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nhill, Kenneth L. (LARC-E303)[Science Systems &amp; Applications, Inc.]" userId="08ac7257-d880-464f-b9d2-444eb3063244" providerId="ADAL" clId="{C425FFB2-8C48-40A4-9FE3-A70CF2A700D3}"/>
    <pc:docChg chg="custSel addSld modSld sldOrd">
      <pc:chgData name="Thornhill, Kenneth L. (LARC-E303)[Science Systems &amp; Applications, Inc.]" userId="08ac7257-d880-464f-b9d2-444eb3063244" providerId="ADAL" clId="{C425FFB2-8C48-40A4-9FE3-A70CF2A700D3}" dt="2022-04-14T13:59:59.918" v="146"/>
      <pc:docMkLst>
        <pc:docMk/>
      </pc:docMkLst>
      <pc:sldChg chg="addSp delSp modSp mod">
        <pc:chgData name="Thornhill, Kenneth L. (LARC-E303)[Science Systems &amp; Applications, Inc.]" userId="08ac7257-d880-464f-b9d2-444eb3063244" providerId="ADAL" clId="{C425FFB2-8C48-40A4-9FE3-A70CF2A700D3}" dt="2022-04-13T13:55:29.571" v="134"/>
        <pc:sldMkLst>
          <pc:docMk/>
          <pc:sldMk cId="3982919203" sldId="256"/>
        </pc:sldMkLst>
        <pc:spChg chg="add mod">
          <ac:chgData name="Thornhill, Kenneth L. (LARC-E303)[Science Systems &amp; Applications, Inc.]" userId="08ac7257-d880-464f-b9d2-444eb3063244" providerId="ADAL" clId="{C425FFB2-8C48-40A4-9FE3-A70CF2A700D3}" dt="2022-03-24T19:38:44.486" v="50" actId="20577"/>
          <ac:spMkLst>
            <pc:docMk/>
            <pc:sldMk cId="3982919203" sldId="256"/>
            <ac:spMk id="6" creationId="{685C0383-2F52-4045-AEFE-DE9040FD47F5}"/>
          </ac:spMkLst>
        </pc:spChg>
        <pc:picChg chg="add">
          <ac:chgData name="Thornhill, Kenneth L. (LARC-E303)[Science Systems &amp; Applications, Inc.]" userId="08ac7257-d880-464f-b9d2-444eb3063244" providerId="ADAL" clId="{C425FFB2-8C48-40A4-9FE3-A70CF2A700D3}" dt="2022-04-13T13:55:29.571" v="134"/>
          <ac:picMkLst>
            <pc:docMk/>
            <pc:sldMk cId="3982919203" sldId="256"/>
            <ac:picMk id="2" creationId="{2F9A6AAA-F67C-4B93-854D-ADD962DE08D4}"/>
          </ac:picMkLst>
        </pc:picChg>
        <pc:picChg chg="add del">
          <ac:chgData name="Thornhill, Kenneth L. (LARC-E303)[Science Systems &amp; Applications, Inc.]" userId="08ac7257-d880-464f-b9d2-444eb3063244" providerId="ADAL" clId="{C425FFB2-8C48-40A4-9FE3-A70CF2A700D3}" dt="2022-04-13T13:54:09.860" v="122" actId="478"/>
          <ac:picMkLst>
            <pc:docMk/>
            <pc:sldMk cId="3982919203" sldId="256"/>
            <ac:picMk id="7" creationId="{3B6DDC80-D6FF-4E98-A441-9AE72D357E7A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5:36.925" v="135"/>
        <pc:sldMkLst>
          <pc:docMk/>
          <pc:sldMk cId="37315799" sldId="257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12.594" v="123" actId="478"/>
          <ac:picMkLst>
            <pc:docMk/>
            <pc:sldMk cId="37315799" sldId="257"/>
            <ac:picMk id="2" creationId="{9E38043E-4DF0-4509-A982-7ACB3D3816AB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5:36.925" v="135"/>
          <ac:picMkLst>
            <pc:docMk/>
            <pc:sldMk cId="37315799" sldId="257"/>
            <ac:picMk id="3" creationId="{4C47CE90-C5FB-46D9-8E99-C48BEB92D04E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5:59.749" v="136"/>
        <pc:sldMkLst>
          <pc:docMk/>
          <pc:sldMk cId="3439490278" sldId="258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15.299" v="124" actId="478"/>
          <ac:picMkLst>
            <pc:docMk/>
            <pc:sldMk cId="3439490278" sldId="258"/>
            <ac:picMk id="2" creationId="{47651C7E-5292-4A3B-9108-D6C0813FE9E4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5:59.749" v="136"/>
          <ac:picMkLst>
            <pc:docMk/>
            <pc:sldMk cId="3439490278" sldId="258"/>
            <ac:picMk id="3" creationId="{FFED345D-C8C7-40F4-8916-4CA467A46ADF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6:26.750" v="137"/>
        <pc:sldMkLst>
          <pc:docMk/>
          <pc:sldMk cId="1609358693" sldId="259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17.887" v="125" actId="478"/>
          <ac:picMkLst>
            <pc:docMk/>
            <pc:sldMk cId="1609358693" sldId="259"/>
            <ac:picMk id="2" creationId="{CF703DC3-DF5B-4E74-9DAF-566545976327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6:26.750" v="137"/>
          <ac:picMkLst>
            <pc:docMk/>
            <pc:sldMk cId="1609358693" sldId="259"/>
            <ac:picMk id="3" creationId="{ACAA9227-263B-4C81-B315-103360E50D30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6:49.139" v="138"/>
        <pc:sldMkLst>
          <pc:docMk/>
          <pc:sldMk cId="1015413144" sldId="260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20.494" v="126" actId="478"/>
          <ac:picMkLst>
            <pc:docMk/>
            <pc:sldMk cId="1015413144" sldId="260"/>
            <ac:picMk id="2" creationId="{024E9441-7E7D-4169-84A6-47CAF1C1F112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6:49.139" v="138"/>
          <ac:picMkLst>
            <pc:docMk/>
            <pc:sldMk cId="1015413144" sldId="260"/>
            <ac:picMk id="3" creationId="{B6F9015E-D5BC-4A3B-8E2F-AE7741626289}"/>
          </ac:picMkLst>
        </pc:picChg>
      </pc:sldChg>
      <pc:sldChg chg="addSp delSp modSp mod">
        <pc:chgData name="Thornhill, Kenneth L. (LARC-E303)[Science Systems &amp; Applications, Inc.]" userId="08ac7257-d880-464f-b9d2-444eb3063244" providerId="ADAL" clId="{C425FFB2-8C48-40A4-9FE3-A70CF2A700D3}" dt="2022-04-14T13:57:10.440" v="140" actId="1076"/>
        <pc:sldMkLst>
          <pc:docMk/>
          <pc:sldMk cId="3407900812" sldId="261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23.280" v="127" actId="478"/>
          <ac:picMkLst>
            <pc:docMk/>
            <pc:sldMk cId="3407900812" sldId="261"/>
            <ac:picMk id="2" creationId="{9686024D-D4D6-4EF3-B75E-5E9E16D5DC7B}"/>
          </ac:picMkLst>
        </pc:picChg>
        <pc:picChg chg="add mod">
          <ac:chgData name="Thornhill, Kenneth L. (LARC-E303)[Science Systems &amp; Applications, Inc.]" userId="08ac7257-d880-464f-b9d2-444eb3063244" providerId="ADAL" clId="{C425FFB2-8C48-40A4-9FE3-A70CF2A700D3}" dt="2022-04-14T13:57:10.440" v="140" actId="1076"/>
          <ac:picMkLst>
            <pc:docMk/>
            <pc:sldMk cId="3407900812" sldId="261"/>
            <ac:picMk id="3" creationId="{D4828602-523B-429B-B654-D0E63AAE8920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8:12.477" v="141"/>
        <pc:sldMkLst>
          <pc:docMk/>
          <pc:sldMk cId="2486575072" sldId="262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26.146" v="128" actId="478"/>
          <ac:picMkLst>
            <pc:docMk/>
            <pc:sldMk cId="2486575072" sldId="262"/>
            <ac:picMk id="2" creationId="{E54E4793-798E-4A5E-A5FB-EF3CF2228E21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8:12.477" v="141"/>
          <ac:picMkLst>
            <pc:docMk/>
            <pc:sldMk cId="2486575072" sldId="262"/>
            <ac:picMk id="3" creationId="{9A75795A-1F08-4FD6-8964-7D1A55672463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8:35.556" v="142"/>
        <pc:sldMkLst>
          <pc:docMk/>
          <pc:sldMk cId="680524827" sldId="263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32.857" v="129" actId="478"/>
          <ac:picMkLst>
            <pc:docMk/>
            <pc:sldMk cId="680524827" sldId="263"/>
            <ac:picMk id="2" creationId="{95B10F6E-0719-432D-90D9-09F0E466BD7A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8:35.556" v="142"/>
          <ac:picMkLst>
            <pc:docMk/>
            <pc:sldMk cId="680524827" sldId="263"/>
            <ac:picMk id="3" creationId="{0C01C6C0-BFCB-4D1C-8CA2-ABAD71FB3D1E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8:55.656" v="143"/>
        <pc:sldMkLst>
          <pc:docMk/>
          <pc:sldMk cId="1853103186" sldId="264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36.292" v="130" actId="478"/>
          <ac:picMkLst>
            <pc:docMk/>
            <pc:sldMk cId="1853103186" sldId="264"/>
            <ac:picMk id="2" creationId="{35D1A5EE-91AF-4C2B-9442-43FF873D589F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8:55.656" v="143"/>
          <ac:picMkLst>
            <pc:docMk/>
            <pc:sldMk cId="1853103186" sldId="264"/>
            <ac:picMk id="3" creationId="{0E7CA929-52DD-4E0E-8294-0035C868D044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9:14.640" v="144"/>
        <pc:sldMkLst>
          <pc:docMk/>
          <pc:sldMk cId="4193545978" sldId="265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40.820" v="131" actId="478"/>
          <ac:picMkLst>
            <pc:docMk/>
            <pc:sldMk cId="4193545978" sldId="265"/>
            <ac:picMk id="2" creationId="{A57287BF-10A5-4BE3-A6EF-BA0509C7E3DC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9:14.640" v="144"/>
          <ac:picMkLst>
            <pc:docMk/>
            <pc:sldMk cId="4193545978" sldId="265"/>
            <ac:picMk id="3" creationId="{7C4DD52E-9504-4C14-80E9-9946199C17F9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9:38.569" v="145"/>
        <pc:sldMkLst>
          <pc:docMk/>
          <pc:sldMk cId="2700376935" sldId="266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45.810" v="132" actId="478"/>
          <ac:picMkLst>
            <pc:docMk/>
            <pc:sldMk cId="2700376935" sldId="266"/>
            <ac:picMk id="2" creationId="{F2AD546D-9FFB-4A51-B368-0D5A117B7905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9:38.569" v="145"/>
          <ac:picMkLst>
            <pc:docMk/>
            <pc:sldMk cId="2700376935" sldId="266"/>
            <ac:picMk id="3" creationId="{1DC10F7D-1F13-415D-B962-361147D561BE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4T13:59:59.918" v="146"/>
        <pc:sldMkLst>
          <pc:docMk/>
          <pc:sldMk cId="3947954098" sldId="267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54:52.992" v="133" actId="478"/>
          <ac:picMkLst>
            <pc:docMk/>
            <pc:sldMk cId="3947954098" sldId="267"/>
            <ac:picMk id="2" creationId="{A2736382-D5C8-424B-868F-A65474734725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4T13:59:59.918" v="146"/>
          <ac:picMkLst>
            <pc:docMk/>
            <pc:sldMk cId="3947954098" sldId="267"/>
            <ac:picMk id="3" creationId="{54B64663-5ACC-49B2-9B2A-8DA19A2D4743}"/>
          </ac:picMkLst>
        </pc:picChg>
      </pc:sldChg>
      <pc:sldChg chg="addSp delSp modSp mod">
        <pc:chgData name="Thornhill, Kenneth L. (LARC-E303)[Science Systems &amp; Applications, Inc.]" userId="08ac7257-d880-464f-b9d2-444eb3063244" providerId="ADAL" clId="{C425FFB2-8C48-40A4-9FE3-A70CF2A700D3}" dt="2022-04-13T13:52:23.451" v="119"/>
        <pc:sldMkLst>
          <pc:docMk/>
          <pc:sldMk cId="889580100" sldId="268"/>
        </pc:sldMkLst>
        <pc:spChg chg="add mod">
          <ac:chgData name="Thornhill, Kenneth L. (LARC-E303)[Science Systems &amp; Applications, Inc.]" userId="08ac7257-d880-464f-b9d2-444eb3063244" providerId="ADAL" clId="{C425FFB2-8C48-40A4-9FE3-A70CF2A700D3}" dt="2022-03-24T19:38:29.942" v="35" actId="20577"/>
          <ac:spMkLst>
            <pc:docMk/>
            <pc:sldMk cId="889580100" sldId="268"/>
            <ac:spMk id="3" creationId="{FD00CA5A-DABD-49B4-BFCC-23FD8661461E}"/>
          </ac:spMkLst>
        </pc:spChg>
        <pc:picChg chg="add del">
          <ac:chgData name="Thornhill, Kenneth L. (LARC-E303)[Science Systems &amp; Applications, Inc.]" userId="08ac7257-d880-464f-b9d2-444eb3063244" providerId="ADAL" clId="{C425FFB2-8C48-40A4-9FE3-A70CF2A700D3}" dt="2022-04-13T13:39:02.520" v="116" actId="478"/>
          <ac:picMkLst>
            <pc:docMk/>
            <pc:sldMk cId="889580100" sldId="268"/>
            <ac:picMk id="2" creationId="{C40B9760-8678-4343-B71E-EDA5C07706F1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52:23.451" v="119"/>
          <ac:picMkLst>
            <pc:docMk/>
            <pc:sldMk cId="889580100" sldId="268"/>
            <ac:picMk id="4" creationId="{E9E42842-6E22-453A-8FF4-887B729BA86E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53:28.378" v="120"/>
        <pc:sldMkLst>
          <pc:docMk/>
          <pc:sldMk cId="790615938" sldId="269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39:07.718" v="117" actId="478"/>
          <ac:picMkLst>
            <pc:docMk/>
            <pc:sldMk cId="790615938" sldId="269"/>
            <ac:picMk id="2" creationId="{852835D3-E44E-4D6C-97BA-20177D8CDE87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53:28.378" v="120"/>
          <ac:picMkLst>
            <pc:docMk/>
            <pc:sldMk cId="790615938" sldId="269"/>
            <ac:picMk id="3" creationId="{CE561F60-77F5-4173-B8F0-2F36ED494A1A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54:01.285" v="121"/>
        <pc:sldMkLst>
          <pc:docMk/>
          <pc:sldMk cId="976774201" sldId="270"/>
        </pc:sldMkLst>
        <pc:picChg chg="add del">
          <ac:chgData name="Thornhill, Kenneth L. (LARC-E303)[Science Systems &amp; Applications, Inc.]" userId="08ac7257-d880-464f-b9d2-444eb3063244" providerId="ADAL" clId="{C425FFB2-8C48-40A4-9FE3-A70CF2A700D3}" dt="2022-04-13T13:39:10.718" v="118" actId="478"/>
          <ac:picMkLst>
            <pc:docMk/>
            <pc:sldMk cId="976774201" sldId="270"/>
            <ac:picMk id="2" creationId="{BAAC2AE6-F629-459C-AF8B-9D90ECB9B11D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54:01.285" v="121"/>
          <ac:picMkLst>
            <pc:docMk/>
            <pc:sldMk cId="976774201" sldId="270"/>
            <ac:picMk id="3" creationId="{B4D4538F-30B7-492F-83D9-8C171EBDCCBD}"/>
          </ac:picMkLst>
        </pc:picChg>
      </pc:sldChg>
      <pc:sldChg chg="addSp delSp modSp mod">
        <pc:chgData name="Thornhill, Kenneth L. (LARC-E303)[Science Systems &amp; Applications, Inc.]" userId="08ac7257-d880-464f-b9d2-444eb3063244" providerId="ADAL" clId="{C425FFB2-8C48-40A4-9FE3-A70CF2A700D3}" dt="2022-04-13T13:38:51.644" v="115"/>
        <pc:sldMkLst>
          <pc:docMk/>
          <pc:sldMk cId="910448206" sldId="271"/>
        </pc:sldMkLst>
        <pc:spChg chg="add mod">
          <ac:chgData name="Thornhill, Kenneth L. (LARC-E303)[Science Systems &amp; Applications, Inc.]" userId="08ac7257-d880-464f-b9d2-444eb3063244" providerId="ADAL" clId="{C425FFB2-8C48-40A4-9FE3-A70CF2A700D3}" dt="2022-03-24T18:56:23.315" v="15" actId="20577"/>
          <ac:spMkLst>
            <pc:docMk/>
            <pc:sldMk cId="910448206" sldId="271"/>
            <ac:spMk id="3" creationId="{A7BBE218-F7A9-4C1E-87B0-C53BE0543810}"/>
          </ac:spMkLst>
        </pc:spChg>
        <pc:picChg chg="add del">
          <ac:chgData name="Thornhill, Kenneth L. (LARC-E303)[Science Systems &amp; Applications, Inc.]" userId="08ac7257-d880-464f-b9d2-444eb3063244" providerId="ADAL" clId="{C425FFB2-8C48-40A4-9FE3-A70CF2A700D3}" dt="2022-04-13T13:38:38.438" v="114" actId="478"/>
          <ac:picMkLst>
            <pc:docMk/>
            <pc:sldMk cId="910448206" sldId="271"/>
            <ac:picMk id="2" creationId="{BBBF5ACB-A28F-4B7C-A04D-4C777380FAF3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38:51.644" v="115"/>
          <ac:picMkLst>
            <pc:docMk/>
            <pc:sldMk cId="910448206" sldId="271"/>
            <ac:picMk id="4" creationId="{C7E89B34-8DF4-40D5-A3B7-81B4592FFCA5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32:06.483" v="109"/>
        <pc:sldMkLst>
          <pc:docMk/>
          <pc:sldMk cId="3849351847" sldId="272"/>
        </pc:sldMkLst>
        <pc:picChg chg="del">
          <ac:chgData name="Thornhill, Kenneth L. (LARC-E303)[Science Systems &amp; Applications, Inc.]" userId="08ac7257-d880-464f-b9d2-444eb3063244" providerId="ADAL" clId="{C425FFB2-8C48-40A4-9FE3-A70CF2A700D3}" dt="2022-04-13T13:31:13.326" v="104" actId="478"/>
          <ac:picMkLst>
            <pc:docMk/>
            <pc:sldMk cId="3849351847" sldId="272"/>
            <ac:picMk id="2" creationId="{252DD37B-73EC-46F9-90C5-FF813032C7F5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32:06.483" v="109"/>
          <ac:picMkLst>
            <pc:docMk/>
            <pc:sldMk cId="3849351847" sldId="272"/>
            <ac:picMk id="4" creationId="{6A9312DD-6423-4068-87FA-0A9C0A70322B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32:54.266" v="110"/>
        <pc:sldMkLst>
          <pc:docMk/>
          <pc:sldMk cId="3898028886" sldId="273"/>
        </pc:sldMkLst>
        <pc:picChg chg="del">
          <ac:chgData name="Thornhill, Kenneth L. (LARC-E303)[Science Systems &amp; Applications, Inc.]" userId="08ac7257-d880-464f-b9d2-444eb3063244" providerId="ADAL" clId="{C425FFB2-8C48-40A4-9FE3-A70CF2A700D3}" dt="2022-04-13T13:31:16.284" v="105" actId="478"/>
          <ac:picMkLst>
            <pc:docMk/>
            <pc:sldMk cId="3898028886" sldId="273"/>
            <ac:picMk id="2" creationId="{83DCE90E-EA21-4039-A2AD-D7329F4182DC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32:54.266" v="110"/>
          <ac:picMkLst>
            <pc:docMk/>
            <pc:sldMk cId="3898028886" sldId="273"/>
            <ac:picMk id="3" creationId="{78899488-EF4B-4BDB-A2AA-147BE9740F81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33:50.207" v="111"/>
        <pc:sldMkLst>
          <pc:docMk/>
          <pc:sldMk cId="3256428987" sldId="274"/>
        </pc:sldMkLst>
        <pc:picChg chg="del">
          <ac:chgData name="Thornhill, Kenneth L. (LARC-E303)[Science Systems &amp; Applications, Inc.]" userId="08ac7257-d880-464f-b9d2-444eb3063244" providerId="ADAL" clId="{C425FFB2-8C48-40A4-9FE3-A70CF2A700D3}" dt="2022-04-13T13:31:19.136" v="106" actId="478"/>
          <ac:picMkLst>
            <pc:docMk/>
            <pc:sldMk cId="3256428987" sldId="274"/>
            <ac:picMk id="2" creationId="{E5B9D9AF-525A-448A-8C89-34247C79E005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33:50.207" v="111"/>
          <ac:picMkLst>
            <pc:docMk/>
            <pc:sldMk cId="3256428987" sldId="274"/>
            <ac:picMk id="3" creationId="{E3E234A5-B2C2-4683-AFEA-6A0FC99151C3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34:45.947" v="112"/>
        <pc:sldMkLst>
          <pc:docMk/>
          <pc:sldMk cId="385283357" sldId="275"/>
        </pc:sldMkLst>
        <pc:picChg chg="del">
          <ac:chgData name="Thornhill, Kenneth L. (LARC-E303)[Science Systems &amp; Applications, Inc.]" userId="08ac7257-d880-464f-b9d2-444eb3063244" providerId="ADAL" clId="{C425FFB2-8C48-40A4-9FE3-A70CF2A700D3}" dt="2022-04-13T13:31:22.044" v="107" actId="478"/>
          <ac:picMkLst>
            <pc:docMk/>
            <pc:sldMk cId="385283357" sldId="275"/>
            <ac:picMk id="2" creationId="{BAC27861-A631-4C96-9689-1AB713FCC14A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34:45.947" v="112"/>
          <ac:picMkLst>
            <pc:docMk/>
            <pc:sldMk cId="385283357" sldId="275"/>
            <ac:picMk id="3" creationId="{C6AC275A-781E-48A7-B108-DCA2898A8361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35:58.498" v="113"/>
        <pc:sldMkLst>
          <pc:docMk/>
          <pc:sldMk cId="346429010" sldId="276"/>
        </pc:sldMkLst>
        <pc:picChg chg="del">
          <ac:chgData name="Thornhill, Kenneth L. (LARC-E303)[Science Systems &amp; Applications, Inc.]" userId="08ac7257-d880-464f-b9d2-444eb3063244" providerId="ADAL" clId="{C425FFB2-8C48-40A4-9FE3-A70CF2A700D3}" dt="2022-04-13T13:31:25.078" v="108" actId="478"/>
          <ac:picMkLst>
            <pc:docMk/>
            <pc:sldMk cId="346429010" sldId="276"/>
            <ac:picMk id="2" creationId="{45E2B8AD-74DB-41D8-882C-9D489D3C6CD4}"/>
          </ac:picMkLst>
        </pc:picChg>
        <pc:picChg chg="add">
          <ac:chgData name="Thornhill, Kenneth L. (LARC-E303)[Science Systems &amp; Applications, Inc.]" userId="08ac7257-d880-464f-b9d2-444eb3063244" providerId="ADAL" clId="{C425FFB2-8C48-40A4-9FE3-A70CF2A700D3}" dt="2022-04-13T13:35:58.498" v="113"/>
          <ac:picMkLst>
            <pc:docMk/>
            <pc:sldMk cId="346429010" sldId="276"/>
            <ac:picMk id="3" creationId="{897C30BF-FEC2-4A25-BE13-BD4404A4DBE7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C425FFB2-8C48-40A4-9FE3-A70CF2A700D3}" dt="2022-04-13T13:31:03.083" v="103"/>
        <pc:sldMkLst>
          <pc:docMk/>
          <pc:sldMk cId="2125764446" sldId="277"/>
        </pc:sldMkLst>
        <pc:picChg chg="add">
          <ac:chgData name="Thornhill, Kenneth L. (LARC-E303)[Science Systems &amp; Applications, Inc.]" userId="08ac7257-d880-464f-b9d2-444eb3063244" providerId="ADAL" clId="{C425FFB2-8C48-40A4-9FE3-A70CF2A700D3}" dt="2022-04-13T13:31:03.083" v="103"/>
          <ac:picMkLst>
            <pc:docMk/>
            <pc:sldMk cId="2125764446" sldId="277"/>
            <ac:picMk id="2" creationId="{D9643454-68C3-40D0-899A-EAE0EEF8C60E}"/>
          </ac:picMkLst>
        </pc:picChg>
        <pc:picChg chg="del">
          <ac:chgData name="Thornhill, Kenneth L. (LARC-E303)[Science Systems &amp; Applications, Inc.]" userId="08ac7257-d880-464f-b9d2-444eb3063244" providerId="ADAL" clId="{C425FFB2-8C48-40A4-9FE3-A70CF2A700D3}" dt="2022-04-13T13:30:42.446" v="102" actId="478"/>
          <ac:picMkLst>
            <pc:docMk/>
            <pc:sldMk cId="2125764446" sldId="277"/>
            <ac:picMk id="3" creationId="{06C7600D-18ED-4B55-B2B1-B8F2C44AD1E8}"/>
          </ac:picMkLst>
        </pc:picChg>
      </pc:sldChg>
      <pc:sldChg chg="addSp modSp new mod ord">
        <pc:chgData name="Thornhill, Kenneth L. (LARC-E303)[Science Systems &amp; Applications, Inc.]" userId="08ac7257-d880-464f-b9d2-444eb3063244" providerId="ADAL" clId="{C425FFB2-8C48-40A4-9FE3-A70CF2A700D3}" dt="2022-04-12T14:11:46.108" v="92" actId="1076"/>
        <pc:sldMkLst>
          <pc:docMk/>
          <pc:sldMk cId="3955259665" sldId="278"/>
        </pc:sldMkLst>
        <pc:spChg chg="add mod">
          <ac:chgData name="Thornhill, Kenneth L. (LARC-E303)[Science Systems &amp; Applications, Inc.]" userId="08ac7257-d880-464f-b9d2-444eb3063244" providerId="ADAL" clId="{C425FFB2-8C48-40A4-9FE3-A70CF2A700D3}" dt="2022-04-12T14:11:25.353" v="90" actId="207"/>
          <ac:spMkLst>
            <pc:docMk/>
            <pc:sldMk cId="3955259665" sldId="278"/>
            <ac:spMk id="2" creationId="{6BE556B6-D278-438B-9988-B8BABE225696}"/>
          </ac:spMkLst>
        </pc:spChg>
        <pc:picChg chg="add mod">
          <ac:chgData name="Thornhill, Kenneth L. (LARC-E303)[Science Systems &amp; Applications, Inc.]" userId="08ac7257-d880-464f-b9d2-444eb3063244" providerId="ADAL" clId="{C425FFB2-8C48-40A4-9FE3-A70CF2A700D3}" dt="2022-04-12T14:11:46.108" v="92" actId="1076"/>
          <ac:picMkLst>
            <pc:docMk/>
            <pc:sldMk cId="3955259665" sldId="278"/>
            <ac:picMk id="3" creationId="{D44E4FAC-8F17-46B6-AABA-BF00DF9CFB88}"/>
          </ac:picMkLst>
        </pc:picChg>
      </pc:sldChg>
      <pc:sldChg chg="addSp new">
        <pc:chgData name="Thornhill, Kenneth L. (LARC-E303)[Science Systems &amp; Applications, Inc.]" userId="08ac7257-d880-464f-b9d2-444eb3063244" providerId="ADAL" clId="{C425FFB2-8C48-40A4-9FE3-A70CF2A700D3}" dt="2022-04-12T14:21:29.925" v="95"/>
        <pc:sldMkLst>
          <pc:docMk/>
          <pc:sldMk cId="3701886683" sldId="279"/>
        </pc:sldMkLst>
        <pc:picChg chg="add">
          <ac:chgData name="Thornhill, Kenneth L. (LARC-E303)[Science Systems &amp; Applications, Inc.]" userId="08ac7257-d880-464f-b9d2-444eb3063244" providerId="ADAL" clId="{C425FFB2-8C48-40A4-9FE3-A70CF2A700D3}" dt="2022-04-12T14:21:29.925" v="95"/>
          <ac:picMkLst>
            <pc:docMk/>
            <pc:sldMk cId="3701886683" sldId="279"/>
            <ac:picMk id="2" creationId="{077FCD22-C26F-42D5-A9F7-4768054C58B4}"/>
          </ac:picMkLst>
        </pc:picChg>
      </pc:sldChg>
      <pc:sldChg chg="addSp modSp new mod">
        <pc:chgData name="Thornhill, Kenneth L. (LARC-E303)[Science Systems &amp; Applications, Inc.]" userId="08ac7257-d880-464f-b9d2-444eb3063244" providerId="ADAL" clId="{C425FFB2-8C48-40A4-9FE3-A70CF2A700D3}" dt="2022-04-13T13:22:31.633" v="101" actId="1035"/>
        <pc:sldMkLst>
          <pc:docMk/>
          <pc:sldMk cId="3390617578" sldId="280"/>
        </pc:sldMkLst>
        <pc:picChg chg="add mod">
          <ac:chgData name="Thornhill, Kenneth L. (LARC-E303)[Science Systems &amp; Applications, Inc.]" userId="08ac7257-d880-464f-b9d2-444eb3063244" providerId="ADAL" clId="{C425FFB2-8C48-40A4-9FE3-A70CF2A700D3}" dt="2022-04-13T13:22:31.633" v="101" actId="1035"/>
          <ac:picMkLst>
            <pc:docMk/>
            <pc:sldMk cId="3390617578" sldId="280"/>
            <ac:picMk id="2" creationId="{071A9B08-03F9-4525-ABBD-109239406249}"/>
          </ac:picMkLst>
        </pc:picChg>
      </pc:sldChg>
      <pc:sldChg chg="new">
        <pc:chgData name="Thornhill, Kenneth L. (LARC-E303)[Science Systems &amp; Applications, Inc.]" userId="08ac7257-d880-464f-b9d2-444eb3063244" providerId="ADAL" clId="{C425FFB2-8C48-40A4-9FE3-A70CF2A700D3}" dt="2022-04-12T14:30:19.566" v="96" actId="680"/>
        <pc:sldMkLst>
          <pc:docMk/>
          <pc:sldMk cId="2644103567" sldId="281"/>
        </pc:sldMkLst>
      </pc:sldChg>
      <pc:sldChg chg="new">
        <pc:chgData name="Thornhill, Kenneth L. (LARC-E303)[Science Systems &amp; Applications, Inc.]" userId="08ac7257-d880-464f-b9d2-444eb3063244" providerId="ADAL" clId="{C425FFB2-8C48-40A4-9FE3-A70CF2A700D3}" dt="2022-04-12T14:30:19.778" v="97" actId="680"/>
        <pc:sldMkLst>
          <pc:docMk/>
          <pc:sldMk cId="3552656102" sldId="282"/>
        </pc:sldMkLst>
      </pc:sldChg>
    </pc:docChg>
  </pc:docChgLst>
  <pc:docChgLst>
    <pc:chgData name="Thornhill, Kenneth L. (LARC-E303)[Science Systems &amp; Applications, Inc.]" userId="08ac7257-d880-464f-b9d2-444eb3063244" providerId="ADAL" clId="{3BDE13CB-ED59-4F37-9D0F-CFB10E36BF97}"/>
    <pc:docChg chg="modSld">
      <pc:chgData name="Thornhill, Kenneth L. (LARC-E303)[Science Systems &amp; Applications, Inc.]" userId="08ac7257-d880-464f-b9d2-444eb3063244" providerId="ADAL" clId="{3BDE13CB-ED59-4F37-9D0F-CFB10E36BF97}" dt="2022-07-25T17:19:08.673" v="3" actId="1035"/>
      <pc:docMkLst>
        <pc:docMk/>
      </pc:docMkLst>
      <pc:sldChg chg="modSp mod">
        <pc:chgData name="Thornhill, Kenneth L. (LARC-E303)[Science Systems &amp; Applications, Inc.]" userId="08ac7257-d880-464f-b9d2-444eb3063244" providerId="ADAL" clId="{3BDE13CB-ED59-4F37-9D0F-CFB10E36BF97}" dt="2022-07-25T17:19:08.673" v="3" actId="1035"/>
        <pc:sldMkLst>
          <pc:docMk/>
          <pc:sldMk cId="2486575072" sldId="262"/>
        </pc:sldMkLst>
        <pc:picChg chg="mod">
          <ac:chgData name="Thornhill, Kenneth L. (LARC-E303)[Science Systems &amp; Applications, Inc.]" userId="08ac7257-d880-464f-b9d2-444eb3063244" providerId="ADAL" clId="{3BDE13CB-ED59-4F37-9D0F-CFB10E36BF97}" dt="2022-07-25T17:19:08.673" v="3" actId="1035"/>
          <ac:picMkLst>
            <pc:docMk/>
            <pc:sldMk cId="2486575072" sldId="262"/>
            <ac:picMk id="3" creationId="{9A75795A-1F08-4FD6-8964-7D1A55672463}"/>
          </ac:picMkLst>
        </pc:picChg>
      </pc:sldChg>
      <pc:sldChg chg="modSp mod">
        <pc:chgData name="Thornhill, Kenneth L. (LARC-E303)[Science Systems &amp; Applications, Inc.]" userId="08ac7257-d880-464f-b9d2-444eb3063244" providerId="ADAL" clId="{3BDE13CB-ED59-4F37-9D0F-CFB10E36BF97}" dt="2022-07-25T17:18:42.345" v="2" actId="1036"/>
        <pc:sldMkLst>
          <pc:docMk/>
          <pc:sldMk cId="3390617578" sldId="280"/>
        </pc:sldMkLst>
        <pc:picChg chg="mod">
          <ac:chgData name="Thornhill, Kenneth L. (LARC-E303)[Science Systems &amp; Applications, Inc.]" userId="08ac7257-d880-464f-b9d2-444eb3063244" providerId="ADAL" clId="{3BDE13CB-ED59-4F37-9D0F-CFB10E36BF97}" dt="2022-07-25T17:18:42.345" v="2" actId="1036"/>
          <ac:picMkLst>
            <pc:docMk/>
            <pc:sldMk cId="3390617578" sldId="280"/>
            <ac:picMk id="2" creationId="{071A9B08-03F9-4525-ABBD-1092394062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DE5F-8800-4B5A-B944-D1FDCF50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F33A3-3A66-4C6B-97F9-62A9FD30A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12A6-D6E1-432C-87F3-1F835FCE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0E86-822F-415A-A590-D30BE919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101F4-C103-412A-ADDC-5D18ED79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EFAF-B687-4FEB-9A18-AEEECC26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BCE57-086C-48BA-B074-63E3A1084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BF0F6-6FE8-4037-A0D9-1221781D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E606-1DB9-4CBA-87BB-5FD9AC21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CE3D5-76B8-4628-A456-4CB3CA11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3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104C1-5F4D-4712-BEFC-52F309097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82AB3-2D64-437E-94BD-F5400C660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796E0-3A72-4A4D-ACCA-804B121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D3C80-B025-406C-BC2B-4C1EA4EC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F400-63C1-46DF-8F21-654B09E5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D4DF-8A64-46C4-B8B3-4DD53FCE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EEB2-624A-4211-B621-558E0353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2402C-4847-433D-BAE7-31E0F959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2AA5-9205-4036-9D06-8C8CF76F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2096-ABB8-4FA4-949E-556088D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5D05-9B6F-44DF-BC4C-D03A4F4A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D7C45-09F7-43EB-819B-D3CD7B3C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59CA6-993E-4300-A98B-77C88813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50DA-5205-4732-BB07-E32115F0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19EA-7579-4274-9BAB-983F06E3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9A3E-CB23-4BAC-AC0A-6665698E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140C-EA66-4EE9-B122-72F1A573E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4F539-88F4-4610-82DE-B32E81B26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64594-F57F-40CF-86C1-BEE22D5B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51F20-F12A-4BC1-BAB0-65B8CD7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6D683-BEE3-44D8-AFFF-52641C1D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AB37-D669-4775-937B-BA8A917A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4D3D6-8F1B-4CBE-877C-7AB21CED6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9E300-3535-4CED-B6DA-DA157102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A8F8A-231C-4B03-AE27-C8706D5D2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29DD6-46F5-4C5F-8191-51E8EFADD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12E1F-0BA1-4ABA-93EA-FE67CAD1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AC2D2-86B0-49CB-BD8A-A6737AF5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5F748-565A-4ED4-B920-1EE5C90C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D651-9E4C-4BF0-84D7-BA7B703B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B60B2-6F11-42AE-9C10-7BEFDE6A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5E7D7-E4DA-4AFE-B10E-282FFAB8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5A1C-76A0-4768-B48A-AE92459F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6A6F2-0911-40BF-A53C-A2255F4C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620DA-0160-476E-8B50-51D1E881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7AD2A-042E-4ABC-AB6F-92576F96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F763-7DE2-4EEB-A9D6-5E4473FF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F4C3-50B2-4EA7-9D00-2BB932A0A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A251A-75AF-472F-B0A3-E02C2A94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26556-81F4-4C54-8E85-08DBBBB4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1903A-82FB-4D6E-B828-8FC427EB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6BFF-1EBA-4CB8-8721-F17C07E3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9D30-F067-46D1-95F3-6F55A382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B2AB3-B807-43BF-ACF1-D7E0A4486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ED622-0BF7-422F-9A61-0533CB7DB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E8CEB-35A8-4C8F-AE2E-120B11C0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A87FC-FE59-4330-AEC8-060A44A5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05C7-2CA7-4F98-BC6B-576FEBF6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771B7-98BE-43BB-9C2B-7D9F5C76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7022-2CB6-40E8-B513-6DAB5461A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E886-0077-4465-AEB4-74955D4EE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383C6-5103-40B5-BB96-33D191FFB18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D3869-C014-4ECE-9AB8-1B04A9DB5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5C49-4929-4F51-825A-28D1E71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C4C5-3931-417E-B659-B1B913EC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556B6-D278-438B-9988-B8BABE225696}"/>
              </a:ext>
            </a:extLst>
          </p:cNvPr>
          <p:cNvSpPr txBox="1"/>
          <p:nvPr/>
        </p:nvSpPr>
        <p:spPr>
          <a:xfrm>
            <a:off x="0" y="-6016"/>
            <a:ext cx="12191999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CALIBRATION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E4FAC-8F17-46B6-AABA-BF00DF9C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474"/>
            <a:ext cx="12192000" cy="60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5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9015E-D5BC-4A3B-8E2F-AE774162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299"/>
            <a:ext cx="12192000" cy="52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28602-523B-429B-B654-D0E63AAE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779"/>
            <a:ext cx="12192000" cy="52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5795A-1F08-4FD6-8964-7D1A5567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682"/>
            <a:ext cx="12192000" cy="52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C6C0-BFCB-4D1C-8CA2-ABAD71FB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299"/>
            <a:ext cx="12192000" cy="52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2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CA929-52DD-4E0E-8294-0035C868D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602"/>
            <a:ext cx="12192000" cy="5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DD52E-9504-4C14-80E9-9946199C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208"/>
            <a:ext cx="12192000" cy="52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10F7D-1F13-415D-B962-361147D5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271"/>
            <a:ext cx="12192000" cy="53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7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64663-5ACC-49B2-9B2A-8DA19A2D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644"/>
            <a:ext cx="12192000" cy="53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00CA5A-DABD-49B4-BFCC-23FD8661461E}"/>
              </a:ext>
            </a:extLst>
          </p:cNvPr>
          <p:cNvSpPr txBox="1"/>
          <p:nvPr/>
        </p:nvSpPr>
        <p:spPr>
          <a:xfrm>
            <a:off x="0" y="-6016"/>
            <a:ext cx="121919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IMPACTS 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42842-6E22-453A-8FF4-887B729B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674"/>
            <a:ext cx="12192000" cy="52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61F60-77F5-4173-B8F0-2F36ED49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708"/>
            <a:ext cx="12192000" cy="52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7FCD22-C26F-42D5-A9F7-4768054C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8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4538F-30B7-492F-83D9-8C171EBD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167"/>
            <a:ext cx="12192000" cy="52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BE218-F7A9-4C1E-87B0-C53BE0543810}"/>
              </a:ext>
            </a:extLst>
          </p:cNvPr>
          <p:cNvSpPr txBox="1"/>
          <p:nvPr/>
        </p:nvSpPr>
        <p:spPr>
          <a:xfrm>
            <a:off x="0" y="-6016"/>
            <a:ext cx="121919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CAMP2EX (2109)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89B34-8DF4-40D5-A3B7-81B4592F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115"/>
            <a:ext cx="12192000" cy="53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48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06CDD-C67B-47FC-82CD-F7D0DC39A1B9}"/>
              </a:ext>
            </a:extLst>
          </p:cNvPr>
          <p:cNvSpPr txBox="1"/>
          <p:nvPr/>
        </p:nvSpPr>
        <p:spPr>
          <a:xfrm>
            <a:off x="0" y="-6016"/>
            <a:ext cx="121919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ORACLES (2016-2018)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312DD-6423-4068-87FA-0A9C0A70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784"/>
            <a:ext cx="12192000" cy="53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99488-EF4B-4BDB-A2AA-147BE974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800"/>
            <a:ext cx="12192000" cy="53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234A5-B2C2-4683-AFEA-6A0FC991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512"/>
            <a:ext cx="12192000" cy="52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C275A-781E-48A7-B108-DCA2898A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139"/>
            <a:ext cx="12192000" cy="52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30BF-FEC2-4A25-BE13-BD4404A4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425"/>
            <a:ext cx="12192000" cy="52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43454-68C3-40D0-899A-EAE0EEF8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717"/>
            <a:ext cx="12192000" cy="52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A9B08-03F9-4525-ABBD-10923940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16" y="5541"/>
            <a:ext cx="9303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10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5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5C0383-2F52-4045-AEFE-DE9040FD47F5}"/>
              </a:ext>
            </a:extLst>
          </p:cNvPr>
          <p:cNvSpPr txBox="1"/>
          <p:nvPr/>
        </p:nvSpPr>
        <p:spPr>
          <a:xfrm>
            <a:off x="0" y="-6016"/>
            <a:ext cx="121919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IMPACTS (2022)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A6AAA-F67C-4B93-854D-ADD962DE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602"/>
            <a:ext cx="12192000" cy="5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7CE90-C5FB-46D9-8E99-C48BEB92D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548"/>
            <a:ext cx="12192000" cy="53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D345D-C8C7-40F4-8916-4CA467A4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923"/>
            <a:ext cx="12192000" cy="53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A9227-263B-4C81-B315-103360E5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425"/>
            <a:ext cx="12192000" cy="52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18</Words>
  <Application>Microsoft Office PowerPoint</Application>
  <PresentationFormat>Widescreen</PresentationFormat>
  <Paragraphs>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Thornhill, Kenneth L. (LARC-E303)[Science Systems &amp; Applications, Inc.]</dc:creator>
  <cp:lastModifiedBy>Thornhill, Kenneth L. (LARC-E303)[Science Systems &amp; Applications, Inc.]</cp:lastModifiedBy>
  <cp:revision>4</cp:revision>
  <dcterms:created xsi:type="dcterms:W3CDTF">2022-03-24T18:09:16Z</dcterms:created>
  <dcterms:modified xsi:type="dcterms:W3CDTF">2022-07-25T17:19:17Z</dcterms:modified>
</cp:coreProperties>
</file>