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39" r:id="rId2"/>
    <p:sldMasterId id="2147486175" r:id="rId3"/>
    <p:sldMasterId id="2147486188" r:id="rId4"/>
    <p:sldMasterId id="2147486214" r:id="rId5"/>
    <p:sldMasterId id="2147486222" r:id="rId6"/>
    <p:sldMasterId id="2147486246" r:id="rId7"/>
    <p:sldMasterId id="2147486285" r:id="rId8"/>
    <p:sldMasterId id="2147486297" r:id="rId9"/>
    <p:sldMasterId id="2147486540" r:id="rId10"/>
    <p:sldMasterId id="2147486553" r:id="rId11"/>
  </p:sldMasterIdLst>
  <p:notesMasterIdLst>
    <p:notesMasterId r:id="rId41"/>
  </p:notesMasterIdLst>
  <p:handoutMasterIdLst>
    <p:handoutMasterId r:id="rId42"/>
  </p:handoutMasterIdLst>
  <p:sldIdLst>
    <p:sldId id="256" r:id="rId12"/>
    <p:sldId id="673" r:id="rId13"/>
    <p:sldId id="727" r:id="rId14"/>
    <p:sldId id="811" r:id="rId15"/>
    <p:sldId id="792" r:id="rId16"/>
    <p:sldId id="793" r:id="rId17"/>
    <p:sldId id="796" r:id="rId18"/>
    <p:sldId id="799" r:id="rId19"/>
    <p:sldId id="801" r:id="rId20"/>
    <p:sldId id="807" r:id="rId21"/>
    <p:sldId id="808" r:id="rId22"/>
    <p:sldId id="810" r:id="rId23"/>
    <p:sldId id="809" r:id="rId24"/>
    <p:sldId id="812" r:id="rId25"/>
    <p:sldId id="813" r:id="rId26"/>
    <p:sldId id="758" r:id="rId27"/>
    <p:sldId id="766" r:id="rId28"/>
    <p:sldId id="814" r:id="rId29"/>
    <p:sldId id="816" r:id="rId30"/>
    <p:sldId id="748" r:id="rId31"/>
    <p:sldId id="817" r:id="rId32"/>
    <p:sldId id="822" r:id="rId33"/>
    <p:sldId id="823" r:id="rId34"/>
    <p:sldId id="819" r:id="rId35"/>
    <p:sldId id="818" r:id="rId36"/>
    <p:sldId id="761" r:id="rId37"/>
    <p:sldId id="735" r:id="rId38"/>
    <p:sldId id="820" r:id="rId39"/>
    <p:sldId id="703" r:id="rId40"/>
  </p:sldIdLst>
  <p:sldSz cx="9144000" cy="6858000" type="screen4x3"/>
  <p:notesSz cx="7010400" cy="9296400"/>
  <p:defaultTextStyle>
    <a:defPPr>
      <a:defRPr lang="en-US"/>
    </a:defPPr>
    <a:lvl1pPr algn="l" rtl="0" eaLnBrk="0" fontAlgn="base" hangingPunct="0">
      <a:spcBef>
        <a:spcPct val="0"/>
      </a:spcBef>
      <a:spcAft>
        <a:spcPct val="0"/>
      </a:spcAft>
      <a:defRPr sz="5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5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5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5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5400" kern="1200">
        <a:solidFill>
          <a:schemeClr val="tx1"/>
        </a:solidFill>
        <a:latin typeface="Arial" charset="0"/>
        <a:ea typeface="ヒラギノ角ゴ Pro W3" charset="-128"/>
        <a:cs typeface="+mn-cs"/>
      </a:defRPr>
    </a:lvl5pPr>
    <a:lvl6pPr marL="2286000" algn="l" defTabSz="914400" rtl="0" eaLnBrk="1" latinLnBrk="0" hangingPunct="1">
      <a:defRPr sz="5400" kern="1200">
        <a:solidFill>
          <a:schemeClr val="tx1"/>
        </a:solidFill>
        <a:latin typeface="Arial" charset="0"/>
        <a:ea typeface="ヒラギノ角ゴ Pro W3" charset="-128"/>
        <a:cs typeface="+mn-cs"/>
      </a:defRPr>
    </a:lvl6pPr>
    <a:lvl7pPr marL="2743200" algn="l" defTabSz="914400" rtl="0" eaLnBrk="1" latinLnBrk="0" hangingPunct="1">
      <a:defRPr sz="5400" kern="1200">
        <a:solidFill>
          <a:schemeClr val="tx1"/>
        </a:solidFill>
        <a:latin typeface="Arial" charset="0"/>
        <a:ea typeface="ヒラギノ角ゴ Pro W3" charset="-128"/>
        <a:cs typeface="+mn-cs"/>
      </a:defRPr>
    </a:lvl7pPr>
    <a:lvl8pPr marL="3200400" algn="l" defTabSz="914400" rtl="0" eaLnBrk="1" latinLnBrk="0" hangingPunct="1">
      <a:defRPr sz="5400" kern="1200">
        <a:solidFill>
          <a:schemeClr val="tx1"/>
        </a:solidFill>
        <a:latin typeface="Arial" charset="0"/>
        <a:ea typeface="ヒラギノ角ゴ Pro W3" charset="-128"/>
        <a:cs typeface="+mn-cs"/>
      </a:defRPr>
    </a:lvl8pPr>
    <a:lvl9pPr marL="3657600" algn="l" defTabSz="914400" rtl="0" eaLnBrk="1" latinLnBrk="0" hangingPunct="1">
      <a:defRPr sz="5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4295">
          <p15:clr>
            <a:srgbClr val="A4A3A4"/>
          </p15:clr>
        </p15:guide>
        <p15:guide id="2" pos="572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04A84"/>
    <a:srgbClr val="FF3300"/>
    <a:srgbClr val="FF9900"/>
    <a:srgbClr val="71B23D"/>
    <a:srgbClr val="85A3C0"/>
    <a:srgbClr val="FF0000"/>
    <a:srgbClr val="FF6A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p:cViewPr varScale="1">
        <p:scale>
          <a:sx n="106" d="100"/>
          <a:sy n="106" d="100"/>
        </p:scale>
        <p:origin x="1704" y="168"/>
      </p:cViewPr>
      <p:guideLst>
        <p:guide orient="horz" pos="4295"/>
        <p:guide pos="572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5600"/>
    </p:cViewPr>
  </p:sorterViewPr>
  <p:notesViewPr>
    <p:cSldViewPr snapToGrid="0">
      <p:cViewPr varScale="1">
        <p:scale>
          <a:sx n="82" d="100"/>
          <a:sy n="82" d="100"/>
        </p:scale>
        <p:origin x="-12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ea typeface="+mn-ea"/>
                <a:cs typeface="+mn-cs"/>
              </a:defRPr>
            </a:lvl1pPr>
          </a:lstStyle>
          <a:p>
            <a:pPr>
              <a:defRPr/>
            </a:pPr>
            <a:endParaRPr lang="en-US" dirty="0"/>
          </a:p>
        </p:txBody>
      </p:sp>
      <p:sp>
        <p:nvSpPr>
          <p:cNvPr id="35737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ea typeface="+mn-ea"/>
                <a:cs typeface="+mn-cs"/>
              </a:defRPr>
            </a:lvl1pPr>
          </a:lstStyle>
          <a:p>
            <a:pPr>
              <a:defRPr/>
            </a:pPr>
            <a:endParaRPr lang="en-US" dirty="0"/>
          </a:p>
        </p:txBody>
      </p:sp>
      <p:sp>
        <p:nvSpPr>
          <p:cNvPr id="35738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ea typeface="+mn-ea"/>
                <a:cs typeface="+mn-cs"/>
              </a:defRPr>
            </a:lvl1pPr>
          </a:lstStyle>
          <a:p>
            <a:pPr>
              <a:defRPr/>
            </a:pPr>
            <a:endParaRPr lang="en-US" dirty="0"/>
          </a:p>
        </p:txBody>
      </p:sp>
      <p:sp>
        <p:nvSpPr>
          <p:cNvPr id="35738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lvl1pPr>
          </a:lstStyle>
          <a:p>
            <a:pPr>
              <a:defRPr/>
            </a:pPr>
            <a:fld id="{9B86C91C-FE56-C743-95DA-347888ABA607}"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ea typeface="+mn-ea"/>
                <a:cs typeface="+mn-cs"/>
              </a:defRPr>
            </a:lvl1pPr>
          </a:lstStyle>
          <a:p>
            <a:pPr>
              <a:defRPr/>
            </a:pPr>
            <a:endParaRPr lang="en-US" dirty="0"/>
          </a:p>
        </p:txBody>
      </p:sp>
      <p:sp>
        <p:nvSpPr>
          <p:cNvPr id="17411"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ea typeface="+mn-ea"/>
                <a:cs typeface="+mn-cs"/>
              </a:defRPr>
            </a:lvl1pPr>
          </a:lstStyle>
          <a:p>
            <a:pPr>
              <a:defRPr/>
            </a:pPr>
            <a:endParaRPr lang="en-US" dirty="0"/>
          </a:p>
        </p:txBody>
      </p:sp>
      <p:sp>
        <p:nvSpPr>
          <p:cNvPr id="113668"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17414"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ea typeface="+mn-ea"/>
                <a:cs typeface="+mn-cs"/>
              </a:defRPr>
            </a:lvl1pPr>
          </a:lstStyle>
          <a:p>
            <a:pPr>
              <a:defRPr/>
            </a:pPr>
            <a:endParaRPr lang="en-US" dirty="0"/>
          </a:p>
        </p:txBody>
      </p:sp>
      <p:sp>
        <p:nvSpPr>
          <p:cNvPr id="17415"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charset="0"/>
              </a:defRPr>
            </a:lvl1pPr>
          </a:lstStyle>
          <a:p>
            <a:pPr>
              <a:defRPr/>
            </a:pPr>
            <a:fld id="{6953EE53-8221-D549-9C0B-8C102F7841F9}"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ヒラギノ角ゴ Pro W3" charset="-128"/>
        <a:cs typeface="ヒラギノ角ゴ Pro W3" charset="-128"/>
      </a:defRPr>
    </a:lvl1pPr>
    <a:lvl2pPr marL="742950" indent="-285750" algn="l" rtl="0" eaLnBrk="0" fontAlgn="base" hangingPunct="0">
      <a:spcBef>
        <a:spcPct val="30000"/>
      </a:spcBef>
      <a:spcAft>
        <a:spcPct val="0"/>
      </a:spcAft>
      <a:defRPr sz="1200" kern="1200">
        <a:solidFill>
          <a:schemeClr val="tx1"/>
        </a:solidFill>
        <a:latin typeface="Times" pitchFamily="18" charset="0"/>
        <a:ea typeface="ヒラギノ角ゴ Pro W3" charset="-128"/>
        <a:cs typeface="ヒラギノ角ゴ Pro W3" charset="0"/>
      </a:defRPr>
    </a:lvl2pPr>
    <a:lvl3pPr marL="1143000" indent="-228600" algn="l" rtl="0" eaLnBrk="0" fontAlgn="base" hangingPunct="0">
      <a:spcBef>
        <a:spcPct val="30000"/>
      </a:spcBef>
      <a:spcAft>
        <a:spcPct val="0"/>
      </a:spcAft>
      <a:defRPr sz="1200" kern="1200">
        <a:solidFill>
          <a:schemeClr val="tx1"/>
        </a:solidFill>
        <a:latin typeface="Times" pitchFamily="18" charset="0"/>
        <a:ea typeface="ヒラギノ角ゴ Pro W3" charset="-128"/>
        <a:cs typeface="ヒラギノ角ゴ Pro W3" charset="0"/>
      </a:defRPr>
    </a:lvl3pPr>
    <a:lvl4pPr marL="1600200" indent="-228600" algn="l" rtl="0" eaLnBrk="0" fontAlgn="base" hangingPunct="0">
      <a:spcBef>
        <a:spcPct val="30000"/>
      </a:spcBef>
      <a:spcAft>
        <a:spcPct val="0"/>
      </a:spcAft>
      <a:defRPr sz="1200" kern="1200">
        <a:solidFill>
          <a:schemeClr val="tx1"/>
        </a:solidFill>
        <a:latin typeface="Times" pitchFamily="18" charset="0"/>
        <a:ea typeface="ヒラギノ角ゴ Pro W3" charset="-128"/>
        <a:cs typeface="ヒラギノ角ゴ Pro W3" charset="0"/>
      </a:defRPr>
    </a:lvl4pPr>
    <a:lvl5pPr marL="2057400" indent="-228600" algn="l" rtl="0" eaLnBrk="0" fontAlgn="base" hangingPunct="0">
      <a:spcBef>
        <a:spcPct val="30000"/>
      </a:spcBef>
      <a:spcAft>
        <a:spcPct val="0"/>
      </a:spcAft>
      <a:defRPr sz="1200" kern="1200">
        <a:solidFill>
          <a:schemeClr val="tx1"/>
        </a:solidFill>
        <a:latin typeface="Times" pitchFamily="18"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DBA73277-23E2-274C-8FB3-C2738B053DD3}" type="slidenum">
              <a:rPr lang="en-US" altLang="x-none"/>
              <a:pPr>
                <a:spcBef>
                  <a:spcPct val="0"/>
                </a:spcBef>
              </a:pPr>
              <a:t>1</a:t>
            </a:fld>
            <a:endParaRPr lang="en-US" altLang="x-none" dirty="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charset="0"/>
            </a:endParaRPr>
          </a:p>
        </p:txBody>
      </p:sp>
      <p:sp>
        <p:nvSpPr>
          <p:cNvPr id="146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D4BED44E-26C1-374E-9A62-B3B1DE90370A}" type="slidenum">
              <a:rPr lang="en-US" altLang="x-none">
                <a:solidFill>
                  <a:srgbClr val="000000"/>
                </a:solidFill>
                <a:latin typeface="Calibri" charset="0"/>
              </a:rPr>
              <a:pPr>
                <a:spcBef>
                  <a:spcPct val="0"/>
                </a:spcBef>
              </a:pPr>
              <a:t>11</a:t>
            </a:fld>
            <a:endParaRPr lang="en-US" altLang="x-none" dirty="0">
              <a:solidFill>
                <a:srgbClr val="000000"/>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charset="0"/>
            </a:endParaRPr>
          </a:p>
        </p:txBody>
      </p:sp>
      <p:sp>
        <p:nvSpPr>
          <p:cNvPr id="148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BAB1230E-39F6-3640-B753-AE131FD90C0F}" type="slidenum">
              <a:rPr lang="en-US" altLang="x-none">
                <a:solidFill>
                  <a:srgbClr val="000000"/>
                </a:solidFill>
                <a:latin typeface="Calibri" charset="0"/>
              </a:rPr>
              <a:pPr>
                <a:spcBef>
                  <a:spcPct val="0"/>
                </a:spcBef>
              </a:pPr>
              <a:t>12</a:t>
            </a:fld>
            <a:endParaRPr lang="en-US" altLang="x-none" dirty="0">
              <a:solidFill>
                <a:srgbClr val="000000"/>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4003675" y="0"/>
            <a:ext cx="3000375" cy="468313"/>
          </a:xfrm>
          <a:prstGeom prst="rect">
            <a:avLst/>
          </a:prstGeom>
          <a:noFill/>
          <a:ln>
            <a:noFill/>
          </a:ln>
          <a:extLst>
            <a:ext uri="{909E8E84-426E-40dd-AFC4-6F175D3DCCD1}"/>
            <a:ext uri="{91240B29-F687-4f45-9708-019B960494DF}"/>
          </a:extLst>
        </p:spPr>
        <p:txBody>
          <a:bodyPr wrap="none" lIns="93391" tIns="46696" rIns="93391" bIns="46696" anchor="ctr"/>
          <a:lstStyle/>
          <a:p>
            <a:pPr defTabSz="465887" eaLnBrk="1" fontAlgn="auto" hangingPunct="1">
              <a:spcBef>
                <a:spcPts val="0"/>
              </a:spcBef>
              <a:spcAft>
                <a:spcPts val="0"/>
              </a:spcAft>
              <a:defRPr/>
            </a:pPr>
            <a:endParaRPr lang="en-US" sz="1800" dirty="0">
              <a:solidFill>
                <a:prstClr val="black"/>
              </a:solidFill>
              <a:latin typeface="Calibri"/>
              <a:ea typeface="+mn-ea"/>
            </a:endParaRPr>
          </a:p>
        </p:txBody>
      </p:sp>
      <p:sp>
        <p:nvSpPr>
          <p:cNvPr id="34818" name="Rectangle 3"/>
          <p:cNvSpPr>
            <a:spLocks noChangeArrowheads="1"/>
          </p:cNvSpPr>
          <p:nvPr/>
        </p:nvSpPr>
        <p:spPr bwMode="auto">
          <a:xfrm>
            <a:off x="4003675" y="8810625"/>
            <a:ext cx="3000375" cy="471488"/>
          </a:xfrm>
          <a:prstGeom prst="rect">
            <a:avLst/>
          </a:prstGeom>
          <a:noFill/>
          <a:ln>
            <a:noFill/>
          </a:ln>
          <a:extLst>
            <a:ext uri="{909E8E84-426E-40dd-AFC4-6F175D3DCCD1}"/>
            <a:ext uri="{91240B29-F687-4f45-9708-019B960494DF}"/>
          </a:extLst>
        </p:spPr>
        <p:txBody>
          <a:bodyPr lIns="95453" tIns="46080" rIns="95453" bIns="46080" anchor="b"/>
          <a:lstStyle/>
          <a:p>
            <a:pPr algn="r" defTabSz="962510" eaLnBrk="1" fontAlgn="auto" hangingPunct="1">
              <a:spcBef>
                <a:spcPts val="0"/>
              </a:spcBef>
              <a:spcAft>
                <a:spcPts val="0"/>
              </a:spcAft>
              <a:defRPr/>
            </a:pPr>
            <a:r>
              <a:rPr lang="en-US" sz="1800" dirty="0">
                <a:solidFill>
                  <a:prstClr val="black"/>
                </a:solidFill>
                <a:latin typeface="Calibri"/>
                <a:ea typeface="+mn-ea"/>
              </a:rPr>
              <a:t>17</a:t>
            </a:r>
          </a:p>
        </p:txBody>
      </p:sp>
      <p:sp>
        <p:nvSpPr>
          <p:cNvPr id="34819" name="Rectangle 4"/>
          <p:cNvSpPr>
            <a:spLocks noChangeArrowheads="1"/>
          </p:cNvSpPr>
          <p:nvPr/>
        </p:nvSpPr>
        <p:spPr bwMode="auto">
          <a:xfrm>
            <a:off x="0" y="8810625"/>
            <a:ext cx="2997200" cy="471488"/>
          </a:xfrm>
          <a:prstGeom prst="rect">
            <a:avLst/>
          </a:prstGeom>
          <a:noFill/>
          <a:ln>
            <a:noFill/>
          </a:ln>
          <a:extLst>
            <a:ext uri="{909E8E84-426E-40dd-AFC4-6F175D3DCCD1}"/>
            <a:ext uri="{91240B29-F687-4f45-9708-019B960494DF}"/>
          </a:extLst>
        </p:spPr>
        <p:txBody>
          <a:bodyPr wrap="none" lIns="93391" tIns="46696" rIns="93391" bIns="46696" anchor="ctr"/>
          <a:lstStyle/>
          <a:p>
            <a:pPr defTabSz="465887" eaLnBrk="1" fontAlgn="auto" hangingPunct="1">
              <a:spcBef>
                <a:spcPts val="0"/>
              </a:spcBef>
              <a:spcAft>
                <a:spcPts val="0"/>
              </a:spcAft>
              <a:defRPr/>
            </a:pPr>
            <a:endParaRPr lang="en-US" sz="1800" dirty="0">
              <a:solidFill>
                <a:prstClr val="black"/>
              </a:solidFill>
              <a:latin typeface="Calibri"/>
              <a:ea typeface="+mn-ea"/>
            </a:endParaRPr>
          </a:p>
        </p:txBody>
      </p:sp>
      <p:sp>
        <p:nvSpPr>
          <p:cNvPr id="34820" name="Rectangle 5"/>
          <p:cNvSpPr>
            <a:spLocks noChangeArrowheads="1"/>
          </p:cNvSpPr>
          <p:nvPr/>
        </p:nvSpPr>
        <p:spPr bwMode="auto">
          <a:xfrm>
            <a:off x="0" y="0"/>
            <a:ext cx="2997200" cy="468313"/>
          </a:xfrm>
          <a:prstGeom prst="rect">
            <a:avLst/>
          </a:prstGeom>
          <a:noFill/>
          <a:ln>
            <a:noFill/>
          </a:ln>
          <a:extLst>
            <a:ext uri="{909E8E84-426E-40dd-AFC4-6F175D3DCCD1}"/>
            <a:ext uri="{91240B29-F687-4f45-9708-019B960494DF}"/>
          </a:extLst>
        </p:spPr>
        <p:txBody>
          <a:bodyPr wrap="none" lIns="93391" tIns="46696" rIns="93391" bIns="46696" anchor="ctr"/>
          <a:lstStyle/>
          <a:p>
            <a:pPr defTabSz="465887" eaLnBrk="1" fontAlgn="auto" hangingPunct="1">
              <a:spcBef>
                <a:spcPts val="0"/>
              </a:spcBef>
              <a:spcAft>
                <a:spcPts val="0"/>
              </a:spcAft>
              <a:defRPr/>
            </a:pPr>
            <a:endParaRPr lang="en-US" sz="1800" dirty="0">
              <a:solidFill>
                <a:prstClr val="black"/>
              </a:solidFill>
              <a:latin typeface="Calibri"/>
              <a:ea typeface="+mn-ea"/>
            </a:endParaRPr>
          </a:p>
        </p:txBody>
      </p:sp>
      <p:sp>
        <p:nvSpPr>
          <p:cNvPr id="150533" name="Rectangle 6"/>
          <p:cNvSpPr>
            <a:spLocks noGrp="1" noRot="1" noChangeAspect="1" noChangeArrowheads="1" noTextEdit="1"/>
          </p:cNvSpPr>
          <p:nvPr>
            <p:ph type="sldImg"/>
          </p:nvPr>
        </p:nvSpPr>
        <p:spPr>
          <a:solidFill>
            <a:srgbClr val="FFFFFF"/>
          </a:solidFill>
          <a:ln cap="flat"/>
        </p:spPr>
      </p:sp>
      <p:sp>
        <p:nvSpPr>
          <p:cNvPr id="150534"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5453" tIns="46080" rIns="95453" bIns="46080"/>
          <a:lstStyle/>
          <a:p>
            <a:endParaRPr lang="x-none" altLang="x-none">
              <a:latin typeface="Times"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FC0ECE73-1596-664E-87FB-5BD01842A4D4}" type="slidenum">
              <a:rPr lang="en-US" altLang="x-none">
                <a:solidFill>
                  <a:srgbClr val="000000"/>
                </a:solidFill>
              </a:rPr>
              <a:pPr>
                <a:spcBef>
                  <a:spcPct val="0"/>
                </a:spcBef>
              </a:pPr>
              <a:t>16</a:t>
            </a:fld>
            <a:endParaRPr lang="en-US" altLang="x-none" dirty="0">
              <a:solidFill>
                <a:srgbClr val="000000"/>
              </a:solidFill>
            </a:endParaRPr>
          </a:p>
        </p:txBody>
      </p:sp>
      <p:sp>
        <p:nvSpPr>
          <p:cNvPr id="154626" name="Rectangle 2"/>
          <p:cNvSpPr>
            <a:spLocks noGrp="1" noRot="1" noChangeAspect="1" noChangeArrowheads="1" noTextEdit="1"/>
          </p:cNvSpPr>
          <p:nvPr>
            <p:ph type="sldImg"/>
          </p:nvPr>
        </p:nvSpPr>
        <p:spPr>
          <a:xfrm>
            <a:off x="1181100" y="696913"/>
            <a:ext cx="4648200" cy="3486150"/>
          </a:xfrm>
          <a:ln/>
        </p:spPr>
      </p:sp>
      <p:sp>
        <p:nvSpPr>
          <p:cNvPr id="15462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3CA51C0B-5483-8D41-8CD2-4FFB45040B66}" type="slidenum">
              <a:rPr lang="en-US" altLang="x-none">
                <a:solidFill>
                  <a:srgbClr val="000000"/>
                </a:solidFill>
              </a:rPr>
              <a:pPr>
                <a:spcBef>
                  <a:spcPct val="0"/>
                </a:spcBef>
              </a:pPr>
              <a:t>17</a:t>
            </a:fld>
            <a:endParaRPr lang="en-US" altLang="x-none" dirty="0">
              <a:solidFill>
                <a:srgbClr val="000000"/>
              </a:solidFill>
            </a:endParaRPr>
          </a:p>
        </p:txBody>
      </p:sp>
      <p:sp>
        <p:nvSpPr>
          <p:cNvPr id="156674" name="Rectangle 2"/>
          <p:cNvSpPr>
            <a:spLocks noGrp="1" noRot="1" noChangeAspect="1" noChangeArrowheads="1" noTextEdit="1"/>
          </p:cNvSpPr>
          <p:nvPr>
            <p:ph type="sldImg"/>
          </p:nvPr>
        </p:nvSpPr>
        <p:spPr>
          <a:xfrm>
            <a:off x="1181100" y="696913"/>
            <a:ext cx="4648200" cy="3486150"/>
          </a:xfrm>
          <a:ln/>
        </p:spPr>
      </p:sp>
      <p:sp>
        <p:nvSpPr>
          <p:cNvPr id="15667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61BB24A2-1F96-694A-92AC-3AC5B8160934}" type="slidenum">
              <a:rPr lang="en-US" altLang="x-none">
                <a:solidFill>
                  <a:srgbClr val="000000"/>
                </a:solidFill>
              </a:rPr>
              <a:pPr>
                <a:spcBef>
                  <a:spcPct val="0"/>
                </a:spcBef>
              </a:pPr>
              <a:t>18</a:t>
            </a:fld>
            <a:endParaRPr lang="en-US" altLang="x-none" dirty="0">
              <a:solidFill>
                <a:srgbClr val="000000"/>
              </a:solidFill>
            </a:endParaRPr>
          </a:p>
        </p:txBody>
      </p:sp>
      <p:sp>
        <p:nvSpPr>
          <p:cNvPr id="158722" name="Rectangle 2"/>
          <p:cNvSpPr>
            <a:spLocks noGrp="1" noRot="1" noChangeAspect="1" noChangeArrowheads="1" noTextEdit="1"/>
          </p:cNvSpPr>
          <p:nvPr>
            <p:ph type="sldImg"/>
          </p:nvPr>
        </p:nvSpPr>
        <p:spPr>
          <a:xfrm>
            <a:off x="1181100" y="696913"/>
            <a:ext cx="4648200" cy="3486150"/>
          </a:xfrm>
          <a:ln/>
        </p:spPr>
      </p:sp>
      <p:sp>
        <p:nvSpPr>
          <p:cNvPr id="158723"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1E865F54-B67A-5149-84CF-7A0117EA3ACC}" type="slidenum">
              <a:rPr lang="en-US" altLang="x-none">
                <a:solidFill>
                  <a:srgbClr val="000000"/>
                </a:solidFill>
              </a:rPr>
              <a:pPr>
                <a:spcBef>
                  <a:spcPct val="0"/>
                </a:spcBef>
              </a:pPr>
              <a:t>19</a:t>
            </a:fld>
            <a:endParaRPr lang="en-US" altLang="x-none" dirty="0">
              <a:solidFill>
                <a:srgbClr val="000000"/>
              </a:solidFill>
            </a:endParaRPr>
          </a:p>
        </p:txBody>
      </p:sp>
      <p:sp>
        <p:nvSpPr>
          <p:cNvPr id="160770" name="Rectangle 2"/>
          <p:cNvSpPr>
            <a:spLocks noGrp="1" noRot="1" noChangeAspect="1" noChangeArrowheads="1" noTextEdit="1"/>
          </p:cNvSpPr>
          <p:nvPr>
            <p:ph type="sldImg"/>
          </p:nvPr>
        </p:nvSpPr>
        <p:spPr>
          <a:xfrm>
            <a:off x="1181100" y="696913"/>
            <a:ext cx="4648200" cy="3486150"/>
          </a:xfrm>
          <a:ln/>
        </p:spPr>
      </p:sp>
      <p:sp>
        <p:nvSpPr>
          <p:cNvPr id="16077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8E8738EC-EB61-F842-8CA3-C597655A7347}" type="slidenum">
              <a:rPr lang="en-US" altLang="x-none">
                <a:solidFill>
                  <a:srgbClr val="000000"/>
                </a:solidFill>
              </a:rPr>
              <a:pPr>
                <a:spcBef>
                  <a:spcPct val="0"/>
                </a:spcBef>
              </a:pPr>
              <a:t>20</a:t>
            </a:fld>
            <a:endParaRPr lang="en-US" altLang="x-none" dirty="0">
              <a:solidFill>
                <a:srgbClr val="000000"/>
              </a:solidFill>
            </a:endParaRPr>
          </a:p>
        </p:txBody>
      </p:sp>
      <p:sp>
        <p:nvSpPr>
          <p:cNvPr id="162818" name="Rectangle 2"/>
          <p:cNvSpPr>
            <a:spLocks noGrp="1" noRot="1" noChangeAspect="1" noChangeArrowheads="1" noTextEdit="1"/>
          </p:cNvSpPr>
          <p:nvPr>
            <p:ph type="sldImg"/>
          </p:nvPr>
        </p:nvSpPr>
        <p:spPr>
          <a:xfrm>
            <a:off x="1181100" y="696913"/>
            <a:ext cx="4648200" cy="3486150"/>
          </a:xfrm>
          <a:ln/>
        </p:spPr>
      </p:sp>
      <p:sp>
        <p:nvSpPr>
          <p:cNvPr id="162819"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18AA8A63-101A-434E-AFAB-C44314D0851A}" type="slidenum">
              <a:rPr lang="en-US" altLang="x-none">
                <a:solidFill>
                  <a:srgbClr val="000000"/>
                </a:solidFill>
              </a:rPr>
              <a:pPr>
                <a:spcBef>
                  <a:spcPct val="0"/>
                </a:spcBef>
              </a:pPr>
              <a:t>21</a:t>
            </a:fld>
            <a:endParaRPr lang="en-US" altLang="x-none" dirty="0">
              <a:solidFill>
                <a:srgbClr val="000000"/>
              </a:solidFill>
            </a:endParaRPr>
          </a:p>
        </p:txBody>
      </p:sp>
      <p:sp>
        <p:nvSpPr>
          <p:cNvPr id="166914" name="Rectangle 2"/>
          <p:cNvSpPr>
            <a:spLocks noGrp="1" noRot="1" noChangeAspect="1" noChangeArrowheads="1" noTextEdit="1"/>
          </p:cNvSpPr>
          <p:nvPr>
            <p:ph type="sldImg"/>
          </p:nvPr>
        </p:nvSpPr>
        <p:spPr>
          <a:xfrm>
            <a:off x="1181100" y="696913"/>
            <a:ext cx="4648200" cy="3486150"/>
          </a:xfrm>
          <a:ln/>
        </p:spPr>
      </p:sp>
      <p:sp>
        <p:nvSpPr>
          <p:cNvPr id="16691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E1F1DA27-7792-A243-9527-CDE3EB98F8B5}" type="slidenum">
              <a:rPr lang="en-US" altLang="x-none">
                <a:solidFill>
                  <a:srgbClr val="000000"/>
                </a:solidFill>
              </a:rPr>
              <a:pPr>
                <a:spcBef>
                  <a:spcPct val="0"/>
                </a:spcBef>
              </a:pPr>
              <a:t>22</a:t>
            </a:fld>
            <a:endParaRPr lang="en-US" altLang="x-none" dirty="0">
              <a:solidFill>
                <a:srgbClr val="000000"/>
              </a:solidFill>
            </a:endParaRPr>
          </a:p>
        </p:txBody>
      </p:sp>
      <p:sp>
        <p:nvSpPr>
          <p:cNvPr id="171010" name="Rectangle 2"/>
          <p:cNvSpPr>
            <a:spLocks noGrp="1" noRot="1" noChangeAspect="1" noChangeArrowheads="1" noTextEdit="1"/>
          </p:cNvSpPr>
          <p:nvPr>
            <p:ph type="sldImg"/>
          </p:nvPr>
        </p:nvSpPr>
        <p:spPr>
          <a:xfrm>
            <a:off x="1181100" y="696913"/>
            <a:ext cx="4648200" cy="3486150"/>
          </a:xfrm>
          <a:ln/>
        </p:spPr>
      </p:sp>
      <p:sp>
        <p:nvSpPr>
          <p:cNvPr id="17101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9B59CE09-9112-924E-AF27-7EE6B8951856}" type="slidenum">
              <a:rPr lang="en-US" altLang="x-none">
                <a:solidFill>
                  <a:srgbClr val="000000"/>
                </a:solidFill>
              </a:rPr>
              <a:pPr>
                <a:spcBef>
                  <a:spcPct val="0"/>
                </a:spcBef>
              </a:pPr>
              <a:t>2</a:t>
            </a:fld>
            <a:endParaRPr lang="en-US" altLang="x-none" dirty="0">
              <a:solidFill>
                <a:srgbClr val="000000"/>
              </a:solidFill>
            </a:endParaRPr>
          </a:p>
        </p:txBody>
      </p:sp>
      <p:sp>
        <p:nvSpPr>
          <p:cNvPr id="118786" name="Rectangle 2"/>
          <p:cNvSpPr>
            <a:spLocks noGrp="1" noRot="1" noChangeAspect="1" noChangeArrowheads="1" noTextEdit="1"/>
          </p:cNvSpPr>
          <p:nvPr>
            <p:ph type="sldImg"/>
          </p:nvPr>
        </p:nvSpPr>
        <p:spPr>
          <a:xfrm>
            <a:off x="1181100" y="696913"/>
            <a:ext cx="4648200" cy="3486150"/>
          </a:xfrm>
          <a:ln/>
        </p:spPr>
      </p:sp>
      <p:sp>
        <p:nvSpPr>
          <p:cNvPr id="11878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E1F1DA27-7792-A243-9527-CDE3EB98F8B5}" type="slidenum">
              <a:rPr lang="en-US" altLang="x-none">
                <a:solidFill>
                  <a:srgbClr val="000000"/>
                </a:solidFill>
              </a:rPr>
              <a:pPr>
                <a:spcBef>
                  <a:spcPct val="0"/>
                </a:spcBef>
              </a:pPr>
              <a:t>23</a:t>
            </a:fld>
            <a:endParaRPr lang="en-US" altLang="x-none" dirty="0">
              <a:solidFill>
                <a:srgbClr val="000000"/>
              </a:solidFill>
            </a:endParaRPr>
          </a:p>
        </p:txBody>
      </p:sp>
      <p:sp>
        <p:nvSpPr>
          <p:cNvPr id="171010" name="Rectangle 2"/>
          <p:cNvSpPr>
            <a:spLocks noGrp="1" noRot="1" noChangeAspect="1" noChangeArrowheads="1" noTextEdit="1"/>
          </p:cNvSpPr>
          <p:nvPr>
            <p:ph type="sldImg"/>
          </p:nvPr>
        </p:nvSpPr>
        <p:spPr>
          <a:xfrm>
            <a:off x="1181100" y="696913"/>
            <a:ext cx="4648200" cy="3486150"/>
          </a:xfrm>
          <a:ln/>
        </p:spPr>
      </p:sp>
      <p:sp>
        <p:nvSpPr>
          <p:cNvPr id="17101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extLst>
      <p:ext uri="{BB962C8B-B14F-4D97-AF65-F5344CB8AC3E}">
        <p14:creationId xmlns:p14="http://schemas.microsoft.com/office/powerpoint/2010/main" val="185205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88C05AED-BBB1-C545-9C76-8E37A93F1CA0}" type="slidenum">
              <a:rPr lang="en-US" altLang="x-none">
                <a:solidFill>
                  <a:srgbClr val="000000"/>
                </a:solidFill>
              </a:rPr>
              <a:pPr>
                <a:spcBef>
                  <a:spcPct val="0"/>
                </a:spcBef>
              </a:pPr>
              <a:t>24</a:t>
            </a:fld>
            <a:endParaRPr lang="en-US" altLang="x-none" dirty="0">
              <a:solidFill>
                <a:srgbClr val="000000"/>
              </a:solidFill>
            </a:endParaRPr>
          </a:p>
        </p:txBody>
      </p:sp>
      <p:sp>
        <p:nvSpPr>
          <p:cNvPr id="164866" name="Rectangle 2"/>
          <p:cNvSpPr>
            <a:spLocks noGrp="1" noRot="1" noChangeAspect="1" noChangeArrowheads="1" noTextEdit="1"/>
          </p:cNvSpPr>
          <p:nvPr>
            <p:ph type="sldImg"/>
          </p:nvPr>
        </p:nvSpPr>
        <p:spPr>
          <a:xfrm>
            <a:off x="1181100" y="696913"/>
            <a:ext cx="4648200" cy="3486150"/>
          </a:xfrm>
          <a:ln/>
        </p:spPr>
      </p:sp>
      <p:sp>
        <p:nvSpPr>
          <p:cNvPr id="16486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C8D9ED49-5138-0A43-904C-B35C1F13695F}" type="slidenum">
              <a:rPr lang="en-US" altLang="x-none">
                <a:solidFill>
                  <a:srgbClr val="000000"/>
                </a:solidFill>
              </a:rPr>
              <a:pPr>
                <a:spcBef>
                  <a:spcPct val="0"/>
                </a:spcBef>
              </a:pPr>
              <a:t>25</a:t>
            </a:fld>
            <a:endParaRPr lang="en-US" altLang="x-none" dirty="0">
              <a:solidFill>
                <a:srgbClr val="000000"/>
              </a:solidFill>
            </a:endParaRPr>
          </a:p>
        </p:txBody>
      </p:sp>
      <p:sp>
        <p:nvSpPr>
          <p:cNvPr id="173058" name="Rectangle 2"/>
          <p:cNvSpPr>
            <a:spLocks noGrp="1" noRot="1" noChangeAspect="1" noChangeArrowheads="1" noTextEdit="1"/>
          </p:cNvSpPr>
          <p:nvPr>
            <p:ph type="sldImg"/>
          </p:nvPr>
        </p:nvSpPr>
        <p:spPr>
          <a:xfrm>
            <a:off x="1181100" y="696913"/>
            <a:ext cx="4648200" cy="3486150"/>
          </a:xfrm>
          <a:ln/>
        </p:spPr>
      </p:sp>
      <p:sp>
        <p:nvSpPr>
          <p:cNvPr id="173059"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367DDC6E-6411-A54A-837D-6719D7EF8DEE}" type="slidenum">
              <a:rPr lang="en-US" altLang="x-none">
                <a:solidFill>
                  <a:srgbClr val="000000"/>
                </a:solidFill>
              </a:rPr>
              <a:pPr>
                <a:spcBef>
                  <a:spcPct val="0"/>
                </a:spcBef>
              </a:pPr>
              <a:t>26</a:t>
            </a:fld>
            <a:endParaRPr lang="en-US" altLang="x-none" dirty="0">
              <a:solidFill>
                <a:srgbClr val="000000"/>
              </a:solidFill>
            </a:endParaRPr>
          </a:p>
        </p:txBody>
      </p:sp>
      <p:sp>
        <p:nvSpPr>
          <p:cNvPr id="175106" name="Rectangle 2"/>
          <p:cNvSpPr>
            <a:spLocks noGrp="1" noRot="1" noChangeAspect="1" noChangeArrowheads="1" noTextEdit="1"/>
          </p:cNvSpPr>
          <p:nvPr>
            <p:ph type="sldImg"/>
          </p:nvPr>
        </p:nvSpPr>
        <p:spPr>
          <a:xfrm>
            <a:off x="1181100" y="696913"/>
            <a:ext cx="4648200" cy="3486150"/>
          </a:xfrm>
          <a:ln/>
        </p:spPr>
      </p:sp>
      <p:sp>
        <p:nvSpPr>
          <p:cNvPr id="17510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9E6B7C1A-10FF-8546-B081-7AEAA43D07CB}" type="slidenum">
              <a:rPr lang="en-US" altLang="x-none">
                <a:solidFill>
                  <a:srgbClr val="000000"/>
                </a:solidFill>
              </a:rPr>
              <a:pPr>
                <a:spcBef>
                  <a:spcPct val="0"/>
                </a:spcBef>
              </a:pPr>
              <a:t>27</a:t>
            </a:fld>
            <a:endParaRPr lang="en-US" altLang="x-none" dirty="0">
              <a:solidFill>
                <a:srgbClr val="000000"/>
              </a:solidFill>
            </a:endParaRPr>
          </a:p>
        </p:txBody>
      </p:sp>
      <p:sp>
        <p:nvSpPr>
          <p:cNvPr id="179202" name="Rectangle 2"/>
          <p:cNvSpPr>
            <a:spLocks noGrp="1" noRot="1" noChangeAspect="1" noChangeArrowheads="1" noTextEdit="1"/>
          </p:cNvSpPr>
          <p:nvPr>
            <p:ph type="sldImg"/>
          </p:nvPr>
        </p:nvSpPr>
        <p:spPr>
          <a:xfrm>
            <a:off x="1181100" y="696913"/>
            <a:ext cx="4648200" cy="3486150"/>
          </a:xfrm>
          <a:ln/>
        </p:spPr>
      </p:sp>
      <p:sp>
        <p:nvSpPr>
          <p:cNvPr id="179203"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BD84B4E5-6E22-E64D-B062-91BA77EBDE72}" type="slidenum">
              <a:rPr lang="en-US" altLang="x-none">
                <a:solidFill>
                  <a:srgbClr val="000000"/>
                </a:solidFill>
              </a:rPr>
              <a:pPr>
                <a:spcBef>
                  <a:spcPct val="0"/>
                </a:spcBef>
              </a:pPr>
              <a:t>28</a:t>
            </a:fld>
            <a:endParaRPr lang="en-US" altLang="x-none" dirty="0">
              <a:solidFill>
                <a:srgbClr val="000000"/>
              </a:solidFill>
            </a:endParaRPr>
          </a:p>
        </p:txBody>
      </p:sp>
      <p:sp>
        <p:nvSpPr>
          <p:cNvPr id="181250" name="Rectangle 2"/>
          <p:cNvSpPr>
            <a:spLocks noGrp="1" noRot="1" noChangeAspect="1" noChangeArrowheads="1" noTextEdit="1"/>
          </p:cNvSpPr>
          <p:nvPr>
            <p:ph type="sldImg"/>
          </p:nvPr>
        </p:nvSpPr>
        <p:spPr>
          <a:xfrm>
            <a:off x="1181100" y="696913"/>
            <a:ext cx="4648200" cy="3486150"/>
          </a:xfrm>
          <a:ln/>
        </p:spPr>
      </p:sp>
      <p:sp>
        <p:nvSpPr>
          <p:cNvPr id="18125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B6FB62DB-ECEC-3E4C-90EB-2BFAF35049F8}" type="slidenum">
              <a:rPr lang="en-US" altLang="x-none">
                <a:solidFill>
                  <a:srgbClr val="000000"/>
                </a:solidFill>
              </a:rPr>
              <a:pPr>
                <a:spcBef>
                  <a:spcPct val="0"/>
                </a:spcBef>
              </a:pPr>
              <a:t>29</a:t>
            </a:fld>
            <a:endParaRPr lang="en-US" altLang="x-none" dirty="0">
              <a:solidFill>
                <a:srgbClr val="000000"/>
              </a:solidFill>
            </a:endParaRPr>
          </a:p>
        </p:txBody>
      </p:sp>
      <p:sp>
        <p:nvSpPr>
          <p:cNvPr id="183298" name="Rectangle 2"/>
          <p:cNvSpPr>
            <a:spLocks noGrp="1" noRot="1" noChangeAspect="1" noChangeArrowheads="1" noTextEdit="1"/>
          </p:cNvSpPr>
          <p:nvPr>
            <p:ph type="sldImg"/>
          </p:nvPr>
        </p:nvSpPr>
        <p:spPr>
          <a:xfrm>
            <a:off x="1181100" y="696913"/>
            <a:ext cx="4648200" cy="3486150"/>
          </a:xfrm>
          <a:ln/>
        </p:spPr>
      </p:sp>
      <p:sp>
        <p:nvSpPr>
          <p:cNvPr id="183299"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E7144503-D4C4-5648-B93B-21B3795A5034}" type="slidenum">
              <a:rPr lang="en-US" altLang="x-none">
                <a:solidFill>
                  <a:srgbClr val="000000"/>
                </a:solidFill>
              </a:rPr>
              <a:pPr>
                <a:spcBef>
                  <a:spcPct val="0"/>
                </a:spcBef>
              </a:pPr>
              <a:t>3</a:t>
            </a:fld>
            <a:endParaRPr lang="en-US" altLang="x-none" dirty="0">
              <a:solidFill>
                <a:srgbClr val="000000"/>
              </a:solidFill>
            </a:endParaRPr>
          </a:p>
        </p:txBody>
      </p:sp>
      <p:sp>
        <p:nvSpPr>
          <p:cNvPr id="120834" name="Rectangle 2"/>
          <p:cNvSpPr>
            <a:spLocks noGrp="1" noRot="1" noChangeAspect="1" noChangeArrowheads="1" noTextEdit="1"/>
          </p:cNvSpPr>
          <p:nvPr>
            <p:ph type="sldImg"/>
          </p:nvPr>
        </p:nvSpPr>
        <p:spPr>
          <a:xfrm>
            <a:off x="1181100" y="696913"/>
            <a:ext cx="4648200" cy="3486150"/>
          </a:xfrm>
          <a:ln/>
        </p:spPr>
      </p:sp>
      <p:sp>
        <p:nvSpPr>
          <p:cNvPr id="12083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992AF856-D4CD-7D42-9478-E1AAF0E03AF0}" type="slidenum">
              <a:rPr lang="en-US" altLang="x-none">
                <a:solidFill>
                  <a:srgbClr val="000000"/>
                </a:solidFill>
              </a:rPr>
              <a:pPr>
                <a:spcBef>
                  <a:spcPct val="0"/>
                </a:spcBef>
              </a:pPr>
              <a:t>4</a:t>
            </a:fld>
            <a:endParaRPr lang="en-US" altLang="x-none" dirty="0">
              <a:solidFill>
                <a:srgbClr val="000000"/>
              </a:solidFill>
            </a:endParaRPr>
          </a:p>
        </p:txBody>
      </p:sp>
      <p:sp>
        <p:nvSpPr>
          <p:cNvPr id="124930" name="Rectangle 2"/>
          <p:cNvSpPr>
            <a:spLocks noGrp="1" noRot="1" noChangeAspect="1" noChangeArrowheads="1" noTextEdit="1"/>
          </p:cNvSpPr>
          <p:nvPr>
            <p:ph type="sldImg"/>
          </p:nvPr>
        </p:nvSpPr>
        <p:spPr>
          <a:xfrm>
            <a:off x="1181100" y="696913"/>
            <a:ext cx="4648200" cy="3486150"/>
          </a:xfrm>
          <a:ln/>
        </p:spPr>
      </p:sp>
      <p:sp>
        <p:nvSpPr>
          <p:cNvPr id="12493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charset="0"/>
            </a:endParaRPr>
          </a:p>
        </p:txBody>
      </p:sp>
      <p:sp>
        <p:nvSpPr>
          <p:cNvPr id="1269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2B8E7CD6-B20E-8F46-8F0C-9386E6F6862A}" type="slidenum">
              <a:rPr lang="en-US" altLang="x-none">
                <a:solidFill>
                  <a:srgbClr val="000000"/>
                </a:solidFill>
              </a:rPr>
              <a:pPr>
                <a:spcBef>
                  <a:spcPct val="0"/>
                </a:spcBef>
              </a:pPr>
              <a:t>5</a:t>
            </a:fld>
            <a:endParaRPr lang="en-US" altLang="x-none"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x-none" altLang="x-none">
              <a:latin typeface="Times" charset="0"/>
            </a:endParaRPr>
          </a:p>
        </p:txBody>
      </p:sp>
      <p:sp>
        <p:nvSpPr>
          <p:cNvPr id="1290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9943B8A6-6721-2948-BDD1-198410D94ED1}" type="slidenum">
              <a:rPr lang="en-US" altLang="x-none">
                <a:solidFill>
                  <a:srgbClr val="000000"/>
                </a:solidFill>
              </a:rPr>
              <a:pPr>
                <a:spcBef>
                  <a:spcPct val="0"/>
                </a:spcBef>
              </a:pPr>
              <a:t>6</a:t>
            </a:fld>
            <a:endParaRPr lang="en-US" altLang="x-none"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b="1" dirty="0">
                <a:latin typeface="Times" charset="0"/>
              </a:rPr>
              <a:t>Fleet - Earth Science Division - Missions (with color key; editable)</a:t>
            </a:r>
          </a:p>
          <a:p>
            <a:r>
              <a:rPr lang="en-US" altLang="x-none" dirty="0">
                <a:latin typeface="Times" charset="0"/>
              </a:rPr>
              <a:t>Dec. 15, 2015</a:t>
            </a:r>
          </a:p>
          <a:p>
            <a:r>
              <a:rPr lang="en-US" altLang="x-none" i="1" dirty="0">
                <a:latin typeface="Times" charset="0"/>
              </a:rPr>
              <a:t>Credit: NASA/J. Mottar</a:t>
            </a:r>
          </a:p>
          <a:p>
            <a:endParaRPr lang="en-US" altLang="x-none" dirty="0">
              <a:latin typeface="Times" charset="0"/>
            </a:endParaRPr>
          </a:p>
          <a:p>
            <a:endParaRPr lang="en-US" altLang="x-none" dirty="0">
              <a:latin typeface="Times" charset="0"/>
            </a:endParaRPr>
          </a:p>
          <a:p>
            <a:r>
              <a:rPr lang="en-US" altLang="x-none" dirty="0">
                <a:latin typeface="Times" charset="0"/>
              </a:rPr>
              <a:t>------------------------------</a:t>
            </a:r>
          </a:p>
          <a:p>
            <a:r>
              <a:rPr lang="en-US" altLang="x-none" dirty="0">
                <a:latin typeface="Times" charset="0"/>
              </a:rPr>
              <a:t>SLIDE INFO</a:t>
            </a:r>
          </a:p>
          <a:p>
            <a:endParaRPr lang="en-US" altLang="x-none" dirty="0">
              <a:latin typeface="Times" charset="0"/>
            </a:endParaRPr>
          </a:p>
          <a:p>
            <a:r>
              <a:rPr lang="en-US" altLang="x-none" dirty="0">
                <a:latin typeface="Times" charset="0"/>
              </a:rPr>
              <a:t>UDATE EJD PER FREILICH DECISIONS FEB 4, 2016</a:t>
            </a:r>
          </a:p>
          <a:p>
            <a:r>
              <a:rPr lang="en-US" altLang="x-none" dirty="0">
                <a:latin typeface="Times" charset="0"/>
              </a:rPr>
              <a:t>Changed </a:t>
            </a:r>
            <a:r>
              <a:rPr lang="en-US" altLang="en-US" dirty="0">
                <a:latin typeface="Times" charset="0"/>
              </a:rPr>
              <a:t>“</a:t>
            </a:r>
            <a:r>
              <a:rPr lang="en-US" altLang="x-none" dirty="0">
                <a:latin typeface="Times" charset="0"/>
              </a:rPr>
              <a:t>Altimetry FO (Formulation in FY16) to </a:t>
            </a:r>
            <a:r>
              <a:rPr lang="en-US" altLang="en-US" dirty="0">
                <a:latin typeface="Times" charset="0"/>
              </a:rPr>
              <a:t>“</a:t>
            </a:r>
            <a:r>
              <a:rPr lang="en-US" altLang="x-none" dirty="0">
                <a:latin typeface="Times" charset="0"/>
              </a:rPr>
              <a:t>Sentinal-6A/B</a:t>
            </a:r>
            <a:r>
              <a:rPr lang="en-US" altLang="en-US" dirty="0">
                <a:latin typeface="Times" charset="0"/>
              </a:rPr>
              <a:t>”</a:t>
            </a:r>
            <a:endParaRPr lang="en-US" altLang="x-none" dirty="0">
              <a:latin typeface="Times" charset="0"/>
            </a:endParaRPr>
          </a:p>
          <a:p>
            <a:r>
              <a:rPr lang="en-US" altLang="x-none" dirty="0">
                <a:latin typeface="Times" charset="0"/>
              </a:rPr>
              <a:t>On Landsat 9, removed comma and TIRFF</a:t>
            </a:r>
          </a:p>
          <a:p>
            <a:r>
              <a:rPr lang="en-US" altLang="x-none" dirty="0">
                <a:latin typeface="Times" charset="0"/>
              </a:rPr>
              <a:t>Change I was going to make – </a:t>
            </a:r>
            <a:r>
              <a:rPr lang="en-US" altLang="en-US" dirty="0">
                <a:latin typeface="Times" charset="0"/>
              </a:rPr>
              <a:t>“</a:t>
            </a:r>
            <a:r>
              <a:rPr lang="en-US" altLang="x-none" dirty="0">
                <a:latin typeface="Times" charset="0"/>
              </a:rPr>
              <a:t>NISTAR, EPIC (NOAA</a:t>
            </a:r>
            <a:r>
              <a:rPr lang="en-US" altLang="en-US" dirty="0">
                <a:latin typeface="Times" charset="0"/>
              </a:rPr>
              <a:t>’</a:t>
            </a:r>
            <a:r>
              <a:rPr lang="en-US" altLang="x-none" dirty="0">
                <a:latin typeface="Times" charset="0"/>
              </a:rPr>
              <a:t>s DSCOVR) to green primary ops was already corrected</a:t>
            </a:r>
          </a:p>
          <a:p>
            <a:pPr>
              <a:buFontTx/>
              <a:buChar char="•"/>
            </a:pPr>
            <a:endParaRPr lang="en-US" altLang="x-none" dirty="0">
              <a:latin typeface="Times" charset="0"/>
            </a:endParaRPr>
          </a:p>
          <a:p>
            <a:pPr>
              <a:buFontTx/>
              <a:buChar char="•"/>
            </a:pPr>
            <a:r>
              <a:rPr lang="en-US" altLang="x-none" dirty="0">
                <a:latin typeface="Times" charset="0"/>
              </a:rPr>
              <a:t>Dec. 15, 2015 – Updated: TEMPO changed to Implementation phase; NISTAR, EPIC changed to Primary Ops phase; ; OCO-3 and ECOSTRESS changed to Implementation phase; Aquarius removed; slide now fully editable. JMottar</a:t>
            </a:r>
          </a:p>
          <a:p>
            <a:pPr>
              <a:buFontTx/>
              <a:buChar char="•"/>
            </a:pPr>
            <a:r>
              <a:rPr lang="en-US" altLang="x-none" dirty="0">
                <a:latin typeface="Times" charset="0"/>
              </a:rPr>
              <a:t>May 18, 2015 – Added to SMD Multimedia Library.</a:t>
            </a:r>
          </a:p>
          <a:p>
            <a:pPr>
              <a:buFontTx/>
              <a:buChar char="•"/>
            </a:pPr>
            <a:r>
              <a:rPr lang="en-US" altLang="x-none" dirty="0">
                <a:latin typeface="Times" charset="0"/>
              </a:rPr>
              <a:t>May 18, 2015 – Updated the outdated 2014 version: TRMM was removed; NISTAR, EPIC (NOAA's DSCOVR) were added; SMAP icon was updated; moon at top left was removed; color key moved to top left.-JMottar</a:t>
            </a:r>
          </a:p>
          <a:p>
            <a:pPr>
              <a:buFontTx/>
              <a:buChar char="•"/>
            </a:pPr>
            <a:r>
              <a:rPr lang="en-US" altLang="x-none" dirty="0">
                <a:latin typeface="Times" charset="0"/>
              </a:rPr>
              <a:t>ID: I-EA-15-0040 (image)</a:t>
            </a:r>
          </a:p>
          <a:p>
            <a:pPr>
              <a:buFontTx/>
              <a:buChar char="•"/>
            </a:pPr>
            <a:r>
              <a:rPr lang="en-US" altLang="x-none" dirty="0">
                <a:latin typeface="Times" charset="0"/>
              </a:rPr>
              <a:t>ID: SL-EA-15-0068 (slide)</a:t>
            </a:r>
          </a:p>
          <a:p>
            <a:endParaRPr lang="en-US" altLang="x-none" dirty="0">
              <a:latin typeface="Times" charset="0"/>
            </a:endParaRPr>
          </a:p>
        </p:txBody>
      </p:sp>
      <p:sp>
        <p:nvSpPr>
          <p:cNvPr id="133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59345A05-0101-4141-8FF8-1E1E164609EC}" type="slidenum">
              <a:rPr lang="en-US" altLang="x-none">
                <a:solidFill>
                  <a:srgbClr val="000000"/>
                </a:solidFill>
                <a:latin typeface="Calibri" charset="0"/>
              </a:rPr>
              <a:pPr>
                <a:spcBef>
                  <a:spcPct val="0"/>
                </a:spcBef>
              </a:pPr>
              <a:t>7</a:t>
            </a:fld>
            <a:endParaRPr lang="en-US" altLang="x-none" dirty="0">
              <a:solidFill>
                <a:srgbClr val="000000"/>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latin typeface="Times" charset="0"/>
              </a:rPr>
              <a:t>TJF 3/27/15: removed second page number.</a:t>
            </a:r>
          </a:p>
        </p:txBody>
      </p:sp>
      <p:sp>
        <p:nvSpPr>
          <p:cNvPr id="1382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8B433045-C2D0-C145-9A1D-852835070926}" type="slidenum">
              <a:rPr lang="en-US" altLang="x-none">
                <a:solidFill>
                  <a:srgbClr val="000000"/>
                </a:solidFill>
                <a:latin typeface="Calibri" charset="0"/>
              </a:rPr>
              <a:pPr>
                <a:spcBef>
                  <a:spcPct val="0"/>
                </a:spcBef>
              </a:pPr>
              <a:t>9</a:t>
            </a:fld>
            <a:endParaRPr lang="en-US" altLang="x-none" dirty="0">
              <a:solidFill>
                <a:srgbClr val="000000"/>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charset="0"/>
            </a:endParaRPr>
          </a:p>
        </p:txBody>
      </p:sp>
      <p:sp>
        <p:nvSpPr>
          <p:cNvPr id="144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ヒラギノ角ゴ Pro W3" charset="-128"/>
              </a:defRPr>
            </a:lvl1pPr>
            <a:lvl2pPr marL="742950" indent="-285750">
              <a:spcBef>
                <a:spcPct val="30000"/>
              </a:spcBef>
              <a:defRPr sz="1200">
                <a:solidFill>
                  <a:schemeClr val="tx1"/>
                </a:solidFill>
                <a:latin typeface="Times" charset="0"/>
                <a:ea typeface="ヒラギノ角ゴ Pro W3" charset="-128"/>
              </a:defRPr>
            </a:lvl2pPr>
            <a:lvl3pPr marL="1143000" indent="-228600">
              <a:spcBef>
                <a:spcPct val="30000"/>
              </a:spcBef>
              <a:defRPr sz="1200">
                <a:solidFill>
                  <a:schemeClr val="tx1"/>
                </a:solidFill>
                <a:latin typeface="Times" charset="0"/>
                <a:ea typeface="ヒラギノ角ゴ Pro W3" charset="-128"/>
              </a:defRPr>
            </a:lvl3pPr>
            <a:lvl4pPr marL="1600200" indent="-228600">
              <a:spcBef>
                <a:spcPct val="30000"/>
              </a:spcBef>
              <a:defRPr sz="1200">
                <a:solidFill>
                  <a:schemeClr val="tx1"/>
                </a:solidFill>
                <a:latin typeface="Times" charset="0"/>
                <a:ea typeface="ヒラギノ角ゴ Pro W3" charset="-128"/>
              </a:defRPr>
            </a:lvl4pPr>
            <a:lvl5pPr marL="2057400" indent="-228600">
              <a:spcBef>
                <a:spcPct val="30000"/>
              </a:spcBef>
              <a:defRPr sz="1200">
                <a:solidFill>
                  <a:schemeClr val="tx1"/>
                </a:solidFill>
                <a:latin typeface="Times" charset="0"/>
                <a:ea typeface="ヒラギノ角ゴ Pro W3" charset="-128"/>
              </a:defRPr>
            </a:lvl5pPr>
            <a:lvl6pPr marL="2514600" indent="-228600" eaLnBrk="0" fontAlgn="base" hangingPunct="0">
              <a:spcBef>
                <a:spcPct val="30000"/>
              </a:spcBef>
              <a:spcAft>
                <a:spcPct val="0"/>
              </a:spcAft>
              <a:defRPr sz="1200">
                <a:solidFill>
                  <a:schemeClr val="tx1"/>
                </a:solidFill>
                <a:latin typeface="Times" charset="0"/>
                <a:ea typeface="ヒラギノ角ゴ Pro W3" charset="-128"/>
              </a:defRPr>
            </a:lvl6pPr>
            <a:lvl7pPr marL="2971800" indent="-228600" eaLnBrk="0" fontAlgn="base" hangingPunct="0">
              <a:spcBef>
                <a:spcPct val="30000"/>
              </a:spcBef>
              <a:spcAft>
                <a:spcPct val="0"/>
              </a:spcAft>
              <a:defRPr sz="1200">
                <a:solidFill>
                  <a:schemeClr val="tx1"/>
                </a:solidFill>
                <a:latin typeface="Times" charset="0"/>
                <a:ea typeface="ヒラギノ角ゴ Pro W3" charset="-128"/>
              </a:defRPr>
            </a:lvl7pPr>
            <a:lvl8pPr marL="3429000" indent="-228600" eaLnBrk="0" fontAlgn="base" hangingPunct="0">
              <a:spcBef>
                <a:spcPct val="30000"/>
              </a:spcBef>
              <a:spcAft>
                <a:spcPct val="0"/>
              </a:spcAft>
              <a:defRPr sz="1200">
                <a:solidFill>
                  <a:schemeClr val="tx1"/>
                </a:solidFill>
                <a:latin typeface="Times" charset="0"/>
                <a:ea typeface="ヒラギノ角ゴ Pro W3" charset="-128"/>
              </a:defRPr>
            </a:lvl8pPr>
            <a:lvl9pPr marL="3886200" indent="-228600" eaLnBrk="0" fontAlgn="base" hangingPunct="0">
              <a:spcBef>
                <a:spcPct val="30000"/>
              </a:spcBef>
              <a:spcAft>
                <a:spcPct val="0"/>
              </a:spcAft>
              <a:defRPr sz="1200">
                <a:solidFill>
                  <a:schemeClr val="tx1"/>
                </a:solidFill>
                <a:latin typeface="Times" charset="0"/>
                <a:ea typeface="ヒラギノ角ゴ Pro W3" charset="-128"/>
              </a:defRPr>
            </a:lvl9pPr>
          </a:lstStyle>
          <a:p>
            <a:pPr>
              <a:spcBef>
                <a:spcPct val="0"/>
              </a:spcBef>
            </a:pPr>
            <a:fld id="{3EAB63B9-1030-B24F-ACCC-90177F7787EF}" type="slidenum">
              <a:rPr lang="en-US" altLang="x-none">
                <a:solidFill>
                  <a:srgbClr val="000000"/>
                </a:solidFill>
                <a:latin typeface="Calibri" charset="0"/>
              </a:rPr>
              <a:pPr>
                <a:spcBef>
                  <a:spcPct val="0"/>
                </a:spcBef>
              </a:pPr>
              <a:t>10</a:t>
            </a:fld>
            <a:endParaRPr lang="en-US" altLang="x-none" dirty="0">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571" name="Rectangle 3"/>
          <p:cNvSpPr>
            <a:spLocks noGrp="1" noChangeArrowheads="1"/>
          </p:cNvSpPr>
          <p:nvPr>
            <p:ph type="ctrTitle"/>
          </p:nvPr>
        </p:nvSpPr>
        <p:spPr>
          <a:xfrm>
            <a:off x="469900" y="1103313"/>
            <a:ext cx="8343900" cy="647700"/>
          </a:xfrm>
        </p:spPr>
        <p:txBody>
          <a:bodyPr anchor="t"/>
          <a:lstStyle>
            <a:lvl1pPr>
              <a:defRPr/>
            </a:lvl1pPr>
          </a:lstStyle>
          <a:p>
            <a:r>
              <a:rPr lang="en-US"/>
              <a:t>Click to edit Master title style</a:t>
            </a:r>
          </a:p>
        </p:txBody>
      </p:sp>
      <p:sp>
        <p:nvSpPr>
          <p:cNvPr id="1133572" name="Rectangle 4"/>
          <p:cNvSpPr>
            <a:spLocks noGrp="1" noChangeArrowheads="1"/>
          </p:cNvSpPr>
          <p:nvPr>
            <p:ph type="subTitle" idx="1"/>
          </p:nvPr>
        </p:nvSpPr>
        <p:spPr>
          <a:xfrm>
            <a:off x="101600" y="5918200"/>
            <a:ext cx="3708400" cy="8890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1308422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A74B7291-2B91-AF48-856C-5C90F1C7056A}" type="slidenum">
              <a:rPr lang="en-US" altLang="x-none"/>
              <a:pPr>
                <a:defRPr/>
              </a:pPr>
              <a:t>‹#›</a:t>
            </a:fld>
            <a:endParaRPr lang="en-US" altLang="x-none" dirty="0"/>
          </a:p>
        </p:txBody>
      </p:sp>
    </p:spTree>
    <p:extLst>
      <p:ext uri="{BB962C8B-B14F-4D97-AF65-F5344CB8AC3E}">
        <p14:creationId xmlns:p14="http://schemas.microsoft.com/office/powerpoint/2010/main" val="6034271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7375" y="74613"/>
            <a:ext cx="1990725" cy="6353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3613" y="74613"/>
            <a:ext cx="5821362" cy="6353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E653BC40-A593-904C-A27B-B09B2081277D}" type="slidenum">
              <a:rPr lang="en-US" altLang="x-none"/>
              <a:pPr>
                <a:defRPr/>
              </a:pPr>
              <a:t>‹#›</a:t>
            </a:fld>
            <a:endParaRPr lang="en-US" altLang="x-none" dirty="0"/>
          </a:p>
        </p:txBody>
      </p:sp>
    </p:spTree>
    <p:extLst>
      <p:ext uri="{BB962C8B-B14F-4D97-AF65-F5344CB8AC3E}">
        <p14:creationId xmlns:p14="http://schemas.microsoft.com/office/powerpoint/2010/main" val="13830516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A691F3CC-4B54-9D4E-A4C6-3EE59706A08E}" type="slidenum">
              <a:rPr lang="en-US" altLang="x-none"/>
              <a:pPr>
                <a:defRPr/>
              </a:pPr>
              <a:t>‹#›</a:t>
            </a:fld>
            <a:endParaRPr lang="en-US" altLang="x-none" dirty="0"/>
          </a:p>
        </p:txBody>
      </p:sp>
    </p:spTree>
    <p:extLst>
      <p:ext uri="{BB962C8B-B14F-4D97-AF65-F5344CB8AC3E}">
        <p14:creationId xmlns:p14="http://schemas.microsoft.com/office/powerpoint/2010/main" val="5855317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55" indent="0" algn="ctr">
              <a:buNone/>
              <a:defRPr>
                <a:solidFill>
                  <a:schemeClr val="tx1">
                    <a:tint val="75000"/>
                  </a:schemeClr>
                </a:solidFill>
              </a:defRPr>
            </a:lvl2pPr>
            <a:lvl3pPr marL="913307" indent="0" algn="ctr">
              <a:buNone/>
              <a:defRPr>
                <a:solidFill>
                  <a:schemeClr val="tx1">
                    <a:tint val="75000"/>
                  </a:schemeClr>
                </a:solidFill>
              </a:defRPr>
            </a:lvl3pPr>
            <a:lvl4pPr marL="1369965" indent="0" algn="ctr">
              <a:buNone/>
              <a:defRPr>
                <a:solidFill>
                  <a:schemeClr val="tx1">
                    <a:tint val="75000"/>
                  </a:schemeClr>
                </a:solidFill>
              </a:defRPr>
            </a:lvl4pPr>
            <a:lvl5pPr marL="1826612" indent="0" algn="ctr">
              <a:buNone/>
              <a:defRPr>
                <a:solidFill>
                  <a:schemeClr val="tx1">
                    <a:tint val="75000"/>
                  </a:schemeClr>
                </a:solidFill>
              </a:defRPr>
            </a:lvl5pPr>
            <a:lvl6pPr marL="2283272" indent="0" algn="ctr">
              <a:buNone/>
              <a:defRPr>
                <a:solidFill>
                  <a:schemeClr val="tx1">
                    <a:tint val="75000"/>
                  </a:schemeClr>
                </a:solidFill>
              </a:defRPr>
            </a:lvl6pPr>
            <a:lvl7pPr marL="2739928" indent="0" algn="ctr">
              <a:buNone/>
              <a:defRPr>
                <a:solidFill>
                  <a:schemeClr val="tx1">
                    <a:tint val="75000"/>
                  </a:schemeClr>
                </a:solidFill>
              </a:defRPr>
            </a:lvl7pPr>
            <a:lvl8pPr marL="3196582" indent="0" algn="ctr">
              <a:buNone/>
              <a:defRPr>
                <a:solidFill>
                  <a:schemeClr val="tx1">
                    <a:tint val="75000"/>
                  </a:schemeClr>
                </a:solidFill>
              </a:defRPr>
            </a:lvl8pPr>
            <a:lvl9pPr marL="36532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8A0F577B-FD22-7646-A661-846DCEB6527A}" type="datetime1">
              <a:rPr lang="en-US" altLang="x-none"/>
              <a:pPr>
                <a:defRPr/>
              </a:pPr>
              <a:t>3/28/19</a:t>
            </a:fld>
            <a:endParaRPr lang="en-US" altLang="x-none" dirty="0"/>
          </a:p>
        </p:txBody>
      </p:sp>
      <p:sp>
        <p:nvSpPr>
          <p:cNvPr id="5" name="Footer Placeholder 4"/>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E52C15AA-660F-AA45-A599-C2D8C746B4A9}" type="slidenum">
              <a:rPr lang="en-US" altLang="x-none"/>
              <a:pPr>
                <a:defRPr/>
              </a:pPr>
              <a:t>‹#›</a:t>
            </a:fld>
            <a:endParaRPr lang="en-US" altLang="x-none" dirty="0"/>
          </a:p>
        </p:txBody>
      </p:sp>
    </p:spTree>
    <p:extLst>
      <p:ext uri="{BB962C8B-B14F-4D97-AF65-F5344CB8AC3E}">
        <p14:creationId xmlns:p14="http://schemas.microsoft.com/office/powerpoint/2010/main" val="835318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CBF3F414-E2BF-6C4C-9C68-74C82058FA76}" type="datetime1">
              <a:rPr lang="en-US" altLang="x-none"/>
              <a:pPr>
                <a:defRPr/>
              </a:pPr>
              <a:t>3/28/19</a:t>
            </a:fld>
            <a:endParaRPr lang="en-US" altLang="x-none" dirty="0"/>
          </a:p>
        </p:txBody>
      </p:sp>
      <p:sp>
        <p:nvSpPr>
          <p:cNvPr id="5" name="Footer Placeholder 4"/>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4DF54FDA-73B8-EE47-ACA8-0792C42F079F}" type="slidenum">
              <a:rPr lang="en-US" altLang="x-none"/>
              <a:pPr>
                <a:defRPr/>
              </a:pPr>
              <a:t>‹#›</a:t>
            </a:fld>
            <a:endParaRPr lang="en-US" altLang="x-none" dirty="0"/>
          </a:p>
        </p:txBody>
      </p:sp>
    </p:spTree>
    <p:extLst>
      <p:ext uri="{BB962C8B-B14F-4D97-AF65-F5344CB8AC3E}">
        <p14:creationId xmlns:p14="http://schemas.microsoft.com/office/powerpoint/2010/main" val="1105126667"/>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6655" indent="0">
              <a:buNone/>
              <a:defRPr sz="1800">
                <a:solidFill>
                  <a:schemeClr val="tx1">
                    <a:tint val="75000"/>
                  </a:schemeClr>
                </a:solidFill>
              </a:defRPr>
            </a:lvl2pPr>
            <a:lvl3pPr marL="913307" indent="0">
              <a:buNone/>
              <a:defRPr sz="1600">
                <a:solidFill>
                  <a:schemeClr val="tx1">
                    <a:tint val="75000"/>
                  </a:schemeClr>
                </a:solidFill>
              </a:defRPr>
            </a:lvl3pPr>
            <a:lvl4pPr marL="1369965" indent="0">
              <a:buNone/>
              <a:defRPr sz="1400">
                <a:solidFill>
                  <a:schemeClr val="tx1">
                    <a:tint val="75000"/>
                  </a:schemeClr>
                </a:solidFill>
              </a:defRPr>
            </a:lvl4pPr>
            <a:lvl5pPr marL="1826612" indent="0">
              <a:buNone/>
              <a:defRPr sz="1400">
                <a:solidFill>
                  <a:schemeClr val="tx1">
                    <a:tint val="75000"/>
                  </a:schemeClr>
                </a:solidFill>
              </a:defRPr>
            </a:lvl5pPr>
            <a:lvl6pPr marL="2283272" indent="0">
              <a:buNone/>
              <a:defRPr sz="1400">
                <a:solidFill>
                  <a:schemeClr val="tx1">
                    <a:tint val="75000"/>
                  </a:schemeClr>
                </a:solidFill>
              </a:defRPr>
            </a:lvl6pPr>
            <a:lvl7pPr marL="2739928" indent="0">
              <a:buNone/>
              <a:defRPr sz="1400">
                <a:solidFill>
                  <a:schemeClr val="tx1">
                    <a:tint val="75000"/>
                  </a:schemeClr>
                </a:solidFill>
              </a:defRPr>
            </a:lvl7pPr>
            <a:lvl8pPr marL="3196582" indent="0">
              <a:buNone/>
              <a:defRPr sz="1400">
                <a:solidFill>
                  <a:schemeClr val="tx1">
                    <a:tint val="75000"/>
                  </a:schemeClr>
                </a:solidFill>
              </a:defRPr>
            </a:lvl8pPr>
            <a:lvl9pPr marL="36532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88B713F6-55AF-ED43-8DC2-1FA538C32FD0}" type="datetime1">
              <a:rPr lang="en-US" altLang="x-none"/>
              <a:pPr>
                <a:defRPr/>
              </a:pPr>
              <a:t>3/28/19</a:t>
            </a:fld>
            <a:endParaRPr lang="en-US" altLang="x-none" dirty="0"/>
          </a:p>
        </p:txBody>
      </p:sp>
      <p:sp>
        <p:nvSpPr>
          <p:cNvPr id="5" name="Footer Placeholder 4"/>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F46F8CF6-EA74-9D4B-BBE3-D791A2A37507}" type="slidenum">
              <a:rPr lang="en-US" altLang="x-none"/>
              <a:pPr>
                <a:defRPr/>
              </a:pPr>
              <a:t>‹#›</a:t>
            </a:fld>
            <a:endParaRPr lang="en-US" altLang="x-none" dirty="0"/>
          </a:p>
        </p:txBody>
      </p:sp>
    </p:spTree>
    <p:extLst>
      <p:ext uri="{BB962C8B-B14F-4D97-AF65-F5344CB8AC3E}">
        <p14:creationId xmlns:p14="http://schemas.microsoft.com/office/powerpoint/2010/main" val="277829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4B343ED9-06A8-1647-8291-15684522ABE2}" type="datetime1">
              <a:rPr lang="en-US" altLang="x-none"/>
              <a:pPr>
                <a:defRPr/>
              </a:pPr>
              <a:t>3/28/19</a:t>
            </a:fld>
            <a:endParaRPr lang="en-US" altLang="x-none" dirty="0"/>
          </a:p>
        </p:txBody>
      </p:sp>
      <p:sp>
        <p:nvSpPr>
          <p:cNvPr id="6" name="Footer Placeholder 5"/>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smtClean="0">
                <a:ea typeface="ヒラギノ角ゴ Pro W3" charset="-128"/>
              </a:defRPr>
            </a:lvl1pPr>
          </a:lstStyle>
          <a:p>
            <a:pPr>
              <a:defRPr/>
            </a:pPr>
            <a:fld id="{C7143004-B2F7-9944-982F-0C5B90A2F0BD}" type="slidenum">
              <a:rPr lang="en-US" altLang="x-none"/>
              <a:pPr>
                <a:defRPr/>
              </a:pPr>
              <a:t>‹#›</a:t>
            </a:fld>
            <a:endParaRPr lang="en-US" altLang="x-none" dirty="0"/>
          </a:p>
        </p:txBody>
      </p:sp>
    </p:spTree>
    <p:extLst>
      <p:ext uri="{BB962C8B-B14F-4D97-AF65-F5344CB8AC3E}">
        <p14:creationId xmlns:p14="http://schemas.microsoft.com/office/powerpoint/2010/main" val="848705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7" y="1535113"/>
            <a:ext cx="4040188" cy="639762"/>
          </a:xfrm>
        </p:spPr>
        <p:txBody>
          <a:bodyPr anchor="b"/>
          <a:lstStyle>
            <a:lvl1pPr marL="0" indent="0">
              <a:buNone/>
              <a:defRPr sz="2400" b="1"/>
            </a:lvl1pPr>
            <a:lvl2pPr marL="456655" indent="0">
              <a:buNone/>
              <a:defRPr sz="2000" b="1"/>
            </a:lvl2pPr>
            <a:lvl3pPr marL="913307" indent="0">
              <a:buNone/>
              <a:defRPr sz="1800" b="1"/>
            </a:lvl3pPr>
            <a:lvl4pPr marL="1369965" indent="0">
              <a:buNone/>
              <a:defRPr sz="1600" b="1"/>
            </a:lvl4pPr>
            <a:lvl5pPr marL="1826612" indent="0">
              <a:buNone/>
              <a:defRPr sz="1600" b="1"/>
            </a:lvl5pPr>
            <a:lvl6pPr marL="2283272" indent="0">
              <a:buNone/>
              <a:defRPr sz="1600" b="1"/>
            </a:lvl6pPr>
            <a:lvl7pPr marL="2739928" indent="0">
              <a:buNone/>
              <a:defRPr sz="1600" b="1"/>
            </a:lvl7pPr>
            <a:lvl8pPr marL="3196582" indent="0">
              <a:buNone/>
              <a:defRPr sz="1600" b="1"/>
            </a:lvl8pPr>
            <a:lvl9pPr marL="365323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6655" indent="0">
              <a:buNone/>
              <a:defRPr sz="2000" b="1"/>
            </a:lvl2pPr>
            <a:lvl3pPr marL="913307" indent="0">
              <a:buNone/>
              <a:defRPr sz="1800" b="1"/>
            </a:lvl3pPr>
            <a:lvl4pPr marL="1369965" indent="0">
              <a:buNone/>
              <a:defRPr sz="1600" b="1"/>
            </a:lvl4pPr>
            <a:lvl5pPr marL="1826612" indent="0">
              <a:buNone/>
              <a:defRPr sz="1600" b="1"/>
            </a:lvl5pPr>
            <a:lvl6pPr marL="2283272" indent="0">
              <a:buNone/>
              <a:defRPr sz="1600" b="1"/>
            </a:lvl6pPr>
            <a:lvl7pPr marL="2739928" indent="0">
              <a:buNone/>
              <a:defRPr sz="1600" b="1"/>
            </a:lvl7pPr>
            <a:lvl8pPr marL="3196582" indent="0">
              <a:buNone/>
              <a:defRPr sz="1600" b="1"/>
            </a:lvl8pPr>
            <a:lvl9pPr marL="36532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007AD6F5-C244-4B42-929B-21ABD3669C5A}" type="datetime1">
              <a:rPr lang="en-US" altLang="x-none"/>
              <a:pPr>
                <a:defRPr/>
              </a:pPr>
              <a:t>3/28/19</a:t>
            </a:fld>
            <a:endParaRPr lang="en-US" altLang="x-none" dirty="0"/>
          </a:p>
        </p:txBody>
      </p:sp>
      <p:sp>
        <p:nvSpPr>
          <p:cNvPr id="8" name="Footer Placeholder 7"/>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smtClean="0">
                <a:ea typeface="ヒラギノ角ゴ Pro W3" charset="-128"/>
              </a:defRPr>
            </a:lvl1pPr>
          </a:lstStyle>
          <a:p>
            <a:pPr>
              <a:defRPr/>
            </a:pPr>
            <a:fld id="{82C59BFE-8D75-994C-89CF-2030532BD2FC}" type="slidenum">
              <a:rPr lang="en-US" altLang="x-none"/>
              <a:pPr>
                <a:defRPr/>
              </a:pPr>
              <a:t>‹#›</a:t>
            </a:fld>
            <a:endParaRPr lang="en-US" altLang="x-none" dirty="0"/>
          </a:p>
        </p:txBody>
      </p:sp>
    </p:spTree>
    <p:extLst>
      <p:ext uri="{BB962C8B-B14F-4D97-AF65-F5344CB8AC3E}">
        <p14:creationId xmlns:p14="http://schemas.microsoft.com/office/powerpoint/2010/main" val="611728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6612542B-00BF-A345-B2F8-A3A355C5C4A9}" type="datetime1">
              <a:rPr lang="en-US" altLang="x-none"/>
              <a:pPr>
                <a:defRPr/>
              </a:pPr>
              <a:t>3/28/19</a:t>
            </a:fld>
            <a:endParaRPr lang="en-US" altLang="x-none" dirty="0"/>
          </a:p>
        </p:txBody>
      </p:sp>
      <p:sp>
        <p:nvSpPr>
          <p:cNvPr id="4" name="Footer Placeholder 3"/>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smtClean="0">
                <a:ea typeface="ヒラギノ角ゴ Pro W3" charset="-128"/>
              </a:defRPr>
            </a:lvl1pPr>
          </a:lstStyle>
          <a:p>
            <a:pPr>
              <a:defRPr/>
            </a:pPr>
            <a:fld id="{C148219D-2BB6-CA4B-BA47-BE3F3AD29875}" type="slidenum">
              <a:rPr lang="en-US" altLang="x-none"/>
              <a:pPr>
                <a:defRPr/>
              </a:pPr>
              <a:t>‹#›</a:t>
            </a:fld>
            <a:endParaRPr lang="en-US" altLang="x-none" dirty="0"/>
          </a:p>
        </p:txBody>
      </p:sp>
    </p:spTree>
    <p:extLst>
      <p:ext uri="{BB962C8B-B14F-4D97-AF65-F5344CB8AC3E}">
        <p14:creationId xmlns:p14="http://schemas.microsoft.com/office/powerpoint/2010/main" val="1313555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7B4D7450-86C2-F947-BFE3-F610D4914DF4}" type="datetime1">
              <a:rPr lang="en-US" altLang="x-none"/>
              <a:pPr>
                <a:defRPr/>
              </a:pPr>
              <a:t>3/28/19</a:t>
            </a:fld>
            <a:endParaRPr lang="en-US" altLang="x-none" dirty="0"/>
          </a:p>
        </p:txBody>
      </p:sp>
      <p:sp>
        <p:nvSpPr>
          <p:cNvPr id="3" name="Footer Placeholder 2"/>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smtClean="0">
                <a:ea typeface="ヒラギノ角ゴ Pro W3" charset="-128"/>
              </a:defRPr>
            </a:lvl1pPr>
          </a:lstStyle>
          <a:p>
            <a:pPr>
              <a:defRPr/>
            </a:pPr>
            <a:fld id="{22EAF571-8EF1-614B-891F-D2680D349551}" type="slidenum">
              <a:rPr lang="en-US" altLang="x-none"/>
              <a:pPr>
                <a:defRPr/>
              </a:pPr>
              <a:t>‹#›</a:t>
            </a:fld>
            <a:endParaRPr lang="en-US" altLang="x-none" dirty="0"/>
          </a:p>
        </p:txBody>
      </p:sp>
    </p:spTree>
    <p:extLst>
      <p:ext uri="{BB962C8B-B14F-4D97-AF65-F5344CB8AC3E}">
        <p14:creationId xmlns:p14="http://schemas.microsoft.com/office/powerpoint/2010/main" val="790506503"/>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8202218B-537A-A441-9879-518EA7242D77}" type="slidenum">
              <a:rPr lang="en-US" altLang="x-none"/>
              <a:pPr>
                <a:defRPr/>
              </a:pPr>
              <a:t>‹#›</a:t>
            </a:fld>
            <a:endParaRPr lang="en-US" altLang="x-none" dirty="0"/>
          </a:p>
        </p:txBody>
      </p:sp>
    </p:spTree>
    <p:extLst>
      <p:ext uri="{BB962C8B-B14F-4D97-AF65-F5344CB8AC3E}">
        <p14:creationId xmlns:p14="http://schemas.microsoft.com/office/powerpoint/2010/main" val="4360856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68" y="27309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13"/>
            <a:ext cx="3008313" cy="4691063"/>
          </a:xfrm>
        </p:spPr>
        <p:txBody>
          <a:bodyPr/>
          <a:lstStyle>
            <a:lvl1pPr marL="0" indent="0">
              <a:buNone/>
              <a:defRPr sz="1400"/>
            </a:lvl1pPr>
            <a:lvl2pPr marL="456655" indent="0">
              <a:buNone/>
              <a:defRPr sz="1200"/>
            </a:lvl2pPr>
            <a:lvl3pPr marL="913307" indent="0">
              <a:buNone/>
              <a:defRPr sz="1000"/>
            </a:lvl3pPr>
            <a:lvl4pPr marL="1369965" indent="0">
              <a:buNone/>
              <a:defRPr sz="800"/>
            </a:lvl4pPr>
            <a:lvl5pPr marL="1826612" indent="0">
              <a:buNone/>
              <a:defRPr sz="800"/>
            </a:lvl5pPr>
            <a:lvl6pPr marL="2283272" indent="0">
              <a:buNone/>
              <a:defRPr sz="800"/>
            </a:lvl6pPr>
            <a:lvl7pPr marL="2739928" indent="0">
              <a:buNone/>
              <a:defRPr sz="800"/>
            </a:lvl7pPr>
            <a:lvl8pPr marL="3196582" indent="0">
              <a:buNone/>
              <a:defRPr sz="800"/>
            </a:lvl8pPr>
            <a:lvl9pPr marL="3653234" indent="0">
              <a:buNone/>
              <a:defRPr sz="8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3D3D7644-BA47-4D4C-8AF2-4D190C222C3A}" type="datetime1">
              <a:rPr lang="en-US" altLang="x-none"/>
              <a:pPr>
                <a:defRPr/>
              </a:pPr>
              <a:t>3/28/19</a:t>
            </a:fld>
            <a:endParaRPr lang="en-US" altLang="x-none" dirty="0"/>
          </a:p>
        </p:txBody>
      </p:sp>
      <p:sp>
        <p:nvSpPr>
          <p:cNvPr id="6" name="Footer Placeholder 5"/>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smtClean="0">
                <a:ea typeface="ヒラギノ角ゴ Pro W3" charset="-128"/>
              </a:defRPr>
            </a:lvl1pPr>
          </a:lstStyle>
          <a:p>
            <a:pPr>
              <a:defRPr/>
            </a:pPr>
            <a:fld id="{94C6E347-9C51-F344-8754-876F9E26C13F}" type="slidenum">
              <a:rPr lang="en-US" altLang="x-none"/>
              <a:pPr>
                <a:defRPr/>
              </a:pPr>
              <a:t>‹#›</a:t>
            </a:fld>
            <a:endParaRPr lang="en-US" altLang="x-none" dirty="0"/>
          </a:p>
        </p:txBody>
      </p:sp>
    </p:spTree>
    <p:extLst>
      <p:ext uri="{BB962C8B-B14F-4D97-AF65-F5344CB8AC3E}">
        <p14:creationId xmlns:p14="http://schemas.microsoft.com/office/powerpoint/2010/main" val="1708955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55" indent="0">
              <a:buNone/>
              <a:defRPr sz="2800"/>
            </a:lvl2pPr>
            <a:lvl3pPr marL="913307" indent="0">
              <a:buNone/>
              <a:defRPr sz="2400"/>
            </a:lvl3pPr>
            <a:lvl4pPr marL="1369965" indent="0">
              <a:buNone/>
              <a:defRPr sz="2000"/>
            </a:lvl4pPr>
            <a:lvl5pPr marL="1826612" indent="0">
              <a:buNone/>
              <a:defRPr sz="2000"/>
            </a:lvl5pPr>
            <a:lvl6pPr marL="2283272" indent="0">
              <a:buNone/>
              <a:defRPr sz="2000"/>
            </a:lvl6pPr>
            <a:lvl7pPr marL="2739928" indent="0">
              <a:buNone/>
              <a:defRPr sz="2000"/>
            </a:lvl7pPr>
            <a:lvl8pPr marL="3196582" indent="0">
              <a:buNone/>
              <a:defRPr sz="2000"/>
            </a:lvl8pPr>
            <a:lvl9pPr marL="3653234" indent="0">
              <a:buNone/>
              <a:defRPr sz="2000"/>
            </a:lvl9pPr>
          </a:lstStyle>
          <a:p>
            <a:pPr lvl="0"/>
            <a:endParaRPr lang="en-US" noProof="0" dirty="0"/>
          </a:p>
        </p:txBody>
      </p:sp>
      <p:sp>
        <p:nvSpPr>
          <p:cNvPr id="4" name="Text Placeholder 3"/>
          <p:cNvSpPr>
            <a:spLocks noGrp="1"/>
          </p:cNvSpPr>
          <p:nvPr>
            <p:ph type="body" sz="half" idx="2"/>
          </p:nvPr>
        </p:nvSpPr>
        <p:spPr>
          <a:xfrm>
            <a:off x="1792288" y="5367356"/>
            <a:ext cx="5486400" cy="804863"/>
          </a:xfrm>
        </p:spPr>
        <p:txBody>
          <a:bodyPr/>
          <a:lstStyle>
            <a:lvl1pPr marL="0" indent="0">
              <a:buNone/>
              <a:defRPr sz="1400"/>
            </a:lvl1pPr>
            <a:lvl2pPr marL="456655" indent="0">
              <a:buNone/>
              <a:defRPr sz="1200"/>
            </a:lvl2pPr>
            <a:lvl3pPr marL="913307" indent="0">
              <a:buNone/>
              <a:defRPr sz="1000"/>
            </a:lvl3pPr>
            <a:lvl4pPr marL="1369965" indent="0">
              <a:buNone/>
              <a:defRPr sz="800"/>
            </a:lvl4pPr>
            <a:lvl5pPr marL="1826612" indent="0">
              <a:buNone/>
              <a:defRPr sz="800"/>
            </a:lvl5pPr>
            <a:lvl6pPr marL="2283272" indent="0">
              <a:buNone/>
              <a:defRPr sz="800"/>
            </a:lvl6pPr>
            <a:lvl7pPr marL="2739928" indent="0">
              <a:buNone/>
              <a:defRPr sz="800"/>
            </a:lvl7pPr>
            <a:lvl8pPr marL="3196582" indent="0">
              <a:buNone/>
              <a:defRPr sz="800"/>
            </a:lvl8pPr>
            <a:lvl9pPr marL="3653234" indent="0">
              <a:buNone/>
              <a:defRPr sz="8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9E872236-3483-7241-87E6-D4312C35CCCD}" type="datetime1">
              <a:rPr lang="en-US" altLang="x-none"/>
              <a:pPr>
                <a:defRPr/>
              </a:pPr>
              <a:t>3/28/19</a:t>
            </a:fld>
            <a:endParaRPr lang="en-US" altLang="x-none" dirty="0"/>
          </a:p>
        </p:txBody>
      </p:sp>
      <p:sp>
        <p:nvSpPr>
          <p:cNvPr id="6" name="Footer Placeholder 5"/>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smtClean="0">
                <a:ea typeface="ヒラギノ角ゴ Pro W3" charset="-128"/>
              </a:defRPr>
            </a:lvl1pPr>
          </a:lstStyle>
          <a:p>
            <a:pPr>
              <a:defRPr/>
            </a:pPr>
            <a:fld id="{DEE9364E-FD46-E34B-80BC-D3165D4EDBA5}" type="slidenum">
              <a:rPr lang="en-US" altLang="x-none"/>
              <a:pPr>
                <a:defRPr/>
              </a:pPr>
              <a:t>‹#›</a:t>
            </a:fld>
            <a:endParaRPr lang="en-US" altLang="x-none" dirty="0"/>
          </a:p>
        </p:txBody>
      </p:sp>
    </p:spTree>
    <p:extLst>
      <p:ext uri="{BB962C8B-B14F-4D97-AF65-F5344CB8AC3E}">
        <p14:creationId xmlns:p14="http://schemas.microsoft.com/office/powerpoint/2010/main" val="1970121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66FD9CA9-5F2B-9C4D-88DE-BEB816A43A26}" type="datetime1">
              <a:rPr lang="en-US" altLang="x-none"/>
              <a:pPr>
                <a:defRPr/>
              </a:pPr>
              <a:t>3/28/19</a:t>
            </a:fld>
            <a:endParaRPr lang="en-US" altLang="x-none" dirty="0"/>
          </a:p>
        </p:txBody>
      </p:sp>
      <p:sp>
        <p:nvSpPr>
          <p:cNvPr id="5" name="Footer Placeholder 4"/>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9BB04169-D9CF-CF41-9133-EEDD2237D1FB}" type="slidenum">
              <a:rPr lang="en-US" altLang="x-none"/>
              <a:pPr>
                <a:defRPr/>
              </a:pPr>
              <a:t>‹#›</a:t>
            </a:fld>
            <a:endParaRPr lang="en-US" altLang="x-none" dirty="0"/>
          </a:p>
        </p:txBody>
      </p:sp>
    </p:spTree>
    <p:extLst>
      <p:ext uri="{BB962C8B-B14F-4D97-AF65-F5344CB8AC3E}">
        <p14:creationId xmlns:p14="http://schemas.microsoft.com/office/powerpoint/2010/main" val="1925399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331" tIns="45666" rIns="91331" bIns="45666"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B7663EB8-ACC2-034D-A550-2C4910D36BB4}" type="datetime1">
              <a:rPr lang="en-US" altLang="x-none"/>
              <a:pPr>
                <a:defRPr/>
              </a:pPr>
              <a:t>3/28/19</a:t>
            </a:fld>
            <a:endParaRPr lang="en-US" altLang="x-none" dirty="0"/>
          </a:p>
        </p:txBody>
      </p:sp>
      <p:sp>
        <p:nvSpPr>
          <p:cNvPr id="5" name="Footer Placeholder 4"/>
          <p:cNvSpPr>
            <a:spLocks noGrp="1"/>
          </p:cNvSpPr>
          <p:nvPr>
            <p:ph type="ftr" sz="quarter" idx="11"/>
          </p:nvPr>
        </p:nvSpPr>
        <p:spPr>
          <a:xfrm>
            <a:off x="3124200" y="6356350"/>
            <a:ext cx="2895600" cy="365125"/>
          </a:xfrm>
          <a:prstGeom prst="rect">
            <a:avLst/>
          </a:prstGeom>
        </p:spPr>
        <p:txBody>
          <a:bodyPr lIns="91331" tIns="45666" rIns="91331" bIns="45666"/>
          <a:lstStyle>
            <a:lvl1pPr eaLnBrk="1" hangingPunct="1">
              <a:defRPr sz="2000">
                <a:solidFill>
                  <a:prstClr val="black"/>
                </a:solidFill>
                <a:latin typeface="Arial" pitchFamily="34" charset="0"/>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F9A7292B-107C-5643-9E2A-369916A52958}" type="slidenum">
              <a:rPr lang="en-US" altLang="x-none"/>
              <a:pPr>
                <a:defRPr/>
              </a:pPr>
              <a:t>‹#›</a:t>
            </a:fld>
            <a:endParaRPr lang="en-US" altLang="x-none" dirty="0"/>
          </a:p>
        </p:txBody>
      </p:sp>
    </p:spTree>
    <p:extLst>
      <p:ext uri="{BB962C8B-B14F-4D97-AF65-F5344CB8AC3E}">
        <p14:creationId xmlns:p14="http://schemas.microsoft.com/office/powerpoint/2010/main" val="1905450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6" descr="Budget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367435"/>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55" indent="0" algn="ctr">
              <a:buNone/>
              <a:defRPr>
                <a:solidFill>
                  <a:schemeClr val="tx1">
                    <a:tint val="75000"/>
                  </a:schemeClr>
                </a:solidFill>
              </a:defRPr>
            </a:lvl2pPr>
            <a:lvl3pPr marL="913307" indent="0" algn="ctr">
              <a:buNone/>
              <a:defRPr>
                <a:solidFill>
                  <a:schemeClr val="tx1">
                    <a:tint val="75000"/>
                  </a:schemeClr>
                </a:solidFill>
              </a:defRPr>
            </a:lvl3pPr>
            <a:lvl4pPr marL="1369965" indent="0" algn="ctr">
              <a:buNone/>
              <a:defRPr>
                <a:solidFill>
                  <a:schemeClr val="tx1">
                    <a:tint val="75000"/>
                  </a:schemeClr>
                </a:solidFill>
              </a:defRPr>
            </a:lvl4pPr>
            <a:lvl5pPr marL="1826612" indent="0" algn="ctr">
              <a:buNone/>
              <a:defRPr>
                <a:solidFill>
                  <a:schemeClr val="tx1">
                    <a:tint val="75000"/>
                  </a:schemeClr>
                </a:solidFill>
              </a:defRPr>
            </a:lvl5pPr>
            <a:lvl6pPr marL="2283272" indent="0" algn="ctr">
              <a:buNone/>
              <a:defRPr>
                <a:solidFill>
                  <a:schemeClr val="tx1">
                    <a:tint val="75000"/>
                  </a:schemeClr>
                </a:solidFill>
              </a:defRPr>
            </a:lvl6pPr>
            <a:lvl7pPr marL="2739928" indent="0" algn="ctr">
              <a:buNone/>
              <a:defRPr>
                <a:solidFill>
                  <a:schemeClr val="tx1">
                    <a:tint val="75000"/>
                  </a:schemeClr>
                </a:solidFill>
              </a:defRPr>
            </a:lvl7pPr>
            <a:lvl8pPr marL="3196582" indent="0" algn="ctr">
              <a:buNone/>
              <a:defRPr>
                <a:solidFill>
                  <a:schemeClr val="tx1">
                    <a:tint val="75000"/>
                  </a:schemeClr>
                </a:solidFill>
              </a:defRPr>
            </a:lvl8pPr>
            <a:lvl9pPr marL="36532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4126FED5-014B-0A47-9FFE-504F5B5FFE7D}"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78A6DFC3-66E8-4C44-8947-8F4464EC6520}" type="slidenum">
              <a:rPr lang="en-US" altLang="x-none"/>
              <a:pPr>
                <a:defRPr/>
              </a:pPr>
              <a:t>‹#›</a:t>
            </a:fld>
            <a:endParaRPr lang="en-US" altLang="x-none" dirty="0"/>
          </a:p>
        </p:txBody>
      </p:sp>
    </p:spTree>
    <p:extLst>
      <p:ext uri="{BB962C8B-B14F-4D97-AF65-F5344CB8AC3E}">
        <p14:creationId xmlns:p14="http://schemas.microsoft.com/office/powerpoint/2010/main" val="1468758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Content Placeholder 2"/>
          <p:cNvSpPr>
            <a:spLocks noGrp="1"/>
          </p:cNvSpPr>
          <p:nvPr>
            <p:ph idx="1"/>
          </p:nvPr>
        </p:nvSpPr>
        <p:spPr>
          <a:xfrm>
            <a:off x="457200" y="1295403"/>
            <a:ext cx="8229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590E78E1-79BF-7C41-A3AC-C8C9434322C9}"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69C16A81-9C9E-B648-9290-957DF85F86C4}" type="slidenum">
              <a:rPr lang="en-US" altLang="x-none"/>
              <a:pPr>
                <a:defRPr/>
              </a:pPr>
              <a:t>‹#›</a:t>
            </a:fld>
            <a:endParaRPr lang="en-US" altLang="x-none" dirty="0"/>
          </a:p>
        </p:txBody>
      </p:sp>
    </p:spTree>
    <p:extLst>
      <p:ext uri="{BB962C8B-B14F-4D97-AF65-F5344CB8AC3E}">
        <p14:creationId xmlns:p14="http://schemas.microsoft.com/office/powerpoint/2010/main" val="104562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6655" indent="0">
              <a:buNone/>
              <a:defRPr sz="1800">
                <a:solidFill>
                  <a:schemeClr val="tx1">
                    <a:tint val="75000"/>
                  </a:schemeClr>
                </a:solidFill>
              </a:defRPr>
            </a:lvl2pPr>
            <a:lvl3pPr marL="913307" indent="0">
              <a:buNone/>
              <a:defRPr sz="1600">
                <a:solidFill>
                  <a:schemeClr val="tx1">
                    <a:tint val="75000"/>
                  </a:schemeClr>
                </a:solidFill>
              </a:defRPr>
            </a:lvl3pPr>
            <a:lvl4pPr marL="1369965" indent="0">
              <a:buNone/>
              <a:defRPr sz="1400">
                <a:solidFill>
                  <a:schemeClr val="tx1">
                    <a:tint val="75000"/>
                  </a:schemeClr>
                </a:solidFill>
              </a:defRPr>
            </a:lvl4pPr>
            <a:lvl5pPr marL="1826612" indent="0">
              <a:buNone/>
              <a:defRPr sz="1400">
                <a:solidFill>
                  <a:schemeClr val="tx1">
                    <a:tint val="75000"/>
                  </a:schemeClr>
                </a:solidFill>
              </a:defRPr>
            </a:lvl5pPr>
            <a:lvl6pPr marL="2283272" indent="0">
              <a:buNone/>
              <a:defRPr sz="1400">
                <a:solidFill>
                  <a:schemeClr val="tx1">
                    <a:tint val="75000"/>
                  </a:schemeClr>
                </a:solidFill>
              </a:defRPr>
            </a:lvl6pPr>
            <a:lvl7pPr marL="2739928" indent="0">
              <a:buNone/>
              <a:defRPr sz="1400">
                <a:solidFill>
                  <a:schemeClr val="tx1">
                    <a:tint val="75000"/>
                  </a:schemeClr>
                </a:solidFill>
              </a:defRPr>
            </a:lvl7pPr>
            <a:lvl8pPr marL="3196582" indent="0">
              <a:buNone/>
              <a:defRPr sz="1400">
                <a:solidFill>
                  <a:schemeClr val="tx1">
                    <a:tint val="75000"/>
                  </a:schemeClr>
                </a:solidFill>
              </a:defRPr>
            </a:lvl8pPr>
            <a:lvl9pPr marL="36532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864CCB67-42B3-5B41-89FE-57509F77EE45}"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78EFF599-90B8-5540-BD68-A498F3DB7FFC}" type="slidenum">
              <a:rPr lang="en-US" altLang="x-none"/>
              <a:pPr>
                <a:defRPr/>
              </a:pPr>
              <a:t>‹#›</a:t>
            </a:fld>
            <a:endParaRPr lang="en-US" altLang="x-none" dirty="0"/>
          </a:p>
        </p:txBody>
      </p:sp>
    </p:spTree>
    <p:extLst>
      <p:ext uri="{BB962C8B-B14F-4D97-AF65-F5344CB8AC3E}">
        <p14:creationId xmlns:p14="http://schemas.microsoft.com/office/powerpoint/2010/main" val="733709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1"/>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D6597C0A-8D36-534F-84B4-FF94CA6E72BC}" type="datetime1">
              <a:rPr lang="en-US" altLang="x-none"/>
              <a:pPr>
                <a:defRPr/>
              </a:pPr>
              <a:t>3/28/19</a:t>
            </a:fld>
            <a:endParaRPr lang="en-US" altLang="x-none" dirty="0"/>
          </a:p>
        </p:txBody>
      </p:sp>
      <p:sp>
        <p:nvSpPr>
          <p:cNvPr id="6"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E1D7A32D-694F-FF46-A996-B22644F31087}" type="slidenum">
              <a:rPr lang="en-US" altLang="x-none"/>
              <a:pPr>
                <a:defRPr/>
              </a:pPr>
              <a:t>‹#›</a:t>
            </a:fld>
            <a:endParaRPr lang="en-US" altLang="x-none" dirty="0"/>
          </a:p>
        </p:txBody>
      </p:sp>
    </p:spTree>
    <p:extLst>
      <p:ext uri="{BB962C8B-B14F-4D97-AF65-F5344CB8AC3E}">
        <p14:creationId xmlns:p14="http://schemas.microsoft.com/office/powerpoint/2010/main" val="59779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7" y="1219200"/>
            <a:ext cx="4040188" cy="639762"/>
          </a:xfrm>
        </p:spPr>
        <p:txBody>
          <a:bodyPr anchor="b"/>
          <a:lstStyle>
            <a:lvl1pPr marL="0" indent="0">
              <a:buNone/>
              <a:defRPr sz="2400" b="1"/>
            </a:lvl1pPr>
            <a:lvl2pPr marL="456655" indent="0">
              <a:buNone/>
              <a:defRPr sz="2000" b="1"/>
            </a:lvl2pPr>
            <a:lvl3pPr marL="913307" indent="0">
              <a:buNone/>
              <a:defRPr sz="1800" b="1"/>
            </a:lvl3pPr>
            <a:lvl4pPr marL="1369965" indent="0">
              <a:buNone/>
              <a:defRPr sz="1600" b="1"/>
            </a:lvl4pPr>
            <a:lvl5pPr marL="1826612" indent="0">
              <a:buNone/>
              <a:defRPr sz="1600" b="1"/>
            </a:lvl5pPr>
            <a:lvl6pPr marL="2283272" indent="0">
              <a:buNone/>
              <a:defRPr sz="1600" b="1"/>
            </a:lvl6pPr>
            <a:lvl7pPr marL="2739928" indent="0">
              <a:buNone/>
              <a:defRPr sz="1600" b="1"/>
            </a:lvl7pPr>
            <a:lvl8pPr marL="3196582" indent="0">
              <a:buNone/>
              <a:defRPr sz="1600" b="1"/>
            </a:lvl8pPr>
            <a:lvl9pPr marL="365323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7" y="1828801"/>
            <a:ext cx="4040188" cy="42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43" y="1219200"/>
            <a:ext cx="4041775" cy="639762"/>
          </a:xfrm>
        </p:spPr>
        <p:txBody>
          <a:bodyPr anchor="b"/>
          <a:lstStyle>
            <a:lvl1pPr marL="0" indent="0">
              <a:buNone/>
              <a:defRPr sz="2400" b="1"/>
            </a:lvl1pPr>
            <a:lvl2pPr marL="456655" indent="0">
              <a:buNone/>
              <a:defRPr sz="2000" b="1"/>
            </a:lvl2pPr>
            <a:lvl3pPr marL="913307" indent="0">
              <a:buNone/>
              <a:defRPr sz="1800" b="1"/>
            </a:lvl3pPr>
            <a:lvl4pPr marL="1369965" indent="0">
              <a:buNone/>
              <a:defRPr sz="1600" b="1"/>
            </a:lvl4pPr>
            <a:lvl5pPr marL="1826612" indent="0">
              <a:buNone/>
              <a:defRPr sz="1600" b="1"/>
            </a:lvl5pPr>
            <a:lvl6pPr marL="2283272" indent="0">
              <a:buNone/>
              <a:defRPr sz="1600" b="1"/>
            </a:lvl6pPr>
            <a:lvl7pPr marL="2739928" indent="0">
              <a:buNone/>
              <a:defRPr sz="1600" b="1"/>
            </a:lvl7pPr>
            <a:lvl8pPr marL="3196582" indent="0">
              <a:buNone/>
              <a:defRPr sz="1600" b="1"/>
            </a:lvl8pPr>
            <a:lvl9pPr marL="36532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828801"/>
            <a:ext cx="4041775" cy="42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9E9DB74F-B15B-6B4C-BC43-CB2FFDB583BA}" type="datetime1">
              <a:rPr lang="en-US" altLang="x-none"/>
              <a:pPr>
                <a:defRPr/>
              </a:pPr>
              <a:t>3/28/19</a:t>
            </a:fld>
            <a:endParaRPr lang="en-US" altLang="x-none" dirty="0"/>
          </a:p>
        </p:txBody>
      </p:sp>
      <p:sp>
        <p:nvSpPr>
          <p:cNvPr id="8"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E79CAE9C-653A-FB4D-9BBC-02B538C6F208}" type="slidenum">
              <a:rPr lang="en-US" altLang="x-none"/>
              <a:pPr>
                <a:defRPr/>
              </a:pPr>
              <a:t>‹#›</a:t>
            </a:fld>
            <a:endParaRPr lang="en-US" altLang="x-none" dirty="0"/>
          </a:p>
        </p:txBody>
      </p:sp>
    </p:spTree>
    <p:extLst>
      <p:ext uri="{BB962C8B-B14F-4D97-AF65-F5344CB8AC3E}">
        <p14:creationId xmlns:p14="http://schemas.microsoft.com/office/powerpoint/2010/main" val="117924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711ECC19-CA4D-114A-B557-6647C0A4EB0F}" type="slidenum">
              <a:rPr lang="en-US" altLang="x-none"/>
              <a:pPr>
                <a:defRPr/>
              </a:pPr>
              <a:t>‹#›</a:t>
            </a:fld>
            <a:endParaRPr lang="en-US" altLang="x-none" dirty="0"/>
          </a:p>
        </p:txBody>
      </p:sp>
    </p:spTree>
    <p:extLst>
      <p:ext uri="{BB962C8B-B14F-4D97-AF65-F5344CB8AC3E}">
        <p14:creationId xmlns:p14="http://schemas.microsoft.com/office/powerpoint/2010/main" val="207726556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5A418144-3EEC-844D-84EF-9AC773214D4B}" type="datetime1">
              <a:rPr lang="en-US" altLang="x-none"/>
              <a:pPr>
                <a:defRPr/>
              </a:pPr>
              <a:t>3/28/19</a:t>
            </a:fld>
            <a:endParaRPr lang="en-US" altLang="x-none" dirty="0"/>
          </a:p>
        </p:txBody>
      </p:sp>
      <p:sp>
        <p:nvSpPr>
          <p:cNvPr id="4"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E4AA243B-CD87-3742-845C-1FD22951F83A}" type="slidenum">
              <a:rPr lang="en-US" altLang="x-none"/>
              <a:pPr>
                <a:defRPr/>
              </a:pPr>
              <a:t>‹#›</a:t>
            </a:fld>
            <a:endParaRPr lang="en-US" altLang="x-none" dirty="0"/>
          </a:p>
        </p:txBody>
      </p:sp>
    </p:spTree>
    <p:extLst>
      <p:ext uri="{BB962C8B-B14F-4D97-AF65-F5344CB8AC3E}">
        <p14:creationId xmlns:p14="http://schemas.microsoft.com/office/powerpoint/2010/main" val="364522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C0DF59B2-7BE2-2343-A6FC-1BF8AF47A257}" type="datetime1">
              <a:rPr lang="en-US" altLang="x-none"/>
              <a:pPr>
                <a:defRPr/>
              </a:pPr>
              <a:t>3/28/19</a:t>
            </a:fld>
            <a:endParaRPr lang="en-US" altLang="x-none" dirty="0"/>
          </a:p>
        </p:txBody>
      </p:sp>
      <p:sp>
        <p:nvSpPr>
          <p:cNvPr id="3"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CA936125-DE95-CE41-A453-8FDEB5799A2F}" type="slidenum">
              <a:rPr lang="en-US" altLang="x-none"/>
              <a:pPr>
                <a:defRPr/>
              </a:pPr>
              <a:t>‹#›</a:t>
            </a:fld>
            <a:endParaRPr lang="en-US" altLang="x-none" dirty="0"/>
          </a:p>
        </p:txBody>
      </p:sp>
    </p:spTree>
    <p:extLst>
      <p:ext uri="{BB962C8B-B14F-4D97-AF65-F5344CB8AC3E}">
        <p14:creationId xmlns:p14="http://schemas.microsoft.com/office/powerpoint/2010/main" val="1899203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68" y="27309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13"/>
            <a:ext cx="3008313" cy="4691063"/>
          </a:xfrm>
        </p:spPr>
        <p:txBody>
          <a:bodyPr/>
          <a:lstStyle>
            <a:lvl1pPr marL="0" indent="0">
              <a:buNone/>
              <a:defRPr sz="1400"/>
            </a:lvl1pPr>
            <a:lvl2pPr marL="456655" indent="0">
              <a:buNone/>
              <a:defRPr sz="1200"/>
            </a:lvl2pPr>
            <a:lvl3pPr marL="913307" indent="0">
              <a:buNone/>
              <a:defRPr sz="1000"/>
            </a:lvl3pPr>
            <a:lvl4pPr marL="1369965" indent="0">
              <a:buNone/>
              <a:defRPr sz="800"/>
            </a:lvl4pPr>
            <a:lvl5pPr marL="1826612" indent="0">
              <a:buNone/>
              <a:defRPr sz="800"/>
            </a:lvl5pPr>
            <a:lvl6pPr marL="2283272" indent="0">
              <a:buNone/>
              <a:defRPr sz="800"/>
            </a:lvl6pPr>
            <a:lvl7pPr marL="2739928" indent="0">
              <a:buNone/>
              <a:defRPr sz="800"/>
            </a:lvl7pPr>
            <a:lvl8pPr marL="3196582" indent="0">
              <a:buNone/>
              <a:defRPr sz="800"/>
            </a:lvl8pPr>
            <a:lvl9pPr marL="3653234"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148839C4-3D8D-1E45-B5C8-421E1BE65C67}" type="datetime1">
              <a:rPr lang="en-US" altLang="x-none"/>
              <a:pPr>
                <a:defRPr/>
              </a:pPr>
              <a:t>3/28/19</a:t>
            </a:fld>
            <a:endParaRPr lang="en-US" altLang="x-none" dirty="0"/>
          </a:p>
        </p:txBody>
      </p:sp>
      <p:sp>
        <p:nvSpPr>
          <p:cNvPr id="6"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418FFDEF-9DFC-2147-98BB-EBB55202F145}" type="slidenum">
              <a:rPr lang="en-US" altLang="x-none"/>
              <a:pPr>
                <a:defRPr/>
              </a:pPr>
              <a:t>‹#›</a:t>
            </a:fld>
            <a:endParaRPr lang="en-US" altLang="x-none" dirty="0"/>
          </a:p>
        </p:txBody>
      </p:sp>
    </p:spTree>
    <p:extLst>
      <p:ext uri="{BB962C8B-B14F-4D97-AF65-F5344CB8AC3E}">
        <p14:creationId xmlns:p14="http://schemas.microsoft.com/office/powerpoint/2010/main" val="1867174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55" indent="0">
              <a:buNone/>
              <a:defRPr sz="2800"/>
            </a:lvl2pPr>
            <a:lvl3pPr marL="913307" indent="0">
              <a:buNone/>
              <a:defRPr sz="2400"/>
            </a:lvl3pPr>
            <a:lvl4pPr marL="1369965" indent="0">
              <a:buNone/>
              <a:defRPr sz="2000"/>
            </a:lvl4pPr>
            <a:lvl5pPr marL="1826612" indent="0">
              <a:buNone/>
              <a:defRPr sz="2000"/>
            </a:lvl5pPr>
            <a:lvl6pPr marL="2283272" indent="0">
              <a:buNone/>
              <a:defRPr sz="2000"/>
            </a:lvl6pPr>
            <a:lvl7pPr marL="2739928" indent="0">
              <a:buNone/>
              <a:defRPr sz="2000"/>
            </a:lvl7pPr>
            <a:lvl8pPr marL="3196582" indent="0">
              <a:buNone/>
              <a:defRPr sz="2000"/>
            </a:lvl8pPr>
            <a:lvl9pPr marL="3653234" indent="0">
              <a:buNone/>
              <a:defRPr sz="2000"/>
            </a:lvl9pPr>
          </a:lstStyle>
          <a:p>
            <a:pPr lvl="0"/>
            <a:endParaRPr lang="en-US" noProof="0" dirty="0"/>
          </a:p>
        </p:txBody>
      </p:sp>
      <p:sp>
        <p:nvSpPr>
          <p:cNvPr id="4" name="Text Placeholder 3"/>
          <p:cNvSpPr>
            <a:spLocks noGrp="1"/>
          </p:cNvSpPr>
          <p:nvPr>
            <p:ph type="body" sz="half" idx="2"/>
          </p:nvPr>
        </p:nvSpPr>
        <p:spPr>
          <a:xfrm>
            <a:off x="1792288" y="5367356"/>
            <a:ext cx="5486400" cy="804863"/>
          </a:xfrm>
        </p:spPr>
        <p:txBody>
          <a:bodyPr/>
          <a:lstStyle>
            <a:lvl1pPr marL="0" indent="0">
              <a:buNone/>
              <a:defRPr sz="1400"/>
            </a:lvl1pPr>
            <a:lvl2pPr marL="456655" indent="0">
              <a:buNone/>
              <a:defRPr sz="1200"/>
            </a:lvl2pPr>
            <a:lvl3pPr marL="913307" indent="0">
              <a:buNone/>
              <a:defRPr sz="1000"/>
            </a:lvl3pPr>
            <a:lvl4pPr marL="1369965" indent="0">
              <a:buNone/>
              <a:defRPr sz="800"/>
            </a:lvl4pPr>
            <a:lvl5pPr marL="1826612" indent="0">
              <a:buNone/>
              <a:defRPr sz="800"/>
            </a:lvl5pPr>
            <a:lvl6pPr marL="2283272" indent="0">
              <a:buNone/>
              <a:defRPr sz="800"/>
            </a:lvl6pPr>
            <a:lvl7pPr marL="2739928" indent="0">
              <a:buNone/>
              <a:defRPr sz="800"/>
            </a:lvl7pPr>
            <a:lvl8pPr marL="3196582" indent="0">
              <a:buNone/>
              <a:defRPr sz="800"/>
            </a:lvl8pPr>
            <a:lvl9pPr marL="3653234"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7BB81C5D-C818-1A46-9A10-0AE4620A7311}" type="datetime1">
              <a:rPr lang="en-US" altLang="x-none"/>
              <a:pPr>
                <a:defRPr/>
              </a:pPr>
              <a:t>3/28/19</a:t>
            </a:fld>
            <a:endParaRPr lang="en-US" altLang="x-none" dirty="0"/>
          </a:p>
        </p:txBody>
      </p:sp>
      <p:sp>
        <p:nvSpPr>
          <p:cNvPr id="6"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1D74985C-94B8-DD4C-84A6-A53A49E1EEE9}" type="slidenum">
              <a:rPr lang="en-US" altLang="x-none"/>
              <a:pPr>
                <a:defRPr/>
              </a:pPr>
              <a:t>‹#›</a:t>
            </a:fld>
            <a:endParaRPr lang="en-US" altLang="x-none" dirty="0"/>
          </a:p>
        </p:txBody>
      </p:sp>
    </p:spTree>
    <p:extLst>
      <p:ext uri="{BB962C8B-B14F-4D97-AF65-F5344CB8AC3E}">
        <p14:creationId xmlns:p14="http://schemas.microsoft.com/office/powerpoint/2010/main" val="417455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1295403"/>
            <a:ext cx="8229600" cy="483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34B97722-2652-1241-A35B-BDBA21AA0621}"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4B91109E-11C7-2644-B201-2417DB4CAE69}" type="slidenum">
              <a:rPr lang="en-US" altLang="x-none"/>
              <a:pPr>
                <a:defRPr/>
              </a:pPr>
              <a:t>‹#›</a:t>
            </a:fld>
            <a:endParaRPr lang="en-US" altLang="x-none" dirty="0"/>
          </a:p>
        </p:txBody>
      </p:sp>
    </p:spTree>
    <p:extLst>
      <p:ext uri="{BB962C8B-B14F-4D97-AF65-F5344CB8AC3E}">
        <p14:creationId xmlns:p14="http://schemas.microsoft.com/office/powerpoint/2010/main" val="351564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63A60756-DBD1-344C-A547-FEFF3D63592F}"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eaLnBrk="0" hangingPunct="0">
              <a:defRPr>
                <a:ea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17AB0938-F8EF-834B-979F-5F938BD112B7}" type="slidenum">
              <a:rPr lang="en-US" altLang="x-none"/>
              <a:pPr>
                <a:defRPr/>
              </a:pPr>
              <a:t>‹#›</a:t>
            </a:fld>
            <a:endParaRPr lang="en-US" altLang="x-none" dirty="0"/>
          </a:p>
        </p:txBody>
      </p:sp>
    </p:spTree>
    <p:extLst>
      <p:ext uri="{BB962C8B-B14F-4D97-AF65-F5344CB8AC3E}">
        <p14:creationId xmlns:p14="http://schemas.microsoft.com/office/powerpoint/2010/main" val="1013189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740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50940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6095918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FFFFFF"/>
                </a:solidFill>
                <a:latin typeface="Century Gothic" charset="0"/>
                <a:ea typeface="ＭＳ Ｐゴシック" charset="-128"/>
              </a:defRPr>
            </a:lvl1pPr>
          </a:lstStyle>
          <a:p>
            <a:pPr>
              <a:defRPr/>
            </a:pPr>
            <a:fld id="{957A4D6E-A19F-8448-9023-E8AAF2F7CB2E}" type="datetime1">
              <a:rPr lang="en-US" altLang="x-none"/>
              <a:pPr>
                <a:defRPr/>
              </a:pPr>
              <a:t>3/28/19</a:t>
            </a:fld>
            <a:endParaRPr lang="en-US" altLang="x-none"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white"/>
                </a:solidFill>
                <a:latin typeface="Century Gothic"/>
                <a:ea typeface="ＭＳ Ｐゴシック" charset="-128"/>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FFFFFF"/>
                </a:solidFill>
                <a:latin typeface="Century Gothic" charset="0"/>
                <a:ea typeface="ＭＳ Ｐゴシック" charset="-128"/>
              </a:defRPr>
            </a:lvl1pPr>
          </a:lstStyle>
          <a:p>
            <a:pPr>
              <a:defRPr/>
            </a:pPr>
            <a:fld id="{482F5902-381D-B049-A45B-A81B4A95A5D5}" type="slidenum">
              <a:rPr lang="en-US" altLang="x-none"/>
              <a:pPr>
                <a:defRPr/>
              </a:pPr>
              <a:t>‹#›</a:t>
            </a:fld>
            <a:endParaRPr lang="en-US" altLang="x-none" dirty="0"/>
          </a:p>
        </p:txBody>
      </p:sp>
    </p:spTree>
    <p:extLst>
      <p:ext uri="{BB962C8B-B14F-4D97-AF65-F5344CB8AC3E}">
        <p14:creationId xmlns:p14="http://schemas.microsoft.com/office/powerpoint/2010/main" val="58781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3613" y="1290638"/>
            <a:ext cx="3846512"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2525" y="1290638"/>
            <a:ext cx="3846513"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706ED0AD-A7D3-754D-BD85-2F4051086FA9}" type="slidenum">
              <a:rPr lang="en-US" altLang="x-none"/>
              <a:pPr>
                <a:defRPr/>
              </a:pPr>
              <a:t>‹#›</a:t>
            </a:fld>
            <a:endParaRPr lang="en-US" altLang="x-none" dirty="0"/>
          </a:p>
        </p:txBody>
      </p:sp>
    </p:spTree>
    <p:extLst>
      <p:ext uri="{BB962C8B-B14F-4D97-AF65-F5344CB8AC3E}">
        <p14:creationId xmlns:p14="http://schemas.microsoft.com/office/powerpoint/2010/main" val="96070167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5583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818B5DF8-A4E6-514E-BA16-08956F123CD1}"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CA81D201-D51E-A24B-B6AE-CF3EA5536713}" type="slidenum">
              <a:rPr lang="en-US" altLang="x-none"/>
              <a:pPr>
                <a:defRPr/>
              </a:pPr>
              <a:t>‹#›</a:t>
            </a:fld>
            <a:endParaRPr lang="en-US" altLang="x-none" dirty="0"/>
          </a:p>
        </p:txBody>
      </p:sp>
    </p:spTree>
    <p:extLst>
      <p:ext uri="{BB962C8B-B14F-4D97-AF65-F5344CB8AC3E}">
        <p14:creationId xmlns:p14="http://schemas.microsoft.com/office/powerpoint/2010/main" val="930919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F101ABB8-0F39-1448-97A0-9F36F36E32F2}"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50846A9A-F497-AB4A-BFB1-91BC0F87ABED}" type="slidenum">
              <a:rPr lang="en-US" altLang="x-none"/>
              <a:pPr>
                <a:defRPr/>
              </a:pPr>
              <a:t>‹#›</a:t>
            </a:fld>
            <a:endParaRPr lang="en-US" altLang="x-none" dirty="0"/>
          </a:p>
        </p:txBody>
      </p:sp>
    </p:spTree>
    <p:extLst>
      <p:ext uri="{BB962C8B-B14F-4D97-AF65-F5344CB8AC3E}">
        <p14:creationId xmlns:p14="http://schemas.microsoft.com/office/powerpoint/2010/main" val="1546592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B8DD484E-5840-4F46-BD49-41A924CA585B}"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4601C222-8C15-7748-88D4-420F9DC09565}" type="slidenum">
              <a:rPr lang="en-US" altLang="x-none"/>
              <a:pPr>
                <a:defRPr/>
              </a:pPr>
              <a:t>‹#›</a:t>
            </a:fld>
            <a:endParaRPr lang="en-US" altLang="x-none" dirty="0"/>
          </a:p>
        </p:txBody>
      </p:sp>
    </p:spTree>
    <p:extLst>
      <p:ext uri="{BB962C8B-B14F-4D97-AF65-F5344CB8AC3E}">
        <p14:creationId xmlns:p14="http://schemas.microsoft.com/office/powerpoint/2010/main" val="437916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eaLnBrk="0" hangingPunct="0">
              <a:defRPr smtClean="0">
                <a:ea typeface="ヒラギノ角ゴ Pro W3" charset="-128"/>
              </a:defRPr>
            </a:lvl1pPr>
          </a:lstStyle>
          <a:p>
            <a:pPr>
              <a:defRPr/>
            </a:pPr>
            <a:fld id="{D9761EAA-4EBA-E949-882A-49D4C9A087C5}" type="datetime1">
              <a:rPr lang="en-US" altLang="x-none"/>
              <a:pPr>
                <a:defRPr/>
              </a:pPr>
              <a:t>3/28/19</a:t>
            </a:fld>
            <a:endParaRPr lang="en-US" altLang="x-none"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smtClean="0">
                <a:ea typeface="ヒラギノ角ゴ Pro W3" charset="-128"/>
              </a:defRPr>
            </a:lvl1pPr>
          </a:lstStyle>
          <a:p>
            <a:pPr>
              <a:defRPr/>
            </a:pPr>
            <a:fld id="{4FEBFAC2-6FDD-DF49-9D9A-0F80509C96FE}" type="slidenum">
              <a:rPr lang="en-US" altLang="x-none"/>
              <a:pPr>
                <a:defRPr/>
              </a:pPr>
              <a:t>‹#›</a:t>
            </a:fld>
            <a:endParaRPr lang="en-US" altLang="x-none" dirty="0"/>
          </a:p>
        </p:txBody>
      </p:sp>
    </p:spTree>
    <p:extLst>
      <p:ext uri="{BB962C8B-B14F-4D97-AF65-F5344CB8AC3E}">
        <p14:creationId xmlns:p14="http://schemas.microsoft.com/office/powerpoint/2010/main" val="630140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eaLnBrk="0" hangingPunct="0">
              <a:defRPr smtClean="0">
                <a:ea typeface="ヒラギノ角ゴ Pro W3" charset="-128"/>
              </a:defRPr>
            </a:lvl1pPr>
          </a:lstStyle>
          <a:p>
            <a:pPr>
              <a:defRPr/>
            </a:pPr>
            <a:fld id="{72E8E106-4BD2-D34D-ADB3-A4167F8B635D}" type="datetime1">
              <a:rPr lang="en-US" altLang="x-none"/>
              <a:pPr>
                <a:defRPr/>
              </a:pPr>
              <a:t>3/28/19</a:t>
            </a:fld>
            <a:endParaRPr lang="en-US" altLang="x-none"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smtClean="0">
                <a:ea typeface="ヒラギノ角ゴ Pro W3" charset="-128"/>
              </a:defRPr>
            </a:lvl1pPr>
          </a:lstStyle>
          <a:p>
            <a:pPr>
              <a:defRPr/>
            </a:pPr>
            <a:fld id="{7CACA154-EBAE-374C-9D19-4FAC926A843C}" type="slidenum">
              <a:rPr lang="en-US" altLang="x-none"/>
              <a:pPr>
                <a:defRPr/>
              </a:pPr>
              <a:t>‹#›</a:t>
            </a:fld>
            <a:endParaRPr lang="en-US" altLang="x-none" dirty="0"/>
          </a:p>
        </p:txBody>
      </p:sp>
    </p:spTree>
    <p:extLst>
      <p:ext uri="{BB962C8B-B14F-4D97-AF65-F5344CB8AC3E}">
        <p14:creationId xmlns:p14="http://schemas.microsoft.com/office/powerpoint/2010/main" val="1526578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eaLnBrk="0" hangingPunct="0">
              <a:defRPr smtClean="0">
                <a:ea typeface="ヒラギノ角ゴ Pro W3" charset="-128"/>
              </a:defRPr>
            </a:lvl1pPr>
          </a:lstStyle>
          <a:p>
            <a:pPr>
              <a:defRPr/>
            </a:pPr>
            <a:fld id="{AD6BB571-83C4-7941-9F01-4DD24FE8AB98}" type="datetime1">
              <a:rPr lang="en-US" altLang="x-none"/>
              <a:pPr>
                <a:defRPr/>
              </a:pPr>
              <a:t>3/28/19</a:t>
            </a:fld>
            <a:endParaRPr lang="en-US" altLang="x-none"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smtClean="0">
                <a:ea typeface="ヒラギノ角ゴ Pro W3" charset="-128"/>
              </a:defRPr>
            </a:lvl1pPr>
          </a:lstStyle>
          <a:p>
            <a:pPr>
              <a:defRPr/>
            </a:pPr>
            <a:fld id="{69583B6B-0925-DF4A-9054-86224651C4A7}" type="slidenum">
              <a:rPr lang="en-US" altLang="x-none"/>
              <a:pPr>
                <a:defRPr/>
              </a:pPr>
              <a:t>‹#›</a:t>
            </a:fld>
            <a:endParaRPr lang="en-US" altLang="x-none" dirty="0"/>
          </a:p>
        </p:txBody>
      </p:sp>
    </p:spTree>
    <p:extLst>
      <p:ext uri="{BB962C8B-B14F-4D97-AF65-F5344CB8AC3E}">
        <p14:creationId xmlns:p14="http://schemas.microsoft.com/office/powerpoint/2010/main" val="1224744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smtClean="0">
                <a:ea typeface="ヒラギノ角ゴ Pro W3" charset="-128"/>
              </a:defRPr>
            </a:lvl1pPr>
          </a:lstStyle>
          <a:p>
            <a:pPr>
              <a:defRPr/>
            </a:pPr>
            <a:fld id="{B74980CA-AF9D-284C-82A1-9E1B1F70C16E}" type="datetime1">
              <a:rPr lang="en-US" altLang="x-none"/>
              <a:pPr>
                <a:defRPr/>
              </a:pPr>
              <a:t>3/28/19</a:t>
            </a:fld>
            <a:endParaRPr lang="en-US" altLang="x-none"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smtClean="0">
                <a:ea typeface="ヒラギノ角ゴ Pro W3" charset="-128"/>
              </a:defRPr>
            </a:lvl1pPr>
          </a:lstStyle>
          <a:p>
            <a:pPr>
              <a:defRPr/>
            </a:pPr>
            <a:fld id="{79C0A4A9-1313-9640-8E21-3DE3F758E58B}" type="slidenum">
              <a:rPr lang="en-US" altLang="x-none"/>
              <a:pPr>
                <a:defRPr/>
              </a:pPr>
              <a:t>‹#›</a:t>
            </a:fld>
            <a:endParaRPr lang="en-US" altLang="x-none" dirty="0"/>
          </a:p>
        </p:txBody>
      </p:sp>
    </p:spTree>
    <p:extLst>
      <p:ext uri="{BB962C8B-B14F-4D97-AF65-F5344CB8AC3E}">
        <p14:creationId xmlns:p14="http://schemas.microsoft.com/office/powerpoint/2010/main" val="6436179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smtClean="0">
                <a:ea typeface="ヒラギノ角ゴ Pro W3" charset="-128"/>
              </a:defRPr>
            </a:lvl1pPr>
          </a:lstStyle>
          <a:p>
            <a:pPr>
              <a:defRPr/>
            </a:pPr>
            <a:fld id="{51C26871-391C-CE47-B73B-825C9D94277D}" type="datetime1">
              <a:rPr lang="en-US" altLang="x-none"/>
              <a:pPr>
                <a:defRPr/>
              </a:pPr>
              <a:t>3/28/19</a:t>
            </a:fld>
            <a:endParaRPr lang="en-US" altLang="x-none"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smtClean="0">
                <a:ea typeface="ヒラギノ角ゴ Pro W3" charset="-128"/>
              </a:defRPr>
            </a:lvl1pPr>
          </a:lstStyle>
          <a:p>
            <a:pPr>
              <a:defRPr/>
            </a:pPr>
            <a:fld id="{7BF14228-6505-B24B-B5A8-8B8BF9018CE4}" type="slidenum">
              <a:rPr lang="en-US" altLang="x-none"/>
              <a:pPr>
                <a:defRPr/>
              </a:pPr>
              <a:t>‹#›</a:t>
            </a:fld>
            <a:endParaRPr lang="en-US" altLang="x-none" dirty="0"/>
          </a:p>
        </p:txBody>
      </p:sp>
    </p:spTree>
    <p:extLst>
      <p:ext uri="{BB962C8B-B14F-4D97-AF65-F5344CB8AC3E}">
        <p14:creationId xmlns:p14="http://schemas.microsoft.com/office/powerpoint/2010/main" val="411318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smtClean="0">
                <a:ea typeface="ヒラギノ角ゴ Pro W3" charset="-128"/>
              </a:defRPr>
            </a:lvl1pPr>
          </a:lstStyle>
          <a:p>
            <a:pPr>
              <a:defRPr/>
            </a:pPr>
            <a:fld id="{473E5C88-7058-794C-8F8E-9D560098F708}" type="datetime1">
              <a:rPr lang="en-US" altLang="x-none"/>
              <a:pPr>
                <a:defRPr/>
              </a:pPr>
              <a:t>3/28/19</a:t>
            </a:fld>
            <a:endParaRPr lang="en-US" altLang="x-none"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smtClean="0">
                <a:ea typeface="ヒラギノ角ゴ Pro W3" charset="-128"/>
              </a:defRPr>
            </a:lvl1pPr>
          </a:lstStyle>
          <a:p>
            <a:pPr>
              <a:defRPr/>
            </a:pPr>
            <a:fld id="{755A69B2-0E1A-974E-9648-F99C9D443835}" type="slidenum">
              <a:rPr lang="en-US" altLang="x-none"/>
              <a:pPr>
                <a:defRPr/>
              </a:pPr>
              <a:t>‹#›</a:t>
            </a:fld>
            <a:endParaRPr lang="en-US" altLang="x-none" dirty="0"/>
          </a:p>
        </p:txBody>
      </p:sp>
    </p:spTree>
    <p:extLst>
      <p:ext uri="{BB962C8B-B14F-4D97-AF65-F5344CB8AC3E}">
        <p14:creationId xmlns:p14="http://schemas.microsoft.com/office/powerpoint/2010/main" val="28401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pPr>
              <a:defRPr/>
            </a:pPr>
            <a:fld id="{242EFBB8-93D9-924F-845D-3DD58E8BFC9C}" type="slidenum">
              <a:rPr lang="en-US" altLang="x-none"/>
              <a:pPr>
                <a:defRPr/>
              </a:pPr>
              <a:t>‹#›</a:t>
            </a:fld>
            <a:endParaRPr lang="en-US" altLang="x-none" dirty="0"/>
          </a:p>
        </p:txBody>
      </p:sp>
    </p:spTree>
    <p:extLst>
      <p:ext uri="{BB962C8B-B14F-4D97-AF65-F5344CB8AC3E}">
        <p14:creationId xmlns:p14="http://schemas.microsoft.com/office/powerpoint/2010/main" val="173101038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18AD66D9-7098-4C4C-A550-53BD19B9B8A2}"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3CE225FB-70E7-464D-89F0-8D9B411F15BA}" type="slidenum">
              <a:rPr lang="en-US" altLang="x-none"/>
              <a:pPr>
                <a:defRPr/>
              </a:pPr>
              <a:t>‹#›</a:t>
            </a:fld>
            <a:endParaRPr lang="en-US" altLang="x-none" dirty="0"/>
          </a:p>
        </p:txBody>
      </p:sp>
    </p:spTree>
    <p:extLst>
      <p:ext uri="{BB962C8B-B14F-4D97-AF65-F5344CB8AC3E}">
        <p14:creationId xmlns:p14="http://schemas.microsoft.com/office/powerpoint/2010/main" val="1792114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hangingPunct="0">
              <a:defRPr smtClean="0">
                <a:ea typeface="ヒラギノ角ゴ Pro W3" charset="-128"/>
              </a:defRPr>
            </a:lvl1pPr>
          </a:lstStyle>
          <a:p>
            <a:pPr>
              <a:defRPr/>
            </a:pPr>
            <a:fld id="{4366034B-7671-BB49-91DB-ADBE1CAD91C4}"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smtClean="0">
                <a:ea typeface="ヒラギノ角ゴ Pro W3" charset="-128"/>
              </a:defRPr>
            </a:lvl1pPr>
          </a:lstStyle>
          <a:p>
            <a:pPr>
              <a:defRPr/>
            </a:pPr>
            <a:fld id="{71CC228D-EEE7-FE4D-A94C-CD6EF5686234}" type="slidenum">
              <a:rPr lang="en-US" altLang="x-none"/>
              <a:pPr>
                <a:defRPr/>
              </a:pPr>
              <a:t>‹#›</a:t>
            </a:fld>
            <a:endParaRPr lang="en-US" altLang="x-none" dirty="0"/>
          </a:p>
        </p:txBody>
      </p:sp>
    </p:spTree>
    <p:extLst>
      <p:ext uri="{BB962C8B-B14F-4D97-AF65-F5344CB8AC3E}">
        <p14:creationId xmlns:p14="http://schemas.microsoft.com/office/powerpoint/2010/main" val="1612538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56799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z="2000">
                <a:solidFill>
                  <a:srgbClr val="000000"/>
                </a:solidFill>
                <a:ea typeface="ＭＳ Ｐゴシック" charset="-128"/>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2000">
                <a:solidFill>
                  <a:srgbClr val="FF0000">
                    <a:tint val="75000"/>
                  </a:srgbClr>
                </a:solidFill>
                <a:ea typeface="ＭＳ Ｐゴシック" charset="-128"/>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2000" smtClean="0">
                <a:solidFill>
                  <a:srgbClr val="000000"/>
                </a:solidFill>
                <a:ea typeface="ＭＳ Ｐゴシック" charset="-128"/>
              </a:defRPr>
            </a:lvl1pPr>
          </a:lstStyle>
          <a:p>
            <a:pPr>
              <a:defRPr/>
            </a:pPr>
            <a:fld id="{30851490-4E92-2040-806D-F76DDC704705}" type="slidenum">
              <a:rPr lang="en-US" altLang="x-none"/>
              <a:pPr>
                <a:defRPr/>
              </a:pPr>
              <a:t>‹#›</a:t>
            </a:fld>
            <a:endParaRPr lang="en-US" altLang="x-none" dirty="0"/>
          </a:p>
        </p:txBody>
      </p:sp>
    </p:spTree>
    <p:extLst>
      <p:ext uri="{BB962C8B-B14F-4D97-AF65-F5344CB8AC3E}">
        <p14:creationId xmlns:p14="http://schemas.microsoft.com/office/powerpoint/2010/main" val="683834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55" indent="0" algn="ctr">
              <a:buNone/>
              <a:defRPr>
                <a:solidFill>
                  <a:schemeClr val="tx1">
                    <a:tint val="75000"/>
                  </a:schemeClr>
                </a:solidFill>
              </a:defRPr>
            </a:lvl2pPr>
            <a:lvl3pPr marL="913307" indent="0" algn="ctr">
              <a:buNone/>
              <a:defRPr>
                <a:solidFill>
                  <a:schemeClr val="tx1">
                    <a:tint val="75000"/>
                  </a:schemeClr>
                </a:solidFill>
              </a:defRPr>
            </a:lvl3pPr>
            <a:lvl4pPr marL="1369965" indent="0" algn="ctr">
              <a:buNone/>
              <a:defRPr>
                <a:solidFill>
                  <a:schemeClr val="tx1">
                    <a:tint val="75000"/>
                  </a:schemeClr>
                </a:solidFill>
              </a:defRPr>
            </a:lvl4pPr>
            <a:lvl5pPr marL="1826612" indent="0" algn="ctr">
              <a:buNone/>
              <a:defRPr>
                <a:solidFill>
                  <a:schemeClr val="tx1">
                    <a:tint val="75000"/>
                  </a:schemeClr>
                </a:solidFill>
              </a:defRPr>
            </a:lvl5pPr>
            <a:lvl6pPr marL="2283272" indent="0" algn="ctr">
              <a:buNone/>
              <a:defRPr>
                <a:solidFill>
                  <a:schemeClr val="tx1">
                    <a:tint val="75000"/>
                  </a:schemeClr>
                </a:solidFill>
              </a:defRPr>
            </a:lvl6pPr>
            <a:lvl7pPr marL="2739928" indent="0" algn="ctr">
              <a:buNone/>
              <a:defRPr>
                <a:solidFill>
                  <a:schemeClr val="tx1">
                    <a:tint val="75000"/>
                  </a:schemeClr>
                </a:solidFill>
              </a:defRPr>
            </a:lvl7pPr>
            <a:lvl8pPr marL="3196582" indent="0" algn="ctr">
              <a:buNone/>
              <a:defRPr>
                <a:solidFill>
                  <a:schemeClr val="tx1">
                    <a:tint val="75000"/>
                  </a:schemeClr>
                </a:solidFill>
              </a:defRPr>
            </a:lvl8pPr>
            <a:lvl9pPr marL="36532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E1C4CCA4-1AB1-B743-96E7-1992F03CDEC4}"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68945D13-A095-C849-AFEA-AD79E0E899A8}" type="slidenum">
              <a:rPr lang="en-US" altLang="x-none"/>
              <a:pPr>
                <a:defRPr/>
              </a:pPr>
              <a:t>‹#›</a:t>
            </a:fld>
            <a:endParaRPr lang="en-US" altLang="x-none" dirty="0"/>
          </a:p>
        </p:txBody>
      </p:sp>
    </p:spTree>
    <p:extLst>
      <p:ext uri="{BB962C8B-B14F-4D97-AF65-F5344CB8AC3E}">
        <p14:creationId xmlns:p14="http://schemas.microsoft.com/office/powerpoint/2010/main" val="587709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74B437BA-0080-9C44-A6B6-2BECD0D9803B}"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FECC6F76-74CF-E949-ADE1-2F33735ECB5C}" type="slidenum">
              <a:rPr lang="en-US" altLang="x-none"/>
              <a:pPr>
                <a:defRPr/>
              </a:pPr>
              <a:t>‹#›</a:t>
            </a:fld>
            <a:endParaRPr lang="en-US" altLang="x-none" dirty="0"/>
          </a:p>
        </p:txBody>
      </p:sp>
    </p:spTree>
    <p:extLst>
      <p:ext uri="{BB962C8B-B14F-4D97-AF65-F5344CB8AC3E}">
        <p14:creationId xmlns:p14="http://schemas.microsoft.com/office/powerpoint/2010/main" val="1348156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6655" indent="0">
              <a:buNone/>
              <a:defRPr sz="1800">
                <a:solidFill>
                  <a:schemeClr val="tx1">
                    <a:tint val="75000"/>
                  </a:schemeClr>
                </a:solidFill>
              </a:defRPr>
            </a:lvl2pPr>
            <a:lvl3pPr marL="913307" indent="0">
              <a:buNone/>
              <a:defRPr sz="1600">
                <a:solidFill>
                  <a:schemeClr val="tx1">
                    <a:tint val="75000"/>
                  </a:schemeClr>
                </a:solidFill>
              </a:defRPr>
            </a:lvl3pPr>
            <a:lvl4pPr marL="1369965" indent="0">
              <a:buNone/>
              <a:defRPr sz="1400">
                <a:solidFill>
                  <a:schemeClr val="tx1">
                    <a:tint val="75000"/>
                  </a:schemeClr>
                </a:solidFill>
              </a:defRPr>
            </a:lvl4pPr>
            <a:lvl5pPr marL="1826612" indent="0">
              <a:buNone/>
              <a:defRPr sz="1400">
                <a:solidFill>
                  <a:schemeClr val="tx1">
                    <a:tint val="75000"/>
                  </a:schemeClr>
                </a:solidFill>
              </a:defRPr>
            </a:lvl5pPr>
            <a:lvl6pPr marL="2283272" indent="0">
              <a:buNone/>
              <a:defRPr sz="1400">
                <a:solidFill>
                  <a:schemeClr val="tx1">
                    <a:tint val="75000"/>
                  </a:schemeClr>
                </a:solidFill>
              </a:defRPr>
            </a:lvl6pPr>
            <a:lvl7pPr marL="2739928" indent="0">
              <a:buNone/>
              <a:defRPr sz="1400">
                <a:solidFill>
                  <a:schemeClr val="tx1">
                    <a:tint val="75000"/>
                  </a:schemeClr>
                </a:solidFill>
              </a:defRPr>
            </a:lvl7pPr>
            <a:lvl8pPr marL="3196582" indent="0">
              <a:buNone/>
              <a:defRPr sz="1400">
                <a:solidFill>
                  <a:schemeClr val="tx1">
                    <a:tint val="75000"/>
                  </a:schemeClr>
                </a:solidFill>
              </a:defRPr>
            </a:lvl8pPr>
            <a:lvl9pPr marL="36532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C8E101CD-1110-0247-BF92-0FFE6C2AD6FB}"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96A38B90-9ABE-6041-B75C-DF643D79E191}" type="slidenum">
              <a:rPr lang="en-US" altLang="x-none"/>
              <a:pPr>
                <a:defRPr/>
              </a:pPr>
              <a:t>‹#›</a:t>
            </a:fld>
            <a:endParaRPr lang="en-US" altLang="x-none" dirty="0"/>
          </a:p>
        </p:txBody>
      </p:sp>
    </p:spTree>
    <p:extLst>
      <p:ext uri="{BB962C8B-B14F-4D97-AF65-F5344CB8AC3E}">
        <p14:creationId xmlns:p14="http://schemas.microsoft.com/office/powerpoint/2010/main" val="3607224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79EB1E60-FCC7-6E42-A399-A66CF84EDCA7}" type="datetime1">
              <a:rPr lang="en-US" altLang="x-none"/>
              <a:pPr>
                <a:defRPr/>
              </a:pPr>
              <a:t>3/28/19</a:t>
            </a:fld>
            <a:endParaRPr lang="en-US" altLang="x-none" dirty="0"/>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9C717C11-03AD-AE48-814D-B72FC49D6FE3}" type="slidenum">
              <a:rPr lang="en-US" altLang="x-none"/>
              <a:pPr>
                <a:defRPr/>
              </a:pPr>
              <a:t>‹#›</a:t>
            </a:fld>
            <a:endParaRPr lang="en-US" altLang="x-none" dirty="0"/>
          </a:p>
        </p:txBody>
      </p:sp>
    </p:spTree>
    <p:extLst>
      <p:ext uri="{BB962C8B-B14F-4D97-AF65-F5344CB8AC3E}">
        <p14:creationId xmlns:p14="http://schemas.microsoft.com/office/powerpoint/2010/main" val="3161337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7" y="1535113"/>
            <a:ext cx="4040188" cy="639762"/>
          </a:xfrm>
        </p:spPr>
        <p:txBody>
          <a:bodyPr anchor="b"/>
          <a:lstStyle>
            <a:lvl1pPr marL="0" indent="0">
              <a:buNone/>
              <a:defRPr sz="2400" b="1"/>
            </a:lvl1pPr>
            <a:lvl2pPr marL="456655" indent="0">
              <a:buNone/>
              <a:defRPr sz="2000" b="1"/>
            </a:lvl2pPr>
            <a:lvl3pPr marL="913307" indent="0">
              <a:buNone/>
              <a:defRPr sz="1800" b="1"/>
            </a:lvl3pPr>
            <a:lvl4pPr marL="1369965" indent="0">
              <a:buNone/>
              <a:defRPr sz="1600" b="1"/>
            </a:lvl4pPr>
            <a:lvl5pPr marL="1826612" indent="0">
              <a:buNone/>
              <a:defRPr sz="1600" b="1"/>
            </a:lvl5pPr>
            <a:lvl6pPr marL="2283272" indent="0">
              <a:buNone/>
              <a:defRPr sz="1600" b="1"/>
            </a:lvl6pPr>
            <a:lvl7pPr marL="2739928" indent="0">
              <a:buNone/>
              <a:defRPr sz="1600" b="1"/>
            </a:lvl7pPr>
            <a:lvl8pPr marL="3196582" indent="0">
              <a:buNone/>
              <a:defRPr sz="1600" b="1"/>
            </a:lvl8pPr>
            <a:lvl9pPr marL="365323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6655" indent="0">
              <a:buNone/>
              <a:defRPr sz="2000" b="1"/>
            </a:lvl2pPr>
            <a:lvl3pPr marL="913307" indent="0">
              <a:buNone/>
              <a:defRPr sz="1800" b="1"/>
            </a:lvl3pPr>
            <a:lvl4pPr marL="1369965" indent="0">
              <a:buNone/>
              <a:defRPr sz="1600" b="1"/>
            </a:lvl4pPr>
            <a:lvl5pPr marL="1826612" indent="0">
              <a:buNone/>
              <a:defRPr sz="1600" b="1"/>
            </a:lvl5pPr>
            <a:lvl6pPr marL="2283272" indent="0">
              <a:buNone/>
              <a:defRPr sz="1600" b="1"/>
            </a:lvl6pPr>
            <a:lvl7pPr marL="2739928" indent="0">
              <a:buNone/>
              <a:defRPr sz="1600" b="1"/>
            </a:lvl7pPr>
            <a:lvl8pPr marL="3196582" indent="0">
              <a:buNone/>
              <a:defRPr sz="1600" b="1"/>
            </a:lvl8pPr>
            <a:lvl9pPr marL="36532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63F9E795-75FA-6644-BAD3-7D28A19EE644}" type="datetime1">
              <a:rPr lang="en-US" altLang="x-none"/>
              <a:pPr>
                <a:defRPr/>
              </a:pPr>
              <a:t>3/28/19</a:t>
            </a:fld>
            <a:endParaRPr lang="en-US" altLang="x-none" dirty="0"/>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263C5D8F-AC1F-0347-9571-C9E9D0FF2FF2}" type="slidenum">
              <a:rPr lang="en-US" altLang="x-none"/>
              <a:pPr>
                <a:defRPr/>
              </a:pPr>
              <a:t>‹#›</a:t>
            </a:fld>
            <a:endParaRPr lang="en-US" altLang="x-none" dirty="0"/>
          </a:p>
        </p:txBody>
      </p:sp>
    </p:spTree>
    <p:extLst>
      <p:ext uri="{BB962C8B-B14F-4D97-AF65-F5344CB8AC3E}">
        <p14:creationId xmlns:p14="http://schemas.microsoft.com/office/powerpoint/2010/main" val="3857969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82E99198-4CF2-4742-A5C0-36CCDFB5EC58}" type="datetime1">
              <a:rPr lang="en-US" altLang="x-none"/>
              <a:pPr>
                <a:defRPr/>
              </a:pPr>
              <a:t>3/28/19</a:t>
            </a:fld>
            <a:endParaRPr lang="en-US" altLang="x-none" dirty="0"/>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EED97A95-3F76-3F4B-B80F-94B9BF01465C}" type="slidenum">
              <a:rPr lang="en-US" altLang="x-none"/>
              <a:pPr>
                <a:defRPr/>
              </a:pPr>
              <a:t>‹#›</a:t>
            </a:fld>
            <a:endParaRPr lang="en-US" altLang="x-none" dirty="0"/>
          </a:p>
        </p:txBody>
      </p:sp>
    </p:spTree>
    <p:extLst>
      <p:ext uri="{BB962C8B-B14F-4D97-AF65-F5344CB8AC3E}">
        <p14:creationId xmlns:p14="http://schemas.microsoft.com/office/powerpoint/2010/main" val="83604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pPr>
              <a:defRPr/>
            </a:pPr>
            <a:fld id="{1330F581-010F-C64F-9143-56C0E3F2C07E}" type="slidenum">
              <a:rPr lang="en-US" altLang="x-none"/>
              <a:pPr>
                <a:defRPr/>
              </a:pPr>
              <a:t>‹#›</a:t>
            </a:fld>
            <a:endParaRPr lang="en-US" altLang="x-none" dirty="0"/>
          </a:p>
        </p:txBody>
      </p:sp>
    </p:spTree>
    <p:extLst>
      <p:ext uri="{BB962C8B-B14F-4D97-AF65-F5344CB8AC3E}">
        <p14:creationId xmlns:p14="http://schemas.microsoft.com/office/powerpoint/2010/main" val="113059159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E69AE42C-370D-324D-9951-3900AF7E452A}" type="datetime1">
              <a:rPr lang="en-US" altLang="x-none"/>
              <a:pPr>
                <a:defRPr/>
              </a:pPr>
              <a:t>3/28/19</a:t>
            </a:fld>
            <a:endParaRPr lang="en-US" altLang="x-none" dirty="0"/>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82FC9575-EEC0-1D4A-B945-1AF7EBE66384}" type="slidenum">
              <a:rPr lang="en-US" altLang="x-none"/>
              <a:pPr>
                <a:defRPr/>
              </a:pPr>
              <a:t>‹#›</a:t>
            </a:fld>
            <a:endParaRPr lang="en-US" altLang="x-none" dirty="0"/>
          </a:p>
        </p:txBody>
      </p:sp>
    </p:spTree>
    <p:extLst>
      <p:ext uri="{BB962C8B-B14F-4D97-AF65-F5344CB8AC3E}">
        <p14:creationId xmlns:p14="http://schemas.microsoft.com/office/powerpoint/2010/main" val="343601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68" y="27309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13"/>
            <a:ext cx="3008313" cy="4691063"/>
          </a:xfrm>
        </p:spPr>
        <p:txBody>
          <a:bodyPr/>
          <a:lstStyle>
            <a:lvl1pPr marL="0" indent="0">
              <a:buNone/>
              <a:defRPr sz="1400"/>
            </a:lvl1pPr>
            <a:lvl2pPr marL="456655" indent="0">
              <a:buNone/>
              <a:defRPr sz="1200"/>
            </a:lvl2pPr>
            <a:lvl3pPr marL="913307" indent="0">
              <a:buNone/>
              <a:defRPr sz="1000"/>
            </a:lvl3pPr>
            <a:lvl4pPr marL="1369965" indent="0">
              <a:buNone/>
              <a:defRPr sz="800"/>
            </a:lvl4pPr>
            <a:lvl5pPr marL="1826612" indent="0">
              <a:buNone/>
              <a:defRPr sz="800"/>
            </a:lvl5pPr>
            <a:lvl6pPr marL="2283272" indent="0">
              <a:buNone/>
              <a:defRPr sz="800"/>
            </a:lvl6pPr>
            <a:lvl7pPr marL="2739928" indent="0">
              <a:buNone/>
              <a:defRPr sz="800"/>
            </a:lvl7pPr>
            <a:lvl8pPr marL="3196582" indent="0">
              <a:buNone/>
              <a:defRPr sz="800"/>
            </a:lvl8pPr>
            <a:lvl9pPr marL="365323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5992A4B1-1AAB-C847-8362-B64F3A7CE031}" type="datetime1">
              <a:rPr lang="en-US" altLang="x-none"/>
              <a:pPr>
                <a:defRPr/>
              </a:pPr>
              <a:t>3/28/19</a:t>
            </a:fld>
            <a:endParaRPr lang="en-US" altLang="x-none" dirty="0"/>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43DA1797-B9AA-804C-9581-BBAA0C4EC4AA}" type="slidenum">
              <a:rPr lang="en-US" altLang="x-none"/>
              <a:pPr>
                <a:defRPr/>
              </a:pPr>
              <a:t>‹#›</a:t>
            </a:fld>
            <a:endParaRPr lang="en-US" altLang="x-none" dirty="0"/>
          </a:p>
        </p:txBody>
      </p:sp>
    </p:spTree>
    <p:extLst>
      <p:ext uri="{BB962C8B-B14F-4D97-AF65-F5344CB8AC3E}">
        <p14:creationId xmlns:p14="http://schemas.microsoft.com/office/powerpoint/2010/main" val="323320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55" indent="0">
              <a:buNone/>
              <a:defRPr sz="2800"/>
            </a:lvl2pPr>
            <a:lvl3pPr marL="913307" indent="0">
              <a:buNone/>
              <a:defRPr sz="2400"/>
            </a:lvl3pPr>
            <a:lvl4pPr marL="1369965" indent="0">
              <a:buNone/>
              <a:defRPr sz="2000"/>
            </a:lvl4pPr>
            <a:lvl5pPr marL="1826612" indent="0">
              <a:buNone/>
              <a:defRPr sz="2000"/>
            </a:lvl5pPr>
            <a:lvl6pPr marL="2283272" indent="0">
              <a:buNone/>
              <a:defRPr sz="2000"/>
            </a:lvl6pPr>
            <a:lvl7pPr marL="2739928" indent="0">
              <a:buNone/>
              <a:defRPr sz="2000"/>
            </a:lvl7pPr>
            <a:lvl8pPr marL="3196582" indent="0">
              <a:buNone/>
              <a:defRPr sz="2000"/>
            </a:lvl8pPr>
            <a:lvl9pPr marL="3653234" indent="0">
              <a:buNone/>
              <a:defRPr sz="2000"/>
            </a:lvl9pPr>
          </a:lstStyle>
          <a:p>
            <a:pPr lvl="0"/>
            <a:endParaRPr lang="en-US" noProof="0" dirty="0"/>
          </a:p>
        </p:txBody>
      </p:sp>
      <p:sp>
        <p:nvSpPr>
          <p:cNvPr id="4" name="Text Placeholder 3"/>
          <p:cNvSpPr>
            <a:spLocks noGrp="1"/>
          </p:cNvSpPr>
          <p:nvPr>
            <p:ph type="body" sz="half" idx="2"/>
          </p:nvPr>
        </p:nvSpPr>
        <p:spPr>
          <a:xfrm>
            <a:off x="1792288" y="5367356"/>
            <a:ext cx="5486400" cy="804863"/>
          </a:xfrm>
        </p:spPr>
        <p:txBody>
          <a:bodyPr/>
          <a:lstStyle>
            <a:lvl1pPr marL="0" indent="0">
              <a:buNone/>
              <a:defRPr sz="1400"/>
            </a:lvl1pPr>
            <a:lvl2pPr marL="456655" indent="0">
              <a:buNone/>
              <a:defRPr sz="1200"/>
            </a:lvl2pPr>
            <a:lvl3pPr marL="913307" indent="0">
              <a:buNone/>
              <a:defRPr sz="1000"/>
            </a:lvl3pPr>
            <a:lvl4pPr marL="1369965" indent="0">
              <a:buNone/>
              <a:defRPr sz="800"/>
            </a:lvl4pPr>
            <a:lvl5pPr marL="1826612" indent="0">
              <a:buNone/>
              <a:defRPr sz="800"/>
            </a:lvl5pPr>
            <a:lvl6pPr marL="2283272" indent="0">
              <a:buNone/>
              <a:defRPr sz="800"/>
            </a:lvl6pPr>
            <a:lvl7pPr marL="2739928" indent="0">
              <a:buNone/>
              <a:defRPr sz="800"/>
            </a:lvl7pPr>
            <a:lvl8pPr marL="3196582" indent="0">
              <a:buNone/>
              <a:defRPr sz="800"/>
            </a:lvl8pPr>
            <a:lvl9pPr marL="365323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6EC9AECC-E4A7-DD4F-BFBC-AC0C4D545973}" type="datetime1">
              <a:rPr lang="en-US" altLang="x-none"/>
              <a:pPr>
                <a:defRPr/>
              </a:pPr>
              <a:t>3/28/19</a:t>
            </a:fld>
            <a:endParaRPr lang="en-US" altLang="x-none" dirty="0"/>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75F7B2B8-5AD2-9749-8B0B-EF0007B79DDC}" type="slidenum">
              <a:rPr lang="en-US" altLang="x-none"/>
              <a:pPr>
                <a:defRPr/>
              </a:pPr>
              <a:t>‹#›</a:t>
            </a:fld>
            <a:endParaRPr lang="en-US" altLang="x-none" dirty="0"/>
          </a:p>
        </p:txBody>
      </p:sp>
    </p:spTree>
    <p:extLst>
      <p:ext uri="{BB962C8B-B14F-4D97-AF65-F5344CB8AC3E}">
        <p14:creationId xmlns:p14="http://schemas.microsoft.com/office/powerpoint/2010/main" val="916251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E440F213-147A-244F-AA04-B6A27D8714EC}"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6919121C-A353-CC47-ACD2-048DF1592318}" type="slidenum">
              <a:rPr lang="en-US" altLang="x-none"/>
              <a:pPr>
                <a:defRPr/>
              </a:pPr>
              <a:t>‹#›</a:t>
            </a:fld>
            <a:endParaRPr lang="en-US" altLang="x-none" dirty="0"/>
          </a:p>
        </p:txBody>
      </p:sp>
    </p:spTree>
    <p:extLst>
      <p:ext uri="{BB962C8B-B14F-4D97-AF65-F5344CB8AC3E}">
        <p14:creationId xmlns:p14="http://schemas.microsoft.com/office/powerpoint/2010/main" val="19882872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hangingPunct="0">
              <a:defRPr smtClean="0">
                <a:ea typeface="ヒラギノ角ゴ Pro W3" charset="-128"/>
              </a:defRPr>
            </a:lvl1pPr>
          </a:lstStyle>
          <a:p>
            <a:pPr>
              <a:defRPr/>
            </a:pPr>
            <a:fld id="{5BEDF8F4-92B6-FB4A-849C-60A91887B389}" type="datetime1">
              <a:rPr lang="en-US" altLang="x-none"/>
              <a:pPr>
                <a:defRPr/>
              </a:pPr>
              <a:t>3/28/19</a:t>
            </a:fld>
            <a:endParaRPr lang="en-US" altLang="x-none"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eaLnBrk="0" hangingPunct="0">
              <a:defRPr smtClean="0">
                <a:ea typeface="ヒラギノ角ゴ Pro W3" charset="-128"/>
              </a:defRPr>
            </a:lvl1pPr>
          </a:lstStyle>
          <a:p>
            <a:pPr>
              <a:defRPr/>
            </a:pPr>
            <a:fld id="{85471B77-0E2A-D541-8CE7-59F12C5E9156}" type="slidenum">
              <a:rPr lang="en-US" altLang="x-none"/>
              <a:pPr>
                <a:defRPr/>
              </a:pPr>
              <a:t>‹#›</a:t>
            </a:fld>
            <a:endParaRPr lang="en-US" altLang="x-none" dirty="0"/>
          </a:p>
        </p:txBody>
      </p:sp>
    </p:spTree>
    <p:extLst>
      <p:ext uri="{BB962C8B-B14F-4D97-AF65-F5344CB8AC3E}">
        <p14:creationId xmlns:p14="http://schemas.microsoft.com/office/powerpoint/2010/main" val="150897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328738" y="1295400"/>
            <a:ext cx="6486525" cy="3152775"/>
          </a:xfrm>
          <a:prstGeom prst="rect">
            <a:avLst/>
          </a:prstGeom>
          <a:noFill/>
          <a:ln w="3175">
            <a:solidFill>
              <a:schemeClr val="bg1"/>
            </a:solidFill>
            <a:miter lim="800000"/>
            <a:headEnd/>
            <a:tailEnd/>
          </a:ln>
          <a:effectLst>
            <a:outerShdw blurRad="63500" sx="100500" sy="1005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spcBef>
                <a:spcPts val="2000"/>
              </a:spcBef>
              <a:buClr>
                <a:srgbClr val="6FB7D7"/>
              </a:buClr>
              <a:buSzPct val="110000"/>
              <a:buFont typeface="Wingdings 2" charset="2"/>
              <a:buNone/>
              <a:defRPr/>
            </a:pPr>
            <a:endParaRPr lang="x-none" altLang="x-none" sz="3200">
              <a:solidFill>
                <a:srgbClr val="595959"/>
              </a:solidFill>
              <a:latin typeface="News Gothic MT" charset="0"/>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Date Placeholder 3"/>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7" name="Slide Number Placeholder 5"/>
          <p:cNvSpPr>
            <a:spLocks noGrp="1"/>
          </p:cNvSpPr>
          <p:nvPr>
            <p:ph type="sldNum" sz="quarter" idx="12"/>
          </p:nvPr>
        </p:nvSpPr>
        <p:spPr/>
        <p:txBody>
          <a:bodyPr/>
          <a:lstStyle>
            <a:lvl1pPr defTabSz="914400" eaLnBrk="0" hangingPunct="0">
              <a:defRPr smtClean="0"/>
            </a:lvl1pPr>
          </a:lstStyle>
          <a:p>
            <a:pPr>
              <a:defRPr/>
            </a:pPr>
            <a:fld id="{C5C44386-758F-8D4F-A952-39040E7A8EDC}" type="slidenum">
              <a:rPr lang="en-US" altLang="x-none"/>
              <a:pPr>
                <a:defRPr/>
              </a:pPr>
              <a:t>‹#›</a:t>
            </a:fld>
            <a:endParaRPr lang="en-US" altLang="x-none" dirty="0"/>
          </a:p>
        </p:txBody>
      </p:sp>
    </p:spTree>
    <p:extLst>
      <p:ext uri="{BB962C8B-B14F-4D97-AF65-F5344CB8AC3E}">
        <p14:creationId xmlns:p14="http://schemas.microsoft.com/office/powerpoint/2010/main" val="21024361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6" name="Slide Number Placeholder 5"/>
          <p:cNvSpPr>
            <a:spLocks noGrp="1"/>
          </p:cNvSpPr>
          <p:nvPr>
            <p:ph type="sldNum" sz="quarter" idx="12"/>
          </p:nvPr>
        </p:nvSpPr>
        <p:spPr/>
        <p:txBody>
          <a:bodyPr/>
          <a:lstStyle>
            <a:lvl1pPr defTabSz="914400" eaLnBrk="0" hangingPunct="0">
              <a:defRPr smtClean="0"/>
            </a:lvl1pPr>
          </a:lstStyle>
          <a:p>
            <a:pPr>
              <a:defRPr/>
            </a:pPr>
            <a:fld id="{0FA3C2A8-0F1B-2B4A-8B55-DBF61CBC6982}" type="slidenum">
              <a:rPr lang="en-US" altLang="x-none"/>
              <a:pPr>
                <a:defRPr/>
              </a:pPr>
              <a:t>‹#›</a:t>
            </a:fld>
            <a:endParaRPr lang="en-US" altLang="x-none" dirty="0"/>
          </a:p>
        </p:txBody>
      </p:sp>
    </p:spTree>
    <p:extLst>
      <p:ext uri="{BB962C8B-B14F-4D97-AF65-F5344CB8AC3E}">
        <p14:creationId xmlns:p14="http://schemas.microsoft.com/office/powerpoint/2010/main" val="9486806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5" name="Date Placeholder 3"/>
          <p:cNvSpPr>
            <a:spLocks noGrp="1"/>
          </p:cNvSpPr>
          <p:nvPr>
            <p:ph type="dt" sz="half" idx="14"/>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6" name="Footer Placeholder 4"/>
          <p:cNvSpPr>
            <a:spLocks noGrp="1"/>
          </p:cNvSpPr>
          <p:nvPr>
            <p:ph type="ftr" sz="quarter" idx="15"/>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7" name="Slide Number Placeholder 5"/>
          <p:cNvSpPr>
            <a:spLocks noGrp="1"/>
          </p:cNvSpPr>
          <p:nvPr>
            <p:ph type="sldNum" sz="quarter" idx="16"/>
          </p:nvPr>
        </p:nvSpPr>
        <p:spPr/>
        <p:txBody>
          <a:bodyPr/>
          <a:lstStyle>
            <a:lvl1pPr defTabSz="914400" eaLnBrk="0" hangingPunct="0">
              <a:defRPr smtClean="0"/>
            </a:lvl1pPr>
          </a:lstStyle>
          <a:p>
            <a:pPr>
              <a:defRPr/>
            </a:pPr>
            <a:fld id="{B0830332-99F4-AA4B-9ADF-A028C665FE3B}" type="slidenum">
              <a:rPr lang="en-US" altLang="x-none"/>
              <a:pPr>
                <a:defRPr/>
              </a:pPr>
              <a:t>‹#›</a:t>
            </a:fld>
            <a:endParaRPr lang="en-US" altLang="x-none" dirty="0"/>
          </a:p>
        </p:txBody>
      </p:sp>
    </p:spTree>
    <p:extLst>
      <p:ext uri="{BB962C8B-B14F-4D97-AF65-F5344CB8AC3E}">
        <p14:creationId xmlns:p14="http://schemas.microsoft.com/office/powerpoint/2010/main" val="15564169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6" name="Slide Number Placeholder 5"/>
          <p:cNvSpPr>
            <a:spLocks noGrp="1"/>
          </p:cNvSpPr>
          <p:nvPr>
            <p:ph type="sldNum" sz="quarter" idx="12"/>
          </p:nvPr>
        </p:nvSpPr>
        <p:spPr/>
        <p:txBody>
          <a:bodyPr/>
          <a:lstStyle>
            <a:lvl1pPr defTabSz="914400" eaLnBrk="0" hangingPunct="0">
              <a:defRPr smtClean="0"/>
            </a:lvl1pPr>
          </a:lstStyle>
          <a:p>
            <a:pPr>
              <a:defRPr/>
            </a:pPr>
            <a:fld id="{B48D66A2-E635-6948-9277-2167295319B9}" type="slidenum">
              <a:rPr lang="en-US" altLang="x-none"/>
              <a:pPr>
                <a:defRPr/>
              </a:pPr>
              <a:t>‹#›</a:t>
            </a:fld>
            <a:endParaRPr lang="en-US" altLang="x-none" dirty="0"/>
          </a:p>
        </p:txBody>
      </p:sp>
    </p:spTree>
    <p:extLst>
      <p:ext uri="{BB962C8B-B14F-4D97-AF65-F5344CB8AC3E}">
        <p14:creationId xmlns:p14="http://schemas.microsoft.com/office/powerpoint/2010/main" val="2012400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42920" y="107576"/>
            <a:ext cx="7348631" cy="1336956"/>
          </a:xfrm>
        </p:spPr>
        <p:txBody>
          <a:body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7" name="Slide Number Placeholder 6"/>
          <p:cNvSpPr>
            <a:spLocks noGrp="1"/>
          </p:cNvSpPr>
          <p:nvPr>
            <p:ph type="sldNum" sz="quarter" idx="12"/>
          </p:nvPr>
        </p:nvSpPr>
        <p:spPr/>
        <p:txBody>
          <a:bodyPr/>
          <a:lstStyle>
            <a:lvl1pPr defTabSz="914400" eaLnBrk="0" hangingPunct="0">
              <a:defRPr smtClean="0"/>
            </a:lvl1pPr>
          </a:lstStyle>
          <a:p>
            <a:pPr>
              <a:defRPr/>
            </a:pPr>
            <a:fld id="{3E387C51-311B-8C46-8CE3-24BA002F65A8}" type="slidenum">
              <a:rPr lang="en-US" altLang="x-none"/>
              <a:pPr>
                <a:defRPr/>
              </a:pPr>
              <a:t>‹#›</a:t>
            </a:fld>
            <a:endParaRPr lang="en-US" altLang="x-none" dirty="0"/>
          </a:p>
        </p:txBody>
      </p:sp>
    </p:spTree>
    <p:extLst>
      <p:ext uri="{BB962C8B-B14F-4D97-AF65-F5344CB8AC3E}">
        <p14:creationId xmlns:p14="http://schemas.microsoft.com/office/powerpoint/2010/main" val="210288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9E5FC03-B27F-9A4F-B734-B1AC0928F640}" type="slidenum">
              <a:rPr lang="en-US" altLang="x-none"/>
              <a:pPr>
                <a:defRPr/>
              </a:pPr>
              <a:t>‹#›</a:t>
            </a:fld>
            <a:endParaRPr lang="en-US" altLang="x-none" dirty="0"/>
          </a:p>
        </p:txBody>
      </p:sp>
    </p:spTree>
    <p:extLst>
      <p:ext uri="{BB962C8B-B14F-4D97-AF65-F5344CB8AC3E}">
        <p14:creationId xmlns:p14="http://schemas.microsoft.com/office/powerpoint/2010/main" val="91759489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2918" y="116268"/>
            <a:ext cx="7348632"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9" name="Slide Number Placeholder 8"/>
          <p:cNvSpPr>
            <a:spLocks noGrp="1"/>
          </p:cNvSpPr>
          <p:nvPr>
            <p:ph type="sldNum" sz="quarter" idx="12"/>
          </p:nvPr>
        </p:nvSpPr>
        <p:spPr/>
        <p:txBody>
          <a:bodyPr/>
          <a:lstStyle>
            <a:lvl1pPr defTabSz="914400" eaLnBrk="0" hangingPunct="0">
              <a:defRPr smtClean="0"/>
            </a:lvl1pPr>
          </a:lstStyle>
          <a:p>
            <a:pPr>
              <a:defRPr/>
            </a:pPr>
            <a:fld id="{DA52DF0D-5CA3-5345-A609-526479453397}" type="slidenum">
              <a:rPr lang="en-US" altLang="x-none"/>
              <a:pPr>
                <a:defRPr/>
              </a:pPr>
              <a:t>‹#›</a:t>
            </a:fld>
            <a:endParaRPr lang="en-US" altLang="x-none" dirty="0"/>
          </a:p>
        </p:txBody>
      </p:sp>
    </p:spTree>
    <p:extLst>
      <p:ext uri="{BB962C8B-B14F-4D97-AF65-F5344CB8AC3E}">
        <p14:creationId xmlns:p14="http://schemas.microsoft.com/office/powerpoint/2010/main" val="19965549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5" name="Slide Number Placeholder 4"/>
          <p:cNvSpPr>
            <a:spLocks noGrp="1"/>
          </p:cNvSpPr>
          <p:nvPr>
            <p:ph type="sldNum" sz="quarter" idx="12"/>
          </p:nvPr>
        </p:nvSpPr>
        <p:spPr/>
        <p:txBody>
          <a:bodyPr/>
          <a:lstStyle>
            <a:lvl1pPr defTabSz="914400" eaLnBrk="0" hangingPunct="0">
              <a:defRPr smtClean="0"/>
            </a:lvl1pPr>
          </a:lstStyle>
          <a:p>
            <a:pPr>
              <a:defRPr/>
            </a:pPr>
            <a:fld id="{28B66EFF-9316-F040-BCD8-33FA3E0F8D02}" type="slidenum">
              <a:rPr lang="en-US" altLang="x-none"/>
              <a:pPr>
                <a:defRPr/>
              </a:pPr>
              <a:t>‹#›</a:t>
            </a:fld>
            <a:endParaRPr lang="en-US" altLang="x-none" dirty="0"/>
          </a:p>
        </p:txBody>
      </p:sp>
    </p:spTree>
    <p:extLst>
      <p:ext uri="{BB962C8B-B14F-4D97-AF65-F5344CB8AC3E}">
        <p14:creationId xmlns:p14="http://schemas.microsoft.com/office/powerpoint/2010/main" val="16668585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4" name="Slide Number Placeholder 3"/>
          <p:cNvSpPr>
            <a:spLocks noGrp="1"/>
          </p:cNvSpPr>
          <p:nvPr>
            <p:ph type="sldNum" sz="quarter" idx="12"/>
          </p:nvPr>
        </p:nvSpPr>
        <p:spPr/>
        <p:txBody>
          <a:bodyPr/>
          <a:lstStyle>
            <a:lvl1pPr defTabSz="914400" eaLnBrk="0" hangingPunct="0">
              <a:defRPr smtClean="0"/>
            </a:lvl1pPr>
          </a:lstStyle>
          <a:p>
            <a:pPr>
              <a:defRPr/>
            </a:pPr>
            <a:fld id="{75377074-F715-CA4A-86A7-B200E79F0E32}" type="slidenum">
              <a:rPr lang="en-US" altLang="x-none"/>
              <a:pPr>
                <a:defRPr/>
              </a:pPr>
              <a:t>‹#›</a:t>
            </a:fld>
            <a:endParaRPr lang="en-US" altLang="x-none" dirty="0"/>
          </a:p>
        </p:txBody>
      </p:sp>
    </p:spTree>
    <p:extLst>
      <p:ext uri="{BB962C8B-B14F-4D97-AF65-F5344CB8AC3E}">
        <p14:creationId xmlns:p14="http://schemas.microsoft.com/office/powerpoint/2010/main" val="9681638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7" name="Slide Number Placeholder 6"/>
          <p:cNvSpPr>
            <a:spLocks noGrp="1"/>
          </p:cNvSpPr>
          <p:nvPr>
            <p:ph type="sldNum" sz="quarter" idx="12"/>
          </p:nvPr>
        </p:nvSpPr>
        <p:spPr/>
        <p:txBody>
          <a:bodyPr/>
          <a:lstStyle>
            <a:lvl1pPr defTabSz="914400" eaLnBrk="0" hangingPunct="0">
              <a:defRPr smtClean="0"/>
            </a:lvl1pPr>
          </a:lstStyle>
          <a:p>
            <a:pPr>
              <a:defRPr/>
            </a:pPr>
            <a:fld id="{A4289763-1779-EF4A-BA6D-09B9164D6A6C}" type="slidenum">
              <a:rPr lang="en-US" altLang="x-none"/>
              <a:pPr>
                <a:defRPr/>
              </a:pPr>
              <a:t>‹#›</a:t>
            </a:fld>
            <a:endParaRPr lang="en-US" altLang="x-none" dirty="0"/>
          </a:p>
        </p:txBody>
      </p:sp>
    </p:spTree>
    <p:extLst>
      <p:ext uri="{BB962C8B-B14F-4D97-AF65-F5344CB8AC3E}">
        <p14:creationId xmlns:p14="http://schemas.microsoft.com/office/powerpoint/2010/main" val="445763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5" name="Date Placeholder 4"/>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7" name="Slide Number Placeholder 6"/>
          <p:cNvSpPr>
            <a:spLocks noGrp="1"/>
          </p:cNvSpPr>
          <p:nvPr>
            <p:ph type="sldNum" sz="quarter" idx="12"/>
          </p:nvPr>
        </p:nvSpPr>
        <p:spPr/>
        <p:txBody>
          <a:bodyPr/>
          <a:lstStyle>
            <a:lvl1pPr defTabSz="914400" eaLnBrk="0" hangingPunct="0">
              <a:defRPr smtClean="0"/>
            </a:lvl1pPr>
          </a:lstStyle>
          <a:p>
            <a:pPr>
              <a:defRPr/>
            </a:pPr>
            <a:fld id="{416F1814-E13B-E947-9AB7-3C341157B7E4}" type="slidenum">
              <a:rPr lang="en-US" altLang="x-none"/>
              <a:pPr>
                <a:defRPr/>
              </a:pPr>
              <a:t>‹#›</a:t>
            </a:fld>
            <a:endParaRPr lang="en-US" altLang="x-none" dirty="0"/>
          </a:p>
        </p:txBody>
      </p:sp>
    </p:spTree>
    <p:extLst>
      <p:ext uri="{BB962C8B-B14F-4D97-AF65-F5344CB8AC3E}">
        <p14:creationId xmlns:p14="http://schemas.microsoft.com/office/powerpoint/2010/main" val="15163685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6" name="Slide Number Placeholder 5"/>
          <p:cNvSpPr>
            <a:spLocks noGrp="1"/>
          </p:cNvSpPr>
          <p:nvPr>
            <p:ph type="sldNum" sz="quarter" idx="12"/>
          </p:nvPr>
        </p:nvSpPr>
        <p:spPr/>
        <p:txBody>
          <a:bodyPr/>
          <a:lstStyle>
            <a:lvl1pPr defTabSz="914400" eaLnBrk="0" hangingPunct="0">
              <a:defRPr smtClean="0"/>
            </a:lvl1pPr>
          </a:lstStyle>
          <a:p>
            <a:pPr>
              <a:defRPr/>
            </a:pPr>
            <a:fld id="{6A8450A7-3A29-DC4C-85B3-2F01CB8424DD}" type="slidenum">
              <a:rPr lang="en-US" altLang="x-none"/>
              <a:pPr>
                <a:defRPr/>
              </a:pPr>
              <a:t>‹#›</a:t>
            </a:fld>
            <a:endParaRPr lang="en-US" altLang="x-none" dirty="0"/>
          </a:p>
        </p:txBody>
      </p:sp>
    </p:spTree>
    <p:extLst>
      <p:ext uri="{BB962C8B-B14F-4D97-AF65-F5344CB8AC3E}">
        <p14:creationId xmlns:p14="http://schemas.microsoft.com/office/powerpoint/2010/main" val="14170918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6" name="Slide Number Placeholder 5"/>
          <p:cNvSpPr>
            <a:spLocks noGrp="1"/>
          </p:cNvSpPr>
          <p:nvPr>
            <p:ph type="sldNum" sz="quarter" idx="12"/>
          </p:nvPr>
        </p:nvSpPr>
        <p:spPr/>
        <p:txBody>
          <a:bodyPr/>
          <a:lstStyle>
            <a:lvl1pPr defTabSz="914400" eaLnBrk="0" hangingPunct="0">
              <a:defRPr smtClean="0"/>
            </a:lvl1pPr>
          </a:lstStyle>
          <a:p>
            <a:pPr>
              <a:defRPr/>
            </a:pPr>
            <a:fld id="{DE805807-76C7-634B-AB6F-6E56A67019B3}" type="slidenum">
              <a:rPr lang="en-US" altLang="x-none"/>
              <a:pPr>
                <a:defRPr/>
              </a:pPr>
              <a:t>‹#›</a:t>
            </a:fld>
            <a:endParaRPr lang="en-US" altLang="x-none" dirty="0"/>
          </a:p>
        </p:txBody>
      </p:sp>
    </p:spTree>
    <p:extLst>
      <p:ext uri="{BB962C8B-B14F-4D97-AF65-F5344CB8AC3E}">
        <p14:creationId xmlns:p14="http://schemas.microsoft.com/office/powerpoint/2010/main" val="14684726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328738" y="1295400"/>
            <a:ext cx="6486525" cy="3152775"/>
          </a:xfrm>
          <a:prstGeom prst="rect">
            <a:avLst/>
          </a:prstGeom>
          <a:noFill/>
          <a:ln w="3175">
            <a:solidFill>
              <a:schemeClr val="bg1"/>
            </a:solidFill>
            <a:miter lim="800000"/>
            <a:headEnd/>
            <a:tailEnd/>
          </a:ln>
          <a:effectLst>
            <a:outerShdw blurRad="63500" sx="100500" sy="1005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spcBef>
                <a:spcPts val="2000"/>
              </a:spcBef>
              <a:buClr>
                <a:srgbClr val="6FB7D7"/>
              </a:buClr>
              <a:buSzPct val="110000"/>
              <a:buFont typeface="Wingdings 2" charset="2"/>
              <a:buNone/>
              <a:defRPr/>
            </a:pPr>
            <a:endParaRPr lang="x-none" altLang="x-none" sz="3200">
              <a:solidFill>
                <a:srgbClr val="595959"/>
              </a:solidFill>
              <a:latin typeface="News Gothic MT" charset="0"/>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Date Placeholder 3"/>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7" name="Slide Number Placeholder 5"/>
          <p:cNvSpPr>
            <a:spLocks noGrp="1"/>
          </p:cNvSpPr>
          <p:nvPr>
            <p:ph type="sldNum" sz="quarter" idx="12"/>
          </p:nvPr>
        </p:nvSpPr>
        <p:spPr/>
        <p:txBody>
          <a:bodyPr/>
          <a:lstStyle>
            <a:lvl1pPr defTabSz="914400" eaLnBrk="0" hangingPunct="0">
              <a:defRPr smtClean="0"/>
            </a:lvl1pPr>
          </a:lstStyle>
          <a:p>
            <a:pPr>
              <a:defRPr/>
            </a:pPr>
            <a:fld id="{EC7A49F7-6911-1B4B-A966-29AC9541BC2D}" type="slidenum">
              <a:rPr lang="en-US" altLang="x-none"/>
              <a:pPr>
                <a:defRPr/>
              </a:pPr>
              <a:t>‹#›</a:t>
            </a:fld>
            <a:endParaRPr lang="en-US" altLang="x-none" dirty="0"/>
          </a:p>
        </p:txBody>
      </p:sp>
    </p:spTree>
    <p:extLst>
      <p:ext uri="{BB962C8B-B14F-4D97-AF65-F5344CB8AC3E}">
        <p14:creationId xmlns:p14="http://schemas.microsoft.com/office/powerpoint/2010/main" val="1738059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6" name="Slide Number Placeholder 5"/>
          <p:cNvSpPr>
            <a:spLocks noGrp="1"/>
          </p:cNvSpPr>
          <p:nvPr>
            <p:ph type="sldNum" sz="quarter" idx="12"/>
          </p:nvPr>
        </p:nvSpPr>
        <p:spPr/>
        <p:txBody>
          <a:bodyPr/>
          <a:lstStyle>
            <a:lvl1pPr defTabSz="914400" eaLnBrk="0" hangingPunct="0">
              <a:defRPr smtClean="0"/>
            </a:lvl1pPr>
          </a:lstStyle>
          <a:p>
            <a:pPr>
              <a:defRPr/>
            </a:pPr>
            <a:fld id="{A5DA27D5-12EB-2F47-B6F5-BB4D34719E05}" type="slidenum">
              <a:rPr lang="en-US" altLang="x-none"/>
              <a:pPr>
                <a:defRPr/>
              </a:pPr>
              <a:t>‹#›</a:t>
            </a:fld>
            <a:endParaRPr lang="en-US" altLang="x-none" dirty="0"/>
          </a:p>
        </p:txBody>
      </p:sp>
    </p:spTree>
    <p:extLst>
      <p:ext uri="{BB962C8B-B14F-4D97-AF65-F5344CB8AC3E}">
        <p14:creationId xmlns:p14="http://schemas.microsoft.com/office/powerpoint/2010/main" val="14976853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5" name="Date Placeholder 3"/>
          <p:cNvSpPr>
            <a:spLocks noGrp="1"/>
          </p:cNvSpPr>
          <p:nvPr>
            <p:ph type="dt" sz="half" idx="14"/>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6" name="Footer Placeholder 4"/>
          <p:cNvSpPr>
            <a:spLocks noGrp="1"/>
          </p:cNvSpPr>
          <p:nvPr>
            <p:ph type="ftr" sz="quarter" idx="15"/>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7" name="Slide Number Placeholder 5"/>
          <p:cNvSpPr>
            <a:spLocks noGrp="1"/>
          </p:cNvSpPr>
          <p:nvPr>
            <p:ph type="sldNum" sz="quarter" idx="16"/>
          </p:nvPr>
        </p:nvSpPr>
        <p:spPr/>
        <p:txBody>
          <a:bodyPr/>
          <a:lstStyle>
            <a:lvl1pPr defTabSz="914400" eaLnBrk="0" hangingPunct="0">
              <a:defRPr smtClean="0"/>
            </a:lvl1pPr>
          </a:lstStyle>
          <a:p>
            <a:pPr>
              <a:defRPr/>
            </a:pPr>
            <a:fld id="{6B9926E7-D3F2-2F43-8593-1F538A00F764}" type="slidenum">
              <a:rPr lang="en-US" altLang="x-none"/>
              <a:pPr>
                <a:defRPr/>
              </a:pPr>
              <a:t>‹#›</a:t>
            </a:fld>
            <a:endParaRPr lang="en-US" altLang="x-none" dirty="0"/>
          </a:p>
        </p:txBody>
      </p:sp>
    </p:spTree>
    <p:extLst>
      <p:ext uri="{BB962C8B-B14F-4D97-AF65-F5344CB8AC3E}">
        <p14:creationId xmlns:p14="http://schemas.microsoft.com/office/powerpoint/2010/main" val="94218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47CB8893-F2D1-9147-8B90-F342F07BA56F}" type="slidenum">
              <a:rPr lang="en-US" altLang="x-none"/>
              <a:pPr>
                <a:defRPr/>
              </a:pPr>
              <a:t>‹#›</a:t>
            </a:fld>
            <a:endParaRPr lang="en-US" altLang="x-none" dirty="0"/>
          </a:p>
        </p:txBody>
      </p:sp>
    </p:spTree>
    <p:extLst>
      <p:ext uri="{BB962C8B-B14F-4D97-AF65-F5344CB8AC3E}">
        <p14:creationId xmlns:p14="http://schemas.microsoft.com/office/powerpoint/2010/main" val="93733115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6" name="Slide Number Placeholder 5"/>
          <p:cNvSpPr>
            <a:spLocks noGrp="1"/>
          </p:cNvSpPr>
          <p:nvPr>
            <p:ph type="sldNum" sz="quarter" idx="12"/>
          </p:nvPr>
        </p:nvSpPr>
        <p:spPr/>
        <p:txBody>
          <a:bodyPr/>
          <a:lstStyle>
            <a:lvl1pPr defTabSz="914400" eaLnBrk="0" hangingPunct="0">
              <a:defRPr smtClean="0"/>
            </a:lvl1pPr>
          </a:lstStyle>
          <a:p>
            <a:pPr>
              <a:defRPr/>
            </a:pPr>
            <a:fld id="{1AD9FAF8-2629-6E4D-8402-4B019EF607C5}" type="slidenum">
              <a:rPr lang="en-US" altLang="x-none"/>
              <a:pPr>
                <a:defRPr/>
              </a:pPr>
              <a:t>‹#›</a:t>
            </a:fld>
            <a:endParaRPr lang="en-US" altLang="x-none" dirty="0"/>
          </a:p>
        </p:txBody>
      </p:sp>
    </p:spTree>
    <p:extLst>
      <p:ext uri="{BB962C8B-B14F-4D97-AF65-F5344CB8AC3E}">
        <p14:creationId xmlns:p14="http://schemas.microsoft.com/office/powerpoint/2010/main" val="19417107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42920" y="107576"/>
            <a:ext cx="7348631" cy="1336956"/>
          </a:xfrm>
        </p:spPr>
        <p:txBody>
          <a:body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7" name="Slide Number Placeholder 6"/>
          <p:cNvSpPr>
            <a:spLocks noGrp="1"/>
          </p:cNvSpPr>
          <p:nvPr>
            <p:ph type="sldNum" sz="quarter" idx="12"/>
          </p:nvPr>
        </p:nvSpPr>
        <p:spPr/>
        <p:txBody>
          <a:bodyPr/>
          <a:lstStyle>
            <a:lvl1pPr defTabSz="914400" eaLnBrk="0" hangingPunct="0">
              <a:defRPr smtClean="0"/>
            </a:lvl1pPr>
          </a:lstStyle>
          <a:p>
            <a:pPr>
              <a:defRPr/>
            </a:pPr>
            <a:fld id="{8D8696E1-B336-0546-8D7F-C3398B8A29E7}" type="slidenum">
              <a:rPr lang="en-US" altLang="x-none"/>
              <a:pPr>
                <a:defRPr/>
              </a:pPr>
              <a:t>‹#›</a:t>
            </a:fld>
            <a:endParaRPr lang="en-US" altLang="x-none" dirty="0"/>
          </a:p>
        </p:txBody>
      </p:sp>
    </p:spTree>
    <p:extLst>
      <p:ext uri="{BB962C8B-B14F-4D97-AF65-F5344CB8AC3E}">
        <p14:creationId xmlns:p14="http://schemas.microsoft.com/office/powerpoint/2010/main" val="11717477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2918" y="116268"/>
            <a:ext cx="7348632"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9" name="Slide Number Placeholder 8"/>
          <p:cNvSpPr>
            <a:spLocks noGrp="1"/>
          </p:cNvSpPr>
          <p:nvPr>
            <p:ph type="sldNum" sz="quarter" idx="12"/>
          </p:nvPr>
        </p:nvSpPr>
        <p:spPr/>
        <p:txBody>
          <a:bodyPr/>
          <a:lstStyle>
            <a:lvl1pPr defTabSz="914400" eaLnBrk="0" hangingPunct="0">
              <a:defRPr smtClean="0"/>
            </a:lvl1pPr>
          </a:lstStyle>
          <a:p>
            <a:pPr>
              <a:defRPr/>
            </a:pPr>
            <a:fld id="{8239656D-9C8A-4C45-8D0F-8F58C0CBECC5}" type="slidenum">
              <a:rPr lang="en-US" altLang="x-none"/>
              <a:pPr>
                <a:defRPr/>
              </a:pPr>
              <a:t>‹#›</a:t>
            </a:fld>
            <a:endParaRPr lang="en-US" altLang="x-none" dirty="0"/>
          </a:p>
        </p:txBody>
      </p:sp>
    </p:spTree>
    <p:extLst>
      <p:ext uri="{BB962C8B-B14F-4D97-AF65-F5344CB8AC3E}">
        <p14:creationId xmlns:p14="http://schemas.microsoft.com/office/powerpoint/2010/main" val="11388534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5" name="Slide Number Placeholder 4"/>
          <p:cNvSpPr>
            <a:spLocks noGrp="1"/>
          </p:cNvSpPr>
          <p:nvPr>
            <p:ph type="sldNum" sz="quarter" idx="12"/>
          </p:nvPr>
        </p:nvSpPr>
        <p:spPr/>
        <p:txBody>
          <a:bodyPr/>
          <a:lstStyle>
            <a:lvl1pPr defTabSz="914400" eaLnBrk="0" hangingPunct="0">
              <a:defRPr smtClean="0"/>
            </a:lvl1pPr>
          </a:lstStyle>
          <a:p>
            <a:pPr>
              <a:defRPr/>
            </a:pPr>
            <a:fld id="{27FE51D9-3136-B645-B292-FC5BB061E210}" type="slidenum">
              <a:rPr lang="en-US" altLang="x-none"/>
              <a:pPr>
                <a:defRPr/>
              </a:pPr>
              <a:t>‹#›</a:t>
            </a:fld>
            <a:endParaRPr lang="en-US" altLang="x-none" dirty="0"/>
          </a:p>
        </p:txBody>
      </p:sp>
    </p:spTree>
    <p:extLst>
      <p:ext uri="{BB962C8B-B14F-4D97-AF65-F5344CB8AC3E}">
        <p14:creationId xmlns:p14="http://schemas.microsoft.com/office/powerpoint/2010/main" val="1879531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4" name="Slide Number Placeholder 3"/>
          <p:cNvSpPr>
            <a:spLocks noGrp="1"/>
          </p:cNvSpPr>
          <p:nvPr>
            <p:ph type="sldNum" sz="quarter" idx="12"/>
          </p:nvPr>
        </p:nvSpPr>
        <p:spPr/>
        <p:txBody>
          <a:bodyPr/>
          <a:lstStyle>
            <a:lvl1pPr defTabSz="914400" eaLnBrk="0" hangingPunct="0">
              <a:defRPr smtClean="0"/>
            </a:lvl1pPr>
          </a:lstStyle>
          <a:p>
            <a:pPr>
              <a:defRPr/>
            </a:pPr>
            <a:fld id="{DC9D9DBB-608C-BB47-99C8-D633FBB724DD}" type="slidenum">
              <a:rPr lang="en-US" altLang="x-none"/>
              <a:pPr>
                <a:defRPr/>
              </a:pPr>
              <a:t>‹#›</a:t>
            </a:fld>
            <a:endParaRPr lang="en-US" altLang="x-none" dirty="0"/>
          </a:p>
        </p:txBody>
      </p:sp>
    </p:spTree>
    <p:extLst>
      <p:ext uri="{BB962C8B-B14F-4D97-AF65-F5344CB8AC3E}">
        <p14:creationId xmlns:p14="http://schemas.microsoft.com/office/powerpoint/2010/main" val="21274796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7" name="Slide Number Placeholder 6"/>
          <p:cNvSpPr>
            <a:spLocks noGrp="1"/>
          </p:cNvSpPr>
          <p:nvPr>
            <p:ph type="sldNum" sz="quarter" idx="12"/>
          </p:nvPr>
        </p:nvSpPr>
        <p:spPr/>
        <p:txBody>
          <a:bodyPr/>
          <a:lstStyle>
            <a:lvl1pPr defTabSz="914400" eaLnBrk="0" hangingPunct="0">
              <a:defRPr smtClean="0"/>
            </a:lvl1pPr>
          </a:lstStyle>
          <a:p>
            <a:pPr>
              <a:defRPr/>
            </a:pPr>
            <a:fld id="{1716B2DC-F44E-2844-91F3-275E3C59E3C0}" type="slidenum">
              <a:rPr lang="en-US" altLang="x-none"/>
              <a:pPr>
                <a:defRPr/>
              </a:pPr>
              <a:t>‹#›</a:t>
            </a:fld>
            <a:endParaRPr lang="en-US" altLang="x-none" dirty="0"/>
          </a:p>
        </p:txBody>
      </p:sp>
    </p:spTree>
    <p:extLst>
      <p:ext uri="{BB962C8B-B14F-4D97-AF65-F5344CB8AC3E}">
        <p14:creationId xmlns:p14="http://schemas.microsoft.com/office/powerpoint/2010/main" val="9485449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5" name="Date Placeholder 4"/>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7" name="Slide Number Placeholder 6"/>
          <p:cNvSpPr>
            <a:spLocks noGrp="1"/>
          </p:cNvSpPr>
          <p:nvPr>
            <p:ph type="sldNum" sz="quarter" idx="12"/>
          </p:nvPr>
        </p:nvSpPr>
        <p:spPr/>
        <p:txBody>
          <a:bodyPr/>
          <a:lstStyle>
            <a:lvl1pPr defTabSz="914400" eaLnBrk="0" hangingPunct="0">
              <a:defRPr smtClean="0"/>
            </a:lvl1pPr>
          </a:lstStyle>
          <a:p>
            <a:pPr>
              <a:defRPr/>
            </a:pPr>
            <a:fld id="{A4823CD2-DA8D-8F47-BAEE-3EE0AA0881EB}" type="slidenum">
              <a:rPr lang="en-US" altLang="x-none"/>
              <a:pPr>
                <a:defRPr/>
              </a:pPr>
              <a:t>‹#›</a:t>
            </a:fld>
            <a:endParaRPr lang="en-US" altLang="x-none" dirty="0"/>
          </a:p>
        </p:txBody>
      </p:sp>
    </p:spTree>
    <p:extLst>
      <p:ext uri="{BB962C8B-B14F-4D97-AF65-F5344CB8AC3E}">
        <p14:creationId xmlns:p14="http://schemas.microsoft.com/office/powerpoint/2010/main" val="14235100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6" name="Slide Number Placeholder 5"/>
          <p:cNvSpPr>
            <a:spLocks noGrp="1"/>
          </p:cNvSpPr>
          <p:nvPr>
            <p:ph type="sldNum" sz="quarter" idx="12"/>
          </p:nvPr>
        </p:nvSpPr>
        <p:spPr/>
        <p:txBody>
          <a:bodyPr/>
          <a:lstStyle>
            <a:lvl1pPr defTabSz="914400" eaLnBrk="0" hangingPunct="0">
              <a:defRPr smtClean="0"/>
            </a:lvl1pPr>
          </a:lstStyle>
          <a:p>
            <a:pPr>
              <a:defRPr/>
            </a:pPr>
            <a:fld id="{1CB46972-EA72-8340-926C-D72EE05960BC}" type="slidenum">
              <a:rPr lang="en-US" altLang="x-none"/>
              <a:pPr>
                <a:defRPr/>
              </a:pPr>
              <a:t>‹#›</a:t>
            </a:fld>
            <a:endParaRPr lang="en-US" altLang="x-none" dirty="0"/>
          </a:p>
        </p:txBody>
      </p:sp>
    </p:spTree>
    <p:extLst>
      <p:ext uri="{BB962C8B-B14F-4D97-AF65-F5344CB8AC3E}">
        <p14:creationId xmlns:p14="http://schemas.microsoft.com/office/powerpoint/2010/main" val="19651121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defTabSz="457200" eaLnBrk="1" fontAlgn="auto" hangingPunct="1">
              <a:spcBef>
                <a:spcPts val="0"/>
              </a:spcBef>
              <a:spcAft>
                <a:spcPts val="0"/>
              </a:spcAft>
              <a:defRPr sz="1800">
                <a:solidFill>
                  <a:prstClr val="black"/>
                </a:solidFill>
                <a:latin typeface="News Gothic MT"/>
                <a:ea typeface="+mn-ea"/>
                <a:cs typeface="+mn-cs"/>
              </a:defRPr>
            </a:lvl1pPr>
          </a:lstStyle>
          <a:p>
            <a:pPr>
              <a:defRPr/>
            </a:pPr>
            <a:r>
              <a:rPr lang="en-US" dirty="0"/>
              <a:t>13 January 2015</a:t>
            </a: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ヒラギノ角ゴ Pro W3" charset="0"/>
                <a:cs typeface="ヒラギノ角ゴ Pro W3" charset="0"/>
              </a:defRPr>
            </a:lvl1pPr>
          </a:lstStyle>
          <a:p>
            <a:pPr>
              <a:defRPr/>
            </a:pPr>
            <a:r>
              <a:rPr lang="en-US" dirty="0"/>
              <a:t>PACE Kick-off   13 Jan 2015</a:t>
            </a:r>
          </a:p>
        </p:txBody>
      </p:sp>
      <p:sp>
        <p:nvSpPr>
          <p:cNvPr id="6" name="Slide Number Placeholder 5"/>
          <p:cNvSpPr>
            <a:spLocks noGrp="1"/>
          </p:cNvSpPr>
          <p:nvPr>
            <p:ph type="sldNum" sz="quarter" idx="12"/>
          </p:nvPr>
        </p:nvSpPr>
        <p:spPr/>
        <p:txBody>
          <a:bodyPr/>
          <a:lstStyle>
            <a:lvl1pPr defTabSz="914400" eaLnBrk="0" hangingPunct="0">
              <a:defRPr smtClean="0"/>
            </a:lvl1pPr>
          </a:lstStyle>
          <a:p>
            <a:pPr>
              <a:defRPr/>
            </a:pPr>
            <a:fld id="{227CAB4F-7325-DC42-9084-0354E9903675}" type="slidenum">
              <a:rPr lang="en-US" altLang="x-none"/>
              <a:pPr>
                <a:defRPr/>
              </a:pPr>
              <a:t>‹#›</a:t>
            </a:fld>
            <a:endParaRPr lang="en-US" altLang="x-none" dirty="0"/>
          </a:p>
        </p:txBody>
      </p:sp>
    </p:spTree>
    <p:extLst>
      <p:ext uri="{BB962C8B-B14F-4D97-AF65-F5344CB8AC3E}">
        <p14:creationId xmlns:p14="http://schemas.microsoft.com/office/powerpoint/2010/main" val="1489301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smtClean="0">
                <a:ea typeface="ＭＳ Ｐゴシック" charset="-128"/>
              </a:defRPr>
            </a:lvl1pPr>
          </a:lstStyle>
          <a:p>
            <a:pPr>
              <a:defRPr/>
            </a:pPr>
            <a:fld id="{4E8E98E1-3DF1-084F-A08B-30ADB7EF005D}" type="slidenum">
              <a:rPr lang="en-US" altLang="x-none"/>
              <a:pPr>
                <a:defRPr/>
              </a:pPr>
              <a:t>‹#›</a:t>
            </a:fld>
            <a:endParaRPr lang="en-US" altLang="x-none" dirty="0"/>
          </a:p>
        </p:txBody>
      </p:sp>
    </p:spTree>
    <p:extLst>
      <p:ext uri="{BB962C8B-B14F-4D97-AF65-F5344CB8AC3E}">
        <p14:creationId xmlns:p14="http://schemas.microsoft.com/office/powerpoint/2010/main" val="176344665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110B69EA-8BFF-724B-958B-0BB952F33A00}" type="slidenum">
              <a:rPr lang="en-US" altLang="x-none"/>
              <a:pPr>
                <a:defRPr/>
              </a:pPr>
              <a:t>‹#›</a:t>
            </a:fld>
            <a:endParaRPr lang="en-US" altLang="x-none" dirty="0"/>
          </a:p>
        </p:txBody>
      </p:sp>
    </p:spTree>
    <p:extLst>
      <p:ext uri="{BB962C8B-B14F-4D97-AF65-F5344CB8AC3E}">
        <p14:creationId xmlns:p14="http://schemas.microsoft.com/office/powerpoint/2010/main" val="19322217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10.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89.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5.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8.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9.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547" name="Rectangle 3"/>
          <p:cNvSpPr>
            <a:spLocks noGrp="1" noChangeArrowheads="1"/>
          </p:cNvSpPr>
          <p:nvPr>
            <p:ph type="sldNum" sz="quarter" idx="4"/>
          </p:nvPr>
        </p:nvSpPr>
        <p:spPr bwMode="auto">
          <a:xfrm>
            <a:off x="6499225" y="6300788"/>
            <a:ext cx="1905000" cy="354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BE39A54-8665-0142-8305-24A9DDE64F8C}" type="slidenum">
              <a:rPr lang="en-US" altLang="x-none"/>
              <a:pPr>
                <a:defRPr/>
              </a:pPr>
              <a:t>‹#›</a:t>
            </a:fld>
            <a:endParaRPr lang="en-US" altLang="x-none" dirty="0"/>
          </a:p>
        </p:txBody>
      </p:sp>
      <p:sp>
        <p:nvSpPr>
          <p:cNvPr id="1028" name="Rectangle 4"/>
          <p:cNvSpPr>
            <a:spLocks noGrp="1" noChangeArrowheads="1"/>
          </p:cNvSpPr>
          <p:nvPr>
            <p:ph type="title"/>
          </p:nvPr>
        </p:nvSpPr>
        <p:spPr bwMode="auto">
          <a:xfrm>
            <a:off x="1263650" y="74613"/>
            <a:ext cx="7664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9" name="Rectangle 5"/>
          <p:cNvSpPr>
            <a:spLocks noGrp="1" noChangeArrowheads="1"/>
          </p:cNvSpPr>
          <p:nvPr>
            <p:ph type="body" idx="1"/>
          </p:nvPr>
        </p:nvSpPr>
        <p:spPr bwMode="auto">
          <a:xfrm>
            <a:off x="963613" y="1290638"/>
            <a:ext cx="7845425"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30" name="Rectangle 6"/>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defRPr/>
            </a:pPr>
            <a:endParaRPr lang="x-none" altLang="x-none"/>
          </a:p>
        </p:txBody>
      </p:sp>
    </p:spTree>
  </p:cSld>
  <p:clrMap bg1="lt1" tx1="dk1" bg2="lt2" tx2="dk2" accent1="accent1" accent2="accent2" accent3="accent3" accent4="accent4" accent5="accent5" accent6="accent6" hlink="hlink" folHlink="folHlink"/>
  <p:sldLayoutIdLst>
    <p:sldLayoutId id="2147487033" r:id="rId1"/>
    <p:sldLayoutId id="2147487017" r:id="rId2"/>
    <p:sldLayoutId id="2147487018" r:id="rId3"/>
    <p:sldLayoutId id="2147487019" r:id="rId4"/>
    <p:sldLayoutId id="2147487020" r:id="rId5"/>
    <p:sldLayoutId id="2147487021" r:id="rId6"/>
    <p:sldLayoutId id="2147487022" r:id="rId7"/>
    <p:sldLayoutId id="2147487023" r:id="rId8"/>
    <p:sldLayoutId id="2147487024" r:id="rId9"/>
    <p:sldLayoutId id="2147487025" r:id="rId10"/>
    <p:sldLayoutId id="2147487026" r:id="rId11"/>
  </p:sldLayoutIdLst>
  <p:transition/>
  <p:txStyles>
    <p:titleStyle>
      <a:lvl1pPr algn="l" rtl="0" eaLnBrk="0" fontAlgn="base" hangingPunct="0">
        <a:lnSpc>
          <a:spcPct val="85000"/>
        </a:lnSpc>
        <a:spcBef>
          <a:spcPct val="0"/>
        </a:spcBef>
        <a:spcAft>
          <a:spcPct val="0"/>
        </a:spcAft>
        <a:defRPr sz="3200" b="1">
          <a:solidFill>
            <a:srgbClr val="184B81"/>
          </a:solidFill>
          <a:latin typeface="+mj-lt"/>
          <a:ea typeface="ヒラギノ角ゴ Pro W3" charset="-128"/>
          <a:cs typeface="ヒラギノ角ゴ Pro W3" charset="-128"/>
        </a:defRPr>
      </a:lvl1pPr>
      <a:lvl2pPr algn="l" rtl="0" eaLnBrk="0" fontAlgn="base" hangingPunct="0">
        <a:lnSpc>
          <a:spcPct val="85000"/>
        </a:lnSpc>
        <a:spcBef>
          <a:spcPct val="0"/>
        </a:spcBef>
        <a:spcAft>
          <a:spcPct val="0"/>
        </a:spcAft>
        <a:defRPr sz="3200" b="1">
          <a:solidFill>
            <a:srgbClr val="184B81"/>
          </a:solidFill>
          <a:latin typeface="Arial" charset="0"/>
          <a:ea typeface="ヒラギノ角ゴ Pro W3" charset="-128"/>
          <a:cs typeface="ヒラギノ角ゴ Pro W3" charset="-128"/>
        </a:defRPr>
      </a:lvl2pPr>
      <a:lvl3pPr algn="l" rtl="0" eaLnBrk="0" fontAlgn="base" hangingPunct="0">
        <a:lnSpc>
          <a:spcPct val="85000"/>
        </a:lnSpc>
        <a:spcBef>
          <a:spcPct val="0"/>
        </a:spcBef>
        <a:spcAft>
          <a:spcPct val="0"/>
        </a:spcAft>
        <a:defRPr sz="3200" b="1">
          <a:solidFill>
            <a:srgbClr val="184B81"/>
          </a:solidFill>
          <a:latin typeface="Arial" charset="0"/>
          <a:ea typeface="ヒラギノ角ゴ Pro W3" charset="-128"/>
          <a:cs typeface="ヒラギノ角ゴ Pro W3" charset="-128"/>
        </a:defRPr>
      </a:lvl3pPr>
      <a:lvl4pPr algn="l" rtl="0" eaLnBrk="0" fontAlgn="base" hangingPunct="0">
        <a:lnSpc>
          <a:spcPct val="85000"/>
        </a:lnSpc>
        <a:spcBef>
          <a:spcPct val="0"/>
        </a:spcBef>
        <a:spcAft>
          <a:spcPct val="0"/>
        </a:spcAft>
        <a:defRPr sz="3200" b="1">
          <a:solidFill>
            <a:srgbClr val="184B81"/>
          </a:solidFill>
          <a:latin typeface="Arial" charset="0"/>
          <a:ea typeface="ヒラギノ角ゴ Pro W3" charset="-128"/>
          <a:cs typeface="ヒラギノ角ゴ Pro W3" charset="-128"/>
        </a:defRPr>
      </a:lvl4pPr>
      <a:lvl5pPr algn="l" rtl="0" eaLnBrk="0" fontAlgn="base" hangingPunct="0">
        <a:lnSpc>
          <a:spcPct val="85000"/>
        </a:lnSpc>
        <a:spcBef>
          <a:spcPct val="0"/>
        </a:spcBef>
        <a:spcAft>
          <a:spcPct val="0"/>
        </a:spcAft>
        <a:defRPr sz="3200" b="1">
          <a:solidFill>
            <a:srgbClr val="184B81"/>
          </a:solidFill>
          <a:latin typeface="Arial" charset="0"/>
          <a:ea typeface="ヒラギノ角ゴ Pro W3" charset="-128"/>
          <a:cs typeface="ヒラギノ角ゴ Pro W3" charset="-128"/>
        </a:defRPr>
      </a:lvl5pPr>
      <a:lvl6pPr marL="457200" algn="l" rtl="0" fontAlgn="base">
        <a:lnSpc>
          <a:spcPct val="85000"/>
        </a:lnSpc>
        <a:spcBef>
          <a:spcPct val="0"/>
        </a:spcBef>
        <a:spcAft>
          <a:spcPct val="0"/>
        </a:spcAft>
        <a:defRPr sz="3200" b="1">
          <a:solidFill>
            <a:srgbClr val="184B81"/>
          </a:solidFill>
          <a:latin typeface="Arial" charset="0"/>
        </a:defRPr>
      </a:lvl6pPr>
      <a:lvl7pPr marL="914400" algn="l" rtl="0" fontAlgn="base">
        <a:lnSpc>
          <a:spcPct val="85000"/>
        </a:lnSpc>
        <a:spcBef>
          <a:spcPct val="0"/>
        </a:spcBef>
        <a:spcAft>
          <a:spcPct val="0"/>
        </a:spcAft>
        <a:defRPr sz="3200" b="1">
          <a:solidFill>
            <a:srgbClr val="184B81"/>
          </a:solidFill>
          <a:latin typeface="Arial" charset="0"/>
        </a:defRPr>
      </a:lvl7pPr>
      <a:lvl8pPr marL="1371600" algn="l" rtl="0" fontAlgn="base">
        <a:lnSpc>
          <a:spcPct val="85000"/>
        </a:lnSpc>
        <a:spcBef>
          <a:spcPct val="0"/>
        </a:spcBef>
        <a:spcAft>
          <a:spcPct val="0"/>
        </a:spcAft>
        <a:defRPr sz="3200" b="1">
          <a:solidFill>
            <a:srgbClr val="184B81"/>
          </a:solidFill>
          <a:latin typeface="Arial" charset="0"/>
        </a:defRPr>
      </a:lvl8pPr>
      <a:lvl9pPr marL="1828800" algn="l" rtl="0" fontAlgn="base">
        <a:lnSpc>
          <a:spcPct val="85000"/>
        </a:lnSpc>
        <a:spcBef>
          <a:spcPct val="0"/>
        </a:spcBef>
        <a:spcAft>
          <a:spcPct val="0"/>
        </a:spcAft>
        <a:defRPr sz="3200" b="1">
          <a:solidFill>
            <a:srgbClr val="184B81"/>
          </a:solidFill>
          <a:latin typeface="Arial" charset="0"/>
        </a:defRPr>
      </a:lvl9pPr>
    </p:titleStyle>
    <p:bodyStyle>
      <a:lvl1pPr marL="282575" indent="-282575" algn="l" rtl="0" eaLnBrk="0" fontAlgn="base" hangingPunct="0">
        <a:lnSpc>
          <a:spcPct val="85000"/>
        </a:lnSpc>
        <a:spcBef>
          <a:spcPct val="20000"/>
        </a:spcBef>
        <a:spcAft>
          <a:spcPct val="0"/>
        </a:spcAft>
        <a:buFont typeface="Wingdings" charset="2"/>
        <a:buBlip>
          <a:blip r:embed="rId14"/>
        </a:buBlip>
        <a:defRPr sz="2000">
          <a:solidFill>
            <a:schemeClr val="tx1"/>
          </a:solidFill>
          <a:latin typeface="+mn-lt"/>
          <a:ea typeface="ヒラギノ角ゴ Pro W3" charset="-128"/>
          <a:cs typeface="ヒラギノ角ゴ Pro W3"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ヒラギノ角ゴ Pro W3" charset="-128"/>
          <a:cs typeface="ヒラギノ角ゴ Pro W3" charset="0"/>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ヒラギノ角ゴ Pro W3" charset="-128"/>
          <a:cs typeface="ヒラギノ角ゴ Pro W3" charset="0"/>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ヒラギノ角ゴ Pro W3" charset="-128"/>
          <a:cs typeface="ヒラギノ角ゴ Pro W3" charset="0"/>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ヒラギノ角ゴ Pro W3" charset="-128"/>
          <a:cs typeface="ヒラギノ角ゴ Pro W3" charset="0"/>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8306" name="Title Placeholder 1"/>
          <p:cNvSpPr>
            <a:spLocks noGrp="1"/>
          </p:cNvSpPr>
          <p:nvPr>
            <p:ph type="title"/>
          </p:nvPr>
        </p:nvSpPr>
        <p:spPr bwMode="auto">
          <a:xfrm>
            <a:off x="1284288" y="107950"/>
            <a:ext cx="734853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98307"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white"/>
                </a:solidFill>
                <a:latin typeface="News Gothic MT"/>
                <a:ea typeface="+mn-ea"/>
                <a:cs typeface="+mn-cs"/>
              </a:defRPr>
            </a:lvl1pPr>
          </a:lstStyle>
          <a:p>
            <a:pPr>
              <a:defRPr/>
            </a:pPr>
            <a:r>
              <a:rPr lang="en-US" dirty="0"/>
              <a:t>PACE Kick-off   13 Jan 2015</a:t>
            </a:r>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600" smtClean="0">
                <a:solidFill>
                  <a:srgbClr val="FFFFFF"/>
                </a:solidFill>
                <a:latin typeface="News Gothic MT" charset="0"/>
              </a:defRPr>
            </a:lvl1pPr>
          </a:lstStyle>
          <a:p>
            <a:pPr>
              <a:defRPr/>
            </a:pPr>
            <a:fld id="{FC9A1335-9143-5D47-A804-BEC4CDB07047}" type="slidenum">
              <a:rPr lang="en-US" altLang="x-none"/>
              <a:pPr>
                <a:defRPr/>
              </a:pPr>
              <a:t>‹#›</a:t>
            </a:fld>
            <a:endParaRPr lang="en-US" altLang="x-none" dirty="0"/>
          </a:p>
        </p:txBody>
      </p:sp>
      <p:pic>
        <p:nvPicPr>
          <p:cNvPr id="98310" name="Picture 2"/>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75" y="222250"/>
            <a:ext cx="105727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06" r:id="rId1"/>
    <p:sldLayoutId id="2147487107" r:id="rId2"/>
    <p:sldLayoutId id="2147487108" r:id="rId3"/>
    <p:sldLayoutId id="2147487109" r:id="rId4"/>
    <p:sldLayoutId id="2147487110" r:id="rId5"/>
    <p:sldLayoutId id="2147487111" r:id="rId6"/>
    <p:sldLayoutId id="2147487112" r:id="rId7"/>
    <p:sldLayoutId id="2147487113" r:id="rId8"/>
    <p:sldLayoutId id="2147487114" r:id="rId9"/>
    <p:sldLayoutId id="2147487115" r:id="rId10"/>
    <p:sldLayoutId id="2147487116" r:id="rId11"/>
    <p:sldLayoutId id="2147487117" r:id="rId12"/>
  </p:sldLayoutIdLst>
  <p:hf hdr="0" ftr="0" dt="0"/>
  <p:txStyles>
    <p:titleStyle>
      <a:lvl1pPr algn="ctr" rtl="0" eaLnBrk="0" fontAlgn="base" hangingPunct="0">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charset="2"/>
        <a:buChar char=""/>
        <a:defRPr sz="24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charset="2"/>
        <a:buChar char=""/>
        <a:defRPr sz="2200" kern="1200">
          <a:solidFill>
            <a:srgbClr val="595959"/>
          </a:solidFill>
          <a:latin typeface="+mn-lt"/>
          <a:ea typeface="ＭＳ Ｐゴシック" charset="0"/>
          <a:cs typeface="+mn-cs"/>
        </a:defRPr>
      </a:lvl2pPr>
      <a:lvl3pPr marL="968375" indent="-282575" algn="l" rtl="0" eaLnBrk="0" fontAlgn="base" hangingPunct="0">
        <a:spcBef>
          <a:spcPts val="600"/>
        </a:spcBef>
        <a:spcAft>
          <a:spcPct val="0"/>
        </a:spcAft>
        <a:buClr>
          <a:srgbClr val="6FB7D7"/>
        </a:buClr>
        <a:buSzPct val="110000"/>
        <a:buFont typeface="Wingdings 2" charset="2"/>
        <a:buChar char=""/>
        <a:defRPr sz="2000" kern="1200">
          <a:solidFill>
            <a:srgbClr val="595959"/>
          </a:solidFill>
          <a:latin typeface="+mn-lt"/>
          <a:ea typeface="ＭＳ Ｐゴシック" charset="0"/>
          <a:cs typeface="+mn-cs"/>
        </a:defRPr>
      </a:lvl3pPr>
      <a:lvl4pPr marL="1263650" indent="-295275" algn="l" rtl="0" eaLnBrk="0" fontAlgn="base" hangingPunct="0">
        <a:spcBef>
          <a:spcPts val="600"/>
        </a:spcBef>
        <a:spcAft>
          <a:spcPct val="0"/>
        </a:spcAft>
        <a:buClr>
          <a:srgbClr val="215D77"/>
        </a:buClr>
        <a:buSzPct val="110000"/>
        <a:buFont typeface="Wingdings 2" charset="2"/>
        <a:buChar char=""/>
        <a:defRPr kern="1200">
          <a:solidFill>
            <a:srgbClr val="595959"/>
          </a:solidFill>
          <a:latin typeface="+mn-lt"/>
          <a:ea typeface="ＭＳ Ｐゴシック" charset="0"/>
          <a:cs typeface="+mn-cs"/>
        </a:defRPr>
      </a:lvl4pPr>
      <a:lvl5pPr marL="1546225" indent="-282575" algn="l" rtl="0" eaLnBrk="0" fontAlgn="base" hangingPunct="0">
        <a:spcBef>
          <a:spcPts val="600"/>
        </a:spcBef>
        <a:spcAft>
          <a:spcPct val="0"/>
        </a:spcAft>
        <a:buClr>
          <a:srgbClr val="6FB7D7"/>
        </a:buClr>
        <a:buSzPct val="110000"/>
        <a:buFont typeface="Wingdings 2" charset="2"/>
        <a:buChar char=""/>
        <a:defRPr kern="1200">
          <a:solidFill>
            <a:srgbClr val="595959"/>
          </a:solidFill>
          <a:latin typeface="+mn-lt"/>
          <a:ea typeface="ＭＳ Ｐゴシック" charset="0"/>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547" name="Rectangle 3"/>
          <p:cNvSpPr>
            <a:spLocks noGrp="1" noChangeArrowheads="1"/>
          </p:cNvSpPr>
          <p:nvPr>
            <p:ph type="sldNum" sz="quarter" idx="4"/>
          </p:nvPr>
        </p:nvSpPr>
        <p:spPr bwMode="auto">
          <a:xfrm>
            <a:off x="6499225" y="6300788"/>
            <a:ext cx="1905000" cy="354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116F2DDD-0DFE-7A4D-9AC3-76B04689A6BF}" type="slidenum">
              <a:rPr lang="en-US" altLang="x-none"/>
              <a:pPr>
                <a:defRPr/>
              </a:pPr>
              <a:t>‹#›</a:t>
            </a:fld>
            <a:endParaRPr lang="en-US" altLang="x-none" dirty="0"/>
          </a:p>
        </p:txBody>
      </p:sp>
      <p:sp>
        <p:nvSpPr>
          <p:cNvPr id="111620" name="Rectangle 4"/>
          <p:cNvSpPr>
            <a:spLocks noGrp="1" noChangeArrowheads="1"/>
          </p:cNvSpPr>
          <p:nvPr>
            <p:ph type="title"/>
          </p:nvPr>
        </p:nvSpPr>
        <p:spPr bwMode="auto">
          <a:xfrm>
            <a:off x="1263650" y="74613"/>
            <a:ext cx="7664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11621" name="Rectangle 5"/>
          <p:cNvSpPr>
            <a:spLocks noGrp="1" noChangeArrowheads="1"/>
          </p:cNvSpPr>
          <p:nvPr>
            <p:ph type="body" idx="1"/>
          </p:nvPr>
        </p:nvSpPr>
        <p:spPr bwMode="auto">
          <a:xfrm>
            <a:off x="963613" y="1290638"/>
            <a:ext cx="7845425"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11622" name="Rectangle 6"/>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defRPr/>
            </a:pPr>
            <a:endParaRPr lang="x-none" altLang="x-none">
              <a:solidFill>
                <a:srgbClr val="000000"/>
              </a:solidFill>
            </a:endParaRPr>
          </a:p>
        </p:txBody>
      </p:sp>
    </p:spTree>
  </p:cSld>
  <p:clrMap bg1="lt1" tx1="dk1" bg2="lt2" tx2="dk2" accent1="accent1" accent2="accent2" accent3="accent3" accent4="accent4" accent5="accent5" accent6="accent6" hlink="hlink" folHlink="folHlink"/>
  <p:sldLayoutIdLst>
    <p:sldLayoutId id="2147487118" r:id="rId1"/>
  </p:sldLayoutIdLst>
  <p:transition/>
  <p:txStyles>
    <p:titleStyle>
      <a:lvl1pPr algn="l" rtl="0" eaLnBrk="0" fontAlgn="base" hangingPunct="0">
        <a:lnSpc>
          <a:spcPct val="85000"/>
        </a:lnSpc>
        <a:spcBef>
          <a:spcPct val="0"/>
        </a:spcBef>
        <a:spcAft>
          <a:spcPct val="0"/>
        </a:spcAft>
        <a:defRPr sz="3200" b="1">
          <a:solidFill>
            <a:srgbClr val="184B8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3200" b="1">
          <a:solidFill>
            <a:srgbClr val="184B81"/>
          </a:solidFill>
          <a:latin typeface="Arial" charset="0"/>
        </a:defRPr>
      </a:lvl6pPr>
      <a:lvl7pPr marL="914400" algn="l" rtl="0" fontAlgn="base">
        <a:lnSpc>
          <a:spcPct val="85000"/>
        </a:lnSpc>
        <a:spcBef>
          <a:spcPct val="0"/>
        </a:spcBef>
        <a:spcAft>
          <a:spcPct val="0"/>
        </a:spcAft>
        <a:defRPr sz="3200" b="1">
          <a:solidFill>
            <a:srgbClr val="184B81"/>
          </a:solidFill>
          <a:latin typeface="Arial" charset="0"/>
        </a:defRPr>
      </a:lvl7pPr>
      <a:lvl8pPr marL="1371600" algn="l" rtl="0" fontAlgn="base">
        <a:lnSpc>
          <a:spcPct val="85000"/>
        </a:lnSpc>
        <a:spcBef>
          <a:spcPct val="0"/>
        </a:spcBef>
        <a:spcAft>
          <a:spcPct val="0"/>
        </a:spcAft>
        <a:defRPr sz="3200" b="1">
          <a:solidFill>
            <a:srgbClr val="184B81"/>
          </a:solidFill>
          <a:latin typeface="Arial" charset="0"/>
        </a:defRPr>
      </a:lvl8pPr>
      <a:lvl9pPr marL="1828800" algn="l" rtl="0" fontAlgn="base">
        <a:lnSpc>
          <a:spcPct val="85000"/>
        </a:lnSpc>
        <a:spcBef>
          <a:spcPct val="0"/>
        </a:spcBef>
        <a:spcAft>
          <a:spcPct val="0"/>
        </a:spcAft>
        <a:defRPr sz="3200" b="1">
          <a:solidFill>
            <a:srgbClr val="184B81"/>
          </a:solidFill>
          <a:latin typeface="Arial" charset="0"/>
        </a:defRPr>
      </a:lvl9pPr>
    </p:titleStyle>
    <p:bodyStyle>
      <a:lvl1pPr marL="282575" indent="-282575" algn="l" rtl="0" eaLnBrk="0" fontAlgn="base" hangingPunct="0">
        <a:lnSpc>
          <a:spcPct val="85000"/>
        </a:lnSpc>
        <a:spcBef>
          <a:spcPct val="20000"/>
        </a:spcBef>
        <a:spcAft>
          <a:spcPct val="0"/>
        </a:spcAft>
        <a:buFont typeface="Wingdings" charset="2"/>
        <a:buBlip>
          <a:blip r:embed="rId4"/>
        </a:buBlip>
        <a:defRPr sz="2000">
          <a:solidFill>
            <a:schemeClr val="tx1"/>
          </a:solidFill>
          <a:latin typeface="+mn-lt"/>
          <a:ea typeface="ＭＳ Ｐゴシック" charset="-128"/>
          <a:cs typeface="ＭＳ Ｐゴシック"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charset="-128"/>
          <a:cs typeface="ＭＳ Ｐゴシック"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charset="-128"/>
          <a:cs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cs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cs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547" name="Rectangle 3"/>
          <p:cNvSpPr>
            <a:spLocks noGrp="1" noChangeArrowheads="1"/>
          </p:cNvSpPr>
          <p:nvPr>
            <p:ph type="sldNum" sz="quarter" idx="4"/>
          </p:nvPr>
        </p:nvSpPr>
        <p:spPr bwMode="auto">
          <a:xfrm>
            <a:off x="6499225" y="6300788"/>
            <a:ext cx="1905000" cy="354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a:defRPr/>
            </a:pPr>
            <a:fld id="{0D1DA01C-520C-C743-8C6A-170EA136F2BA}" type="slidenum">
              <a:rPr lang="en-US" altLang="x-none"/>
              <a:pPr>
                <a:defRPr/>
              </a:pPr>
              <a:t>‹#›</a:t>
            </a:fld>
            <a:endParaRPr lang="en-US" altLang="x-none" dirty="0"/>
          </a:p>
        </p:txBody>
      </p:sp>
      <p:sp>
        <p:nvSpPr>
          <p:cNvPr id="13316" name="Rectangle 4"/>
          <p:cNvSpPr>
            <a:spLocks noGrp="1" noChangeArrowheads="1"/>
          </p:cNvSpPr>
          <p:nvPr>
            <p:ph type="title"/>
          </p:nvPr>
        </p:nvSpPr>
        <p:spPr bwMode="auto">
          <a:xfrm>
            <a:off x="1263650" y="74613"/>
            <a:ext cx="7664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3317" name="Rectangle 5"/>
          <p:cNvSpPr>
            <a:spLocks noGrp="1" noChangeArrowheads="1"/>
          </p:cNvSpPr>
          <p:nvPr>
            <p:ph type="body" idx="1"/>
          </p:nvPr>
        </p:nvSpPr>
        <p:spPr bwMode="auto">
          <a:xfrm>
            <a:off x="963613" y="1290638"/>
            <a:ext cx="7845425"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3318" name="Rectangle 6"/>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defRPr/>
            </a:pPr>
            <a:endParaRPr lang="x-none" altLang="x-none">
              <a:solidFill>
                <a:srgbClr val="000000"/>
              </a:solidFill>
            </a:endParaRPr>
          </a:p>
        </p:txBody>
      </p:sp>
    </p:spTree>
  </p:cSld>
  <p:clrMap bg1="lt1" tx1="dk1" bg2="lt2" tx2="dk2" accent1="accent1" accent2="accent2" accent3="accent3" accent4="accent4" accent5="accent5" accent6="accent6" hlink="hlink" folHlink="folHlink"/>
  <p:sldLayoutIdLst>
    <p:sldLayoutId id="2147487027" r:id="rId1"/>
  </p:sldLayoutIdLst>
  <p:transition/>
  <p:txStyles>
    <p:titleStyle>
      <a:lvl1pPr algn="l" rtl="0" eaLnBrk="0" fontAlgn="base" hangingPunct="0">
        <a:lnSpc>
          <a:spcPct val="85000"/>
        </a:lnSpc>
        <a:spcBef>
          <a:spcPct val="0"/>
        </a:spcBef>
        <a:spcAft>
          <a:spcPct val="0"/>
        </a:spcAft>
        <a:defRPr sz="3200" b="1">
          <a:solidFill>
            <a:srgbClr val="184B8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3200" b="1">
          <a:solidFill>
            <a:srgbClr val="184B8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3200" b="1">
          <a:solidFill>
            <a:srgbClr val="184B81"/>
          </a:solidFill>
          <a:latin typeface="Arial" charset="0"/>
        </a:defRPr>
      </a:lvl6pPr>
      <a:lvl7pPr marL="914400" algn="l" rtl="0" fontAlgn="base">
        <a:lnSpc>
          <a:spcPct val="85000"/>
        </a:lnSpc>
        <a:spcBef>
          <a:spcPct val="0"/>
        </a:spcBef>
        <a:spcAft>
          <a:spcPct val="0"/>
        </a:spcAft>
        <a:defRPr sz="3200" b="1">
          <a:solidFill>
            <a:srgbClr val="184B81"/>
          </a:solidFill>
          <a:latin typeface="Arial" charset="0"/>
        </a:defRPr>
      </a:lvl7pPr>
      <a:lvl8pPr marL="1371600" algn="l" rtl="0" fontAlgn="base">
        <a:lnSpc>
          <a:spcPct val="85000"/>
        </a:lnSpc>
        <a:spcBef>
          <a:spcPct val="0"/>
        </a:spcBef>
        <a:spcAft>
          <a:spcPct val="0"/>
        </a:spcAft>
        <a:defRPr sz="3200" b="1">
          <a:solidFill>
            <a:srgbClr val="184B81"/>
          </a:solidFill>
          <a:latin typeface="Arial" charset="0"/>
        </a:defRPr>
      </a:lvl8pPr>
      <a:lvl9pPr marL="1828800" algn="l" rtl="0" fontAlgn="base">
        <a:lnSpc>
          <a:spcPct val="85000"/>
        </a:lnSpc>
        <a:spcBef>
          <a:spcPct val="0"/>
        </a:spcBef>
        <a:spcAft>
          <a:spcPct val="0"/>
        </a:spcAft>
        <a:defRPr sz="3200" b="1">
          <a:solidFill>
            <a:srgbClr val="184B81"/>
          </a:solidFill>
          <a:latin typeface="Arial" charset="0"/>
        </a:defRPr>
      </a:lvl9pPr>
    </p:titleStyle>
    <p:bodyStyle>
      <a:lvl1pPr marL="282575" indent="-282575" algn="l" rtl="0" eaLnBrk="0" fontAlgn="base" hangingPunct="0">
        <a:lnSpc>
          <a:spcPct val="85000"/>
        </a:lnSpc>
        <a:spcBef>
          <a:spcPct val="20000"/>
        </a:spcBef>
        <a:spcAft>
          <a:spcPct val="0"/>
        </a:spcAft>
        <a:buFont typeface="Wingdings" charset="2"/>
        <a:buBlip>
          <a:blip r:embed="rId4"/>
        </a:buBlip>
        <a:defRPr sz="2000">
          <a:solidFill>
            <a:schemeClr val="tx1"/>
          </a:solidFill>
          <a:latin typeface="+mn-lt"/>
          <a:ea typeface="ＭＳ Ｐゴシック" charset="-128"/>
          <a:cs typeface="ＭＳ Ｐゴシック"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charset="-128"/>
          <a:cs typeface="ＭＳ Ｐゴシック"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charset="-128"/>
          <a:cs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cs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128"/>
          <a:cs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362" name="Picture 9" descr="2012 PPT Template.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p:cNvSpPr>
            <a:spLocks noGrp="1"/>
          </p:cNvSpPr>
          <p:nvPr>
            <p:ph type="title"/>
          </p:nvPr>
        </p:nvSpPr>
        <p:spPr bwMode="auto">
          <a:xfrm>
            <a:off x="457200" y="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1" tIns="45666" rIns="91331" bIns="45666" numCol="1" anchor="ctr" anchorCtr="0" compatLnSpc="1">
            <a:prstTxWarp prst="textNoShape">
              <a:avLst/>
            </a:prstTxWarp>
          </a:bodyPr>
          <a:lstStyle/>
          <a:p>
            <a:pPr lvl="0"/>
            <a:r>
              <a:rPr lang="en-US" altLang="x-none"/>
              <a:t>Click to edit Master title style</a:t>
            </a:r>
          </a:p>
        </p:txBody>
      </p:sp>
      <p:sp>
        <p:nvSpPr>
          <p:cNvPr id="15364" name="Text Placeholder 2"/>
          <p:cNvSpPr>
            <a:spLocks noGrp="1"/>
          </p:cNvSpPr>
          <p:nvPr>
            <p:ph type="body" idx="1"/>
          </p:nvPr>
        </p:nvSpPr>
        <p:spPr bwMode="auto">
          <a:xfrm>
            <a:off x="457200" y="1244600"/>
            <a:ext cx="82296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1" tIns="45666" rIns="91331" bIns="45666"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6" name="Slide Number Placeholder 5"/>
          <p:cNvSpPr>
            <a:spLocks noGrp="1"/>
          </p:cNvSpPr>
          <p:nvPr>
            <p:ph type="sldNum" sz="quarter" idx="4"/>
          </p:nvPr>
        </p:nvSpPr>
        <p:spPr>
          <a:xfrm>
            <a:off x="6959600" y="6445250"/>
            <a:ext cx="2133600" cy="365125"/>
          </a:xfrm>
          <a:prstGeom prst="rect">
            <a:avLst/>
          </a:prstGeom>
        </p:spPr>
        <p:txBody>
          <a:bodyPr vert="horz" wrap="square" lIns="91331" tIns="45666" rIns="91331" bIns="45666" numCol="1" anchor="ctr" anchorCtr="0" compatLnSpc="1">
            <a:prstTxWarp prst="textNoShape">
              <a:avLst/>
            </a:prstTxWarp>
          </a:bodyPr>
          <a:lstStyle>
            <a:lvl1pPr algn="r" eaLnBrk="1" hangingPunct="1">
              <a:defRPr sz="1200" smtClean="0">
                <a:solidFill>
                  <a:srgbClr val="000000"/>
                </a:solidFill>
                <a:ea typeface="ＭＳ Ｐゴシック" charset="-128"/>
              </a:defRPr>
            </a:lvl1pPr>
          </a:lstStyle>
          <a:p>
            <a:pPr>
              <a:defRPr/>
            </a:pPr>
            <a:fld id="{29B37159-CC51-F341-A105-EBB06A7CD0D6}" type="slidenum">
              <a:rPr lang="en-US" altLang="x-none"/>
              <a:pPr>
                <a:defRPr/>
              </a:pPr>
              <a:t>‹#›</a:t>
            </a:fld>
            <a:endParaRPr lang="en-US" altLang="x-none" dirty="0"/>
          </a:p>
        </p:txBody>
      </p:sp>
      <p:sp>
        <p:nvSpPr>
          <p:cNvPr id="15366"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31" tIns="45666" rIns="91331" bIns="45666"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defRPr/>
            </a:pPr>
            <a:endParaRPr lang="x-none" altLang="x-none" sz="2000">
              <a:solidFill>
                <a:srgbClr val="FFFFFF"/>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7034" r:id="rId1"/>
    <p:sldLayoutId id="2147487035" r:id="rId2"/>
    <p:sldLayoutId id="2147487036" r:id="rId3"/>
    <p:sldLayoutId id="2147487037" r:id="rId4"/>
    <p:sldLayoutId id="2147487038" r:id="rId5"/>
    <p:sldLayoutId id="2147487039" r:id="rId6"/>
    <p:sldLayoutId id="2147487040" r:id="rId7"/>
    <p:sldLayoutId id="2147487041" r:id="rId8"/>
    <p:sldLayoutId id="2147487042" r:id="rId9"/>
    <p:sldLayoutId id="2147487043" r:id="rId10"/>
    <p:sldLayoutId id="2147487044" r:id="rId11"/>
    <p:sldLayoutId id="2147487045" r:id="rId12"/>
  </p:sldLayoutIdLst>
  <p:transition>
    <p:wipe dir="d"/>
  </p:transition>
  <p:hf hdr="0" ftr="0" dt="0"/>
  <p:txStyles>
    <p:titleStyle>
      <a:lvl1pPr algn="ctr" defTabSz="455613" rtl="0" eaLnBrk="0" fontAlgn="base" hangingPunct="0">
        <a:spcBef>
          <a:spcPct val="0"/>
        </a:spcBef>
        <a:spcAft>
          <a:spcPct val="0"/>
        </a:spcAft>
        <a:defRPr sz="28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28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28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28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2800">
          <a:solidFill>
            <a:schemeClr val="tx1"/>
          </a:solidFill>
          <a:latin typeface="Calibri" charset="0"/>
          <a:ea typeface="ＭＳ Ｐゴシック" charset="0"/>
          <a:cs typeface="ＭＳ Ｐゴシック" charset="0"/>
        </a:defRPr>
      </a:lvl5pPr>
      <a:lvl6pPr marL="457200" algn="ctr" defTabSz="455613" rtl="0" fontAlgn="base">
        <a:spcBef>
          <a:spcPct val="0"/>
        </a:spcBef>
        <a:spcAft>
          <a:spcPct val="0"/>
        </a:spcAft>
        <a:defRPr sz="28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28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28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28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602" indent="-228327" algn="l" defTabSz="456655" rtl="0" eaLnBrk="1" latinLnBrk="0" hangingPunct="1">
        <a:spcBef>
          <a:spcPct val="20000"/>
        </a:spcBef>
        <a:buFont typeface="Arial"/>
        <a:buChar char="•"/>
        <a:defRPr sz="2000" kern="1200">
          <a:solidFill>
            <a:schemeClr val="tx1"/>
          </a:solidFill>
          <a:latin typeface="+mn-lt"/>
          <a:ea typeface="+mn-ea"/>
          <a:cs typeface="+mn-cs"/>
        </a:defRPr>
      </a:lvl6pPr>
      <a:lvl7pPr marL="2968256" indent="-228327" algn="l" defTabSz="456655" rtl="0" eaLnBrk="1" latinLnBrk="0" hangingPunct="1">
        <a:spcBef>
          <a:spcPct val="20000"/>
        </a:spcBef>
        <a:buFont typeface="Arial"/>
        <a:buChar char="•"/>
        <a:defRPr sz="2000" kern="1200">
          <a:solidFill>
            <a:schemeClr val="tx1"/>
          </a:solidFill>
          <a:latin typeface="+mn-lt"/>
          <a:ea typeface="+mn-ea"/>
          <a:cs typeface="+mn-cs"/>
        </a:defRPr>
      </a:lvl7pPr>
      <a:lvl8pPr marL="3424904" indent="-228327" algn="l" defTabSz="456655" rtl="0" eaLnBrk="1" latinLnBrk="0" hangingPunct="1">
        <a:spcBef>
          <a:spcPct val="20000"/>
        </a:spcBef>
        <a:buFont typeface="Arial"/>
        <a:buChar char="•"/>
        <a:defRPr sz="2000" kern="1200">
          <a:solidFill>
            <a:schemeClr val="tx1"/>
          </a:solidFill>
          <a:latin typeface="+mn-lt"/>
          <a:ea typeface="+mn-ea"/>
          <a:cs typeface="+mn-cs"/>
        </a:defRPr>
      </a:lvl8pPr>
      <a:lvl9pPr marL="3881563" indent="-228327" algn="l" defTabSz="4566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55" rtl="0" eaLnBrk="1" latinLnBrk="0" hangingPunct="1">
        <a:defRPr sz="1800" kern="1200">
          <a:solidFill>
            <a:schemeClr val="tx1"/>
          </a:solidFill>
          <a:latin typeface="+mn-lt"/>
          <a:ea typeface="+mn-ea"/>
          <a:cs typeface="+mn-cs"/>
        </a:defRPr>
      </a:lvl1pPr>
      <a:lvl2pPr marL="456655" algn="l" defTabSz="456655" rtl="0" eaLnBrk="1" latinLnBrk="0" hangingPunct="1">
        <a:defRPr sz="1800" kern="1200">
          <a:solidFill>
            <a:schemeClr val="tx1"/>
          </a:solidFill>
          <a:latin typeface="+mn-lt"/>
          <a:ea typeface="+mn-ea"/>
          <a:cs typeface="+mn-cs"/>
        </a:defRPr>
      </a:lvl2pPr>
      <a:lvl3pPr marL="913307" algn="l" defTabSz="456655" rtl="0" eaLnBrk="1" latinLnBrk="0" hangingPunct="1">
        <a:defRPr sz="1800" kern="1200">
          <a:solidFill>
            <a:schemeClr val="tx1"/>
          </a:solidFill>
          <a:latin typeface="+mn-lt"/>
          <a:ea typeface="+mn-ea"/>
          <a:cs typeface="+mn-cs"/>
        </a:defRPr>
      </a:lvl3pPr>
      <a:lvl4pPr marL="1369965" algn="l" defTabSz="456655" rtl="0" eaLnBrk="1" latinLnBrk="0" hangingPunct="1">
        <a:defRPr sz="1800" kern="1200">
          <a:solidFill>
            <a:schemeClr val="tx1"/>
          </a:solidFill>
          <a:latin typeface="+mn-lt"/>
          <a:ea typeface="+mn-ea"/>
          <a:cs typeface="+mn-cs"/>
        </a:defRPr>
      </a:lvl4pPr>
      <a:lvl5pPr marL="1826612" algn="l" defTabSz="456655" rtl="0" eaLnBrk="1" latinLnBrk="0" hangingPunct="1">
        <a:defRPr sz="1800" kern="1200">
          <a:solidFill>
            <a:schemeClr val="tx1"/>
          </a:solidFill>
          <a:latin typeface="+mn-lt"/>
          <a:ea typeface="+mn-ea"/>
          <a:cs typeface="+mn-cs"/>
        </a:defRPr>
      </a:lvl5pPr>
      <a:lvl6pPr marL="2283272" algn="l" defTabSz="456655" rtl="0" eaLnBrk="1" latinLnBrk="0" hangingPunct="1">
        <a:defRPr sz="1800" kern="1200">
          <a:solidFill>
            <a:schemeClr val="tx1"/>
          </a:solidFill>
          <a:latin typeface="+mn-lt"/>
          <a:ea typeface="+mn-ea"/>
          <a:cs typeface="+mn-cs"/>
        </a:defRPr>
      </a:lvl6pPr>
      <a:lvl7pPr marL="2739928" algn="l" defTabSz="456655" rtl="0" eaLnBrk="1" latinLnBrk="0" hangingPunct="1">
        <a:defRPr sz="1800" kern="1200">
          <a:solidFill>
            <a:schemeClr val="tx1"/>
          </a:solidFill>
          <a:latin typeface="+mn-lt"/>
          <a:ea typeface="+mn-ea"/>
          <a:cs typeface="+mn-cs"/>
        </a:defRPr>
      </a:lvl7pPr>
      <a:lvl8pPr marL="3196582" algn="l" defTabSz="456655" rtl="0" eaLnBrk="1" latinLnBrk="0" hangingPunct="1">
        <a:defRPr sz="1800" kern="1200">
          <a:solidFill>
            <a:schemeClr val="tx1"/>
          </a:solidFill>
          <a:latin typeface="+mn-lt"/>
          <a:ea typeface="+mn-ea"/>
          <a:cs typeface="+mn-cs"/>
        </a:defRPr>
      </a:lvl8pPr>
      <a:lvl9pPr marL="3653234" algn="l" defTabSz="4566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1" tIns="45666" rIns="91331" bIns="45666" numCol="1" anchor="ctr" anchorCtr="0" compatLnSpc="1">
            <a:prstTxWarp prst="textNoShape">
              <a:avLst/>
            </a:prstTxWarp>
          </a:bodyPr>
          <a:lstStyle/>
          <a:p>
            <a:pPr lvl="0"/>
            <a:r>
              <a:rPr lang="en-US" altLang="x-none"/>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1" tIns="45666" rIns="91331" bIns="45666"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31" tIns="45666" rIns="91331" bIns="45666" numCol="1" anchor="ctr" anchorCtr="0" compatLnSpc="1">
            <a:prstTxWarp prst="textNoShape">
              <a:avLst/>
            </a:prstTxWarp>
          </a:bodyPr>
          <a:lstStyle>
            <a:lvl1pPr eaLnBrk="1" hangingPunct="1">
              <a:defRPr sz="1200" smtClean="0">
                <a:solidFill>
                  <a:srgbClr val="898989"/>
                </a:solidFill>
                <a:latin typeface="Calibri" charset="0"/>
                <a:ea typeface="ＭＳ Ｐゴシック" charset="-128"/>
              </a:defRPr>
            </a:lvl1pPr>
          </a:lstStyle>
          <a:p>
            <a:pPr>
              <a:defRPr/>
            </a:pPr>
            <a:fld id="{AA31E827-DE20-8044-94D7-656C752C0E1C}" type="datetime1">
              <a:rPr lang="en-US" altLang="x-none"/>
              <a:pPr>
                <a:defRPr/>
              </a:pPr>
              <a:t>3/28/19</a:t>
            </a:fld>
            <a:endParaRPr lang="en-US" altLang="x-non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1" tIns="45666" rIns="91331" bIns="45666" rtlCol="0" anchor="ctr"/>
          <a:lstStyle>
            <a:lvl1pPr algn="ctr" eaLnBrk="1" fontAlgn="auto" hangingPunct="1">
              <a:spcBef>
                <a:spcPts val="0"/>
              </a:spcBef>
              <a:spcAft>
                <a:spcPts val="0"/>
              </a:spcAft>
              <a:defRPr sz="1200">
                <a:solidFill>
                  <a:prstClr val="black">
                    <a:tint val="75000"/>
                  </a:prstClr>
                </a:solidFill>
                <a:latin typeface="Calibri"/>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31" tIns="45666" rIns="91331" bIns="45666" numCol="1" anchor="ctr" anchorCtr="0" compatLnSpc="1">
            <a:prstTxWarp prst="textNoShape">
              <a:avLst/>
            </a:prstTxWarp>
          </a:bodyPr>
          <a:lstStyle>
            <a:lvl1pPr algn="r" eaLnBrk="1" hangingPunct="1">
              <a:defRPr sz="1200" smtClean="0">
                <a:solidFill>
                  <a:srgbClr val="898989"/>
                </a:solidFill>
                <a:latin typeface="Calibri" charset="0"/>
                <a:ea typeface="ＭＳ Ｐゴシック" charset="-128"/>
              </a:defRPr>
            </a:lvl1pPr>
          </a:lstStyle>
          <a:p>
            <a:pPr>
              <a:defRPr/>
            </a:pPr>
            <a:fld id="{C6420AA4-AC50-2D47-BE2D-81E356BE2FD7}"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sldLayoutIdLst>
    <p:sldLayoutId id="2147487046" r:id="rId1"/>
    <p:sldLayoutId id="2147487047" r:id="rId2"/>
    <p:sldLayoutId id="2147487048" r:id="rId3"/>
    <p:sldLayoutId id="2147487049" r:id="rId4"/>
    <p:sldLayoutId id="2147487050" r:id="rId5"/>
    <p:sldLayoutId id="2147487051" r:id="rId6"/>
    <p:sldLayoutId id="2147487052" r:id="rId7"/>
    <p:sldLayoutId id="2147487053" r:id="rId8"/>
    <p:sldLayoutId id="2147487054" r:id="rId9"/>
    <p:sldLayoutId id="2147487055" r:id="rId10"/>
    <p:sldLayoutId id="2147487056" r:id="rId11"/>
  </p:sldLayoutIdLst>
  <p:hf hdr="0" ftr="0" dt="0"/>
  <p:txStyles>
    <p:titleStyle>
      <a:lvl1pPr algn="ctr" rtl="0" eaLnBrk="0" fontAlgn="base" hangingPunct="0">
        <a:spcBef>
          <a:spcPct val="0"/>
        </a:spcBef>
        <a:spcAft>
          <a:spcPct val="0"/>
        </a:spcAft>
        <a:defRPr sz="4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3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3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3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300">
          <a:solidFill>
            <a:schemeClr val="tx1"/>
          </a:solidFill>
          <a:latin typeface="Calibri" pitchFamily="34" charset="0"/>
          <a:ea typeface="ＭＳ Ｐゴシック" charset="0"/>
          <a:cs typeface="ＭＳ Ｐゴシック" charset="0"/>
        </a:defRPr>
      </a:lvl5pPr>
      <a:lvl6pPr marL="456655" algn="ctr" rtl="0" fontAlgn="base">
        <a:spcBef>
          <a:spcPct val="0"/>
        </a:spcBef>
        <a:spcAft>
          <a:spcPct val="0"/>
        </a:spcAft>
        <a:defRPr sz="4300">
          <a:solidFill>
            <a:schemeClr val="tx1"/>
          </a:solidFill>
          <a:latin typeface="Calibri" pitchFamily="34" charset="0"/>
        </a:defRPr>
      </a:lvl6pPr>
      <a:lvl7pPr marL="913307" algn="ctr" rtl="0" fontAlgn="base">
        <a:spcBef>
          <a:spcPct val="0"/>
        </a:spcBef>
        <a:spcAft>
          <a:spcPct val="0"/>
        </a:spcAft>
        <a:defRPr sz="4300">
          <a:solidFill>
            <a:schemeClr val="tx1"/>
          </a:solidFill>
          <a:latin typeface="Calibri" pitchFamily="34" charset="0"/>
        </a:defRPr>
      </a:lvl7pPr>
      <a:lvl8pPr marL="1369965" algn="ctr" rtl="0" fontAlgn="base">
        <a:spcBef>
          <a:spcPct val="0"/>
        </a:spcBef>
        <a:spcAft>
          <a:spcPct val="0"/>
        </a:spcAft>
        <a:defRPr sz="4300">
          <a:solidFill>
            <a:schemeClr val="tx1"/>
          </a:solidFill>
          <a:latin typeface="Calibri" pitchFamily="34" charset="0"/>
        </a:defRPr>
      </a:lvl8pPr>
      <a:lvl9pPr marL="1826612" algn="ctr" rtl="0" fontAlgn="base">
        <a:spcBef>
          <a:spcPct val="0"/>
        </a:spcBef>
        <a:spcAft>
          <a:spcPct val="0"/>
        </a:spcAft>
        <a:defRPr sz="43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025" indent="-227013"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7013"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602" indent="-228327" algn="l" defTabSz="9133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256" indent="-228327" algn="l" defTabSz="9133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04" indent="-228327" algn="l" defTabSz="9133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563" indent="-228327" algn="l" defTabSz="9133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07" rtl="0" eaLnBrk="1" latinLnBrk="0" hangingPunct="1">
        <a:defRPr sz="1800" kern="1200">
          <a:solidFill>
            <a:schemeClr val="tx1"/>
          </a:solidFill>
          <a:latin typeface="+mn-lt"/>
          <a:ea typeface="+mn-ea"/>
          <a:cs typeface="+mn-cs"/>
        </a:defRPr>
      </a:lvl1pPr>
      <a:lvl2pPr marL="456655" algn="l" defTabSz="913307" rtl="0" eaLnBrk="1" latinLnBrk="0" hangingPunct="1">
        <a:defRPr sz="1800" kern="1200">
          <a:solidFill>
            <a:schemeClr val="tx1"/>
          </a:solidFill>
          <a:latin typeface="+mn-lt"/>
          <a:ea typeface="+mn-ea"/>
          <a:cs typeface="+mn-cs"/>
        </a:defRPr>
      </a:lvl2pPr>
      <a:lvl3pPr marL="913307" algn="l" defTabSz="913307" rtl="0" eaLnBrk="1" latinLnBrk="0" hangingPunct="1">
        <a:defRPr sz="1800" kern="1200">
          <a:solidFill>
            <a:schemeClr val="tx1"/>
          </a:solidFill>
          <a:latin typeface="+mn-lt"/>
          <a:ea typeface="+mn-ea"/>
          <a:cs typeface="+mn-cs"/>
        </a:defRPr>
      </a:lvl3pPr>
      <a:lvl4pPr marL="1369965" algn="l" defTabSz="913307" rtl="0" eaLnBrk="1" latinLnBrk="0" hangingPunct="1">
        <a:defRPr sz="1800" kern="1200">
          <a:solidFill>
            <a:schemeClr val="tx1"/>
          </a:solidFill>
          <a:latin typeface="+mn-lt"/>
          <a:ea typeface="+mn-ea"/>
          <a:cs typeface="+mn-cs"/>
        </a:defRPr>
      </a:lvl4pPr>
      <a:lvl5pPr marL="1826612" algn="l" defTabSz="913307" rtl="0" eaLnBrk="1" latinLnBrk="0" hangingPunct="1">
        <a:defRPr sz="1800" kern="1200">
          <a:solidFill>
            <a:schemeClr val="tx1"/>
          </a:solidFill>
          <a:latin typeface="+mn-lt"/>
          <a:ea typeface="+mn-ea"/>
          <a:cs typeface="+mn-cs"/>
        </a:defRPr>
      </a:lvl5pPr>
      <a:lvl6pPr marL="2283272" algn="l" defTabSz="913307" rtl="0" eaLnBrk="1" latinLnBrk="0" hangingPunct="1">
        <a:defRPr sz="1800" kern="1200">
          <a:solidFill>
            <a:schemeClr val="tx1"/>
          </a:solidFill>
          <a:latin typeface="+mn-lt"/>
          <a:ea typeface="+mn-ea"/>
          <a:cs typeface="+mn-cs"/>
        </a:defRPr>
      </a:lvl6pPr>
      <a:lvl7pPr marL="2739928" algn="l" defTabSz="913307" rtl="0" eaLnBrk="1" latinLnBrk="0" hangingPunct="1">
        <a:defRPr sz="1800" kern="1200">
          <a:solidFill>
            <a:schemeClr val="tx1"/>
          </a:solidFill>
          <a:latin typeface="+mn-lt"/>
          <a:ea typeface="+mn-ea"/>
          <a:cs typeface="+mn-cs"/>
        </a:defRPr>
      </a:lvl7pPr>
      <a:lvl8pPr marL="3196582" algn="l" defTabSz="913307" rtl="0" eaLnBrk="1" latinLnBrk="0" hangingPunct="1">
        <a:defRPr sz="1800" kern="1200">
          <a:solidFill>
            <a:schemeClr val="tx1"/>
          </a:solidFill>
          <a:latin typeface="+mn-lt"/>
          <a:ea typeface="+mn-ea"/>
          <a:cs typeface="+mn-cs"/>
        </a:defRPr>
      </a:lvl8pPr>
      <a:lvl9pPr marL="3653234" algn="l" defTabSz="9133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430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Tree>
  </p:cSld>
  <p:clrMap bg1="dk1" tx1="lt1" bg2="dk2" tx2="lt2" accent1="accent1" accent2="accent2" accent3="accent3" accent4="accent4" accent5="accent5" accent6="accent6" hlink="hlink" folHlink="folHlink"/>
  <p:sldLayoutIdLst>
    <p:sldLayoutId id="2147487028" r:id="rId1"/>
    <p:sldLayoutId id="2147487029" r:id="rId2"/>
    <p:sldLayoutId id="2147487058" r:id="rId3"/>
    <p:sldLayoutId id="2147487059" r:id="rId4"/>
    <p:sldLayoutId id="2147487030" r:id="rId5"/>
  </p:sldLayoutIdLst>
  <p:txStyles>
    <p:titleStyle>
      <a:lvl1pPr algn="ctr" rtl="0" eaLnBrk="0" fontAlgn="base" hangingPunct="0">
        <a:spcBef>
          <a:spcPct val="0"/>
        </a:spcBef>
        <a:spcAft>
          <a:spcPct val="0"/>
        </a:spcAft>
        <a:defRPr sz="36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1"/>
          </a:solidFill>
          <a:latin typeface="Century Gothic" charset="0"/>
          <a:ea typeface="ＭＳ Ｐゴシック" charset="0"/>
          <a:cs typeface="ＭＳ Ｐゴシック" charset="0"/>
        </a:defRPr>
      </a:lvl2pPr>
      <a:lvl3pPr algn="ctr" rtl="0" eaLnBrk="0" fontAlgn="base" hangingPunct="0">
        <a:spcBef>
          <a:spcPct val="0"/>
        </a:spcBef>
        <a:spcAft>
          <a:spcPct val="0"/>
        </a:spcAft>
        <a:defRPr sz="3600">
          <a:solidFill>
            <a:schemeClr val="tx1"/>
          </a:solidFill>
          <a:latin typeface="Century Gothic" charset="0"/>
          <a:ea typeface="ＭＳ Ｐゴシック" charset="0"/>
          <a:cs typeface="ＭＳ Ｐゴシック" charset="0"/>
        </a:defRPr>
      </a:lvl3pPr>
      <a:lvl4pPr algn="ctr" rtl="0" eaLnBrk="0" fontAlgn="base" hangingPunct="0">
        <a:spcBef>
          <a:spcPct val="0"/>
        </a:spcBef>
        <a:spcAft>
          <a:spcPct val="0"/>
        </a:spcAft>
        <a:defRPr sz="3600">
          <a:solidFill>
            <a:schemeClr val="tx1"/>
          </a:solidFill>
          <a:latin typeface="Century Gothic" charset="0"/>
          <a:ea typeface="ＭＳ Ｐゴシック" charset="0"/>
          <a:cs typeface="ＭＳ Ｐゴシック" charset="0"/>
        </a:defRPr>
      </a:lvl4pPr>
      <a:lvl5pPr algn="ctr" rtl="0" eaLnBrk="0" fontAlgn="base" hangingPunct="0">
        <a:spcBef>
          <a:spcPct val="0"/>
        </a:spcBef>
        <a:spcAft>
          <a:spcPct val="0"/>
        </a:spcAft>
        <a:defRPr sz="3600">
          <a:solidFill>
            <a:schemeClr val="tx1"/>
          </a:solidFill>
          <a:latin typeface="Century Gothic" charset="0"/>
          <a:ea typeface="ＭＳ Ｐゴシック" charset="0"/>
          <a:cs typeface="ＭＳ Ｐゴシック" charset="0"/>
        </a:defRPr>
      </a:lvl5pPr>
      <a:lvl6pPr marL="457200" algn="ctr" rtl="0" fontAlgn="base">
        <a:spcBef>
          <a:spcPct val="0"/>
        </a:spcBef>
        <a:spcAft>
          <a:spcPct val="0"/>
        </a:spcAft>
        <a:defRPr sz="3600">
          <a:solidFill>
            <a:schemeClr val="tx1"/>
          </a:solidFill>
          <a:latin typeface="Century Gothic" charset="0"/>
          <a:ea typeface="ＭＳ Ｐゴシック" charset="0"/>
          <a:cs typeface="ＭＳ Ｐゴシック" charset="0"/>
        </a:defRPr>
      </a:lvl6pPr>
      <a:lvl7pPr marL="914400" algn="ctr" rtl="0" fontAlgn="base">
        <a:spcBef>
          <a:spcPct val="0"/>
        </a:spcBef>
        <a:spcAft>
          <a:spcPct val="0"/>
        </a:spcAft>
        <a:defRPr sz="3600">
          <a:solidFill>
            <a:schemeClr val="tx1"/>
          </a:solidFill>
          <a:latin typeface="Century Gothic" charset="0"/>
          <a:ea typeface="ＭＳ Ｐゴシック" charset="0"/>
          <a:cs typeface="ＭＳ Ｐゴシック" charset="0"/>
        </a:defRPr>
      </a:lvl7pPr>
      <a:lvl8pPr marL="1371600" algn="ctr" rtl="0" fontAlgn="base">
        <a:spcBef>
          <a:spcPct val="0"/>
        </a:spcBef>
        <a:spcAft>
          <a:spcPct val="0"/>
        </a:spcAft>
        <a:defRPr sz="3600">
          <a:solidFill>
            <a:schemeClr val="tx1"/>
          </a:solidFill>
          <a:latin typeface="Century Gothic" charset="0"/>
          <a:ea typeface="ＭＳ Ｐゴシック" charset="0"/>
          <a:cs typeface="ＭＳ Ｐゴシック" charset="0"/>
        </a:defRPr>
      </a:lvl8pPr>
      <a:lvl9pPr marL="1828800" algn="ctr" rtl="0" fontAlgn="base">
        <a:spcBef>
          <a:spcPct val="0"/>
        </a:spcBef>
        <a:spcAft>
          <a:spcPct val="0"/>
        </a:spcAft>
        <a:defRPr sz="3600">
          <a:solidFill>
            <a:schemeClr val="tx1"/>
          </a:solidFill>
          <a:latin typeface="Century Gothic"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4608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ea typeface="ＭＳ Ｐゴシック" charset="-128"/>
              </a:defRPr>
            </a:lvl1pPr>
          </a:lstStyle>
          <a:p>
            <a:pPr>
              <a:defRPr/>
            </a:pPr>
            <a:fld id="{FD2258B1-81EA-B449-918F-CA15AC4D7EA3}" type="datetime1">
              <a:rPr lang="en-US" altLang="x-none"/>
              <a:pPr>
                <a:defRPr/>
              </a:pPr>
              <a:t>3/28/19</a:t>
            </a:fld>
            <a:endParaRPr lang="en-US" altLang="x-none"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charset="-128"/>
                <a:cs typeface="+mn-cs"/>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ea typeface="ＭＳ Ｐゴシック" charset="-128"/>
              </a:defRPr>
            </a:lvl1pPr>
          </a:lstStyle>
          <a:p>
            <a:pPr>
              <a:defRPr/>
            </a:pPr>
            <a:fld id="{B5254A37-029D-254F-A8D1-14D16B5976A2}"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sldLayoutIdLst>
    <p:sldLayoutId id="2147487060" r:id="rId1"/>
    <p:sldLayoutId id="2147487061" r:id="rId2"/>
    <p:sldLayoutId id="2147487062" r:id="rId3"/>
    <p:sldLayoutId id="2147487063" r:id="rId4"/>
    <p:sldLayoutId id="2147487064" r:id="rId5"/>
    <p:sldLayoutId id="2147487065" r:id="rId6"/>
    <p:sldLayoutId id="2147487066" r:id="rId7"/>
    <p:sldLayoutId id="2147487067" r:id="rId8"/>
    <p:sldLayoutId id="2147487068" r:id="rId9"/>
    <p:sldLayoutId id="2147487069" r:id="rId10"/>
    <p:sldLayoutId id="214748707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70" name="Picture 2" descr="inde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title"/>
          </p:nvPr>
        </p:nvSpPr>
        <p:spPr bwMode="auto">
          <a:xfrm>
            <a:off x="690563" y="123825"/>
            <a:ext cx="81422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58372" name="Rectangle 4"/>
          <p:cNvSpPr>
            <a:spLocks noGrp="1" noChangeArrowheads="1"/>
          </p:cNvSpPr>
          <p:nvPr>
            <p:ph type="body" idx="1"/>
          </p:nvPr>
        </p:nvSpPr>
        <p:spPr bwMode="auto">
          <a:xfrm>
            <a:off x="963613" y="1290638"/>
            <a:ext cx="784542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8373" name="Rectangle 5"/>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defRPr/>
            </a:pPr>
            <a:endParaRPr lang="x-none" altLang="x-none" sz="2000">
              <a:solidFill>
                <a:srgbClr val="000000"/>
              </a:solidFill>
              <a:ea typeface="ＭＳ Ｐゴシック" charset="-128"/>
            </a:endParaRPr>
          </a:p>
        </p:txBody>
      </p:sp>
      <p:sp>
        <p:nvSpPr>
          <p:cNvPr id="58374" name="Rectangle 6"/>
          <p:cNvSpPr>
            <a:spLocks noChangeArrowheads="1"/>
          </p:cNvSpPr>
          <p:nvPr/>
        </p:nvSpPr>
        <p:spPr bwMode="auto">
          <a:xfrm>
            <a:off x="6908800" y="6259513"/>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r">
              <a:defRPr/>
            </a:pPr>
            <a:fld id="{5CD22BB9-82E0-474B-AAD5-3C0A6A5DA554}" type="slidenum">
              <a:rPr lang="en-US" altLang="x-none" sz="1400" smtClean="0">
                <a:solidFill>
                  <a:srgbClr val="000000"/>
                </a:solidFill>
                <a:ea typeface="ＭＳ Ｐゴシック" charset="-128"/>
              </a:rPr>
              <a:pPr algn="r">
                <a:defRPr/>
              </a:pPr>
              <a:t>‹#›</a:t>
            </a:fld>
            <a:endParaRPr lang="en-US" altLang="x-none" sz="1400" dirty="0">
              <a:solidFill>
                <a:srgbClr val="000000"/>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7032" r:id="rId1"/>
    <p:sldLayoutId id="2147487071" r:id="rId2"/>
  </p:sldLayoutIdLst>
  <p:transition/>
  <p:txStyles>
    <p:titleStyle>
      <a:lvl1pPr algn="l" rtl="0" eaLnBrk="0" fontAlgn="base" hangingPunct="0">
        <a:lnSpc>
          <a:spcPct val="85000"/>
        </a:lnSpc>
        <a:spcBef>
          <a:spcPct val="0"/>
        </a:spcBef>
        <a:spcAft>
          <a:spcPct val="0"/>
        </a:spcAft>
        <a:defRPr sz="3000">
          <a:solidFill>
            <a:schemeClr val="bg1"/>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3000">
          <a:solidFill>
            <a:schemeClr val="bg1"/>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000">
          <a:solidFill>
            <a:schemeClr val="bg1"/>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000">
          <a:solidFill>
            <a:schemeClr val="bg1"/>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000">
          <a:solidFill>
            <a:schemeClr val="bg1"/>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charset="2"/>
        <a:defRPr sz="2000">
          <a:solidFill>
            <a:schemeClr val="tx1"/>
          </a:solidFill>
          <a:latin typeface="+mn-lt"/>
          <a:ea typeface="ＭＳ Ｐゴシック" charset="0"/>
          <a:cs typeface="ＭＳ Ｐゴシック" charset="0"/>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charset="0"/>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charset="0"/>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0"/>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0"/>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7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1" tIns="45666" rIns="91331" bIns="45666" numCol="1" anchor="ctr" anchorCtr="0" compatLnSpc="1">
            <a:prstTxWarp prst="textNoShape">
              <a:avLst/>
            </a:prstTxWarp>
          </a:bodyPr>
          <a:lstStyle/>
          <a:p>
            <a:pPr lvl="0"/>
            <a:r>
              <a:rPr lang="en-US" altLang="x-none"/>
              <a:t>Click to edit Master title style</a:t>
            </a:r>
          </a:p>
        </p:txBody>
      </p:sp>
      <p:sp>
        <p:nvSpPr>
          <p:cNvPr id="727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1" tIns="45666" rIns="91331" bIns="45666"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31" tIns="45666" rIns="91331" bIns="45666" numCol="1" anchor="ctr" anchorCtr="0" compatLnSpc="1">
            <a:prstTxWarp prst="textNoShape">
              <a:avLst/>
            </a:prstTxWarp>
          </a:bodyPr>
          <a:lstStyle>
            <a:lvl1pPr defTabSz="455613" eaLnBrk="1" hangingPunct="1">
              <a:defRPr sz="1200" smtClean="0">
                <a:solidFill>
                  <a:srgbClr val="898989"/>
                </a:solidFill>
                <a:latin typeface="Calibri" charset="0"/>
                <a:ea typeface="ＭＳ Ｐゴシック" charset="-128"/>
              </a:defRPr>
            </a:lvl1pPr>
          </a:lstStyle>
          <a:p>
            <a:pPr>
              <a:defRPr/>
            </a:pPr>
            <a:fld id="{D982A880-2E7C-A24D-8EA3-6D27ED5E7728}" type="datetime1">
              <a:rPr lang="en-US" altLang="x-none"/>
              <a:pPr>
                <a:defRPr/>
              </a:pPr>
              <a:t>3/28/19</a:t>
            </a:fld>
            <a:endParaRPr lang="en-US" altLang="x-non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31" tIns="45666" rIns="91331" bIns="45666" rtlCol="0" anchor="ctr"/>
          <a:lstStyle>
            <a:lvl1pPr algn="ctr" defTabSz="456655" eaLnBrk="1" fontAlgn="auto" hangingPunct="1">
              <a:spcBef>
                <a:spcPts val="0"/>
              </a:spcBef>
              <a:spcAft>
                <a:spcPts val="0"/>
              </a:spcAft>
              <a:defRPr sz="1200">
                <a:solidFill>
                  <a:prstClr val="black">
                    <a:tint val="75000"/>
                  </a:prstClr>
                </a:solidFill>
                <a:latin typeface="Calibri"/>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31" tIns="45666" rIns="91331" bIns="45666" numCol="1" anchor="ctr" anchorCtr="0" compatLnSpc="1">
            <a:prstTxWarp prst="textNoShape">
              <a:avLst/>
            </a:prstTxWarp>
          </a:bodyPr>
          <a:lstStyle>
            <a:lvl1pPr algn="r" defTabSz="455613" eaLnBrk="1" hangingPunct="1">
              <a:defRPr sz="1200" smtClean="0">
                <a:solidFill>
                  <a:srgbClr val="898989"/>
                </a:solidFill>
                <a:latin typeface="Calibri" charset="0"/>
                <a:ea typeface="ＭＳ Ｐゴシック" charset="-128"/>
              </a:defRPr>
            </a:lvl1pPr>
          </a:lstStyle>
          <a:p>
            <a:pPr>
              <a:defRPr/>
            </a:pPr>
            <a:fld id="{BDFE47BA-13EA-A642-81B3-38514F155E2C}" type="slidenum">
              <a:rPr lang="en-US" altLang="x-none"/>
              <a:pPr>
                <a:defRPr/>
              </a:pPr>
              <a:t>‹#›</a:t>
            </a:fld>
            <a:endParaRPr lang="en-US" altLang="x-none" dirty="0"/>
          </a:p>
        </p:txBody>
      </p:sp>
    </p:spTree>
  </p:cSld>
  <p:clrMap bg1="lt1" tx1="dk1" bg2="lt2" tx2="dk2" accent1="accent1" accent2="accent2" accent3="accent3" accent4="accent4" accent5="accent5" accent6="accent6" hlink="hlink" folHlink="folHlink"/>
  <p:sldLayoutIdLst>
    <p:sldLayoutId id="2147487083" r:id="rId1"/>
    <p:sldLayoutId id="2147487084" r:id="rId2"/>
    <p:sldLayoutId id="2147487085" r:id="rId3"/>
    <p:sldLayoutId id="2147487086" r:id="rId4"/>
    <p:sldLayoutId id="2147487087" r:id="rId5"/>
    <p:sldLayoutId id="2147487088" r:id="rId6"/>
    <p:sldLayoutId id="2147487089" r:id="rId7"/>
    <p:sldLayoutId id="2147487090" r:id="rId8"/>
    <p:sldLayoutId id="2147487091" r:id="rId9"/>
    <p:sldLayoutId id="2147487092" r:id="rId10"/>
    <p:sldLayoutId id="2147487093" r:id="rId11"/>
  </p:sldLayoutIdLst>
  <p:txStyles>
    <p:titleStyle>
      <a:lvl1pPr algn="ctr" defTabSz="455613" rtl="0" eaLnBrk="0" fontAlgn="base" hangingPunct="0">
        <a:spcBef>
          <a:spcPct val="0"/>
        </a:spcBef>
        <a:spcAft>
          <a:spcPct val="0"/>
        </a:spcAft>
        <a:defRPr sz="43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3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3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3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300">
          <a:solidFill>
            <a:schemeClr val="tx1"/>
          </a:solidFill>
          <a:latin typeface="Calibri" charset="0"/>
          <a:ea typeface="ＭＳ Ｐゴシック" charset="0"/>
          <a:cs typeface="ＭＳ Ｐゴシック" charset="0"/>
        </a:defRPr>
      </a:lvl5pPr>
      <a:lvl6pPr marL="457200" algn="ctr" defTabSz="455613" rtl="0" fontAlgn="base">
        <a:spcBef>
          <a:spcPct val="0"/>
        </a:spcBef>
        <a:spcAft>
          <a:spcPct val="0"/>
        </a:spcAft>
        <a:defRPr sz="43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3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3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3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602" indent="-228327" algn="l" defTabSz="456655" rtl="0" eaLnBrk="1" latinLnBrk="0" hangingPunct="1">
        <a:spcBef>
          <a:spcPct val="20000"/>
        </a:spcBef>
        <a:buFont typeface="Arial"/>
        <a:buChar char="•"/>
        <a:defRPr sz="2000" kern="1200">
          <a:solidFill>
            <a:schemeClr val="tx1"/>
          </a:solidFill>
          <a:latin typeface="+mn-lt"/>
          <a:ea typeface="+mn-ea"/>
          <a:cs typeface="+mn-cs"/>
        </a:defRPr>
      </a:lvl6pPr>
      <a:lvl7pPr marL="2968256" indent="-228327" algn="l" defTabSz="456655" rtl="0" eaLnBrk="1" latinLnBrk="0" hangingPunct="1">
        <a:spcBef>
          <a:spcPct val="20000"/>
        </a:spcBef>
        <a:buFont typeface="Arial"/>
        <a:buChar char="•"/>
        <a:defRPr sz="2000" kern="1200">
          <a:solidFill>
            <a:schemeClr val="tx1"/>
          </a:solidFill>
          <a:latin typeface="+mn-lt"/>
          <a:ea typeface="+mn-ea"/>
          <a:cs typeface="+mn-cs"/>
        </a:defRPr>
      </a:lvl7pPr>
      <a:lvl8pPr marL="3424904" indent="-228327" algn="l" defTabSz="456655" rtl="0" eaLnBrk="1" latinLnBrk="0" hangingPunct="1">
        <a:spcBef>
          <a:spcPct val="20000"/>
        </a:spcBef>
        <a:buFont typeface="Arial"/>
        <a:buChar char="•"/>
        <a:defRPr sz="2000" kern="1200">
          <a:solidFill>
            <a:schemeClr val="tx1"/>
          </a:solidFill>
          <a:latin typeface="+mn-lt"/>
          <a:ea typeface="+mn-ea"/>
          <a:cs typeface="+mn-cs"/>
        </a:defRPr>
      </a:lvl8pPr>
      <a:lvl9pPr marL="3881563" indent="-228327" algn="l" defTabSz="4566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55" rtl="0" eaLnBrk="1" latinLnBrk="0" hangingPunct="1">
        <a:defRPr sz="1800" kern="1200">
          <a:solidFill>
            <a:schemeClr val="tx1"/>
          </a:solidFill>
          <a:latin typeface="+mn-lt"/>
          <a:ea typeface="+mn-ea"/>
          <a:cs typeface="+mn-cs"/>
        </a:defRPr>
      </a:lvl1pPr>
      <a:lvl2pPr marL="456655" algn="l" defTabSz="456655" rtl="0" eaLnBrk="1" latinLnBrk="0" hangingPunct="1">
        <a:defRPr sz="1800" kern="1200">
          <a:solidFill>
            <a:schemeClr val="tx1"/>
          </a:solidFill>
          <a:latin typeface="+mn-lt"/>
          <a:ea typeface="+mn-ea"/>
          <a:cs typeface="+mn-cs"/>
        </a:defRPr>
      </a:lvl2pPr>
      <a:lvl3pPr marL="913307" algn="l" defTabSz="456655" rtl="0" eaLnBrk="1" latinLnBrk="0" hangingPunct="1">
        <a:defRPr sz="1800" kern="1200">
          <a:solidFill>
            <a:schemeClr val="tx1"/>
          </a:solidFill>
          <a:latin typeface="+mn-lt"/>
          <a:ea typeface="+mn-ea"/>
          <a:cs typeface="+mn-cs"/>
        </a:defRPr>
      </a:lvl3pPr>
      <a:lvl4pPr marL="1369965" algn="l" defTabSz="456655" rtl="0" eaLnBrk="1" latinLnBrk="0" hangingPunct="1">
        <a:defRPr sz="1800" kern="1200">
          <a:solidFill>
            <a:schemeClr val="tx1"/>
          </a:solidFill>
          <a:latin typeface="+mn-lt"/>
          <a:ea typeface="+mn-ea"/>
          <a:cs typeface="+mn-cs"/>
        </a:defRPr>
      </a:lvl4pPr>
      <a:lvl5pPr marL="1826612" algn="l" defTabSz="456655" rtl="0" eaLnBrk="1" latinLnBrk="0" hangingPunct="1">
        <a:defRPr sz="1800" kern="1200">
          <a:solidFill>
            <a:schemeClr val="tx1"/>
          </a:solidFill>
          <a:latin typeface="+mn-lt"/>
          <a:ea typeface="+mn-ea"/>
          <a:cs typeface="+mn-cs"/>
        </a:defRPr>
      </a:lvl5pPr>
      <a:lvl6pPr marL="2283272" algn="l" defTabSz="456655" rtl="0" eaLnBrk="1" latinLnBrk="0" hangingPunct="1">
        <a:defRPr sz="1800" kern="1200">
          <a:solidFill>
            <a:schemeClr val="tx1"/>
          </a:solidFill>
          <a:latin typeface="+mn-lt"/>
          <a:ea typeface="+mn-ea"/>
          <a:cs typeface="+mn-cs"/>
        </a:defRPr>
      </a:lvl6pPr>
      <a:lvl7pPr marL="2739928" algn="l" defTabSz="456655" rtl="0" eaLnBrk="1" latinLnBrk="0" hangingPunct="1">
        <a:defRPr sz="1800" kern="1200">
          <a:solidFill>
            <a:schemeClr val="tx1"/>
          </a:solidFill>
          <a:latin typeface="+mn-lt"/>
          <a:ea typeface="+mn-ea"/>
          <a:cs typeface="+mn-cs"/>
        </a:defRPr>
      </a:lvl7pPr>
      <a:lvl8pPr marL="3196582" algn="l" defTabSz="456655" rtl="0" eaLnBrk="1" latinLnBrk="0" hangingPunct="1">
        <a:defRPr sz="1800" kern="1200">
          <a:solidFill>
            <a:schemeClr val="tx1"/>
          </a:solidFill>
          <a:latin typeface="+mn-lt"/>
          <a:ea typeface="+mn-ea"/>
          <a:cs typeface="+mn-cs"/>
        </a:defRPr>
      </a:lvl8pPr>
      <a:lvl9pPr marL="3653234" algn="l" defTabSz="45665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4994" name="Title Placeholder 1"/>
          <p:cNvSpPr>
            <a:spLocks noGrp="1"/>
          </p:cNvSpPr>
          <p:nvPr>
            <p:ph type="title"/>
          </p:nvPr>
        </p:nvSpPr>
        <p:spPr bwMode="auto">
          <a:xfrm>
            <a:off x="1284288" y="107950"/>
            <a:ext cx="734853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84995"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white"/>
                </a:solidFill>
                <a:latin typeface="News Gothic MT"/>
                <a:ea typeface="+mn-ea"/>
                <a:cs typeface="+mn-cs"/>
              </a:defRPr>
            </a:lvl1pPr>
          </a:lstStyle>
          <a:p>
            <a:pPr>
              <a:defRPr/>
            </a:pPr>
            <a:r>
              <a:rPr lang="en-US" dirty="0"/>
              <a:t>PACE Kick-off   13 Jan 2015</a:t>
            </a:r>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600" smtClean="0">
                <a:solidFill>
                  <a:srgbClr val="FFFFFF"/>
                </a:solidFill>
                <a:latin typeface="News Gothic MT" charset="0"/>
              </a:defRPr>
            </a:lvl1pPr>
          </a:lstStyle>
          <a:p>
            <a:pPr>
              <a:defRPr/>
            </a:pPr>
            <a:fld id="{661310D1-7C36-0242-96F6-865968AD95B3}" type="slidenum">
              <a:rPr lang="en-US" altLang="x-none"/>
              <a:pPr>
                <a:defRPr/>
              </a:pPr>
              <a:t>‹#›</a:t>
            </a:fld>
            <a:endParaRPr lang="en-US" altLang="x-none" dirty="0"/>
          </a:p>
        </p:txBody>
      </p:sp>
      <p:pic>
        <p:nvPicPr>
          <p:cNvPr id="84998" name="Picture 2"/>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75" y="222250"/>
            <a:ext cx="105727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094" r:id="rId1"/>
    <p:sldLayoutId id="2147487095" r:id="rId2"/>
    <p:sldLayoutId id="2147487096" r:id="rId3"/>
    <p:sldLayoutId id="2147487097" r:id="rId4"/>
    <p:sldLayoutId id="2147487098" r:id="rId5"/>
    <p:sldLayoutId id="2147487099" r:id="rId6"/>
    <p:sldLayoutId id="2147487100" r:id="rId7"/>
    <p:sldLayoutId id="2147487101" r:id="rId8"/>
    <p:sldLayoutId id="2147487102" r:id="rId9"/>
    <p:sldLayoutId id="2147487103" r:id="rId10"/>
    <p:sldLayoutId id="2147487104" r:id="rId11"/>
    <p:sldLayoutId id="2147487105" r:id="rId12"/>
  </p:sldLayoutIdLst>
  <p:hf hdr="0" ftr="0" dt="0"/>
  <p:txStyles>
    <p:titleStyle>
      <a:lvl1pPr algn="ctr" rtl="0" eaLnBrk="0" fontAlgn="base" hangingPunct="0">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charset="2"/>
        <a:buChar char=""/>
        <a:defRPr sz="24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charset="2"/>
        <a:buChar char=""/>
        <a:defRPr sz="2200" kern="1200">
          <a:solidFill>
            <a:srgbClr val="595959"/>
          </a:solidFill>
          <a:latin typeface="+mn-lt"/>
          <a:ea typeface="ＭＳ Ｐゴシック" charset="0"/>
          <a:cs typeface="+mn-cs"/>
        </a:defRPr>
      </a:lvl2pPr>
      <a:lvl3pPr marL="968375" indent="-282575" algn="l" rtl="0" eaLnBrk="0" fontAlgn="base" hangingPunct="0">
        <a:spcBef>
          <a:spcPts val="600"/>
        </a:spcBef>
        <a:spcAft>
          <a:spcPct val="0"/>
        </a:spcAft>
        <a:buClr>
          <a:srgbClr val="6FB7D7"/>
        </a:buClr>
        <a:buSzPct val="110000"/>
        <a:buFont typeface="Wingdings 2" charset="2"/>
        <a:buChar char=""/>
        <a:defRPr sz="2000" kern="1200">
          <a:solidFill>
            <a:srgbClr val="595959"/>
          </a:solidFill>
          <a:latin typeface="+mn-lt"/>
          <a:ea typeface="ＭＳ Ｐゴシック" charset="0"/>
          <a:cs typeface="+mn-cs"/>
        </a:defRPr>
      </a:lvl3pPr>
      <a:lvl4pPr marL="1263650" indent="-295275" algn="l" rtl="0" eaLnBrk="0" fontAlgn="base" hangingPunct="0">
        <a:spcBef>
          <a:spcPts val="600"/>
        </a:spcBef>
        <a:spcAft>
          <a:spcPct val="0"/>
        </a:spcAft>
        <a:buClr>
          <a:srgbClr val="215D77"/>
        </a:buClr>
        <a:buSzPct val="110000"/>
        <a:buFont typeface="Wingdings 2" charset="2"/>
        <a:buChar char=""/>
        <a:defRPr kern="1200">
          <a:solidFill>
            <a:srgbClr val="595959"/>
          </a:solidFill>
          <a:latin typeface="+mn-lt"/>
          <a:ea typeface="ＭＳ Ｐゴシック" charset="0"/>
          <a:cs typeface="+mn-cs"/>
        </a:defRPr>
      </a:lvl4pPr>
      <a:lvl5pPr marL="1546225" indent="-282575" algn="l" rtl="0" eaLnBrk="0" fontAlgn="base" hangingPunct="0">
        <a:spcBef>
          <a:spcPts val="600"/>
        </a:spcBef>
        <a:spcAft>
          <a:spcPct val="0"/>
        </a:spcAft>
        <a:buClr>
          <a:srgbClr val="6FB7D7"/>
        </a:buClr>
        <a:buSzPct val="110000"/>
        <a:buFont typeface="Wingdings 2" charset="2"/>
        <a:buChar char=""/>
        <a:defRPr kern="1200">
          <a:solidFill>
            <a:srgbClr val="595959"/>
          </a:solidFill>
          <a:latin typeface="+mn-lt"/>
          <a:ea typeface="ＭＳ Ｐゴシック" charset="0"/>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hyperlink" Target="http://nspires.nasaprs.com/"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3" Type="http://schemas.openxmlformats.org/officeDocument/2006/relationships/hyperlink" Target="http://nspires.nasaprs.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nspires.nasaprs.co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cience.nasa.gov/media/medialibrar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carbon.nasa.gov/index.html"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nspires.nasaprs.co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cience.nasa.gov/researchers/sara/program-officers-list/#earth"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nspires.nasaprs.co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sc.nasa.gov/grantstatu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whitehouse.gov/sites/whitehouse.gov/files/omb/budget/fy2018/2018_blueprint.pdf"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jpe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38.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5"/>
          <p:cNvSpPr txBox="1">
            <a:spLocks noChangeArrowheads="1"/>
          </p:cNvSpPr>
          <p:nvPr/>
        </p:nvSpPr>
        <p:spPr bwMode="auto">
          <a:xfrm>
            <a:off x="223838" y="250825"/>
            <a:ext cx="862012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a:spcBef>
                <a:spcPct val="50000"/>
              </a:spcBef>
            </a:pPr>
            <a:endParaRPr lang="en-US" altLang="x-none" sz="2800" b="1" dirty="0">
              <a:solidFill>
                <a:srgbClr val="003399"/>
              </a:solidFill>
              <a:latin typeface="Times New Roman" charset="0"/>
            </a:endParaRPr>
          </a:p>
          <a:p>
            <a:pPr algn="ctr">
              <a:spcBef>
                <a:spcPct val="20000"/>
              </a:spcBef>
              <a:buSzPct val="100000"/>
            </a:pPr>
            <a:r>
              <a:rPr lang="en-US" altLang="x-none" sz="2800" b="1" dirty="0">
                <a:solidFill>
                  <a:srgbClr val="003399"/>
                </a:solidFill>
                <a:latin typeface="Times New Roman" charset="0"/>
              </a:rPr>
              <a:t>State of the Program: NASA Ocean Biology &amp; Biogeochemistry</a:t>
            </a:r>
          </a:p>
        </p:txBody>
      </p:sp>
      <p:sp>
        <p:nvSpPr>
          <p:cNvPr id="115714" name="Text Box 4"/>
          <p:cNvSpPr txBox="1">
            <a:spLocks noChangeArrowheads="1"/>
          </p:cNvSpPr>
          <p:nvPr/>
        </p:nvSpPr>
        <p:spPr bwMode="auto">
          <a:xfrm>
            <a:off x="501650" y="5216525"/>
            <a:ext cx="81264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a:r>
              <a:rPr lang="en-US" altLang="x-none" sz="2000" b="1" dirty="0">
                <a:solidFill>
                  <a:srgbClr val="184B81"/>
                </a:solidFill>
                <a:latin typeface="Times New Roman" charset="0"/>
              </a:rPr>
              <a:t>Paula Bontempi and Laura Lorenzoni</a:t>
            </a:r>
          </a:p>
          <a:p>
            <a:pPr algn="ctr"/>
            <a:r>
              <a:rPr lang="en-US" altLang="x-none" sz="2000" b="1" dirty="0">
                <a:solidFill>
                  <a:srgbClr val="184B81"/>
                </a:solidFill>
                <a:latin typeface="Times New Roman" charset="0"/>
              </a:rPr>
              <a:t>NASA Headquarters</a:t>
            </a:r>
          </a:p>
          <a:p>
            <a:pPr algn="ctr"/>
            <a:r>
              <a:rPr lang="en-US" altLang="x-none" sz="2000" b="1" dirty="0">
                <a:solidFill>
                  <a:srgbClr val="184B81"/>
                </a:solidFill>
                <a:latin typeface="Times New Roman" charset="0"/>
              </a:rPr>
              <a:t>NASA Ocean Color Research Team Meeting</a:t>
            </a:r>
          </a:p>
          <a:p>
            <a:pPr algn="ctr"/>
            <a:r>
              <a:rPr lang="en-US" altLang="x-none" sz="2000" b="1" dirty="0">
                <a:solidFill>
                  <a:srgbClr val="184B81"/>
                </a:solidFill>
                <a:latin typeface="Times New Roman" charset="0"/>
              </a:rPr>
              <a:t>18 May 2017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Content Placeholder 5"/>
          <p:cNvSpPr>
            <a:spLocks noGrp="1"/>
          </p:cNvSpPr>
          <p:nvPr>
            <p:ph sz="half" idx="4294967295"/>
          </p:nvPr>
        </p:nvSpPr>
        <p:spPr>
          <a:xfrm>
            <a:off x="152400" y="766763"/>
            <a:ext cx="8904288" cy="5145087"/>
          </a:xfrm>
        </p:spPr>
        <p:txBody>
          <a:bodyPr/>
          <a:lstStyle/>
          <a:p>
            <a:pPr marL="398463" eaLnBrk="1" hangingPunct="1">
              <a:spcBef>
                <a:spcPct val="0"/>
              </a:spcBef>
            </a:pPr>
            <a:r>
              <a:rPr lang="en-US" altLang="x-none" sz="2000" dirty="0">
                <a:ea typeface="ＭＳ Ｐゴシック" charset="-128"/>
              </a:rPr>
              <a:t>2007 Earth Science and Applications from Space is most recent Decadal Survey (Jan 2007); NRC mid-term assessment May 2012</a:t>
            </a:r>
          </a:p>
          <a:p>
            <a:pPr marL="798513" lvl="1" eaLnBrk="1" hangingPunct="1">
              <a:spcBef>
                <a:spcPct val="0"/>
              </a:spcBef>
            </a:pPr>
            <a:r>
              <a:rPr lang="en-US" altLang="en-US" sz="1600" dirty="0">
                <a:ea typeface="ＭＳ Ｐゴシック" charset="-128"/>
              </a:rPr>
              <a:t>“</a:t>
            </a:r>
            <a:r>
              <a:rPr lang="en-US" altLang="x-none" sz="1600" dirty="0">
                <a:ea typeface="ＭＳ Ｐゴシック" charset="-128"/>
              </a:rPr>
              <a:t>NASA responded favorably and aggressively to the decadal survey, embracing its overall recommendations for Earth observations, missions, technology investments, and priorities for the underlying science.  As a consequence, the scientific and applications communities have made significant progress over the past 5 years.</a:t>
            </a:r>
            <a:r>
              <a:rPr lang="en-US" altLang="en-US" sz="1600" dirty="0">
                <a:ea typeface="ＭＳ Ｐゴシック" charset="-128"/>
              </a:rPr>
              <a:t>“</a:t>
            </a:r>
            <a:r>
              <a:rPr lang="en-US" altLang="x-none" sz="1600" dirty="0">
                <a:ea typeface="ＭＳ Ｐゴシック" charset="-128"/>
              </a:rPr>
              <a:t>  (Mid-Term Report overarching Finding)</a:t>
            </a:r>
          </a:p>
          <a:p>
            <a:pPr marL="798513" lvl="1" eaLnBrk="1" hangingPunct="1">
              <a:spcBef>
                <a:spcPct val="0"/>
              </a:spcBef>
            </a:pPr>
            <a:r>
              <a:rPr lang="en-US" altLang="x-none" sz="1600" b="1" dirty="0">
                <a:ea typeface="ＭＳ Ｐゴシック" charset="-128"/>
              </a:rPr>
              <a:t>All Legacy Missions launched</a:t>
            </a:r>
            <a:r>
              <a:rPr lang="en-US" altLang="x-none" sz="1600" dirty="0">
                <a:ea typeface="ＭＳ Ｐゴシック" charset="-128"/>
              </a:rPr>
              <a:t>: OSTM (2008), OCO-1 (2009*), Aquarius (2011), Glory (2011*), Suomi NPP (2011), LDCM (2013), GPM (2014),</a:t>
            </a:r>
            <a:r>
              <a:rPr lang="en-US" altLang="x-none" sz="1600" i="1" dirty="0">
                <a:ea typeface="ＭＳ Ｐゴシック" charset="-128"/>
              </a:rPr>
              <a:t> </a:t>
            </a:r>
            <a:r>
              <a:rPr lang="en-US" altLang="x-none" sz="1600" dirty="0">
                <a:ea typeface="ＭＳ Ｐゴシック" charset="-128"/>
              </a:rPr>
              <a:t>OCO-2</a:t>
            </a:r>
            <a:r>
              <a:rPr lang="en-US" altLang="x-none" sz="1600" i="1" dirty="0">
                <a:ea typeface="ＭＳ Ｐゴシック" charset="-128"/>
              </a:rPr>
              <a:t> </a:t>
            </a:r>
            <a:r>
              <a:rPr lang="en-US" altLang="x-none" sz="1600" dirty="0">
                <a:ea typeface="ＭＳ Ｐゴシック" charset="-128"/>
              </a:rPr>
              <a:t>(2015)</a:t>
            </a:r>
          </a:p>
          <a:p>
            <a:pPr marL="798513" lvl="1" eaLnBrk="1" hangingPunct="1">
              <a:spcBef>
                <a:spcPct val="0"/>
              </a:spcBef>
            </a:pPr>
            <a:r>
              <a:rPr lang="en-US" altLang="x-none" sz="1600" dirty="0">
                <a:ea typeface="ＭＳ Ｐゴシック" charset="-128"/>
              </a:rPr>
              <a:t>Late 2017 completion date for 2</a:t>
            </a:r>
            <a:r>
              <a:rPr lang="en-US" altLang="x-none" sz="1600" baseline="30000" dirty="0">
                <a:ea typeface="ＭＳ Ｐゴシック" charset="-128"/>
              </a:rPr>
              <a:t>nd</a:t>
            </a:r>
            <a:r>
              <a:rPr lang="en-US" altLang="x-none" sz="1600" dirty="0">
                <a:ea typeface="ＭＳ Ｐゴシック" charset="-128"/>
              </a:rPr>
              <a:t> ESAS Decadal Survey</a:t>
            </a:r>
          </a:p>
          <a:p>
            <a:pPr marL="798513" lvl="1" eaLnBrk="1" hangingPunct="1">
              <a:spcBef>
                <a:spcPct val="0"/>
              </a:spcBef>
            </a:pPr>
            <a:endParaRPr lang="en-US" altLang="x-none" sz="1600" dirty="0">
              <a:ea typeface="ＭＳ Ｐゴシック" charset="-128"/>
            </a:endParaRPr>
          </a:p>
          <a:p>
            <a:pPr marL="398463" eaLnBrk="1" hangingPunct="1">
              <a:spcBef>
                <a:spcPct val="0"/>
              </a:spcBef>
            </a:pPr>
            <a:r>
              <a:rPr lang="en-US" altLang="x-none" sz="2000" dirty="0">
                <a:ea typeface="ＭＳ Ｐゴシック" charset="-128"/>
              </a:rPr>
              <a:t>Main 2007 Decadal Survey </a:t>
            </a:r>
            <a:r>
              <a:rPr lang="en-US" altLang="x-none" sz="2000" b="1" i="1" dirty="0">
                <a:ea typeface="ＭＳ Ｐゴシック" charset="-128"/>
              </a:rPr>
              <a:t>New Mission</a:t>
            </a:r>
            <a:r>
              <a:rPr lang="en-US" altLang="x-none" sz="2000" dirty="0">
                <a:ea typeface="ＭＳ Ｐゴシック" charset="-128"/>
              </a:rPr>
              <a:t> recommendations/status</a:t>
            </a:r>
          </a:p>
          <a:p>
            <a:pPr marL="798513" lvl="1" eaLnBrk="1" hangingPunct="1">
              <a:spcBef>
                <a:spcPct val="0"/>
              </a:spcBef>
            </a:pPr>
            <a:r>
              <a:rPr lang="en-US" altLang="x-none" sz="2000" dirty="0">
                <a:ea typeface="ＭＳ Ｐゴシック" charset="-128"/>
              </a:rPr>
              <a:t>Tier I</a:t>
            </a:r>
          </a:p>
          <a:p>
            <a:pPr marL="1198563" lvl="2" eaLnBrk="1" hangingPunct="1">
              <a:spcBef>
                <a:spcPct val="0"/>
              </a:spcBef>
            </a:pPr>
            <a:r>
              <a:rPr lang="en-US" altLang="x-none" sz="1600" dirty="0">
                <a:ea typeface="ＭＳ Ｐゴシック" charset="-128"/>
              </a:rPr>
              <a:t>Venture Class:  3 strands, multiple solicitations in each strand, on-schedule, fully funded</a:t>
            </a:r>
          </a:p>
          <a:p>
            <a:pPr marL="1198563" lvl="2" eaLnBrk="1" hangingPunct="1">
              <a:spcBef>
                <a:spcPct val="0"/>
              </a:spcBef>
            </a:pPr>
            <a:r>
              <a:rPr lang="en-US" altLang="x-none" sz="1600" dirty="0">
                <a:ea typeface="ＭＳ Ｐゴシック" charset="-128"/>
              </a:rPr>
              <a:t>SMAP:		</a:t>
            </a:r>
            <a:r>
              <a:rPr lang="en-US" altLang="x-none" sz="1600" b="1" dirty="0">
                <a:ea typeface="ＭＳ Ｐゴシック" charset="-128"/>
              </a:rPr>
              <a:t>Launched 31 January 2015</a:t>
            </a:r>
          </a:p>
          <a:p>
            <a:pPr marL="1198563" lvl="2" eaLnBrk="1" hangingPunct="1">
              <a:spcBef>
                <a:spcPct val="0"/>
              </a:spcBef>
            </a:pPr>
            <a:r>
              <a:rPr lang="en-US" altLang="x-none" sz="1600" dirty="0">
                <a:ea typeface="ＭＳ Ｐゴシック" charset="-128"/>
              </a:rPr>
              <a:t>ICESat-2:  	Oct 2018 launch</a:t>
            </a:r>
          </a:p>
          <a:p>
            <a:pPr marL="1198563" lvl="2" eaLnBrk="1" hangingPunct="1">
              <a:spcBef>
                <a:spcPct val="0"/>
              </a:spcBef>
            </a:pPr>
            <a:r>
              <a:rPr lang="en-US" altLang="x-none" sz="1600" dirty="0">
                <a:ea typeface="ＭＳ Ｐゴシック" charset="-128"/>
              </a:rPr>
              <a:t>NI-SAR:		Dec 2020-Sept 2021 launch; NI-SAR is radar component of </a:t>
            </a:r>
          </a:p>
          <a:p>
            <a:pPr marL="1198563" lvl="2" eaLnBrk="1" hangingPunct="1">
              <a:spcBef>
                <a:spcPct val="0"/>
              </a:spcBef>
              <a:buFont typeface="Arial" charset="0"/>
              <a:buNone/>
            </a:pPr>
            <a:r>
              <a:rPr lang="en-US" altLang="x-none" sz="1600" dirty="0">
                <a:ea typeface="ＭＳ Ｐゴシック" charset="-128"/>
              </a:rPr>
              <a:t>                             DESDynI; GEDI (EVI-2) contributes substantially to DESDynI lidar/ecosystem 				(late 2018) </a:t>
            </a:r>
            <a:endParaRPr lang="en-US" altLang="x-none" sz="1200" dirty="0">
              <a:ea typeface="ＭＳ Ｐゴシック" charset="-128"/>
            </a:endParaRPr>
          </a:p>
          <a:p>
            <a:pPr marL="1198563" lvl="2" eaLnBrk="1" hangingPunct="1">
              <a:spcBef>
                <a:spcPct val="0"/>
              </a:spcBef>
            </a:pPr>
            <a:r>
              <a:rPr lang="en-US" altLang="x-none" sz="1600" dirty="0">
                <a:ea typeface="ＭＳ Ｐゴシック" charset="-128"/>
              </a:rPr>
              <a:t>CLARREO-Pathfinder:	Reflected Solar Spectrometer flight to ISS - 2020 launch </a:t>
            </a:r>
          </a:p>
        </p:txBody>
      </p:sp>
      <p:sp>
        <p:nvSpPr>
          <p:cNvPr id="14336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fld id="{3AB8F533-2A0C-5D41-BA57-38CE377FC513}" type="slidenum">
              <a:rPr lang="en-US" altLang="x-none" sz="1200">
                <a:solidFill>
                  <a:srgbClr val="898989"/>
                </a:solidFill>
                <a:latin typeface="Calibri" charset="0"/>
              </a:rPr>
              <a:pPr/>
              <a:t>10</a:t>
            </a:fld>
            <a:endParaRPr lang="en-US" altLang="x-none" sz="1200" dirty="0">
              <a:solidFill>
                <a:srgbClr val="898989"/>
              </a:solidFill>
              <a:latin typeface="Calibri" charset="0"/>
            </a:endParaRPr>
          </a:p>
        </p:txBody>
      </p:sp>
      <p:sp>
        <p:nvSpPr>
          <p:cNvPr id="143363" name="Title 1"/>
          <p:cNvSpPr>
            <a:spLocks noGrp="1"/>
          </p:cNvSpPr>
          <p:nvPr>
            <p:ph type="title"/>
          </p:nvPr>
        </p:nvSpPr>
        <p:spPr>
          <a:xfrm>
            <a:off x="0" y="0"/>
            <a:ext cx="9144000" cy="685800"/>
          </a:xfrm>
          <a:solidFill>
            <a:schemeClr val="bg2"/>
          </a:solidFill>
        </p:spPr>
        <p:txBody>
          <a:bodyPr/>
          <a:lstStyle/>
          <a:p>
            <a:pPr eaLnBrk="1" hangingPunct="1"/>
            <a:r>
              <a:rPr lang="en-US" altLang="x-none" sz="3200" dirty="0">
                <a:solidFill>
                  <a:srgbClr val="000000"/>
                </a:solidFill>
                <a:ea typeface="ＭＳ Ｐゴシック" charset="-128"/>
              </a:rPr>
              <a:t>Decadal Survey Status (1)</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127000" y="688975"/>
            <a:ext cx="8904288" cy="5145088"/>
          </a:xfrm>
        </p:spPr>
        <p:txBody>
          <a:bodyPr rtlCol="0">
            <a:noAutofit/>
          </a:bodyPr>
          <a:lstStyle/>
          <a:p>
            <a:pPr marL="399573" indent="-342491" defTabSz="456655" eaLnBrk="1" fontAlgn="auto" hangingPunct="1">
              <a:spcBef>
                <a:spcPts val="0"/>
              </a:spcBef>
              <a:spcAft>
                <a:spcPts val="0"/>
              </a:spcAft>
              <a:buFont typeface="Arial"/>
              <a:buChar char="•"/>
              <a:defRPr/>
            </a:pPr>
            <a:r>
              <a:rPr lang="en-US" sz="2400" dirty="0">
                <a:ea typeface="+mn-ea"/>
                <a:cs typeface="+mn-cs"/>
              </a:rPr>
              <a:t>Main 2007 Dec. Survey </a:t>
            </a:r>
            <a:r>
              <a:rPr lang="en-US" sz="2400" b="1" i="1" dirty="0">
                <a:ea typeface="+mn-ea"/>
                <a:cs typeface="+mn-cs"/>
              </a:rPr>
              <a:t>Mission</a:t>
            </a:r>
            <a:r>
              <a:rPr lang="en-US" sz="2400" dirty="0">
                <a:ea typeface="+mn-ea"/>
                <a:cs typeface="+mn-cs"/>
              </a:rPr>
              <a:t> recommendations/status (cont.)</a:t>
            </a:r>
          </a:p>
          <a:p>
            <a:pPr marL="799145" lvl="1" indent="-285410" defTabSz="456655" eaLnBrk="1" fontAlgn="auto" hangingPunct="1">
              <a:spcBef>
                <a:spcPts val="0"/>
              </a:spcBef>
              <a:spcAft>
                <a:spcPts val="0"/>
              </a:spcAft>
              <a:buFont typeface="Arial"/>
              <a:buChar char="–"/>
              <a:defRPr/>
            </a:pPr>
            <a:r>
              <a:rPr lang="en-US" sz="2000" dirty="0">
                <a:ea typeface="+mn-ea"/>
              </a:rPr>
              <a:t>Tier II, III</a:t>
            </a:r>
            <a:endParaRPr lang="en-US" sz="1200" dirty="0">
              <a:ea typeface="+mn-ea"/>
            </a:endParaRPr>
          </a:p>
          <a:p>
            <a:pPr marL="1198718" lvl="2" indent="-228327" defTabSz="456655" eaLnBrk="1" fontAlgn="auto" hangingPunct="1">
              <a:spcBef>
                <a:spcPts val="0"/>
              </a:spcBef>
              <a:spcAft>
                <a:spcPts val="0"/>
              </a:spcAft>
              <a:buFont typeface="Arial"/>
              <a:buChar char="•"/>
              <a:defRPr/>
            </a:pPr>
            <a:r>
              <a:rPr lang="en-US" sz="1600" dirty="0">
                <a:ea typeface="+mn-ea"/>
              </a:rPr>
              <a:t>SWOT:		~Oct 2020 launch (joint with CNES)</a:t>
            </a:r>
          </a:p>
          <a:p>
            <a:pPr marL="1198718" lvl="2" indent="-228327" defTabSz="456655" eaLnBrk="1" fontAlgn="auto" hangingPunct="1">
              <a:spcBef>
                <a:spcPts val="0"/>
              </a:spcBef>
              <a:spcAft>
                <a:spcPts val="0"/>
              </a:spcAft>
              <a:buFont typeface="Arial"/>
              <a:buChar char="•"/>
              <a:defRPr/>
            </a:pPr>
            <a:r>
              <a:rPr lang="en-US" sz="1600" dirty="0">
                <a:ea typeface="+mn-ea"/>
              </a:rPr>
              <a:t>GRACE-FO:  	In Phase D for Feb 2018 launch (GFZ partner)</a:t>
            </a:r>
          </a:p>
          <a:p>
            <a:pPr marL="1198718" lvl="2" indent="-228327" defTabSz="456655" eaLnBrk="1" fontAlgn="auto" hangingPunct="1">
              <a:spcBef>
                <a:spcPts val="0"/>
              </a:spcBef>
              <a:spcAft>
                <a:spcPts val="0"/>
              </a:spcAft>
              <a:buFont typeface="Arial"/>
              <a:buChar char="•"/>
              <a:defRPr/>
            </a:pPr>
            <a:r>
              <a:rPr lang="en-US" sz="1600" dirty="0">
                <a:ea typeface="+mn-ea"/>
              </a:rPr>
              <a:t>Pre-formulation:  GEO-CAPE, ASCENDS, ACE, HyspIRI</a:t>
            </a:r>
          </a:p>
          <a:p>
            <a:pPr marL="1198718" lvl="2" indent="-228327" defTabSz="456655" eaLnBrk="1" fontAlgn="auto" hangingPunct="1">
              <a:spcBef>
                <a:spcPts val="0"/>
              </a:spcBef>
              <a:spcAft>
                <a:spcPts val="0"/>
              </a:spcAft>
              <a:buFont typeface="Arial"/>
              <a:buChar char="•"/>
              <a:defRPr/>
            </a:pPr>
            <a:r>
              <a:rPr lang="en-US" sz="1600" dirty="0">
                <a:ea typeface="+mn-ea"/>
              </a:rPr>
              <a:t>PACE:		In Phase A, Phase B review June 2017 - Design-to-Cost study, for development 			and launch by 2022/3; </a:t>
            </a:r>
          </a:p>
          <a:p>
            <a:pPr marL="970390" lvl="2" indent="0" defTabSz="456655" eaLnBrk="1" fontAlgn="auto" hangingPunct="1">
              <a:spcBef>
                <a:spcPts val="0"/>
              </a:spcBef>
              <a:spcAft>
                <a:spcPts val="0"/>
              </a:spcAft>
              <a:buFont typeface="Arial"/>
              <a:buNone/>
              <a:defRPr/>
            </a:pPr>
            <a:r>
              <a:rPr lang="en-US" sz="1600" dirty="0">
                <a:ea typeface="+mn-ea"/>
              </a:rPr>
              <a:t>			PACE substantially covers ocean color component of Decadal ACE mission</a:t>
            </a:r>
          </a:p>
          <a:p>
            <a:pPr marL="399573" indent="-342491" defTabSz="456655" eaLnBrk="1" fontAlgn="auto" hangingPunct="1">
              <a:spcBef>
                <a:spcPts val="0"/>
              </a:spcBef>
              <a:spcAft>
                <a:spcPts val="0"/>
              </a:spcAft>
              <a:buFont typeface="Arial"/>
              <a:buChar char="•"/>
              <a:defRPr/>
            </a:pPr>
            <a:endParaRPr lang="en-US" sz="2400" dirty="0">
              <a:ea typeface="+mn-ea"/>
              <a:cs typeface="+mn-cs"/>
            </a:endParaRPr>
          </a:p>
          <a:p>
            <a:pPr marL="399573" indent="-342491" defTabSz="456655" eaLnBrk="1" fontAlgn="auto" hangingPunct="1">
              <a:spcBef>
                <a:spcPts val="0"/>
              </a:spcBef>
              <a:spcAft>
                <a:spcPts val="0"/>
              </a:spcAft>
              <a:buFont typeface="Arial"/>
              <a:buChar char="•"/>
              <a:defRPr/>
            </a:pPr>
            <a:r>
              <a:rPr lang="en-US" sz="2400" dirty="0">
                <a:ea typeface="+mn-ea"/>
                <a:cs typeface="+mn-cs"/>
              </a:rPr>
              <a:t>Climate Architecture Missions (not included in Decadal Survey)</a:t>
            </a:r>
          </a:p>
          <a:p>
            <a:pPr marL="799145" lvl="1" indent="-285410" defTabSz="456655" eaLnBrk="1" fontAlgn="auto" hangingPunct="1">
              <a:spcBef>
                <a:spcPts val="0"/>
              </a:spcBef>
              <a:spcAft>
                <a:spcPts val="0"/>
              </a:spcAft>
              <a:buFont typeface="Arial"/>
              <a:buChar char="–"/>
              <a:defRPr/>
            </a:pPr>
            <a:r>
              <a:rPr lang="en-US" sz="2000" dirty="0">
                <a:ea typeface="+mn-ea"/>
              </a:rPr>
              <a:t>Altimeter Follow-On:	NASA contribution (radiometer, GPS, Laser 									Retroreflectors, LV) to Jason-CS/Sentinel-6A 									(w/ESA/EUMETSAT/EU), 2020 LRD</a:t>
            </a:r>
          </a:p>
          <a:p>
            <a:pPr marL="513733" lvl="1" indent="0" defTabSz="456655" eaLnBrk="1" fontAlgn="auto" hangingPunct="1">
              <a:spcBef>
                <a:spcPts val="0"/>
              </a:spcBef>
              <a:spcAft>
                <a:spcPts val="0"/>
              </a:spcAft>
              <a:buFont typeface="Arial"/>
              <a:buNone/>
              <a:defRPr/>
            </a:pPr>
            <a:r>
              <a:rPr lang="en-US" sz="2000" dirty="0">
                <a:ea typeface="+mn-ea"/>
              </a:rPr>
              <a:t>						</a:t>
            </a:r>
            <a:r>
              <a:rPr lang="en-US" sz="2000" b="1" dirty="0">
                <a:ea typeface="+mn-ea"/>
              </a:rPr>
              <a:t>FY17</a:t>
            </a:r>
            <a:r>
              <a:rPr lang="en-US" sz="2000" dirty="0">
                <a:ea typeface="+mn-ea"/>
              </a:rPr>
              <a:t> budget request includes additional funding to 							allow efficient development of 2</a:t>
            </a:r>
            <a:r>
              <a:rPr lang="en-US" sz="2000" baseline="30000" dirty="0">
                <a:ea typeface="+mn-ea"/>
              </a:rPr>
              <a:t>nd</a:t>
            </a:r>
            <a:r>
              <a:rPr lang="en-US" sz="2000" dirty="0">
                <a:ea typeface="+mn-ea"/>
              </a:rPr>
              <a:t> copy (Sentinel-6B)</a:t>
            </a:r>
          </a:p>
          <a:p>
            <a:pPr marL="513733" lvl="1" indent="0" defTabSz="456655" eaLnBrk="1" fontAlgn="auto" hangingPunct="1">
              <a:spcBef>
                <a:spcPts val="0"/>
              </a:spcBef>
              <a:spcAft>
                <a:spcPts val="0"/>
              </a:spcAft>
              <a:buFont typeface="Arial"/>
              <a:buNone/>
              <a:defRPr/>
            </a:pPr>
            <a:r>
              <a:rPr lang="en-US" sz="2000" dirty="0">
                <a:ea typeface="+mn-ea"/>
              </a:rPr>
              <a:t>						consistent with Copernicus program plans (2024 LRD)</a:t>
            </a:r>
          </a:p>
          <a:p>
            <a:pPr marL="856229" lvl="1" indent="-342491" defTabSz="456655" eaLnBrk="1" fontAlgn="auto" hangingPunct="1">
              <a:spcBef>
                <a:spcPts val="0"/>
              </a:spcBef>
              <a:spcAft>
                <a:spcPts val="0"/>
              </a:spcAft>
              <a:buFont typeface="Arial"/>
              <a:buChar char="–"/>
              <a:defRPr/>
            </a:pPr>
            <a:r>
              <a:rPr lang="en-US" sz="2000" dirty="0">
                <a:ea typeface="+mn-ea"/>
              </a:rPr>
              <a:t>OCO-3:	</a:t>
            </a:r>
            <a:r>
              <a:rPr lang="en-US" sz="2000" b="1" dirty="0">
                <a:ea typeface="+mn-ea"/>
              </a:rPr>
              <a:t>FY16</a:t>
            </a:r>
            <a:r>
              <a:rPr lang="en-US" sz="2000" dirty="0">
                <a:ea typeface="+mn-ea"/>
              </a:rPr>
              <a:t> budget restarted OCO-3 development; </a:t>
            </a:r>
            <a:r>
              <a:rPr lang="en-US" sz="2000" b="1" dirty="0">
                <a:ea typeface="+mn-ea"/>
              </a:rPr>
              <a:t>FY17 </a:t>
            </a:r>
            <a:r>
              <a:rPr lang="en-US" sz="2000" dirty="0">
                <a:ea typeface="+mn-ea"/>
              </a:rPr>
              <a:t>request consistent with CY2017 launch to ISS 			  </a:t>
            </a:r>
          </a:p>
          <a:p>
            <a:pPr marL="399573" indent="-342491" defTabSz="456655" eaLnBrk="1" fontAlgn="auto" hangingPunct="1">
              <a:spcBef>
                <a:spcPts val="0"/>
              </a:spcBef>
              <a:spcAft>
                <a:spcPts val="0"/>
              </a:spcAft>
              <a:buFont typeface="Arial"/>
              <a:buChar char="•"/>
              <a:defRPr/>
            </a:pPr>
            <a:endParaRPr lang="en-US" sz="2400" dirty="0">
              <a:ea typeface="+mn-ea"/>
              <a:cs typeface="+mn-cs"/>
            </a:endParaRPr>
          </a:p>
        </p:txBody>
      </p:sp>
      <p:sp>
        <p:nvSpPr>
          <p:cNvPr id="14541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fld id="{97DAD3D7-B540-0742-BF54-CB7E7FEA8D32}" type="slidenum">
              <a:rPr lang="en-US" altLang="x-none" sz="1200">
                <a:solidFill>
                  <a:srgbClr val="898989"/>
                </a:solidFill>
                <a:latin typeface="Calibri" charset="0"/>
              </a:rPr>
              <a:pPr/>
              <a:t>11</a:t>
            </a:fld>
            <a:endParaRPr lang="en-US" altLang="x-none" sz="1200" dirty="0">
              <a:solidFill>
                <a:srgbClr val="898989"/>
              </a:solidFill>
              <a:latin typeface="Calibri" charset="0"/>
            </a:endParaRPr>
          </a:p>
        </p:txBody>
      </p:sp>
      <p:sp>
        <p:nvSpPr>
          <p:cNvPr id="145411" name="Title 1"/>
          <p:cNvSpPr>
            <a:spLocks noGrp="1"/>
          </p:cNvSpPr>
          <p:nvPr>
            <p:ph type="title"/>
          </p:nvPr>
        </p:nvSpPr>
        <p:spPr>
          <a:xfrm>
            <a:off x="0" y="0"/>
            <a:ext cx="9144000" cy="685800"/>
          </a:xfrm>
          <a:solidFill>
            <a:schemeClr val="bg2"/>
          </a:solidFill>
        </p:spPr>
        <p:txBody>
          <a:bodyPr/>
          <a:lstStyle/>
          <a:p>
            <a:pPr eaLnBrk="1" hangingPunct="1"/>
            <a:r>
              <a:rPr lang="en-US" altLang="x-none" sz="3200" dirty="0">
                <a:solidFill>
                  <a:srgbClr val="000000"/>
                </a:solidFill>
                <a:ea typeface="ＭＳ Ｐゴシック" charset="-128"/>
              </a:rPr>
              <a:t>Decadal Survey Status (2)</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Content Placeholder 5"/>
          <p:cNvSpPr>
            <a:spLocks noGrp="1"/>
          </p:cNvSpPr>
          <p:nvPr>
            <p:ph sz="half" idx="4294967295"/>
          </p:nvPr>
        </p:nvSpPr>
        <p:spPr>
          <a:xfrm>
            <a:off x="0" y="598488"/>
            <a:ext cx="9144000" cy="5145087"/>
          </a:xfrm>
        </p:spPr>
        <p:txBody>
          <a:bodyPr/>
          <a:lstStyle/>
          <a:p>
            <a:pPr marL="398463" eaLnBrk="1" hangingPunct="1">
              <a:spcBef>
                <a:spcPct val="0"/>
              </a:spcBef>
            </a:pPr>
            <a:r>
              <a:rPr lang="en-US" altLang="x-none" sz="2000" dirty="0">
                <a:ea typeface="ＭＳ Ｐゴシック" charset="-128"/>
              </a:rPr>
              <a:t>Ocean Biology and Biogeochemistry Advanced Planning (2015-2017)</a:t>
            </a:r>
          </a:p>
          <a:p>
            <a:pPr marL="798513" lvl="1" eaLnBrk="1" hangingPunct="1">
              <a:spcBef>
                <a:spcPct val="0"/>
              </a:spcBef>
            </a:pPr>
            <a:r>
              <a:rPr lang="en-US" altLang="x-none" sz="1600" dirty="0">
                <a:ea typeface="ＭＳ Ｐゴシック" charset="-128"/>
              </a:rPr>
              <a:t>From 2005 – 2007, NASA developed an OBB Advance Plan with a volunteer writing team</a:t>
            </a:r>
          </a:p>
          <a:p>
            <a:pPr marL="798513" lvl="1" eaLnBrk="1" hangingPunct="1">
              <a:spcBef>
                <a:spcPct val="0"/>
              </a:spcBef>
            </a:pPr>
            <a:r>
              <a:rPr lang="en-US" altLang="x-none" sz="1600" dirty="0">
                <a:ea typeface="ＭＳ Ｐゴシック" charset="-128"/>
              </a:rPr>
              <a:t>Evolution of the NASA 2007 OBB Advanced Plan (2007) – Earth</a:t>
            </a:r>
            <a:r>
              <a:rPr lang="en-US" altLang="en-US" sz="1600" dirty="0">
                <a:ea typeface="ＭＳ Ｐゴシック" charset="-128"/>
              </a:rPr>
              <a:t>’</a:t>
            </a:r>
            <a:r>
              <a:rPr lang="en-US" altLang="x-none" sz="1600" dirty="0">
                <a:ea typeface="ＭＳ Ｐゴシック" charset="-128"/>
              </a:rPr>
              <a:t>s Living Ocean – The Unseen World</a:t>
            </a:r>
          </a:p>
          <a:p>
            <a:pPr marL="798513" lvl="1" eaLnBrk="1" hangingPunct="1">
              <a:spcBef>
                <a:spcPct val="0"/>
              </a:spcBef>
            </a:pPr>
            <a:r>
              <a:rPr lang="en-US" altLang="x-none" sz="1600" dirty="0">
                <a:ea typeface="ＭＳ Ｐゴシック" charset="-128"/>
              </a:rPr>
              <a:t>Kick off at Ocean Carbon and Biogeochemistry Summer Workshop (20-23 July, WHOI) – D. 	Schimel (NASA JPL) &amp; Natassa Romanou (NASA GISS) lead an open planning process with </a:t>
            </a:r>
            <a:r>
              <a:rPr lang="en-US" altLang="x-none" sz="1600" dirty="0">
                <a:solidFill>
                  <a:srgbClr val="0070C0"/>
                </a:solidFill>
                <a:ea typeface="ＭＳ Ｐゴシック" charset="-128"/>
              </a:rPr>
              <a:t>Heidi Dierssen (talk this AM)</a:t>
            </a:r>
          </a:p>
          <a:p>
            <a:pPr marL="798513" lvl="1" eaLnBrk="1" hangingPunct="1">
              <a:spcBef>
                <a:spcPct val="0"/>
              </a:spcBef>
            </a:pPr>
            <a:r>
              <a:rPr lang="en-US" altLang="x-none" sz="1600" dirty="0">
                <a:ea typeface="ＭＳ Ｐゴシック" charset="-128"/>
              </a:rPr>
              <a:t>One writing team (Group 1) and one review team (Group 2) – all volunteer</a:t>
            </a:r>
          </a:p>
          <a:p>
            <a:pPr marL="798513" lvl="1" eaLnBrk="1" hangingPunct="1">
              <a:spcBef>
                <a:spcPct val="0"/>
              </a:spcBef>
            </a:pPr>
            <a:r>
              <a:rPr lang="en-US" altLang="x-none" sz="1600" dirty="0">
                <a:ea typeface="ＭＳ Ｐゴシック" charset="-128"/>
              </a:rPr>
              <a:t>Public vetting/comment process – original timeline evolved – posted on CC&amp;E Web page for public comment</a:t>
            </a:r>
          </a:p>
          <a:p>
            <a:pPr marL="798513" lvl="1" eaLnBrk="1" hangingPunct="1">
              <a:spcBef>
                <a:spcPct val="0"/>
              </a:spcBef>
            </a:pPr>
            <a:r>
              <a:rPr lang="en-US" altLang="x-none" sz="1600" dirty="0">
                <a:ea typeface="ＭＳ Ｐゴシック" charset="-128"/>
              </a:rPr>
              <a:t>Preparation for the next NRC Decadal Survey (to be delivered in 2017)</a:t>
            </a:r>
          </a:p>
          <a:p>
            <a:pPr marL="798513" lvl="1" eaLnBrk="1" hangingPunct="1">
              <a:spcBef>
                <a:spcPct val="0"/>
              </a:spcBef>
              <a:buFont typeface="Arial" charset="0"/>
              <a:buNone/>
            </a:pPr>
            <a:endParaRPr lang="en-US" altLang="x-none" sz="800" dirty="0">
              <a:ea typeface="ＭＳ Ｐゴシック" charset="-128"/>
            </a:endParaRPr>
          </a:p>
          <a:p>
            <a:pPr marL="398463" eaLnBrk="1" hangingPunct="1">
              <a:spcBef>
                <a:spcPct val="0"/>
              </a:spcBef>
            </a:pPr>
            <a:r>
              <a:rPr lang="en-US" altLang="x-none" sz="2000" dirty="0">
                <a:solidFill>
                  <a:srgbClr val="000000"/>
                </a:solidFill>
                <a:ea typeface="ＭＳ Ｐゴシック" charset="-128"/>
              </a:rPr>
              <a:t>Decadal Survey for Earth Science and Applications from Space (2015-2017)</a:t>
            </a:r>
            <a:endParaRPr lang="en-US" altLang="x-none" sz="2000" dirty="0">
              <a:ea typeface="ＭＳ Ｐゴシック" charset="-128"/>
            </a:endParaRPr>
          </a:p>
          <a:p>
            <a:pPr marL="798513" lvl="1" eaLnBrk="1" hangingPunct="1">
              <a:spcBef>
                <a:spcPct val="0"/>
              </a:spcBef>
            </a:pPr>
            <a:r>
              <a:rPr lang="en-US" altLang="x-none" sz="1800" dirty="0">
                <a:ea typeface="ＭＳ Ｐゴシック" charset="-128"/>
              </a:rPr>
              <a:t>Steering Committee is set – Co-chairs are Waleed Abdalati (University of Colorado, Boulder) &amp; William Gail (Global Weather Corporation)</a:t>
            </a:r>
          </a:p>
          <a:p>
            <a:pPr marL="798513" lvl="1" eaLnBrk="1" hangingPunct="1">
              <a:spcBef>
                <a:spcPct val="0"/>
              </a:spcBef>
            </a:pPr>
            <a:r>
              <a:rPr lang="en-US" altLang="x-none" sz="1300" dirty="0">
                <a:ea typeface="ＭＳ Ｐゴシック" charset="-128"/>
              </a:rPr>
              <a:t>I. Global Hydrological Cycles and Water Resources </a:t>
            </a:r>
          </a:p>
          <a:p>
            <a:pPr marL="1198563" lvl="2" eaLnBrk="1" hangingPunct="1">
              <a:spcBef>
                <a:spcPct val="0"/>
              </a:spcBef>
            </a:pPr>
            <a:r>
              <a:rPr lang="en-US" altLang="x-none" sz="1300" dirty="0">
                <a:ea typeface="ＭＳ Ｐゴシック" charset="-128"/>
              </a:rPr>
              <a:t>The movement, distribution, and availability of water and how these are changing over time</a:t>
            </a:r>
          </a:p>
          <a:p>
            <a:pPr marL="798513" lvl="1" eaLnBrk="1" hangingPunct="1">
              <a:spcBef>
                <a:spcPct val="0"/>
              </a:spcBef>
            </a:pPr>
            <a:r>
              <a:rPr lang="en-US" altLang="x-none" sz="1300" dirty="0">
                <a:ea typeface="ＭＳ Ｐゴシック" charset="-128"/>
              </a:rPr>
              <a:t>II. Weather and Air Quality: Minutes to Subseasonal</a:t>
            </a:r>
          </a:p>
          <a:p>
            <a:pPr marL="1198563" lvl="2" eaLnBrk="1" hangingPunct="1">
              <a:spcBef>
                <a:spcPct val="0"/>
              </a:spcBef>
            </a:pPr>
            <a:r>
              <a:rPr lang="en-US" altLang="x-none" sz="1300" dirty="0">
                <a:ea typeface="ＭＳ Ｐゴシック" charset="-128"/>
              </a:rPr>
              <a:t>Atmospheric Dynamics, Thermodynamics, Chemistry, and their interactions at land and ocean interfaces</a:t>
            </a:r>
          </a:p>
          <a:p>
            <a:pPr marL="798513" lvl="1" eaLnBrk="1" hangingPunct="1">
              <a:spcBef>
                <a:spcPct val="0"/>
              </a:spcBef>
            </a:pPr>
            <a:r>
              <a:rPr lang="en-US" altLang="x-none" sz="1300" dirty="0">
                <a:ea typeface="ＭＳ Ｐゴシック" charset="-128"/>
              </a:rPr>
              <a:t>III. Marine and Terrestrial Ecosystems and Natural Resource Management</a:t>
            </a:r>
          </a:p>
          <a:p>
            <a:pPr marL="1198563" lvl="2" eaLnBrk="1" hangingPunct="1">
              <a:spcBef>
                <a:spcPct val="0"/>
              </a:spcBef>
            </a:pPr>
            <a:r>
              <a:rPr lang="en-US" altLang="x-none" sz="1300" dirty="0">
                <a:ea typeface="ＭＳ Ｐゴシック" charset="-128"/>
              </a:rPr>
              <a:t>Biogeochemical Cycles, Ecosystem Functioning, Biodiversity, and factors that influence health and ecosystem services</a:t>
            </a:r>
          </a:p>
          <a:p>
            <a:pPr marL="798513" lvl="1" eaLnBrk="1" hangingPunct="1">
              <a:spcBef>
                <a:spcPct val="0"/>
              </a:spcBef>
            </a:pPr>
            <a:r>
              <a:rPr lang="en-US" altLang="x-none" sz="1300" dirty="0">
                <a:ea typeface="ＭＳ Ｐゴシック" charset="-128"/>
              </a:rPr>
              <a:t>IV. Climate Variability and Change: Seasonal to Centennial</a:t>
            </a:r>
          </a:p>
          <a:p>
            <a:pPr marL="1198563" lvl="2" eaLnBrk="1" hangingPunct="1">
              <a:spcBef>
                <a:spcPct val="0"/>
              </a:spcBef>
            </a:pPr>
            <a:r>
              <a:rPr lang="en-US" altLang="x-none" sz="1300" dirty="0">
                <a:ea typeface="ＭＳ Ｐゴシック" charset="-128"/>
              </a:rPr>
              <a:t>Forcings and Feedbacks of the Ocean, Atmosphere, Land, and Cryosphere within the Coupled Climate System</a:t>
            </a:r>
          </a:p>
          <a:p>
            <a:pPr marL="798513" lvl="1" eaLnBrk="1" hangingPunct="1">
              <a:spcBef>
                <a:spcPct val="0"/>
              </a:spcBef>
            </a:pPr>
            <a:r>
              <a:rPr lang="en-US" altLang="x-none" sz="1300" dirty="0">
                <a:ea typeface="ＭＳ Ｐゴシック" charset="-128"/>
              </a:rPr>
              <a:t>V. Earth Surface and Interior: Dynamics and Hazards</a:t>
            </a:r>
          </a:p>
          <a:p>
            <a:pPr marL="1198563" lvl="2" eaLnBrk="1" hangingPunct="1">
              <a:spcBef>
                <a:spcPct val="0"/>
              </a:spcBef>
            </a:pPr>
            <a:r>
              <a:rPr lang="en-US" altLang="x-none" sz="1300" dirty="0">
                <a:ea typeface="ＭＳ Ｐゴシック" charset="-128"/>
              </a:rPr>
              <a:t>Core, mantle, lithosphere, and surface processes, system interactions, and the hazards they generate</a:t>
            </a:r>
          </a:p>
          <a:p>
            <a:pPr marL="798513" lvl="1" eaLnBrk="1" hangingPunct="1">
              <a:spcBef>
                <a:spcPct val="0"/>
              </a:spcBef>
            </a:pPr>
            <a:r>
              <a:rPr lang="en-US" altLang="x-none" sz="1800" dirty="0">
                <a:ea typeface="ＭＳ Ｐゴシック" charset="-128"/>
              </a:rPr>
              <a:t>Community Input: http://sites.nationalacademies.org/DEPS/esas2017/DEPS_170397</a:t>
            </a:r>
            <a:endParaRPr lang="en-US" altLang="x-none" sz="1600" dirty="0">
              <a:ea typeface="ＭＳ Ｐゴシック" charset="-128"/>
            </a:endParaRPr>
          </a:p>
          <a:p>
            <a:pPr marL="398463" eaLnBrk="1" hangingPunct="1">
              <a:spcBef>
                <a:spcPct val="0"/>
              </a:spcBef>
            </a:pPr>
            <a:endParaRPr lang="en-US" altLang="x-none" sz="2400" dirty="0">
              <a:ea typeface="ＭＳ Ｐゴシック" charset="-128"/>
            </a:endParaRPr>
          </a:p>
          <a:p>
            <a:pPr marL="398463" eaLnBrk="1" hangingPunct="1">
              <a:spcBef>
                <a:spcPct val="0"/>
              </a:spcBef>
            </a:pPr>
            <a:endParaRPr lang="en-US" altLang="x-none" sz="2400" dirty="0">
              <a:ea typeface="ＭＳ Ｐゴシック" charset="-128"/>
            </a:endParaRPr>
          </a:p>
        </p:txBody>
      </p:sp>
      <p:sp>
        <p:nvSpPr>
          <p:cNvPr id="14745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fld id="{C386A694-C1C9-6849-A7E5-36E906C020E4}" type="slidenum">
              <a:rPr lang="en-US" altLang="x-none" sz="1200">
                <a:solidFill>
                  <a:srgbClr val="898989"/>
                </a:solidFill>
                <a:latin typeface="Calibri" charset="0"/>
              </a:rPr>
              <a:pPr/>
              <a:t>12</a:t>
            </a:fld>
            <a:endParaRPr lang="en-US" altLang="x-none" sz="1200" dirty="0">
              <a:solidFill>
                <a:srgbClr val="898989"/>
              </a:solidFill>
              <a:latin typeface="Calibri" charset="0"/>
            </a:endParaRPr>
          </a:p>
        </p:txBody>
      </p:sp>
      <p:sp>
        <p:nvSpPr>
          <p:cNvPr id="7" name="Title 1"/>
          <p:cNvSpPr>
            <a:spLocks noGrp="1"/>
          </p:cNvSpPr>
          <p:nvPr>
            <p:ph type="title"/>
          </p:nvPr>
        </p:nvSpPr>
        <p:spPr>
          <a:xfrm>
            <a:off x="0" y="0"/>
            <a:ext cx="9144000" cy="685800"/>
          </a:xfrm>
          <a:solidFill>
            <a:schemeClr val="bg2"/>
          </a:solidFill>
        </p:spPr>
        <p:txBody>
          <a:bodyPr rtlCol="0">
            <a:normAutofit fontScale="90000"/>
          </a:bodyPr>
          <a:lstStyle/>
          <a:p>
            <a:pPr defTabSz="456655" eaLnBrk="1" fontAlgn="auto" hangingPunct="1">
              <a:spcAft>
                <a:spcPts val="0"/>
              </a:spcAft>
              <a:defRPr/>
            </a:pPr>
            <a:r>
              <a:rPr lang="en-US" sz="2800" dirty="0">
                <a:solidFill>
                  <a:srgbClr val="000000"/>
                </a:solidFill>
                <a:ea typeface="+mj-ea"/>
                <a:cs typeface="+mj-cs"/>
              </a:rPr>
              <a:t>NASA Ocean Biology and Biogeochemistry &amp; DS Advanced Planning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ChangeArrowheads="1"/>
          </p:cNvSpPr>
          <p:nvPr/>
        </p:nvSpPr>
        <p:spPr bwMode="auto">
          <a:xfrm>
            <a:off x="812800" y="0"/>
            <a:ext cx="8331200" cy="954088"/>
          </a:xfrm>
          <a:prstGeom prst="rect">
            <a:avLst/>
          </a:prstGeom>
          <a:noFill/>
          <a:ln>
            <a:noFill/>
          </a:ln>
          <a:extLst>
            <a:ext uri="{909E8E84-426E-40dd-AFC4-6F175D3DCCD1}"/>
            <a:ext uri="{91240B29-F687-4f45-9708-019B960494DF}"/>
          </a:extLst>
        </p:spPr>
        <p:txBody>
          <a:bodyPr lIns="90920" tIns="45459" rIns="90920" bIns="45459">
            <a:spAutoFit/>
          </a:bodyPr>
          <a:lstStyle/>
          <a:p>
            <a:pPr algn="ctr" defTabSz="912813" eaLnBrk="1" fontAlgn="auto" hangingPunct="1">
              <a:spcBef>
                <a:spcPts val="0"/>
              </a:spcBef>
              <a:spcAft>
                <a:spcPts val="0"/>
              </a:spcAft>
              <a:defRPr/>
            </a:pPr>
            <a:r>
              <a:rPr lang="en-US" sz="2800" b="1" dirty="0">
                <a:solidFill>
                  <a:prstClr val="black"/>
                </a:solidFill>
                <a:latin typeface="Arial"/>
                <a:ea typeface="+mn-ea"/>
                <a:cs typeface="Arial"/>
              </a:rPr>
              <a:t>Plankton, Aerosol, Cloud, and ocean Ecosystem (PACE) Mission </a:t>
            </a:r>
          </a:p>
        </p:txBody>
      </p:sp>
      <p:graphicFrame>
        <p:nvGraphicFramePr>
          <p:cNvPr id="10" name="Group 36"/>
          <p:cNvGraphicFramePr>
            <a:graphicFrameLocks noGrp="1"/>
          </p:cNvGraphicFramePr>
          <p:nvPr/>
        </p:nvGraphicFramePr>
        <p:xfrm>
          <a:off x="881063" y="4364038"/>
          <a:ext cx="7496175" cy="2232588"/>
        </p:xfrm>
        <a:graphic>
          <a:graphicData uri="http://schemas.openxmlformats.org/drawingml/2006/table">
            <a:tbl>
              <a:tblPr/>
              <a:tblGrid>
                <a:gridCol w="1325562">
                  <a:extLst>
                    <a:ext uri="{9D8B030D-6E8A-4147-A177-3AD203B41FA5}">
                      <a16:colId xmlns:a16="http://schemas.microsoft.com/office/drawing/2014/main" val="20000"/>
                    </a:ext>
                  </a:extLst>
                </a:gridCol>
                <a:gridCol w="6170613">
                  <a:extLst>
                    <a:ext uri="{9D8B030D-6E8A-4147-A177-3AD203B41FA5}">
                      <a16:colId xmlns:a16="http://schemas.microsoft.com/office/drawing/2014/main" val="20001"/>
                    </a:ext>
                  </a:extLst>
                </a:gridCol>
              </a:tblGrid>
              <a:tr h="372004">
                <a:tc>
                  <a:txBody>
                    <a:bodyPr/>
                    <a:lstStyle>
                      <a:lvl1pPr>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800" b="0" i="0" u="none" strike="noStrike" cap="none" normalizeH="0" baseline="0" dirty="0">
                          <a:ln>
                            <a:noFill/>
                          </a:ln>
                          <a:solidFill>
                            <a:schemeClr val="tx1"/>
                          </a:solidFill>
                          <a:effectLst/>
                          <a:latin typeface="Arial" charset="0"/>
                          <a:ea typeface="ヒラギノ角ゴ Pro W3" charset="-128"/>
                        </a:rPr>
                        <a:t>Risk</a:t>
                      </a:r>
                    </a:p>
                  </a:txBody>
                  <a:tcPr marL="96236" marR="96236" marT="48889" marB="488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C8"/>
                    </a:solidFill>
                  </a:tcPr>
                </a:tc>
                <a:tc>
                  <a:txBody>
                    <a:bodyPr/>
                    <a:lstStyle>
                      <a:lvl1pPr marL="285750" indent="-285750">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chemeClr val="tx1"/>
                          </a:solidFill>
                          <a:effectLst/>
                          <a:latin typeface="Arial" charset="0"/>
                          <a:ea typeface="ヒラギノ角ゴ Pro W3" charset="-128"/>
                        </a:rPr>
                        <a:t>8705.4 Payload Risk Class C</a:t>
                      </a:r>
                    </a:p>
                  </a:txBody>
                  <a:tcPr marL="96236" marR="96236" marT="48889" marB="488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C8"/>
                    </a:solidFill>
                  </a:tcPr>
                </a:tc>
                <a:extLst>
                  <a:ext uri="{0D108BD9-81ED-4DB2-BD59-A6C34878D82A}">
                    <a16:rowId xmlns:a16="http://schemas.microsoft.com/office/drawing/2014/main" val="10000"/>
                  </a:ext>
                </a:extLst>
              </a:tr>
              <a:tr h="372004">
                <a:tc>
                  <a:txBody>
                    <a:bodyPr/>
                    <a:lstStyle>
                      <a:lvl1pPr>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800" b="0" i="0" u="none" strike="noStrike" cap="none" normalizeH="0" baseline="0" dirty="0">
                          <a:ln>
                            <a:noFill/>
                          </a:ln>
                          <a:solidFill>
                            <a:schemeClr val="tx1"/>
                          </a:solidFill>
                          <a:effectLst/>
                          <a:latin typeface="Arial" charset="0"/>
                          <a:ea typeface="ヒラギノ角ゴ Pro W3" charset="-128"/>
                        </a:rPr>
                        <a:t>Launch</a:t>
                      </a:r>
                    </a:p>
                  </a:txBody>
                  <a:tcPr marL="96236" marR="96236" marT="48889" marB="488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C8"/>
                    </a:solidFill>
                  </a:tcPr>
                </a:tc>
                <a:tc>
                  <a:txBody>
                    <a:bodyPr/>
                    <a:lstStyle>
                      <a:lvl1pPr marL="285750" indent="-285750">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chemeClr val="tx1"/>
                          </a:solidFill>
                          <a:effectLst/>
                          <a:latin typeface="Arial" charset="0"/>
                          <a:ea typeface="ヒラギノ角ゴ Pro W3" charset="-128"/>
                        </a:rPr>
                        <a:t>2022/2023, budget and profile driven</a:t>
                      </a:r>
                    </a:p>
                  </a:txBody>
                  <a:tcPr marL="96236" marR="96236" marT="48889" marB="488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C8"/>
                    </a:solidFill>
                  </a:tcPr>
                </a:tc>
                <a:extLst>
                  <a:ext uri="{0D108BD9-81ED-4DB2-BD59-A6C34878D82A}">
                    <a16:rowId xmlns:a16="http://schemas.microsoft.com/office/drawing/2014/main" val="10001"/>
                  </a:ext>
                </a:extLst>
              </a:tr>
              <a:tr h="372004">
                <a:tc>
                  <a:txBody>
                    <a:bodyPr/>
                    <a:lstStyle>
                      <a:lvl1pPr>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800" b="0" i="0" u="none" strike="noStrike" cap="none" normalizeH="0" baseline="0" dirty="0">
                          <a:ln>
                            <a:noFill/>
                          </a:ln>
                          <a:solidFill>
                            <a:schemeClr val="tx1"/>
                          </a:solidFill>
                          <a:effectLst/>
                          <a:latin typeface="Arial" charset="0"/>
                          <a:ea typeface="ヒラギノ角ゴ Pro W3" charset="-128"/>
                        </a:rPr>
                        <a:t>Orbit</a:t>
                      </a:r>
                    </a:p>
                  </a:txBody>
                  <a:tcPr marL="96236" marR="96236" marT="48889" marB="488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C8"/>
                    </a:solidFill>
                  </a:tcPr>
                </a:tc>
                <a:tc>
                  <a:txBody>
                    <a:bodyPr/>
                    <a:lstStyle>
                      <a:lvl1pPr marL="285750" indent="-285750">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chemeClr val="tx1"/>
                          </a:solidFill>
                          <a:effectLst/>
                          <a:latin typeface="Arial" charset="0"/>
                          <a:ea typeface="ヒラギノ角ゴ Pro W3" charset="-128"/>
                        </a:rPr>
                        <a:t>97° inclination; ~650 km altitude; sun synchronous</a:t>
                      </a:r>
                    </a:p>
                  </a:txBody>
                  <a:tcPr marL="96236" marR="96236" marT="48889" marB="488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C8"/>
                    </a:solidFill>
                  </a:tcPr>
                </a:tc>
                <a:extLst>
                  <a:ext uri="{0D108BD9-81ED-4DB2-BD59-A6C34878D82A}">
                    <a16:rowId xmlns:a16="http://schemas.microsoft.com/office/drawing/2014/main" val="10002"/>
                  </a:ext>
                </a:extLst>
              </a:tr>
              <a:tr h="372004">
                <a:tc>
                  <a:txBody>
                    <a:bodyPr/>
                    <a:lstStyle>
                      <a:lvl1pPr>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800" b="0" i="0" u="none" strike="noStrike" cap="none" normalizeH="0" baseline="0" dirty="0">
                          <a:ln>
                            <a:noFill/>
                          </a:ln>
                          <a:solidFill>
                            <a:schemeClr val="tx1"/>
                          </a:solidFill>
                          <a:effectLst/>
                          <a:latin typeface="Arial" charset="0"/>
                          <a:ea typeface="ヒラギノ角ゴ Pro W3" charset="-128"/>
                        </a:rPr>
                        <a:t>Duration</a:t>
                      </a:r>
                    </a:p>
                  </a:txBody>
                  <a:tcPr marL="96236" marR="96236" marT="48889" marB="488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C8"/>
                    </a:solidFill>
                  </a:tcPr>
                </a:tc>
                <a:tc>
                  <a:txBody>
                    <a:bodyPr/>
                    <a:lstStyle>
                      <a:lvl1pPr marL="285750" indent="-285750">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chemeClr val="tx1"/>
                          </a:solidFill>
                          <a:effectLst/>
                          <a:latin typeface="Arial" charset="0"/>
                          <a:ea typeface="ヒラギノ角ゴ Pro W3" charset="-128"/>
                        </a:rPr>
                        <a:t>3 years</a:t>
                      </a:r>
                    </a:p>
                  </a:txBody>
                  <a:tcPr marL="96236" marR="96236" marT="48889" marB="488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C8"/>
                    </a:solidFill>
                  </a:tcPr>
                </a:tc>
                <a:extLst>
                  <a:ext uri="{0D108BD9-81ED-4DB2-BD59-A6C34878D82A}">
                    <a16:rowId xmlns:a16="http://schemas.microsoft.com/office/drawing/2014/main" val="10003"/>
                  </a:ext>
                </a:extLst>
              </a:tr>
              <a:tr h="372004">
                <a:tc>
                  <a:txBody>
                    <a:bodyPr/>
                    <a:lstStyle>
                      <a:lvl1pPr>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800" b="0" i="0" u="none" strike="noStrike" cap="none" normalizeH="0" baseline="0" dirty="0">
                          <a:ln>
                            <a:noFill/>
                          </a:ln>
                          <a:solidFill>
                            <a:schemeClr val="tx1"/>
                          </a:solidFill>
                          <a:effectLst/>
                          <a:latin typeface="Arial" charset="0"/>
                          <a:ea typeface="ヒラギノ角ゴ Pro W3" charset="-128"/>
                        </a:rPr>
                        <a:t>Payload</a:t>
                      </a:r>
                    </a:p>
                  </a:txBody>
                  <a:tcPr marL="96236" marR="96236" marT="48889" marB="488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C8"/>
                    </a:solidFill>
                  </a:tcPr>
                </a:tc>
                <a:tc>
                  <a:txBody>
                    <a:bodyPr/>
                    <a:lstStyle>
                      <a:lvl1pPr marL="285750" indent="-285750">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altLang="x-none" sz="1800" b="0" i="0" u="none" strike="noStrike" cap="none" normalizeH="0" baseline="0" dirty="0">
                          <a:ln>
                            <a:noFill/>
                          </a:ln>
                          <a:solidFill>
                            <a:schemeClr val="tx1"/>
                          </a:solidFill>
                          <a:effectLst/>
                          <a:latin typeface="Arial" charset="0"/>
                          <a:ea typeface="ヒラギノ角ゴ Pro W3" charset="-128"/>
                        </a:rPr>
                        <a:t>Ocean color instrument; potential for a polarimeter</a:t>
                      </a:r>
                      <a:endParaRPr kumimoji="0" lang="en-US" altLang="x-none" sz="1800" b="0" i="0" u="none" strike="noStrike" cap="none" normalizeH="0" baseline="0" dirty="0">
                        <a:ln>
                          <a:noFill/>
                        </a:ln>
                        <a:solidFill>
                          <a:srgbClr val="FF0000"/>
                        </a:solidFill>
                        <a:effectLst/>
                        <a:latin typeface="Arial" charset="0"/>
                        <a:ea typeface="ヒラギノ角ゴ Pro W3" charset="-128"/>
                      </a:endParaRPr>
                    </a:p>
                  </a:txBody>
                  <a:tcPr marL="96236" marR="96236" marT="48889" marB="488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C8"/>
                    </a:solidFill>
                  </a:tcPr>
                </a:tc>
                <a:extLst>
                  <a:ext uri="{0D108BD9-81ED-4DB2-BD59-A6C34878D82A}">
                    <a16:rowId xmlns:a16="http://schemas.microsoft.com/office/drawing/2014/main" val="10004"/>
                  </a:ext>
                </a:extLst>
              </a:tr>
              <a:tr h="372004">
                <a:tc>
                  <a:txBody>
                    <a:bodyPr/>
                    <a:lstStyle>
                      <a:lvl1pPr>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800" b="0" i="0" u="none" strike="noStrike" cap="none" normalizeH="0" baseline="0" dirty="0">
                          <a:ln>
                            <a:noFill/>
                          </a:ln>
                          <a:solidFill>
                            <a:schemeClr val="tx1"/>
                          </a:solidFill>
                          <a:effectLst/>
                          <a:latin typeface="Arial" charset="0"/>
                          <a:ea typeface="ヒラギノ角ゴ Pro W3" charset="-128"/>
                        </a:rPr>
                        <a:t>LCC</a:t>
                      </a:r>
                    </a:p>
                  </a:txBody>
                  <a:tcPr marL="96236" marR="96236" marT="48889" marB="488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4C8"/>
                    </a:solidFill>
                  </a:tcPr>
                </a:tc>
                <a:tc>
                  <a:txBody>
                    <a:bodyPr/>
                    <a:lstStyle>
                      <a:lvl1pPr marL="285750" indent="-285750">
                        <a:spcBef>
                          <a:spcPts val="2000"/>
                        </a:spcBef>
                        <a:buClr>
                          <a:srgbClr val="6FB7D7"/>
                        </a:buClr>
                        <a:buSzPct val="110000"/>
                        <a:buFont typeface="Wingdings 2" charset="2"/>
                        <a:defRPr sz="2000">
                          <a:solidFill>
                            <a:srgbClr val="595959"/>
                          </a:solidFill>
                          <a:latin typeface="News Gothic MT" charset="0"/>
                          <a:ea typeface="ＭＳ Ｐゴシック" charset="-128"/>
                        </a:defRPr>
                      </a:lvl1pPr>
                      <a:lvl2pPr marL="742950" indent="-285750">
                        <a:spcBef>
                          <a:spcPts val="600"/>
                        </a:spcBef>
                        <a:buClr>
                          <a:srgbClr val="215D77"/>
                        </a:buClr>
                        <a:buSzPct val="110000"/>
                        <a:buFont typeface="Wingdings 2" charset="2"/>
                        <a:defRPr sz="2000">
                          <a:solidFill>
                            <a:srgbClr val="595959"/>
                          </a:solidFill>
                          <a:latin typeface="News Gothic MT" charset="0"/>
                          <a:ea typeface="ＭＳ Ｐゴシック" charset="-128"/>
                        </a:defRPr>
                      </a:lvl2pPr>
                      <a:lvl3pPr marL="1143000" indent="-228600">
                        <a:spcBef>
                          <a:spcPts val="600"/>
                        </a:spcBef>
                        <a:buClr>
                          <a:srgbClr val="6FB7D7"/>
                        </a:buClr>
                        <a:buSzPct val="110000"/>
                        <a:buFont typeface="Wingdings 2" charset="2"/>
                        <a:defRPr>
                          <a:solidFill>
                            <a:srgbClr val="595959"/>
                          </a:solidFill>
                          <a:latin typeface="News Gothic MT" charset="0"/>
                          <a:ea typeface="ＭＳ Ｐゴシック" charset="-128"/>
                        </a:defRPr>
                      </a:lvl3pPr>
                      <a:lvl4pPr marL="1600200" indent="-228600">
                        <a:spcBef>
                          <a:spcPts val="600"/>
                        </a:spcBef>
                        <a:buClr>
                          <a:srgbClr val="215D77"/>
                        </a:buClr>
                        <a:buSzPct val="110000"/>
                        <a:buFont typeface="Wingdings 2" charset="2"/>
                        <a:defRPr sz="1600">
                          <a:solidFill>
                            <a:srgbClr val="595959"/>
                          </a:solidFill>
                          <a:latin typeface="News Gothic MT" charset="0"/>
                          <a:ea typeface="ＭＳ Ｐゴシック" charset="-128"/>
                        </a:defRPr>
                      </a:lvl4pPr>
                      <a:lvl5pPr marL="2057400" indent="-228600">
                        <a:spcBef>
                          <a:spcPts val="600"/>
                        </a:spcBef>
                        <a:buClr>
                          <a:srgbClr val="6FB7D7"/>
                        </a:buClr>
                        <a:buSzPct val="110000"/>
                        <a:buFont typeface="Wingdings 2" charset="2"/>
                        <a:defRPr sz="1600">
                          <a:solidFill>
                            <a:srgbClr val="595959"/>
                          </a:solidFill>
                          <a:latin typeface="News Gothic MT" charset="0"/>
                          <a:ea typeface="ＭＳ Ｐゴシック" charset="-128"/>
                        </a:defRPr>
                      </a:lvl5pPr>
                      <a:lvl6pPr marL="25146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6pPr>
                      <a:lvl7pPr marL="29718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7pPr>
                      <a:lvl8pPr marL="34290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8pPr>
                      <a:lvl9pPr marL="3886200" indent="-228600" eaLnBrk="0" fontAlgn="base" hangingPunct="0">
                        <a:spcBef>
                          <a:spcPts val="600"/>
                        </a:spcBef>
                        <a:spcAft>
                          <a:spcPct val="0"/>
                        </a:spcAft>
                        <a:buClr>
                          <a:srgbClr val="6FB7D7"/>
                        </a:buClr>
                        <a:buSzPct val="110000"/>
                        <a:buFont typeface="Wingdings 2" charset="2"/>
                        <a:defRPr sz="1600">
                          <a:solidFill>
                            <a:srgbClr val="595959"/>
                          </a:solidFill>
                          <a:latin typeface="News Gothic MT" charset="0"/>
                          <a:ea typeface="ＭＳ Ｐゴシック" charset="-128"/>
                        </a:defRPr>
                      </a:lvl9pPr>
                    </a:lstStyle>
                    <a:p>
                      <a:pPr marL="285750" marR="0" lvl="0" indent="-285750" algn="l" defTabSz="914400" rtl="0" eaLnBrk="0" fontAlgn="base" latinLnBrk="0" hangingPunct="0">
                        <a:lnSpc>
                          <a:spcPct val="90000"/>
                        </a:lnSpc>
                        <a:spcBef>
                          <a:spcPct val="0"/>
                        </a:spcBef>
                        <a:spcAft>
                          <a:spcPct val="0"/>
                        </a:spcAft>
                        <a:buClrTx/>
                        <a:buSzTx/>
                        <a:buFont typeface="Arial" charset="0"/>
                        <a:buChar char="•"/>
                        <a:tabLst/>
                      </a:pPr>
                      <a:r>
                        <a:rPr kumimoji="0" lang="en-US" altLang="x-none" sz="1800" b="1" i="0" u="none" strike="noStrike" cap="none" normalizeH="0" baseline="0" dirty="0">
                          <a:ln>
                            <a:noFill/>
                          </a:ln>
                          <a:solidFill>
                            <a:schemeClr val="tx1"/>
                          </a:solidFill>
                          <a:effectLst/>
                          <a:latin typeface="Arial" charset="0"/>
                          <a:ea typeface="ヒラギノ角ゴ Pro W3" charset="-128"/>
                        </a:rPr>
                        <a:t>$805M Cost Cap</a:t>
                      </a:r>
                    </a:p>
                  </a:txBody>
                  <a:tcPr marL="96236" marR="96236" marT="48889" marB="488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4C8"/>
                    </a:solidFill>
                  </a:tcPr>
                </a:tc>
                <a:extLst>
                  <a:ext uri="{0D108BD9-81ED-4DB2-BD59-A6C34878D82A}">
                    <a16:rowId xmlns:a16="http://schemas.microsoft.com/office/drawing/2014/main" val="10005"/>
                  </a:ext>
                </a:extLst>
              </a:tr>
            </a:tbl>
          </a:graphicData>
        </a:graphic>
      </p:graphicFrame>
      <p:sp>
        <p:nvSpPr>
          <p:cNvPr id="33821" name="Rectangle 13"/>
          <p:cNvSpPr>
            <a:spLocks noChangeArrowheads="1"/>
          </p:cNvSpPr>
          <p:nvPr/>
        </p:nvSpPr>
        <p:spPr bwMode="auto">
          <a:xfrm>
            <a:off x="0" y="2046288"/>
            <a:ext cx="9144000" cy="5026025"/>
          </a:xfrm>
          <a:prstGeom prst="rect">
            <a:avLst/>
          </a:prstGeom>
          <a:noFill/>
          <a:ln>
            <a:noFill/>
          </a:ln>
          <a:extLst>
            <a:ext uri="{909E8E84-426E-40dd-AFC4-6F175D3DCCD1}"/>
            <a:ext uri="{91240B29-F687-4f45-9708-019B960494DF}"/>
          </a:extLst>
        </p:spPr>
        <p:txBody>
          <a:bodyPr lIns="96981" tIns="48491" rIns="96981" bIns="48491">
            <a:spAutoFit/>
          </a:bodyPr>
          <a:lstStyle/>
          <a:p>
            <a:pPr marL="241300" indent="-241300" defTabSz="457200" eaLnBrk="1" fontAlgn="auto" hangingPunct="1">
              <a:lnSpc>
                <a:spcPct val="90000"/>
              </a:lnSpc>
              <a:spcBef>
                <a:spcPct val="20000"/>
              </a:spcBef>
              <a:spcAft>
                <a:spcPts val="0"/>
              </a:spcAft>
              <a:tabLst>
                <a:tab pos="1270000" algn="l"/>
              </a:tabLst>
              <a:defRPr/>
            </a:pPr>
            <a:r>
              <a:rPr lang="en-US" sz="1400" b="1" dirty="0">
                <a:solidFill>
                  <a:prstClr val="black"/>
                </a:solidFill>
                <a:latin typeface="Arial"/>
                <a:ea typeface="+mn-ea"/>
                <a:cs typeface="Arial"/>
              </a:rPr>
              <a:t>Science Objectives</a:t>
            </a:r>
          </a:p>
          <a:p>
            <a:pPr marL="241300" indent="-241300" defTabSz="457200" eaLnBrk="1" fontAlgn="auto" hangingPunct="1">
              <a:lnSpc>
                <a:spcPct val="90000"/>
              </a:lnSpc>
              <a:spcBef>
                <a:spcPts val="0"/>
              </a:spcBef>
              <a:spcAft>
                <a:spcPts val="0"/>
              </a:spcAft>
              <a:buFont typeface="Arial" charset="0"/>
              <a:buChar char="•"/>
              <a:tabLst>
                <a:tab pos="1270000" algn="l"/>
              </a:tabLst>
              <a:defRPr/>
            </a:pPr>
            <a:r>
              <a:rPr lang="en-US" sz="1400" b="1" dirty="0">
                <a:solidFill>
                  <a:srgbClr val="FF0000"/>
                </a:solidFill>
                <a:latin typeface="Arial"/>
                <a:ea typeface="+mn-ea"/>
                <a:cs typeface="Arial"/>
              </a:rPr>
              <a:t>Primary:  </a:t>
            </a:r>
            <a:r>
              <a:rPr lang="en-US" sz="1400" dirty="0">
                <a:solidFill>
                  <a:prstClr val="black"/>
                </a:solidFill>
                <a:latin typeface="Arial"/>
                <a:ea typeface="+mn-ea"/>
                <a:cs typeface="Arial"/>
              </a:rPr>
              <a:t>Understand &amp; quantify global aerosol &amp; cloud dynamics, aerosol-ocean interactions, ocean biogeochemical cycling, and ecosystem function due to natural &amp; anthropogenic forcings from environmental/climate variability and change: </a:t>
            </a:r>
            <a:r>
              <a:rPr lang="en-US" sz="1400" b="1" dirty="0">
                <a:solidFill>
                  <a:srgbClr val="FF0000"/>
                </a:solidFill>
                <a:latin typeface="Arial"/>
                <a:ea typeface="+mn-ea"/>
                <a:cs typeface="Arial"/>
              </a:rPr>
              <a:t>OCI (expanded</a:t>
            </a:r>
            <a:r>
              <a:rPr lang="en-US" sz="1400" dirty="0">
                <a:solidFill>
                  <a:srgbClr val="FF0000"/>
                </a:solidFill>
                <a:latin typeface="Arial"/>
                <a:ea typeface="+mn-ea"/>
                <a:cs typeface="Arial"/>
              </a:rPr>
              <a:t> </a:t>
            </a:r>
            <a:r>
              <a:rPr lang="en-US" sz="1400" b="1" dirty="0">
                <a:solidFill>
                  <a:srgbClr val="FF0000"/>
                </a:solidFill>
                <a:latin typeface="Arial"/>
                <a:ea typeface="+mn-ea"/>
                <a:cs typeface="Arial"/>
              </a:rPr>
              <a:t>SeaWiFS, MODIS heritage)</a:t>
            </a:r>
            <a:endParaRPr lang="en-US" sz="1400" dirty="0">
              <a:solidFill>
                <a:prstClr val="black"/>
              </a:solidFill>
              <a:latin typeface="Arial"/>
              <a:ea typeface="+mn-ea"/>
              <a:cs typeface="Arial"/>
            </a:endParaRPr>
          </a:p>
          <a:p>
            <a:pPr marL="241300" indent="-241300" defTabSz="457200" eaLnBrk="1" fontAlgn="auto" hangingPunct="1">
              <a:lnSpc>
                <a:spcPct val="90000"/>
              </a:lnSpc>
              <a:spcBef>
                <a:spcPts val="600"/>
              </a:spcBef>
              <a:spcAft>
                <a:spcPts val="0"/>
              </a:spcAft>
              <a:buFont typeface="Arial" charset="0"/>
              <a:buChar char="•"/>
              <a:tabLst>
                <a:tab pos="1270000" algn="l"/>
              </a:tabLst>
              <a:defRPr/>
            </a:pPr>
            <a:r>
              <a:rPr lang="en-US" sz="1400" b="1" dirty="0">
                <a:solidFill>
                  <a:srgbClr val="FF0000"/>
                </a:solidFill>
                <a:latin typeface="Arial"/>
                <a:ea typeface="+mn-ea"/>
                <a:cs typeface="Arial"/>
              </a:rPr>
              <a:t>Primary:  </a:t>
            </a:r>
            <a:r>
              <a:rPr lang="en-US" sz="1400" dirty="0">
                <a:solidFill>
                  <a:prstClr val="black"/>
                </a:solidFill>
                <a:latin typeface="Arial"/>
                <a:ea typeface="+mn-ea"/>
                <a:cs typeface="Arial"/>
              </a:rPr>
              <a:t>Extend key Earth system data records on global ocean ecology, ocean biogeochemistry, clouds, and aerosols </a:t>
            </a:r>
            <a:r>
              <a:rPr lang="en-US" sz="1400" b="1" dirty="0">
                <a:solidFill>
                  <a:srgbClr val="FF0000"/>
                </a:solidFill>
                <a:latin typeface="Arial"/>
                <a:ea typeface="+mn-ea"/>
                <a:cs typeface="Arial"/>
              </a:rPr>
              <a:t>(SeaWiFS, MODIS heritage)</a:t>
            </a:r>
          </a:p>
          <a:p>
            <a:pPr marL="241300" indent="-241300" defTabSz="457200" eaLnBrk="1" fontAlgn="auto" hangingPunct="1">
              <a:lnSpc>
                <a:spcPct val="90000"/>
              </a:lnSpc>
              <a:spcBef>
                <a:spcPts val="0"/>
              </a:spcBef>
              <a:spcAft>
                <a:spcPts val="0"/>
              </a:spcAft>
              <a:buFont typeface="Arial" charset="0"/>
              <a:buChar char="•"/>
              <a:tabLst>
                <a:tab pos="1270000" algn="l"/>
              </a:tabLst>
              <a:defRPr/>
            </a:pPr>
            <a:r>
              <a:rPr lang="en-US" sz="1400" b="1" dirty="0">
                <a:solidFill>
                  <a:srgbClr val="FF0000"/>
                </a:solidFill>
                <a:latin typeface="Arial"/>
                <a:ea typeface="+mn-ea"/>
                <a:cs typeface="Arial"/>
              </a:rPr>
              <a:t>Secondary: </a:t>
            </a:r>
            <a:r>
              <a:rPr lang="en-US" sz="1400" dirty="0">
                <a:solidFill>
                  <a:srgbClr val="FF0000"/>
                </a:solidFill>
                <a:latin typeface="Arial"/>
                <a:ea typeface="+mn-ea"/>
                <a:cs typeface="Arial"/>
              </a:rPr>
              <a:t> </a:t>
            </a:r>
            <a:r>
              <a:rPr lang="en-US" sz="1400" dirty="0">
                <a:solidFill>
                  <a:prstClr val="black"/>
                </a:solidFill>
                <a:latin typeface="Arial"/>
                <a:ea typeface="+mn-ea"/>
                <a:cs typeface="Arial"/>
              </a:rPr>
              <a:t>Understand and resolve/quantify the role of aerosols and clouds in physical climate (the largest uncertainty): </a:t>
            </a:r>
            <a:r>
              <a:rPr lang="en-US" sz="1400" b="1" dirty="0">
                <a:solidFill>
                  <a:srgbClr val="FF0000"/>
                </a:solidFill>
                <a:latin typeface="Arial"/>
                <a:ea typeface="+mn-ea"/>
                <a:cs typeface="Arial"/>
              </a:rPr>
              <a:t>polarimeter (MISR heritage)</a:t>
            </a:r>
          </a:p>
          <a:p>
            <a:pPr marL="241300" indent="-241300" defTabSz="457200" eaLnBrk="1" fontAlgn="auto" hangingPunct="1">
              <a:lnSpc>
                <a:spcPct val="90000"/>
              </a:lnSpc>
              <a:spcBef>
                <a:spcPts val="0"/>
              </a:spcBef>
              <a:spcAft>
                <a:spcPts val="0"/>
              </a:spcAft>
              <a:buFont typeface="Arial" charset="0"/>
              <a:buChar char="•"/>
              <a:tabLst>
                <a:tab pos="1270000" algn="l"/>
              </a:tabLst>
              <a:defRPr/>
            </a:pPr>
            <a:r>
              <a:rPr lang="en-US" sz="1400" b="1" dirty="0">
                <a:solidFill>
                  <a:srgbClr val="FF0000"/>
                </a:solidFill>
                <a:latin typeface="Arial"/>
                <a:ea typeface="+mn-ea"/>
                <a:cs typeface="Arial"/>
              </a:rPr>
              <a:t>Applied Sciences:  </a:t>
            </a:r>
            <a:r>
              <a:rPr lang="en-US" sz="1400" dirty="0">
                <a:solidFill>
                  <a:srgbClr val="000000"/>
                </a:solidFill>
                <a:latin typeface="Arial"/>
                <a:ea typeface="+mn-ea"/>
                <a:cs typeface="Arial"/>
              </a:rPr>
              <a:t>enable carbon monitoring and management, contribute to better weather forecasting, and delineate the impacts of weather events on coastal ecosystems to enable resource management (</a:t>
            </a:r>
            <a:r>
              <a:rPr lang="en-US" sz="1400" b="1" dirty="0">
                <a:solidFill>
                  <a:srgbClr val="FF0000"/>
                </a:solidFill>
                <a:latin typeface="Arial"/>
                <a:ea typeface="+mn-ea"/>
                <a:cs typeface="Arial"/>
              </a:rPr>
              <a:t>early returns for ACE mission</a:t>
            </a:r>
            <a:r>
              <a:rPr lang="en-US" sz="1400" dirty="0">
                <a:solidFill>
                  <a:srgbClr val="000000"/>
                </a:solidFill>
                <a:latin typeface="Arial"/>
                <a:ea typeface="+mn-ea"/>
                <a:cs typeface="Arial"/>
              </a:rPr>
              <a:t>) </a:t>
            </a: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1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endParaRPr lang="en-US" sz="400" dirty="0">
              <a:solidFill>
                <a:srgbClr val="000000"/>
              </a:solidFill>
              <a:latin typeface="Arial"/>
              <a:ea typeface="+mn-ea"/>
              <a:cs typeface="Arial"/>
            </a:endParaRPr>
          </a:p>
          <a:p>
            <a:pPr marL="241300" indent="-241300" defTabSz="457200" eaLnBrk="1" fontAlgn="auto" hangingPunct="1">
              <a:lnSpc>
                <a:spcPct val="90000"/>
              </a:lnSpc>
              <a:spcBef>
                <a:spcPts val="0"/>
              </a:spcBef>
              <a:spcAft>
                <a:spcPts val="0"/>
              </a:spcAft>
              <a:buFont typeface="Arial" charset="0"/>
              <a:buChar char="•"/>
              <a:tabLst>
                <a:tab pos="1270000" algn="l"/>
              </a:tabLst>
              <a:defRPr/>
            </a:pPr>
            <a:r>
              <a:rPr lang="en-US" sz="1400" b="1" dirty="0">
                <a:solidFill>
                  <a:srgbClr val="0000FF"/>
                </a:solidFill>
                <a:latin typeface="Arial"/>
                <a:ea typeface="+mn-ea"/>
                <a:cs typeface="Arial"/>
              </a:rPr>
              <a:t>Talk by A. Mannino (Deputy Project Scientist) this AM</a:t>
            </a:r>
          </a:p>
        </p:txBody>
      </p:sp>
      <p:sp>
        <p:nvSpPr>
          <p:cNvPr id="33822" name="Rectangle 14"/>
          <p:cNvSpPr>
            <a:spLocks noChangeArrowheads="1"/>
          </p:cNvSpPr>
          <p:nvPr/>
        </p:nvSpPr>
        <p:spPr bwMode="auto">
          <a:xfrm>
            <a:off x="473075" y="954088"/>
            <a:ext cx="8297863" cy="1082814"/>
          </a:xfrm>
          <a:prstGeom prst="rect">
            <a:avLst/>
          </a:prstGeom>
          <a:solidFill>
            <a:srgbClr val="CCFFCC"/>
          </a:solidFill>
          <a:ln w="12700">
            <a:solidFill>
              <a:schemeClr val="tx1"/>
            </a:solidFill>
            <a:miter lim="800000"/>
            <a:headEnd/>
            <a:tailEnd/>
          </a:ln>
        </p:spPr>
        <p:txBody>
          <a:bodyPr lIns="96981" tIns="48491" rIns="96981" bIns="48491">
            <a:spAutoFit/>
          </a:bodyPr>
          <a:lstStyle/>
          <a:p>
            <a:pPr defTabSz="457200" eaLnBrk="1" fontAlgn="auto" hangingPunct="1">
              <a:spcBef>
                <a:spcPts val="0"/>
              </a:spcBef>
              <a:spcAft>
                <a:spcPts val="0"/>
              </a:spcAft>
              <a:defRPr/>
            </a:pPr>
            <a:r>
              <a:rPr lang="en-US" sz="1600" dirty="0">
                <a:solidFill>
                  <a:prstClr val="black"/>
                </a:solidFill>
                <a:latin typeface="Arial"/>
                <a:ea typeface="+mn-ea"/>
                <a:cs typeface="Arial"/>
              </a:rPr>
              <a:t>Pre-Aerosol, Cloud, and ocean Ecosystem (PACE) is an ocean color, aerosol, and cloud mission identified in the 2010 report </a:t>
            </a:r>
            <a:r>
              <a:rPr lang="ja-JP" altLang="en-US" sz="1600">
                <a:solidFill>
                  <a:prstClr val="black"/>
                </a:solidFill>
                <a:latin typeface="Arial"/>
                <a:ea typeface="ＭＳ Ｐゴシック"/>
                <a:cs typeface="Arial"/>
              </a:rPr>
              <a:t>“</a:t>
            </a:r>
            <a:r>
              <a:rPr lang="en-US" altLang="ja-JP" sz="1600" dirty="0">
                <a:solidFill>
                  <a:prstClr val="black"/>
                </a:solidFill>
                <a:latin typeface="Arial"/>
                <a:ea typeface="ＭＳ Ｐゴシック"/>
                <a:cs typeface="Arial"/>
              </a:rPr>
              <a:t>Responding to the Challenge of Climate and Environmental Change:  NASA</a:t>
            </a:r>
            <a:r>
              <a:rPr lang="ja-JP" altLang="en-US" sz="1600">
                <a:solidFill>
                  <a:prstClr val="black"/>
                </a:solidFill>
                <a:latin typeface="Arial"/>
                <a:ea typeface="ＭＳ Ｐゴシック"/>
                <a:cs typeface="Arial"/>
              </a:rPr>
              <a:t>’</a:t>
            </a:r>
            <a:r>
              <a:rPr lang="en-US" altLang="ja-JP" sz="1600" dirty="0">
                <a:solidFill>
                  <a:prstClr val="black"/>
                </a:solidFill>
                <a:latin typeface="Arial"/>
                <a:ea typeface="ＭＳ Ｐゴシック"/>
                <a:cs typeface="Arial"/>
              </a:rPr>
              <a:t>s Plan for a Climate-Centric Architecture for Earth Observations and Applications from Space Science</a:t>
            </a:r>
            <a:r>
              <a:rPr lang="ja-JP" altLang="en-US" sz="1600">
                <a:solidFill>
                  <a:prstClr val="black"/>
                </a:solidFill>
                <a:latin typeface="Arial"/>
                <a:ea typeface="ＭＳ Ｐゴシック"/>
                <a:cs typeface="Arial"/>
              </a:rPr>
              <a:t>”</a:t>
            </a:r>
            <a:r>
              <a:rPr lang="en-US" altLang="ja-JP" sz="1600" dirty="0">
                <a:solidFill>
                  <a:prstClr val="black"/>
                </a:solidFill>
                <a:latin typeface="Arial"/>
                <a:ea typeface="ＭＳ Ｐゴシック"/>
                <a:cs typeface="Arial"/>
              </a:rPr>
              <a:t>. </a:t>
            </a:r>
            <a:endParaRPr lang="en-US" sz="1600" strike="sngStrike" dirty="0">
              <a:solidFill>
                <a:prstClr val="black"/>
              </a:solidFill>
              <a:latin typeface="Arial"/>
              <a:ea typeface="+mn-ea"/>
              <a:cs typeface="Arial"/>
            </a:endParaRPr>
          </a:p>
        </p:txBody>
      </p:sp>
      <p:sp>
        <p:nvSpPr>
          <p:cNvPr id="149531" name="Slide Number Placeholder 1"/>
          <p:cNvSpPr>
            <a:spLocks noGrp="1"/>
          </p:cNvSpPr>
          <p:nvPr>
            <p:ph type="sldNum" sz="quarter" idx="12"/>
          </p:nvPr>
        </p:nvSpPr>
        <p:spPr bwMode="auto">
          <a:xfrm>
            <a:off x="7700963" y="6302375"/>
            <a:ext cx="11779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fld id="{5956D3CA-000C-A447-80B6-07E891F78932}" type="slidenum">
              <a:rPr lang="en-US" altLang="x-none" sz="1600">
                <a:solidFill>
                  <a:srgbClr val="FFFFFF"/>
                </a:solidFill>
                <a:latin typeface="News Gothic MT" charset="0"/>
              </a:rPr>
              <a:pPr/>
              <a:t>13</a:t>
            </a:fld>
            <a:endParaRPr lang="en-US" altLang="x-none" sz="1600" dirty="0">
              <a:solidFill>
                <a:srgbClr val="FFFFFF"/>
              </a:solidFill>
              <a:latin typeface="News Gothic MT"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1284288" y="200025"/>
            <a:ext cx="7348537" cy="868363"/>
          </a:xfrm>
        </p:spPr>
        <p:txBody>
          <a:bodyPr/>
          <a:lstStyle/>
          <a:p>
            <a:pPr eaLnBrk="1" hangingPunct="1"/>
            <a:r>
              <a:rPr lang="en-US" altLang="x-none" sz="3200" dirty="0">
                <a:ea typeface="ＭＳ Ｐゴシック" charset="-128"/>
              </a:rPr>
              <a:t>Vicarious Calibration &amp; Data Validation</a:t>
            </a:r>
          </a:p>
        </p:txBody>
      </p:sp>
      <p:sp>
        <p:nvSpPr>
          <p:cNvPr id="151554" name="Content Placeholder 2"/>
          <p:cNvSpPr>
            <a:spLocks noGrp="1"/>
          </p:cNvSpPr>
          <p:nvPr>
            <p:ph idx="1"/>
          </p:nvPr>
        </p:nvSpPr>
        <p:spPr>
          <a:xfrm>
            <a:off x="428625" y="1255713"/>
            <a:ext cx="8459788" cy="5019675"/>
          </a:xfrm>
        </p:spPr>
        <p:txBody>
          <a:bodyPr/>
          <a:lstStyle/>
          <a:p>
            <a:pPr eaLnBrk="1" hangingPunct="1">
              <a:lnSpc>
                <a:spcPct val="80000"/>
              </a:lnSpc>
            </a:pPr>
            <a:r>
              <a:rPr lang="en-US" altLang="x-none" sz="2200" dirty="0">
                <a:ea typeface="ＭＳ Ｐゴシック" charset="-128"/>
              </a:rPr>
              <a:t>Vicarious Calibration and Data Validation (</a:t>
            </a:r>
            <a:r>
              <a:rPr lang="en-US" altLang="x-none" sz="2200" i="1" dirty="0">
                <a:ea typeface="ＭＳ Ｐゴシック" charset="-128"/>
              </a:rPr>
              <a:t>in situ</a:t>
            </a:r>
            <a:r>
              <a:rPr lang="en-US" altLang="x-none" sz="2200" dirty="0">
                <a:ea typeface="ＭＳ Ｐゴシック" charset="-128"/>
              </a:rPr>
              <a:t>)</a:t>
            </a:r>
          </a:p>
          <a:p>
            <a:pPr lvl="1" eaLnBrk="1" hangingPunct="1">
              <a:lnSpc>
                <a:spcPct val="80000"/>
              </a:lnSpc>
            </a:pPr>
            <a:r>
              <a:rPr lang="en-US" altLang="x-none" sz="2000" dirty="0">
                <a:ea typeface="ＭＳ Ｐゴシック" charset="-128"/>
              </a:rPr>
              <a:t>FY15 – 17: ROSES 2014 A.3***  (Presentations in Vicarious Calibration Session on Monday, 15 May)</a:t>
            </a:r>
          </a:p>
          <a:p>
            <a:pPr lvl="2" eaLnBrk="1" hangingPunct="1">
              <a:lnSpc>
                <a:spcPct val="80000"/>
              </a:lnSpc>
            </a:pPr>
            <a:r>
              <a:rPr lang="en-US" altLang="x-none" sz="1900" dirty="0">
                <a:ea typeface="ＭＳ Ｐゴシック" charset="-128"/>
              </a:rPr>
              <a:t>Issued jointly between OBB and ESTO</a:t>
            </a:r>
          </a:p>
          <a:p>
            <a:pPr lvl="2" eaLnBrk="1" hangingPunct="1">
              <a:lnSpc>
                <a:spcPct val="80000"/>
              </a:lnSpc>
            </a:pPr>
            <a:r>
              <a:rPr lang="en-US" altLang="x-none" sz="1900" dirty="0">
                <a:ea typeface="ＭＳ Ｐゴシック" charset="-128"/>
              </a:rPr>
              <a:t>Allows lead time for concepts to mature prior to launch</a:t>
            </a:r>
          </a:p>
          <a:p>
            <a:pPr lvl="2" eaLnBrk="1" hangingPunct="1">
              <a:lnSpc>
                <a:spcPct val="80000"/>
              </a:lnSpc>
            </a:pPr>
            <a:r>
              <a:rPr lang="en-US" altLang="x-none" sz="1900" dirty="0">
                <a:ea typeface="ＭＳ Ｐゴシック" charset="-128"/>
              </a:rPr>
              <a:t>Identifies technical development needs/risks for the approaches selected</a:t>
            </a:r>
          </a:p>
          <a:p>
            <a:pPr lvl="1" eaLnBrk="1" hangingPunct="1">
              <a:lnSpc>
                <a:spcPct val="80000"/>
              </a:lnSpc>
            </a:pPr>
            <a:r>
              <a:rPr lang="en-US" altLang="x-none" sz="2000" dirty="0">
                <a:ea typeface="ＭＳ Ｐゴシック" charset="-128"/>
              </a:rPr>
              <a:t>FY19 – 21: ROSES 2018 (3 years)</a:t>
            </a:r>
          </a:p>
          <a:p>
            <a:pPr lvl="2" eaLnBrk="1" hangingPunct="1">
              <a:lnSpc>
                <a:spcPct val="80000"/>
              </a:lnSpc>
            </a:pPr>
            <a:r>
              <a:rPr lang="en-US" altLang="x-none" sz="1900" dirty="0">
                <a:ea typeface="ＭＳ Ｐゴシック" charset="-128"/>
              </a:rPr>
              <a:t>Selects best approach and hardware (pre-launch) or further risk reduction on instrumentation, if needed, for:</a:t>
            </a:r>
          </a:p>
          <a:p>
            <a:pPr lvl="3" eaLnBrk="1" hangingPunct="1">
              <a:lnSpc>
                <a:spcPct val="80000"/>
              </a:lnSpc>
            </a:pPr>
            <a:r>
              <a:rPr lang="en-US" altLang="x-none" sz="1700" dirty="0">
                <a:ea typeface="ＭＳ Ｐゴシック" charset="-128"/>
              </a:rPr>
              <a:t>Vicarious calibration of aerosol, cloud, ocean color (OCI) data products</a:t>
            </a:r>
          </a:p>
          <a:p>
            <a:pPr lvl="3" eaLnBrk="1" hangingPunct="1">
              <a:lnSpc>
                <a:spcPct val="80000"/>
              </a:lnSpc>
            </a:pPr>
            <a:r>
              <a:rPr lang="en-US" altLang="x-none" sz="1700" dirty="0">
                <a:ea typeface="ＭＳ Ｐゴシック" charset="-128"/>
              </a:rPr>
              <a:t>Validation of all data products – </a:t>
            </a:r>
            <a:r>
              <a:rPr lang="en-US" altLang="x-none" sz="1700" i="1" dirty="0">
                <a:ea typeface="ＭＳ Ｐゴシック" charset="-128"/>
              </a:rPr>
              <a:t>in situ</a:t>
            </a:r>
          </a:p>
          <a:p>
            <a:pPr lvl="3" eaLnBrk="1" hangingPunct="1">
              <a:lnSpc>
                <a:spcPct val="80000"/>
              </a:lnSpc>
            </a:pPr>
            <a:r>
              <a:rPr lang="en-US" altLang="x-none" sz="1700" dirty="0">
                <a:ea typeface="ＭＳ Ｐゴシック" charset="-128"/>
              </a:rPr>
              <a:t>Calibration/validation of polarimetry data products (TBD)</a:t>
            </a:r>
          </a:p>
          <a:p>
            <a:pPr lvl="1" eaLnBrk="1" hangingPunct="1">
              <a:lnSpc>
                <a:spcPct val="80000"/>
              </a:lnSpc>
            </a:pPr>
            <a:r>
              <a:rPr lang="en-US" altLang="x-none" sz="2000" dirty="0">
                <a:ea typeface="ＭＳ Ｐゴシック" charset="-128"/>
              </a:rPr>
              <a:t>FY22 – 25: ROSES 2021 (4 years)</a:t>
            </a:r>
          </a:p>
          <a:p>
            <a:pPr lvl="2" eaLnBrk="1" hangingPunct="1">
              <a:lnSpc>
                <a:spcPct val="80000"/>
              </a:lnSpc>
            </a:pPr>
            <a:r>
              <a:rPr lang="en-US" altLang="x-none" sz="1900" dirty="0">
                <a:ea typeface="ＭＳ Ｐゴシック" charset="-128"/>
              </a:rPr>
              <a:t>Perform cal/val during mission operations</a:t>
            </a:r>
          </a:p>
          <a:p>
            <a:pPr lvl="2" eaLnBrk="1" hangingPunct="1">
              <a:lnSpc>
                <a:spcPct val="80000"/>
              </a:lnSpc>
            </a:pPr>
            <a:r>
              <a:rPr lang="en-US" altLang="x-none" sz="1900" dirty="0">
                <a:ea typeface="ＭＳ Ｐゴシック" charset="-128"/>
              </a:rPr>
              <a:t>Includes airborne and </a:t>
            </a:r>
            <a:r>
              <a:rPr lang="en-US" altLang="x-none" sz="1900" i="1" dirty="0">
                <a:ea typeface="ＭＳ Ｐゴシック" charset="-128"/>
              </a:rPr>
              <a:t>in situ </a:t>
            </a:r>
            <a:r>
              <a:rPr lang="en-US" altLang="x-none" sz="1900" dirty="0">
                <a:ea typeface="ＭＳ Ｐゴシック" charset="-128"/>
              </a:rPr>
              <a:t>measurements</a:t>
            </a:r>
          </a:p>
          <a:p>
            <a:pPr lvl="2" eaLnBrk="1" hangingPunct="1">
              <a:lnSpc>
                <a:spcPct val="80000"/>
              </a:lnSpc>
            </a:pPr>
            <a:r>
              <a:rPr lang="en-US" altLang="x-none" sz="1900" dirty="0">
                <a:ea typeface="ＭＳ Ｐゴシック" charset="-128"/>
              </a:rPr>
              <a:t>Continue every year during mission extensions</a:t>
            </a:r>
          </a:p>
        </p:txBody>
      </p:sp>
      <p:sp>
        <p:nvSpPr>
          <p:cNvPr id="151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fld id="{48D3BA5C-039F-0C4A-9166-BEB122B1BDA2}" type="slidenum">
              <a:rPr lang="en-US" altLang="x-none" sz="1600">
                <a:solidFill>
                  <a:srgbClr val="FFFFFF"/>
                </a:solidFill>
                <a:latin typeface="News Gothic MT" charset="0"/>
              </a:rPr>
              <a:pPr/>
              <a:t>14</a:t>
            </a:fld>
            <a:endParaRPr lang="en-US" altLang="x-none" sz="1600" dirty="0">
              <a:solidFill>
                <a:srgbClr val="FFFFFF"/>
              </a:solidFill>
              <a:latin typeface="News Gothic MT"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1271588" y="-271463"/>
            <a:ext cx="7348537" cy="1336676"/>
          </a:xfrm>
        </p:spPr>
        <p:txBody>
          <a:bodyPr/>
          <a:lstStyle/>
          <a:p>
            <a:pPr eaLnBrk="1" hangingPunct="1"/>
            <a:r>
              <a:rPr lang="en-US" altLang="x-none" sz="3200" dirty="0">
                <a:ea typeface="ＭＳ Ｐゴシック" charset="-128"/>
              </a:rPr>
              <a:t>Science Teams</a:t>
            </a:r>
            <a:br>
              <a:rPr lang="en-US" altLang="x-none" sz="3200" dirty="0">
                <a:ea typeface="ＭＳ Ｐゴシック" charset="-128"/>
              </a:rPr>
            </a:br>
            <a:r>
              <a:rPr lang="en-US" altLang="x-none" sz="3200" dirty="0">
                <a:ea typeface="ＭＳ Ｐゴシック" charset="-128"/>
              </a:rPr>
              <a:t>Pre-launch and Post-launch</a:t>
            </a:r>
          </a:p>
        </p:txBody>
      </p:sp>
      <p:sp>
        <p:nvSpPr>
          <p:cNvPr id="152578" name="Content Placeholder 2"/>
          <p:cNvSpPr>
            <a:spLocks noGrp="1"/>
          </p:cNvSpPr>
          <p:nvPr>
            <p:ph idx="1"/>
          </p:nvPr>
        </p:nvSpPr>
        <p:spPr>
          <a:xfrm>
            <a:off x="0" y="1055688"/>
            <a:ext cx="9144000" cy="4838700"/>
          </a:xfrm>
        </p:spPr>
        <p:txBody>
          <a:bodyPr/>
          <a:lstStyle/>
          <a:p>
            <a:pPr eaLnBrk="1" hangingPunct="1"/>
            <a:r>
              <a:rPr lang="en-US" altLang="x-none" sz="1500" dirty="0">
                <a:solidFill>
                  <a:srgbClr val="000090"/>
                </a:solidFill>
                <a:ea typeface="ＭＳ Ｐゴシック" charset="-128"/>
              </a:rPr>
              <a:t>Pre-launch Science Teams</a:t>
            </a:r>
          </a:p>
          <a:p>
            <a:pPr lvl="1" eaLnBrk="1" hangingPunct="1"/>
            <a:r>
              <a:rPr lang="en-US" altLang="x-none" sz="1500" dirty="0">
                <a:solidFill>
                  <a:schemeClr val="tx1"/>
                </a:solidFill>
                <a:ea typeface="ＭＳ Ｐゴシック" charset="-128"/>
              </a:rPr>
              <a:t>FY15 – 17: ROSES 2013 A.25 (</a:t>
            </a:r>
            <a:r>
              <a:rPr lang="en-US" altLang="x-none" sz="1500" dirty="0">
                <a:solidFill>
                  <a:srgbClr val="0000FF"/>
                </a:solidFill>
                <a:ea typeface="ＭＳ Ｐゴシック" charset="-128"/>
              </a:rPr>
              <a:t>Presentation by E. Boss this AM</a:t>
            </a:r>
            <a:r>
              <a:rPr lang="en-US" altLang="x-none" sz="1500" dirty="0">
                <a:solidFill>
                  <a:schemeClr val="tx1"/>
                </a:solidFill>
                <a:ea typeface="ＭＳ Ｐゴシック" charset="-128"/>
              </a:rPr>
              <a:t>)</a:t>
            </a:r>
          </a:p>
          <a:p>
            <a:pPr lvl="2" eaLnBrk="1" hangingPunct="1"/>
            <a:r>
              <a:rPr lang="en-US" altLang="x-none" sz="1400" dirty="0">
                <a:solidFill>
                  <a:schemeClr val="tx1"/>
                </a:solidFill>
                <a:ea typeface="ＭＳ Ｐゴシック" charset="-128"/>
              </a:rPr>
              <a:t>Covers IOPs and Atmospheric Correction</a:t>
            </a:r>
          </a:p>
          <a:p>
            <a:pPr lvl="2" eaLnBrk="1" hangingPunct="1"/>
            <a:r>
              <a:rPr lang="en-US" altLang="x-none" sz="1400" dirty="0">
                <a:solidFill>
                  <a:schemeClr val="tx1"/>
                </a:solidFill>
                <a:ea typeface="ＭＳ Ｐゴシック" charset="-128"/>
              </a:rPr>
              <a:t>Achieves consensus and develops community-endorsed paths forward for the sensor retrievals for the full spectrum of components within a given measurement suite</a:t>
            </a:r>
          </a:p>
          <a:p>
            <a:pPr lvl="1" eaLnBrk="1" hangingPunct="1"/>
            <a:r>
              <a:rPr lang="en-US" altLang="x-none" sz="1500" dirty="0">
                <a:solidFill>
                  <a:schemeClr val="tx1"/>
                </a:solidFill>
                <a:ea typeface="ＭＳ Ｐゴシック" charset="-128"/>
              </a:rPr>
              <a:t>FY19 – 21: ROSES 2018 (3 years)</a:t>
            </a:r>
          </a:p>
          <a:p>
            <a:pPr lvl="2" eaLnBrk="1" hangingPunct="1"/>
            <a:r>
              <a:rPr lang="en-US" altLang="x-none" sz="1400" dirty="0">
                <a:solidFill>
                  <a:schemeClr val="tx1"/>
                </a:solidFill>
                <a:ea typeface="ＭＳ Ｐゴシック" charset="-128"/>
              </a:rPr>
              <a:t>Allows lead time for scientific algorithm development prior to launch</a:t>
            </a:r>
          </a:p>
          <a:p>
            <a:pPr lvl="2" eaLnBrk="1" hangingPunct="1"/>
            <a:r>
              <a:rPr lang="en-US" altLang="x-none" sz="1400" dirty="0">
                <a:solidFill>
                  <a:schemeClr val="tx1"/>
                </a:solidFill>
                <a:ea typeface="ＭＳ Ｐゴシック" charset="-128"/>
              </a:rPr>
              <a:t>Initiates interface between instrument developers and OBPG; OBPG and algorithm developers</a:t>
            </a:r>
          </a:p>
          <a:p>
            <a:pPr lvl="2" eaLnBrk="1" hangingPunct="1"/>
            <a:r>
              <a:rPr lang="en-US" altLang="x-none" sz="1400" dirty="0">
                <a:solidFill>
                  <a:schemeClr val="tx1"/>
                </a:solidFill>
                <a:ea typeface="ＭＳ Ｐゴシック" charset="-128"/>
              </a:rPr>
              <a:t>Supports applications research along with research activities</a:t>
            </a:r>
          </a:p>
          <a:p>
            <a:pPr eaLnBrk="1" hangingPunct="1"/>
            <a:r>
              <a:rPr lang="en-US" altLang="x-none" sz="1500" dirty="0">
                <a:solidFill>
                  <a:srgbClr val="000090"/>
                </a:solidFill>
                <a:ea typeface="ＭＳ Ｐゴシック" charset="-128"/>
              </a:rPr>
              <a:t>At-launch Science Teams</a:t>
            </a:r>
            <a:endParaRPr lang="en-US" altLang="x-none" sz="1500" dirty="0">
              <a:solidFill>
                <a:schemeClr val="tx1"/>
              </a:solidFill>
              <a:ea typeface="ＭＳ Ｐゴシック" charset="-128"/>
            </a:endParaRPr>
          </a:p>
          <a:p>
            <a:pPr lvl="1" eaLnBrk="1" hangingPunct="1"/>
            <a:r>
              <a:rPr lang="en-US" altLang="x-none" sz="1500" dirty="0">
                <a:solidFill>
                  <a:schemeClr val="tx1"/>
                </a:solidFill>
                <a:ea typeface="ＭＳ Ｐゴシック" charset="-128"/>
              </a:rPr>
              <a:t>FY22 – 25: ROSES 2021 (4 years)</a:t>
            </a:r>
          </a:p>
          <a:p>
            <a:pPr lvl="2" eaLnBrk="1" hangingPunct="1"/>
            <a:r>
              <a:rPr lang="en-US" altLang="x-none" sz="1400" dirty="0">
                <a:solidFill>
                  <a:schemeClr val="tx1"/>
                </a:solidFill>
                <a:ea typeface="ＭＳ Ｐゴシック" charset="-128"/>
              </a:rPr>
              <a:t>Pre-launch algorithms and post-launch competed science/applications for ocean color instrument</a:t>
            </a:r>
            <a:r>
              <a:rPr lang="en-US" altLang="en-US" sz="1400" dirty="0">
                <a:solidFill>
                  <a:schemeClr val="tx1"/>
                </a:solidFill>
                <a:ea typeface="ＭＳ Ｐゴシック" charset="-128"/>
              </a:rPr>
              <a:t>’</a:t>
            </a:r>
            <a:r>
              <a:rPr lang="en-US" altLang="x-none" sz="1400" dirty="0">
                <a:solidFill>
                  <a:schemeClr val="tx1"/>
                </a:solidFill>
                <a:ea typeface="ＭＳ Ｐゴシック" charset="-128"/>
              </a:rPr>
              <a:t>s aerosol, cloud, ocean science, plus aerosol and clouds from polarimeter (TBD)</a:t>
            </a:r>
          </a:p>
          <a:p>
            <a:pPr eaLnBrk="1" hangingPunct="1"/>
            <a:r>
              <a:rPr lang="en-US" altLang="x-none" sz="1500" dirty="0">
                <a:solidFill>
                  <a:srgbClr val="000090"/>
                </a:solidFill>
                <a:ea typeface="ＭＳ Ｐゴシック" charset="-128"/>
              </a:rPr>
              <a:t>Post-launch Competed Science - options</a:t>
            </a:r>
          </a:p>
          <a:p>
            <a:pPr lvl="1" eaLnBrk="1" hangingPunct="1"/>
            <a:r>
              <a:rPr lang="en-US" altLang="x-none" sz="1400" dirty="0">
                <a:solidFill>
                  <a:schemeClr val="tx1"/>
                </a:solidFill>
                <a:ea typeface="ＭＳ Ｐゴシック" charset="-128"/>
              </a:rPr>
              <a:t>Competed through ROSES 2025</a:t>
            </a:r>
          </a:p>
          <a:p>
            <a:pPr lvl="1" eaLnBrk="1" hangingPunct="1"/>
            <a:r>
              <a:rPr lang="en-US" altLang="x-none" sz="1400" dirty="0">
                <a:solidFill>
                  <a:schemeClr val="tx1"/>
                </a:solidFill>
                <a:ea typeface="ＭＳ Ｐゴシック" charset="-128"/>
              </a:rPr>
              <a:t>After launch, joint funding among EOS project, R&amp;A, and PACE mission budget, exploring additional funding from Applied Sciences</a:t>
            </a:r>
          </a:p>
          <a:p>
            <a:pPr lvl="1" eaLnBrk="1" hangingPunct="1"/>
            <a:r>
              <a:rPr lang="en-US" altLang="x-none" sz="1400" dirty="0">
                <a:solidFill>
                  <a:schemeClr val="tx1"/>
                </a:solidFill>
                <a:ea typeface="ＭＳ Ｐゴシック" charset="-128"/>
              </a:rPr>
              <a:t>Mission contribution TBD</a:t>
            </a:r>
          </a:p>
          <a:p>
            <a:pPr lvl="1" eaLnBrk="1" hangingPunct="1"/>
            <a:r>
              <a:rPr lang="en-US" altLang="x-none" sz="1400" dirty="0">
                <a:solidFill>
                  <a:schemeClr val="tx1"/>
                </a:solidFill>
                <a:ea typeface="ＭＳ Ｐゴシック" charset="-128"/>
              </a:rPr>
              <a:t>Continue during mission extensions</a:t>
            </a:r>
          </a:p>
        </p:txBody>
      </p:sp>
      <p:sp>
        <p:nvSpPr>
          <p:cNvPr id="152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fld id="{C841DADB-4C7E-8B4A-BF14-4E748D1E611D}" type="slidenum">
              <a:rPr lang="en-US" altLang="x-none" sz="1600">
                <a:solidFill>
                  <a:srgbClr val="FFFFFF"/>
                </a:solidFill>
                <a:latin typeface="News Gothic MT" charset="0"/>
              </a:rPr>
              <a:pPr/>
              <a:t>15</a:t>
            </a:fld>
            <a:endParaRPr lang="en-US" altLang="x-none" sz="1600" dirty="0">
              <a:solidFill>
                <a:srgbClr val="FFFFFF"/>
              </a:solidFill>
              <a:latin typeface="News Gothic MT"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53602" name="Rectangle 3"/>
          <p:cNvSpPr>
            <a:spLocks noChangeArrowheads="1"/>
          </p:cNvSpPr>
          <p:nvPr/>
        </p:nvSpPr>
        <p:spPr bwMode="auto">
          <a:xfrm>
            <a:off x="1065213" y="0"/>
            <a:ext cx="7707312"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PACE Opportunities in ROSES</a:t>
            </a:r>
          </a:p>
        </p:txBody>
      </p:sp>
      <p:sp>
        <p:nvSpPr>
          <p:cNvPr id="153603" name="Rectangle 4"/>
          <p:cNvSpPr>
            <a:spLocks noChangeArrowheads="1"/>
          </p:cNvSpPr>
          <p:nvPr/>
        </p:nvSpPr>
        <p:spPr bwMode="auto">
          <a:xfrm>
            <a:off x="0" y="1019175"/>
            <a:ext cx="9144000" cy="507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Tx/>
              <a:buChar char="•"/>
            </a:pPr>
            <a:r>
              <a:rPr lang="en-US" altLang="x-none" sz="1800" b="1" dirty="0">
                <a:solidFill>
                  <a:srgbClr val="104A84"/>
                </a:solidFill>
                <a:latin typeface="Times New Roman" charset="0"/>
              </a:rPr>
              <a:t> Research Opportunities in Space and Earth Sciences -</a:t>
            </a:r>
            <a:r>
              <a:rPr lang="en-US" altLang="x-none" sz="1800" b="1" dirty="0">
                <a:solidFill>
                  <a:srgbClr val="000000"/>
                </a:solidFill>
                <a:latin typeface="Times New Roman" charset="0"/>
              </a:rPr>
              <a:t> </a:t>
            </a:r>
            <a:r>
              <a:rPr lang="en-US" altLang="x-none" sz="1800" b="1" dirty="0">
                <a:solidFill>
                  <a:srgbClr val="000000"/>
                </a:solidFill>
                <a:latin typeface="Times New Roman" charset="0"/>
                <a:hlinkClick r:id="rId3"/>
              </a:rPr>
              <a:t>http://nspires.nasaprs.com/</a:t>
            </a:r>
            <a:r>
              <a:rPr lang="en-US" altLang="x-none" sz="1800" b="1" dirty="0">
                <a:solidFill>
                  <a:srgbClr val="000000"/>
                </a:solidFill>
                <a:latin typeface="Times New Roman" charset="0"/>
              </a:rPr>
              <a:t> </a:t>
            </a:r>
            <a:r>
              <a:rPr lang="en-US" altLang="x-none" sz="1800" b="1" dirty="0">
                <a:solidFill>
                  <a:srgbClr val="104A84"/>
                </a:solidFill>
                <a:latin typeface="Times New Roman" charset="0"/>
              </a:rPr>
              <a:t>- 	Annual release mid-February</a:t>
            </a:r>
          </a:p>
          <a:p>
            <a:pPr lvl="1" eaLnBrk="1" hangingPunct="1">
              <a:buFontTx/>
              <a:buChar char="•"/>
            </a:pPr>
            <a:r>
              <a:rPr lang="en-US" altLang="x-none" sz="1800" b="1" dirty="0">
                <a:solidFill>
                  <a:srgbClr val="008000"/>
                </a:solidFill>
                <a:latin typeface="Times New Roman" charset="0"/>
              </a:rPr>
              <a:t> Ocean Biology and Biogeochemistry </a:t>
            </a:r>
            <a:r>
              <a:rPr lang="en-US" altLang="x-none" sz="1800" b="1" dirty="0">
                <a:solidFill>
                  <a:srgbClr val="104A84"/>
                </a:solidFill>
                <a:latin typeface="Times New Roman" charset="0"/>
              </a:rPr>
              <a:t>– generally an annual competition</a:t>
            </a:r>
          </a:p>
          <a:p>
            <a:pPr lvl="1" eaLnBrk="1" hangingPunct="1"/>
            <a:endParaRPr lang="en-US" altLang="x-none" sz="1800" b="1" dirty="0">
              <a:solidFill>
                <a:srgbClr val="104A84"/>
              </a:solidFill>
              <a:latin typeface="Times New Roman" charset="0"/>
            </a:endParaRPr>
          </a:p>
          <a:p>
            <a:pPr lvl="1" eaLnBrk="1" hangingPunct="1">
              <a:buFontTx/>
              <a:buChar char="•"/>
            </a:pPr>
            <a:r>
              <a:rPr lang="en-US" altLang="x-none" sz="1800" b="1" dirty="0">
                <a:solidFill>
                  <a:srgbClr val="008000"/>
                </a:solidFill>
                <a:latin typeface="Times New Roman" charset="0"/>
              </a:rPr>
              <a:t> ROSES 2013 A.25 PACE Science Team - $3M/yr for three years </a:t>
            </a:r>
            <a:r>
              <a:rPr lang="en-US" altLang="x-none" sz="1800" b="1" dirty="0">
                <a:solidFill>
                  <a:srgbClr val="FF6600"/>
                </a:solidFill>
                <a:latin typeface="Times New Roman" charset="0"/>
              </a:rPr>
              <a:t>[2014-2017]</a:t>
            </a:r>
          </a:p>
          <a:p>
            <a:pPr lvl="2" eaLnBrk="1" hangingPunct="1">
              <a:buFontTx/>
              <a:buChar char="•"/>
            </a:pPr>
            <a:r>
              <a:rPr lang="en-US" altLang="x-none" sz="1800" b="1" dirty="0">
                <a:solidFill>
                  <a:srgbClr val="104A84"/>
                </a:solidFill>
                <a:latin typeface="Times New Roman" charset="0"/>
              </a:rPr>
              <a:t> IOPs</a:t>
            </a:r>
          </a:p>
          <a:p>
            <a:pPr lvl="2" eaLnBrk="1" hangingPunct="1">
              <a:buFontTx/>
              <a:buChar char="•"/>
            </a:pPr>
            <a:r>
              <a:rPr lang="en-US" altLang="x-none" sz="1800" b="1" dirty="0">
                <a:solidFill>
                  <a:srgbClr val="104A84"/>
                </a:solidFill>
                <a:latin typeface="Times New Roman" charset="0"/>
              </a:rPr>
              <a:t> Atmospheric Correction</a:t>
            </a:r>
          </a:p>
          <a:p>
            <a:pPr lvl="2" eaLnBrk="1" hangingPunct="1">
              <a:buFontTx/>
              <a:buChar char="•"/>
            </a:pPr>
            <a:r>
              <a:rPr lang="en-US" altLang="x-none" sz="1800" b="1" dirty="0">
                <a:solidFill>
                  <a:srgbClr val="104A84"/>
                </a:solidFill>
                <a:latin typeface="Times New Roman" charset="0"/>
              </a:rPr>
              <a:t> Science Team Leader – Emmanuel Boss w/Lorraine Remer, Deputy</a:t>
            </a:r>
            <a:endParaRPr lang="en-US" altLang="x-none" sz="1800" b="1" dirty="0">
              <a:solidFill>
                <a:srgbClr val="008000"/>
              </a:solidFill>
              <a:latin typeface="Times New Roman" charset="0"/>
            </a:endParaRPr>
          </a:p>
          <a:p>
            <a:pPr lvl="1" eaLnBrk="1" hangingPunct="1">
              <a:buFontTx/>
              <a:buChar char="•"/>
            </a:pPr>
            <a:r>
              <a:rPr lang="en-US" altLang="x-none" sz="1800" b="1" dirty="0">
                <a:solidFill>
                  <a:srgbClr val="008000"/>
                </a:solidFill>
                <a:latin typeface="Times New Roman" charset="0"/>
              </a:rPr>
              <a:t> ROSES 2014 A.3 Ocean Biology and Biogeochemistry - ~$10M/three years </a:t>
            </a:r>
            <a:r>
              <a:rPr lang="en-US" altLang="x-none" sz="1800" b="1" dirty="0">
                <a:solidFill>
                  <a:srgbClr val="FF6A15"/>
                </a:solidFill>
                <a:latin typeface="Times New Roman" charset="0"/>
              </a:rPr>
              <a:t>[2014-	2017]</a:t>
            </a:r>
            <a:r>
              <a:rPr lang="en-US" altLang="x-none" sz="1800" b="1" dirty="0">
                <a:solidFill>
                  <a:srgbClr val="008000"/>
                </a:solidFill>
                <a:latin typeface="Times New Roman" charset="0"/>
              </a:rPr>
              <a:t>- </a:t>
            </a:r>
            <a:r>
              <a:rPr lang="en-US" altLang="x-none" sz="1800" b="1" dirty="0">
                <a:solidFill>
                  <a:srgbClr val="104A84"/>
                </a:solidFill>
                <a:latin typeface="Times New Roman" charset="0"/>
              </a:rPr>
              <a:t>Ocean color vicarious calibration approach and instrumentation 	competition</a:t>
            </a:r>
          </a:p>
          <a:p>
            <a:pPr lvl="2" eaLnBrk="1" hangingPunct="1">
              <a:buFontTx/>
              <a:buChar char="•"/>
            </a:pPr>
            <a:endParaRPr lang="en-US" altLang="x-none" sz="1800" b="1" dirty="0">
              <a:solidFill>
                <a:srgbClr val="104A84"/>
              </a:solidFill>
              <a:latin typeface="Times New Roman" charset="0"/>
            </a:endParaRPr>
          </a:p>
          <a:p>
            <a:pPr lvl="1" eaLnBrk="1" hangingPunct="1">
              <a:buFontTx/>
              <a:buChar char="•"/>
            </a:pPr>
            <a:r>
              <a:rPr lang="en-US" altLang="x-none" sz="1800" b="1" dirty="0">
                <a:solidFill>
                  <a:srgbClr val="008000"/>
                </a:solidFill>
                <a:latin typeface="Times New Roman" charset="0"/>
              </a:rPr>
              <a:t> Future competitions (tentative)</a:t>
            </a:r>
          </a:p>
          <a:p>
            <a:pPr lvl="2" eaLnBrk="1" hangingPunct="1">
              <a:buFontTx/>
              <a:buChar char="•"/>
            </a:pPr>
            <a:r>
              <a:rPr lang="en-US" altLang="x-none" sz="1800" b="1" dirty="0">
                <a:solidFill>
                  <a:srgbClr val="104A84"/>
                </a:solidFill>
                <a:latin typeface="Times New Roman" charset="0"/>
              </a:rPr>
              <a:t> ROSES 2018 PACE Calibration and Validation – Vicarious calibration system(s) 	OC; cal/val aerosols/clouds (OCI), plus polarimeter (TBD)</a:t>
            </a:r>
          </a:p>
          <a:p>
            <a:pPr lvl="2" eaLnBrk="1" hangingPunct="1">
              <a:buFontTx/>
              <a:buChar char="•"/>
            </a:pPr>
            <a:r>
              <a:rPr lang="en-US" altLang="x-none" sz="1800" b="1" dirty="0">
                <a:solidFill>
                  <a:srgbClr val="104A84"/>
                </a:solidFill>
                <a:latin typeface="Times New Roman" charset="0"/>
              </a:rPr>
              <a:t> ROSES 2018 PACE Science Team – science team for algorithm development</a:t>
            </a:r>
          </a:p>
          <a:p>
            <a:pPr lvl="2" eaLnBrk="1" hangingPunct="1">
              <a:buFontTx/>
              <a:buChar char="•"/>
            </a:pPr>
            <a:r>
              <a:rPr lang="en-US" altLang="x-none" sz="1800" b="1" dirty="0">
                <a:solidFill>
                  <a:srgbClr val="104A84"/>
                </a:solidFill>
                <a:latin typeface="Times New Roman" charset="0"/>
              </a:rPr>
              <a:t> Future - science team for new algorithms, science data analyses, (vicarious) 	&amp; calibration approaches, data validation, field campaigns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55650" name="Rectangle 3"/>
          <p:cNvSpPr>
            <a:spLocks noChangeArrowheads="1"/>
          </p:cNvSpPr>
          <p:nvPr/>
        </p:nvSpPr>
        <p:spPr bwMode="auto">
          <a:xfrm>
            <a:off x="1219200" y="0"/>
            <a:ext cx="75533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2800" b="1" dirty="0">
                <a:solidFill>
                  <a:srgbClr val="104A84"/>
                </a:solidFill>
                <a:latin typeface="Times New Roman" charset="0"/>
              </a:rPr>
              <a:t>Field Campaign Planning/Field Project Updates</a:t>
            </a:r>
          </a:p>
        </p:txBody>
      </p:sp>
      <p:sp>
        <p:nvSpPr>
          <p:cNvPr id="155651" name="Rectangle 4"/>
          <p:cNvSpPr>
            <a:spLocks noChangeArrowheads="1"/>
          </p:cNvSpPr>
          <p:nvPr/>
        </p:nvSpPr>
        <p:spPr bwMode="auto">
          <a:xfrm>
            <a:off x="0" y="1016000"/>
            <a:ext cx="9144000" cy="544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Tx/>
              <a:buChar char="•"/>
            </a:pPr>
            <a:endParaRPr lang="en-US" altLang="x-none" sz="400" b="1" dirty="0">
              <a:solidFill>
                <a:srgbClr val="104A84"/>
              </a:solidFill>
              <a:latin typeface="Times New Roman" charset="0"/>
            </a:endParaRPr>
          </a:p>
          <a:p>
            <a:pPr eaLnBrk="1" hangingPunct="1">
              <a:buFontTx/>
              <a:buChar char="•"/>
            </a:pPr>
            <a:r>
              <a:rPr lang="en-US" altLang="x-none" sz="1800" b="1" dirty="0">
                <a:solidFill>
                  <a:srgbClr val="104A84"/>
                </a:solidFill>
                <a:latin typeface="Times New Roman" charset="0"/>
              </a:rPr>
              <a:t> </a:t>
            </a:r>
            <a:r>
              <a:rPr lang="en-US" altLang="x-none" sz="1800" b="1" dirty="0">
                <a:solidFill>
                  <a:srgbClr val="008000"/>
                </a:solidFill>
                <a:latin typeface="Times New Roman" charset="0"/>
              </a:rPr>
              <a:t>Ship-Aircraft Bio-Optical Research (SABOR) campaign </a:t>
            </a:r>
            <a:r>
              <a:rPr lang="en-US" altLang="x-none" sz="1800" b="1" dirty="0">
                <a:solidFill>
                  <a:srgbClr val="104A84"/>
                </a:solidFill>
                <a:latin typeface="Times New Roman" charset="0"/>
              </a:rPr>
              <a:t>– A. Gilerson (talk this AM) - 	Projects funded under ROSES 2012 A. 3 Ocean Biology and Biogeochemistry</a:t>
            </a:r>
          </a:p>
          <a:p>
            <a:pPr eaLnBrk="1" hangingPunct="1">
              <a:buFontTx/>
              <a:buChar char="•"/>
            </a:pPr>
            <a:endParaRPr lang="en-US" altLang="x-none" sz="400" b="1" dirty="0">
              <a:solidFill>
                <a:srgbClr val="104A84"/>
              </a:solidFill>
              <a:latin typeface="Times New Roman" charset="0"/>
            </a:endParaRPr>
          </a:p>
          <a:p>
            <a:pPr eaLnBrk="1" hangingPunct="1">
              <a:buFontTx/>
              <a:buChar char="•"/>
            </a:pPr>
            <a:r>
              <a:rPr lang="en-US" altLang="x-none" sz="1800" b="1" dirty="0">
                <a:solidFill>
                  <a:srgbClr val="008000"/>
                </a:solidFill>
                <a:latin typeface="Times New Roman" charset="0"/>
              </a:rPr>
              <a:t> EXport Processes in the Ocean from Remote Sensing (EXPORTS) - Introducing a Science 	Plan for a NASA Field Campaign on the Ocean's Biological Pump – D. Siegel/	Univ. of California – Santa Barbara– </a:t>
            </a:r>
            <a:r>
              <a:rPr lang="en-US" altLang="x-none" sz="1800" b="1" dirty="0">
                <a:solidFill>
                  <a:srgbClr val="104A84"/>
                </a:solidFill>
                <a:latin typeface="Times New Roman" charset="0"/>
              </a:rPr>
              <a:t>Science Plan final, Implementation Plan 	drafted, data mining proposals funded and EXPORTS Science Competition under 	review</a:t>
            </a:r>
          </a:p>
          <a:p>
            <a:pPr eaLnBrk="1" hangingPunct="1">
              <a:buFontTx/>
              <a:buChar char="•"/>
            </a:pPr>
            <a:endParaRPr lang="en-US" altLang="x-none" sz="1800" b="1" dirty="0">
              <a:solidFill>
                <a:srgbClr val="104A84"/>
              </a:solidFill>
              <a:latin typeface="Times New Roman" charset="0"/>
            </a:endParaRPr>
          </a:p>
          <a:p>
            <a:pPr eaLnBrk="1" hangingPunct="1">
              <a:buFontTx/>
              <a:buChar char="•"/>
            </a:pPr>
            <a:endParaRPr lang="en-US" altLang="x-none" sz="400" b="1" dirty="0">
              <a:solidFill>
                <a:srgbClr val="104A84"/>
              </a:solidFill>
              <a:latin typeface="Times New Roman" charset="0"/>
            </a:endParaRPr>
          </a:p>
          <a:p>
            <a:pPr eaLnBrk="1" hangingPunct="1">
              <a:buFontTx/>
              <a:buChar char="•"/>
            </a:pPr>
            <a:r>
              <a:rPr lang="en-US" altLang="x-none" sz="1800" b="1" dirty="0">
                <a:solidFill>
                  <a:srgbClr val="104A84"/>
                </a:solidFill>
                <a:latin typeface="Times New Roman" charset="0"/>
              </a:rPr>
              <a:t> Two field campaign scoping proposals selected in ROSES 2013 A.3 OBB:</a:t>
            </a:r>
          </a:p>
          <a:p>
            <a:pPr lvl="1" eaLnBrk="1" hangingPunct="1">
              <a:buFontTx/>
              <a:buChar char="•"/>
            </a:pPr>
            <a:r>
              <a:rPr lang="en-US" altLang="x-none" sz="1800" b="1" dirty="0">
                <a:solidFill>
                  <a:srgbClr val="104A84"/>
                </a:solidFill>
                <a:latin typeface="Times New Roman" charset="0"/>
              </a:rPr>
              <a:t> </a:t>
            </a:r>
            <a:r>
              <a:rPr lang="en-US" altLang="x-none" sz="1800" b="1" dirty="0">
                <a:solidFill>
                  <a:srgbClr val="008000"/>
                </a:solidFill>
                <a:latin typeface="Times New Roman" charset="0"/>
              </a:rPr>
              <a:t>Arctic COastal Land Ocean InteRactions Scoping Study (Arctic-COLORS</a:t>
            </a:r>
            <a:r>
              <a:rPr lang="en-US" altLang="x-none" sz="1800" b="1" dirty="0">
                <a:solidFill>
                  <a:srgbClr val="104A84"/>
                </a:solidFill>
                <a:latin typeface="Times New Roman" charset="0"/>
              </a:rPr>
              <a:t>) – A. 	Mannino/NASA Goddard Space Flight Center – draft Science Plan through 	review and under revision – expected summer 2017</a:t>
            </a:r>
          </a:p>
          <a:p>
            <a:pPr lvl="1" eaLnBrk="1" hangingPunct="1">
              <a:buFontTx/>
              <a:buChar char="•"/>
            </a:pPr>
            <a:r>
              <a:rPr lang="en-US" altLang="x-none" sz="1800" b="1" dirty="0">
                <a:solidFill>
                  <a:srgbClr val="104A84"/>
                </a:solidFill>
                <a:latin typeface="Times New Roman" charset="0"/>
              </a:rPr>
              <a:t> </a:t>
            </a:r>
            <a:r>
              <a:rPr lang="en-US" altLang="x-none" sz="1800" b="1" dirty="0">
                <a:solidFill>
                  <a:srgbClr val="008000"/>
                </a:solidFill>
                <a:latin typeface="Times New Roman" charset="0"/>
              </a:rPr>
              <a:t>Scoping for Interdisciplinary Coordinated Experiment of the Southern Ocean 	Carbon Cycle (ICESOCC</a:t>
            </a:r>
            <a:r>
              <a:rPr lang="en-US" altLang="x-none" sz="1800" b="1" dirty="0">
                <a:solidFill>
                  <a:srgbClr val="104A84"/>
                </a:solidFill>
                <a:latin typeface="Times New Roman" charset="0"/>
              </a:rPr>
              <a:t>) – G. Mitchell/University of California – San Diego – 	SIO – draft plan in development</a:t>
            </a:r>
          </a:p>
          <a:p>
            <a:pPr lvl="1" eaLnBrk="1" hangingPunct="1">
              <a:buFontTx/>
              <a:buChar char="•"/>
            </a:pPr>
            <a:endParaRPr lang="en-US" altLang="x-none" sz="400" b="1" dirty="0">
              <a:solidFill>
                <a:srgbClr val="104A84"/>
              </a:solidFill>
              <a:latin typeface="Times New Roman" charset="0"/>
            </a:endParaRPr>
          </a:p>
          <a:p>
            <a:pPr eaLnBrk="1" hangingPunct="1">
              <a:buFontTx/>
              <a:buChar char="•"/>
            </a:pPr>
            <a:r>
              <a:rPr lang="en-US" altLang="x-none" sz="1800" b="1" dirty="0">
                <a:solidFill>
                  <a:srgbClr val="104A84"/>
                </a:solidFill>
                <a:latin typeface="Times New Roman" charset="0"/>
              </a:rPr>
              <a:t> </a:t>
            </a:r>
            <a:r>
              <a:rPr lang="en-US" altLang="x-none" sz="1800" b="1" dirty="0">
                <a:solidFill>
                  <a:srgbClr val="008000"/>
                </a:solidFill>
                <a:latin typeface="Times New Roman" charset="0"/>
              </a:rPr>
              <a:t>KORea/United States – Ocean Color (KORUS-OC) Field Campaign </a:t>
            </a:r>
            <a:r>
              <a:rPr lang="en-US" altLang="x-none" sz="1800" b="1" dirty="0">
                <a:solidFill>
                  <a:srgbClr val="104A84"/>
                </a:solidFill>
                <a:latin typeface="Times New Roman" charset="0"/>
              </a:rPr>
              <a:t>- prep work for 	GEO-CAPE mission with KORUS-AQ - 2016, Joint Science Team Meeting in 	April 2017</a:t>
            </a:r>
            <a:endParaRPr lang="en-US" altLang="x-none" sz="800" b="1" dirty="0">
              <a:solidFill>
                <a:srgbClr val="104A84"/>
              </a:solidFill>
              <a:latin typeface="Times New Roman" charset="0"/>
            </a:endParaRPr>
          </a:p>
          <a:p>
            <a:pPr eaLnBrk="1" hangingPunct="1">
              <a:buFontTx/>
              <a:buChar char="•"/>
            </a:pPr>
            <a:endParaRPr lang="en-US" altLang="x-none" sz="800" b="1" dirty="0">
              <a:solidFill>
                <a:srgbClr val="104A84"/>
              </a:solidFill>
              <a:latin typeface="Times New Roman"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57698" name="Rectangle 3"/>
          <p:cNvSpPr>
            <a:spLocks noChangeArrowheads="1"/>
          </p:cNvSpPr>
          <p:nvPr/>
        </p:nvSpPr>
        <p:spPr bwMode="auto">
          <a:xfrm>
            <a:off x="1206500" y="0"/>
            <a:ext cx="75533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2600" b="1" dirty="0">
                <a:solidFill>
                  <a:srgbClr val="104A84"/>
                </a:solidFill>
                <a:latin typeface="Times New Roman" charset="0"/>
              </a:rPr>
              <a:t>EXPORTS Timeline</a:t>
            </a:r>
          </a:p>
          <a:p>
            <a:pPr algn="ctr" eaLnBrk="1" hangingPunct="1">
              <a:lnSpc>
                <a:spcPct val="85000"/>
              </a:lnSpc>
            </a:pPr>
            <a:r>
              <a:rPr lang="en-US" altLang="x-none" sz="2600" b="1" dirty="0">
                <a:solidFill>
                  <a:srgbClr val="104A84"/>
                </a:solidFill>
                <a:latin typeface="Times New Roman" charset="0"/>
              </a:rPr>
              <a:t>EXport Processes in the Ocean from Remote Sensing Timeline (Tentative)</a:t>
            </a:r>
          </a:p>
        </p:txBody>
      </p:sp>
      <p:sp>
        <p:nvSpPr>
          <p:cNvPr id="157699" name="Rectangle 4"/>
          <p:cNvSpPr>
            <a:spLocks noChangeArrowheads="1"/>
          </p:cNvSpPr>
          <p:nvPr/>
        </p:nvSpPr>
        <p:spPr bwMode="auto">
          <a:xfrm>
            <a:off x="0" y="1082675"/>
            <a:ext cx="9144000" cy="56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marL="285750" indent="-285750">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 typeface="Arial" charset="0"/>
              <a:buChar char="•"/>
            </a:pPr>
            <a:r>
              <a:rPr lang="en-US" altLang="x-none" sz="1800" b="1" dirty="0">
                <a:solidFill>
                  <a:srgbClr val="008000"/>
                </a:solidFill>
                <a:latin typeface="Times New Roman" charset="0"/>
              </a:rPr>
              <a:t>June 2014 </a:t>
            </a:r>
            <a:r>
              <a:rPr lang="en-US" altLang="x-none" sz="1800" b="1" dirty="0">
                <a:solidFill>
                  <a:srgbClr val="104A84"/>
                </a:solidFill>
                <a:latin typeface="Times New Roman" charset="0"/>
              </a:rPr>
              <a:t>– Draft Science Plan Delivered to NASA</a:t>
            </a:r>
            <a:endParaRPr lang="en-US" altLang="x-none" sz="800" b="1" dirty="0">
              <a:solidFill>
                <a:srgbClr val="008000"/>
              </a:solidFill>
              <a:latin typeface="Times New Roman" charset="0"/>
            </a:endParaRPr>
          </a:p>
          <a:p>
            <a:pPr eaLnBrk="1" hangingPunct="1">
              <a:buFont typeface="Arial" charset="0"/>
              <a:buChar char="•"/>
            </a:pPr>
            <a:r>
              <a:rPr lang="en-US" altLang="x-none" sz="1800" b="1" dirty="0">
                <a:solidFill>
                  <a:srgbClr val="008000"/>
                </a:solidFill>
                <a:latin typeface="Times New Roman" charset="0"/>
              </a:rPr>
              <a:t>July-August 2014 – </a:t>
            </a:r>
            <a:r>
              <a:rPr lang="en-US" altLang="x-none" sz="1800" b="1" dirty="0">
                <a:solidFill>
                  <a:srgbClr val="104A84"/>
                </a:solidFill>
                <a:latin typeface="Times New Roman" charset="0"/>
              </a:rPr>
              <a:t>Draft Science Plan posted for public comments</a:t>
            </a:r>
          </a:p>
          <a:p>
            <a:pPr eaLnBrk="1" hangingPunct="1">
              <a:buFont typeface="Arial" charset="0"/>
              <a:buChar char="•"/>
            </a:pPr>
            <a:r>
              <a:rPr lang="en-US" altLang="x-none" sz="1800" b="1" dirty="0">
                <a:solidFill>
                  <a:srgbClr val="008000"/>
                </a:solidFill>
                <a:latin typeface="Times New Roman" charset="0"/>
              </a:rPr>
              <a:t>January 2015</a:t>
            </a:r>
            <a:r>
              <a:rPr lang="en-US" altLang="x-none" sz="1800" b="1" dirty="0">
                <a:solidFill>
                  <a:srgbClr val="104A84"/>
                </a:solidFill>
                <a:latin typeface="Times New Roman" charset="0"/>
              </a:rPr>
              <a:t>– Peer review of public comments</a:t>
            </a:r>
          </a:p>
          <a:p>
            <a:pPr eaLnBrk="1" hangingPunct="1">
              <a:buFont typeface="Arial" charset="0"/>
              <a:buChar char="•"/>
            </a:pPr>
            <a:r>
              <a:rPr lang="en-US" altLang="x-none" sz="1800" b="1" dirty="0">
                <a:solidFill>
                  <a:srgbClr val="008000"/>
                </a:solidFill>
                <a:latin typeface="Times New Roman" charset="0"/>
              </a:rPr>
              <a:t>18 May 2015 </a:t>
            </a:r>
            <a:r>
              <a:rPr lang="en-US" altLang="x-none" sz="1800" b="1" dirty="0">
                <a:solidFill>
                  <a:srgbClr val="104A84"/>
                </a:solidFill>
                <a:latin typeface="Times New Roman" charset="0"/>
              </a:rPr>
              <a:t>– Science Plan Finalized</a:t>
            </a:r>
          </a:p>
          <a:p>
            <a:pPr eaLnBrk="1" hangingPunct="1">
              <a:buFont typeface="Arial" charset="0"/>
              <a:buChar char="•"/>
            </a:pPr>
            <a:r>
              <a:rPr lang="en-US" altLang="x-none" sz="1800" b="1" dirty="0">
                <a:solidFill>
                  <a:srgbClr val="008000"/>
                </a:solidFill>
                <a:latin typeface="Times New Roman" charset="0"/>
              </a:rPr>
              <a:t>24 July 2015</a:t>
            </a:r>
            <a:r>
              <a:rPr lang="en-US" altLang="x-none" sz="1800" b="1" dirty="0">
                <a:solidFill>
                  <a:srgbClr val="104A84"/>
                </a:solidFill>
                <a:latin typeface="Times New Roman" charset="0"/>
              </a:rPr>
              <a:t>– NASA competition/Dear Colleague Letter for EXPORTS Science Definition Team and Team Leader – tasked to draft Implementation Plan(s) based on estimated EXPORTS program budget (</a:t>
            </a:r>
            <a:r>
              <a:rPr lang="en-US" altLang="x-none" sz="1800" b="1" dirty="0">
                <a:solidFill>
                  <a:srgbClr val="008000"/>
                </a:solidFill>
                <a:latin typeface="Times New Roman" charset="0"/>
              </a:rPr>
              <a:t>31 Aug 2015</a:t>
            </a:r>
            <a:r>
              <a:rPr lang="en-US" altLang="x-none" sz="1800" b="1" dirty="0">
                <a:solidFill>
                  <a:srgbClr val="104A84"/>
                </a:solidFill>
                <a:latin typeface="Times New Roman" charset="0"/>
              </a:rPr>
              <a:t>)</a:t>
            </a:r>
          </a:p>
          <a:p>
            <a:pPr eaLnBrk="1" hangingPunct="1">
              <a:buFont typeface="Arial" charset="0"/>
              <a:buChar char="•"/>
            </a:pPr>
            <a:r>
              <a:rPr lang="en-US" altLang="x-none" sz="1800" b="1" dirty="0">
                <a:solidFill>
                  <a:srgbClr val="008000"/>
                </a:solidFill>
                <a:latin typeface="Times New Roman" charset="0"/>
              </a:rPr>
              <a:t>September 2015</a:t>
            </a:r>
            <a:r>
              <a:rPr lang="en-US" altLang="x-none" sz="1800" b="1" dirty="0">
                <a:solidFill>
                  <a:srgbClr val="104A84"/>
                </a:solidFill>
                <a:latin typeface="Times New Roman" charset="0"/>
              </a:rPr>
              <a:t>– SDT Selected, work begins on Implementation Plan (</a:t>
            </a:r>
            <a:r>
              <a:rPr lang="en-US" altLang="x-none" sz="1800" b="1" dirty="0">
                <a:solidFill>
                  <a:srgbClr val="008000"/>
                </a:solidFill>
                <a:latin typeface="Times New Roman" charset="0"/>
              </a:rPr>
              <a:t>Oct 2015</a:t>
            </a:r>
            <a:r>
              <a:rPr lang="en-US" altLang="x-none" sz="1800" b="1" dirty="0">
                <a:solidFill>
                  <a:srgbClr val="104A84"/>
                </a:solidFill>
                <a:latin typeface="Times New Roman" charset="0"/>
              </a:rPr>
              <a:t>)</a:t>
            </a:r>
          </a:p>
          <a:p>
            <a:pPr eaLnBrk="1" hangingPunct="1">
              <a:buFont typeface="Arial" charset="0"/>
              <a:buChar char="•"/>
            </a:pPr>
            <a:r>
              <a:rPr lang="en-US" altLang="x-none" sz="1800" b="1" dirty="0">
                <a:solidFill>
                  <a:srgbClr val="008000"/>
                </a:solidFill>
                <a:latin typeface="Times New Roman" charset="0"/>
              </a:rPr>
              <a:t>July 2016 </a:t>
            </a:r>
            <a:r>
              <a:rPr lang="en-US" altLang="x-none" sz="1800" b="1" dirty="0">
                <a:solidFill>
                  <a:srgbClr val="104A84"/>
                </a:solidFill>
                <a:latin typeface="Times New Roman" charset="0"/>
              </a:rPr>
              <a:t>– vetting of draft Implementation Plan at OCB Meeting (w/NSF BoBP)</a:t>
            </a:r>
          </a:p>
          <a:p>
            <a:pPr eaLnBrk="1" hangingPunct="1">
              <a:buFont typeface="Arial" charset="0"/>
              <a:buChar char="•"/>
            </a:pPr>
            <a:r>
              <a:rPr lang="en-US" altLang="x-none" sz="1800" b="1" dirty="0">
                <a:solidFill>
                  <a:srgbClr val="008000"/>
                </a:solidFill>
                <a:latin typeface="Times New Roman" charset="0"/>
              </a:rPr>
              <a:t>August 2016 </a:t>
            </a:r>
            <a:r>
              <a:rPr lang="en-US" altLang="x-none" sz="1800" b="1" dirty="0">
                <a:solidFill>
                  <a:srgbClr val="104A84"/>
                </a:solidFill>
                <a:latin typeface="Times New Roman" charset="0"/>
              </a:rPr>
              <a:t>– public comment period of Implementation Plan/SDT report</a:t>
            </a:r>
          </a:p>
          <a:p>
            <a:pPr eaLnBrk="1" hangingPunct="1">
              <a:buFont typeface="Arial" charset="0"/>
              <a:buChar char="•"/>
            </a:pPr>
            <a:r>
              <a:rPr lang="en-US" altLang="x-none" sz="1800" b="1" dirty="0">
                <a:solidFill>
                  <a:srgbClr val="008000"/>
                </a:solidFill>
                <a:latin typeface="Times New Roman" charset="0"/>
              </a:rPr>
              <a:t>October 2016</a:t>
            </a:r>
            <a:r>
              <a:rPr lang="en-US" altLang="x-none" sz="1800" b="1" dirty="0">
                <a:solidFill>
                  <a:srgbClr val="104A84"/>
                </a:solidFill>
                <a:latin typeface="Times New Roman" charset="0"/>
              </a:rPr>
              <a:t>– SDT delivered final Implementation Plan to NASA</a:t>
            </a:r>
          </a:p>
          <a:p>
            <a:pPr eaLnBrk="1" hangingPunct="1">
              <a:buFont typeface="Arial" charset="0"/>
              <a:buChar char="•"/>
            </a:pPr>
            <a:r>
              <a:rPr lang="en-US" altLang="x-none" sz="1800" b="1" dirty="0">
                <a:solidFill>
                  <a:srgbClr val="008000"/>
                </a:solidFill>
                <a:latin typeface="Times New Roman" charset="0"/>
              </a:rPr>
              <a:t>November 2016 </a:t>
            </a:r>
            <a:r>
              <a:rPr lang="en-US" altLang="x-none" sz="1800" b="1" dirty="0">
                <a:solidFill>
                  <a:srgbClr val="104A84"/>
                </a:solidFill>
                <a:latin typeface="Times New Roman" charset="0"/>
              </a:rPr>
              <a:t>– US NSF releases Dear Colleague Letter</a:t>
            </a:r>
          </a:p>
          <a:p>
            <a:pPr eaLnBrk="1" hangingPunct="1">
              <a:buFont typeface="Arial" charset="0"/>
              <a:buChar char="•"/>
            </a:pPr>
            <a:r>
              <a:rPr lang="en-US" altLang="x-none" sz="1800" b="1" dirty="0">
                <a:solidFill>
                  <a:srgbClr val="008000"/>
                </a:solidFill>
                <a:latin typeface="Times New Roman" charset="0"/>
              </a:rPr>
              <a:t>January 2017  </a:t>
            </a:r>
            <a:r>
              <a:rPr lang="en-US" altLang="x-none" sz="1800" b="1" dirty="0">
                <a:solidFill>
                  <a:srgbClr val="104A84"/>
                </a:solidFill>
                <a:latin typeface="Times New Roman" charset="0"/>
              </a:rPr>
              <a:t>– NASA competition for EXPORTS Science, Team Leader</a:t>
            </a:r>
          </a:p>
          <a:p>
            <a:pPr eaLnBrk="1" hangingPunct="1">
              <a:buFont typeface="Arial" charset="0"/>
              <a:buChar char="•"/>
            </a:pPr>
            <a:r>
              <a:rPr lang="en-US" altLang="x-none" sz="1800" b="1" dirty="0">
                <a:solidFill>
                  <a:srgbClr val="008000"/>
                </a:solidFill>
                <a:latin typeface="Times New Roman" charset="0"/>
              </a:rPr>
              <a:t>April 2017  </a:t>
            </a:r>
            <a:r>
              <a:rPr lang="en-US" altLang="x-none" sz="1800" b="1" dirty="0">
                <a:solidFill>
                  <a:srgbClr val="104A84"/>
                </a:solidFill>
                <a:latin typeface="Times New Roman" charset="0"/>
              </a:rPr>
              <a:t>– EXPORTS proposals due</a:t>
            </a:r>
          </a:p>
          <a:p>
            <a:pPr eaLnBrk="1" hangingPunct="1">
              <a:buFont typeface="Arial" charset="0"/>
              <a:buChar char="•"/>
            </a:pPr>
            <a:r>
              <a:rPr lang="en-US" altLang="x-none" sz="1800" b="1" dirty="0">
                <a:solidFill>
                  <a:srgbClr val="008000"/>
                </a:solidFill>
                <a:latin typeface="Times New Roman" charset="0"/>
              </a:rPr>
              <a:t>June/July 2017  </a:t>
            </a:r>
            <a:r>
              <a:rPr lang="en-US" altLang="x-none" sz="1800" b="1" dirty="0">
                <a:solidFill>
                  <a:srgbClr val="104A84"/>
                </a:solidFill>
                <a:latin typeface="Times New Roman" charset="0"/>
              </a:rPr>
              <a:t>–EXPORTS Science and Team Leaders selected</a:t>
            </a:r>
          </a:p>
          <a:p>
            <a:pPr eaLnBrk="1" hangingPunct="1">
              <a:buFont typeface="Arial" charset="0"/>
              <a:buChar char="•"/>
            </a:pPr>
            <a:r>
              <a:rPr lang="en-US" altLang="x-none" sz="1800" b="1" dirty="0">
                <a:solidFill>
                  <a:srgbClr val="008000"/>
                </a:solidFill>
                <a:latin typeface="Times New Roman" charset="0"/>
              </a:rPr>
              <a:t>August/September 2017  </a:t>
            </a:r>
            <a:r>
              <a:rPr lang="en-US" altLang="x-none" sz="1800" b="1" dirty="0">
                <a:solidFill>
                  <a:srgbClr val="104A84"/>
                </a:solidFill>
                <a:latin typeface="Times New Roman" charset="0"/>
              </a:rPr>
              <a:t>– EXPORTS begins (perhaps a kick off meeting at the Fall AGU)</a:t>
            </a:r>
          </a:p>
          <a:p>
            <a:pPr eaLnBrk="1" hangingPunct="1">
              <a:buFont typeface="Arial" charset="0"/>
              <a:buChar char="•"/>
            </a:pPr>
            <a:r>
              <a:rPr lang="en-US" altLang="x-none" sz="1800" b="1" dirty="0">
                <a:solidFill>
                  <a:srgbClr val="008000"/>
                </a:solidFill>
                <a:latin typeface="Times New Roman" charset="0"/>
              </a:rPr>
              <a:t>2017-2022</a:t>
            </a:r>
            <a:r>
              <a:rPr lang="en-US" altLang="x-none" sz="1800" b="1" dirty="0">
                <a:solidFill>
                  <a:srgbClr val="104A84"/>
                </a:solidFill>
                <a:latin typeface="Times New Roman" charset="0"/>
              </a:rPr>
              <a:t>– EXPORTS Program – NE Pacific Field Campaign August-Sept 2018</a:t>
            </a:r>
          </a:p>
          <a:p>
            <a:pPr eaLnBrk="1" hangingPunct="1">
              <a:buFont typeface="Arial" charset="0"/>
              <a:buChar char="•"/>
            </a:pPr>
            <a:endParaRPr lang="en-US" altLang="x-none" sz="1800" b="1" dirty="0">
              <a:solidFill>
                <a:srgbClr val="104A84"/>
              </a:solidFill>
              <a:latin typeface="Times New Roman" charset="0"/>
            </a:endParaRPr>
          </a:p>
          <a:p>
            <a:pPr eaLnBrk="1" hangingPunct="1"/>
            <a:endParaRPr lang="en-US" altLang="x-none" sz="1800" b="1" dirty="0">
              <a:solidFill>
                <a:srgbClr val="104A84"/>
              </a:solidFill>
              <a:latin typeface="Times New Roma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59746" name="Rectangle 3"/>
          <p:cNvSpPr>
            <a:spLocks noChangeArrowheads="1"/>
          </p:cNvSpPr>
          <p:nvPr/>
        </p:nvSpPr>
        <p:spPr bwMode="auto">
          <a:xfrm>
            <a:off x="1179513" y="0"/>
            <a:ext cx="77374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OB&amp;B Research – Research Opportunities in Space and Earth Sciences</a:t>
            </a:r>
          </a:p>
        </p:txBody>
      </p:sp>
      <p:sp>
        <p:nvSpPr>
          <p:cNvPr id="159747" name="Rectangle 4"/>
          <p:cNvSpPr>
            <a:spLocks noChangeArrowheads="1"/>
          </p:cNvSpPr>
          <p:nvPr/>
        </p:nvSpPr>
        <p:spPr bwMode="auto">
          <a:xfrm>
            <a:off x="0" y="1146175"/>
            <a:ext cx="9144000" cy="55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a:defRPr sz="5400">
                <a:solidFill>
                  <a:schemeClr val="tx1"/>
                </a:solidFill>
                <a:latin typeface="Arial" charset="0"/>
                <a:ea typeface="ヒラギノ角ゴ Pro W3" charset="-128"/>
              </a:defRPr>
            </a:lvl3pPr>
            <a:lvl4pPr>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Tx/>
              <a:buChar char="•"/>
            </a:pPr>
            <a:r>
              <a:rPr lang="en-US" altLang="x-none" sz="1700" b="1" dirty="0">
                <a:solidFill>
                  <a:srgbClr val="104A84"/>
                </a:solidFill>
                <a:latin typeface="Times New Roman" charset="0"/>
              </a:rPr>
              <a:t> ROSES 2015 -</a:t>
            </a:r>
            <a:r>
              <a:rPr lang="en-US" altLang="x-none" sz="1700" b="1" dirty="0">
                <a:solidFill>
                  <a:srgbClr val="000000"/>
                </a:solidFill>
                <a:latin typeface="Times New Roman" charset="0"/>
              </a:rPr>
              <a:t> </a:t>
            </a:r>
            <a:r>
              <a:rPr lang="en-US" altLang="x-none" sz="1700" b="1" dirty="0">
                <a:solidFill>
                  <a:srgbClr val="000000"/>
                </a:solidFill>
                <a:latin typeface="Times New Roman" charset="0"/>
                <a:hlinkClick r:id="rId3"/>
              </a:rPr>
              <a:t>http://nspires.nasaprs.com/</a:t>
            </a:r>
            <a:r>
              <a:rPr lang="en-US" altLang="x-none" sz="1700" b="1" dirty="0">
                <a:solidFill>
                  <a:srgbClr val="000000"/>
                </a:solidFill>
                <a:latin typeface="Times New Roman" charset="0"/>
              </a:rPr>
              <a:t> </a:t>
            </a:r>
            <a:r>
              <a:rPr lang="en-US" altLang="x-none" sz="1700" b="1" dirty="0">
                <a:solidFill>
                  <a:srgbClr val="104A84"/>
                </a:solidFill>
                <a:latin typeface="Times New Roman" charset="0"/>
              </a:rPr>
              <a:t>- Released 13 February 2015</a:t>
            </a:r>
          </a:p>
          <a:p>
            <a:pPr lvl="1" eaLnBrk="1" hangingPunct="1">
              <a:buFont typeface="Arial" charset="0"/>
              <a:buChar char="•"/>
            </a:pPr>
            <a:r>
              <a:rPr lang="en-US" altLang="x-none" sz="1700" b="1" dirty="0">
                <a:solidFill>
                  <a:srgbClr val="008000"/>
                </a:solidFill>
                <a:latin typeface="Times New Roman" charset="0"/>
              </a:rPr>
              <a:t>New (Early Career) Investigator Program In Earth Science (NIP) </a:t>
            </a:r>
            <a:r>
              <a:rPr lang="en-US" altLang="x-none" sz="1700" b="1" dirty="0">
                <a:solidFill>
                  <a:srgbClr val="104A84"/>
                </a:solidFill>
                <a:latin typeface="Times New Roman" charset="0"/>
              </a:rPr>
              <a:t>– A.35 - ~$1.0M/yr for 	three years </a:t>
            </a:r>
            <a:r>
              <a:rPr lang="en-US" altLang="x-none" sz="1700" b="1" dirty="0">
                <a:solidFill>
                  <a:srgbClr val="FF6600"/>
                </a:solidFill>
                <a:latin typeface="Times New Roman" charset="0"/>
              </a:rPr>
              <a:t>[every 1-2 yrs</a:t>
            </a:r>
            <a:r>
              <a:rPr lang="en-US" altLang="x-none" sz="1700" b="1" dirty="0">
                <a:solidFill>
                  <a:srgbClr val="FF6A15"/>
                </a:solidFill>
                <a:latin typeface="Times New Roman" charset="0"/>
              </a:rPr>
              <a:t>]</a:t>
            </a:r>
          </a:p>
          <a:p>
            <a:pPr lvl="2" eaLnBrk="1" hangingPunct="1">
              <a:buFontTx/>
              <a:buChar char="•"/>
            </a:pPr>
            <a:r>
              <a:rPr lang="en-US" altLang="x-none" sz="1700" b="1" dirty="0">
                <a:solidFill>
                  <a:srgbClr val="104A84"/>
                </a:solidFill>
                <a:latin typeface="Times New Roman" charset="0"/>
              </a:rPr>
              <a:t> Outstanding scientific research and career development of scientists and engineers at 	the early stage of their professional careers (no longer an E/PO requirement)</a:t>
            </a:r>
          </a:p>
          <a:p>
            <a:pPr lvl="2" eaLnBrk="1" hangingPunct="1">
              <a:buFontTx/>
              <a:buChar char="•"/>
            </a:pPr>
            <a:r>
              <a:rPr lang="en-US" altLang="x-none" sz="1700" b="1" dirty="0">
                <a:solidFill>
                  <a:srgbClr val="104A84"/>
                </a:solidFill>
                <a:latin typeface="Times New Roman" charset="0"/>
              </a:rPr>
              <a:t> </a:t>
            </a:r>
            <a:r>
              <a:rPr lang="en-US" altLang="x-none" sz="1700" b="1" dirty="0">
                <a:solidFill>
                  <a:srgbClr val="FF6600"/>
                </a:solidFill>
                <a:latin typeface="Times New Roman" charset="0"/>
              </a:rPr>
              <a:t>In ROSES 2015, 115 proposals received, 22 selected</a:t>
            </a:r>
          </a:p>
          <a:p>
            <a:pPr lvl="2" eaLnBrk="1" hangingPunct="1">
              <a:buFontTx/>
              <a:buChar char="•"/>
            </a:pPr>
            <a:r>
              <a:rPr lang="en-US" altLang="x-none" sz="1700" b="1" dirty="0">
                <a:solidFill>
                  <a:srgbClr val="104A84"/>
                </a:solidFill>
                <a:latin typeface="Times New Roman" charset="0"/>
              </a:rPr>
              <a:t> Not solicited in 2016, anticipated 2017</a:t>
            </a:r>
          </a:p>
          <a:p>
            <a:pPr lvl="2" eaLnBrk="1" hangingPunct="1">
              <a:buFontTx/>
              <a:buChar char="•"/>
            </a:pPr>
            <a:endParaRPr lang="en-US" altLang="x-none" sz="1700" b="1" dirty="0">
              <a:solidFill>
                <a:srgbClr val="FF6600"/>
              </a:solidFill>
              <a:latin typeface="Times New Roman" charset="0"/>
            </a:endParaRPr>
          </a:p>
          <a:p>
            <a:pPr lvl="2" eaLnBrk="1" hangingPunct="1">
              <a:buFontTx/>
              <a:buChar char="•"/>
            </a:pPr>
            <a:endParaRPr lang="en-US" altLang="x-none" sz="1700" b="1" dirty="0">
              <a:solidFill>
                <a:srgbClr val="FF6600"/>
              </a:solidFill>
              <a:latin typeface="Times New Roman" charset="0"/>
            </a:endParaRPr>
          </a:p>
          <a:p>
            <a:pPr eaLnBrk="1" hangingPunct="1">
              <a:buFontTx/>
              <a:buChar char="•"/>
            </a:pPr>
            <a:r>
              <a:rPr lang="en-US" altLang="x-none" sz="1700" b="1" dirty="0">
                <a:solidFill>
                  <a:srgbClr val="104A84"/>
                </a:solidFill>
                <a:latin typeface="Times New Roman" charset="0"/>
              </a:rPr>
              <a:t> ROSES 2016 &amp; 2017 -</a:t>
            </a:r>
            <a:r>
              <a:rPr lang="en-US" altLang="x-none" sz="1700" b="1" dirty="0">
                <a:solidFill>
                  <a:srgbClr val="000000"/>
                </a:solidFill>
                <a:latin typeface="Times New Roman" charset="0"/>
              </a:rPr>
              <a:t> </a:t>
            </a:r>
            <a:r>
              <a:rPr lang="en-US" altLang="x-none" sz="1700" b="1" dirty="0">
                <a:solidFill>
                  <a:srgbClr val="000000"/>
                </a:solidFill>
                <a:latin typeface="Times New Roman" charset="0"/>
                <a:hlinkClick r:id="rId3"/>
              </a:rPr>
              <a:t>http://nspires.nasaprs.com/</a:t>
            </a:r>
            <a:r>
              <a:rPr lang="en-US" altLang="x-none" sz="1700" b="1" dirty="0">
                <a:solidFill>
                  <a:srgbClr val="000000"/>
                </a:solidFill>
                <a:latin typeface="Times New Roman" charset="0"/>
              </a:rPr>
              <a:t> </a:t>
            </a:r>
            <a:endParaRPr lang="en-US" altLang="x-none" sz="1700" b="1" dirty="0">
              <a:solidFill>
                <a:srgbClr val="FF6600"/>
              </a:solidFill>
              <a:latin typeface="Times New Roman" charset="0"/>
            </a:endParaRPr>
          </a:p>
          <a:p>
            <a:pPr lvl="1" eaLnBrk="1" hangingPunct="1">
              <a:buFontTx/>
              <a:buChar char="•"/>
            </a:pPr>
            <a:r>
              <a:rPr lang="en-US" altLang="x-none" sz="1700" b="1" dirty="0">
                <a:solidFill>
                  <a:srgbClr val="008000"/>
                </a:solidFill>
                <a:latin typeface="Times New Roman" charset="0"/>
              </a:rPr>
              <a:t> NASA EARTH AND SPACE SCIENCE FELLOWSHIP (NESSF) PROGRAM 2016 	ACADEMIC YEAR </a:t>
            </a:r>
            <a:r>
              <a:rPr lang="en-US" altLang="x-none" sz="1700" b="1" dirty="0">
                <a:solidFill>
                  <a:srgbClr val="104A84"/>
                </a:solidFill>
                <a:latin typeface="Times New Roman" charset="0"/>
              </a:rPr>
              <a:t>– each fellowship ~$30K/yr, raised to $45K/yr in 2017 </a:t>
            </a:r>
            <a:r>
              <a:rPr lang="en-US" altLang="x-none" sz="1700" b="1" dirty="0">
                <a:solidFill>
                  <a:srgbClr val="FF6600"/>
                </a:solidFill>
                <a:latin typeface="Times New Roman" charset="0"/>
              </a:rPr>
              <a:t>[try to do 	annually – selection target for May 2017</a:t>
            </a:r>
            <a:r>
              <a:rPr lang="en-US" altLang="x-none" sz="1700" b="1" dirty="0">
                <a:solidFill>
                  <a:srgbClr val="FF6A15"/>
                </a:solidFill>
                <a:latin typeface="Times New Roman" charset="0"/>
              </a:rPr>
              <a:t>]</a:t>
            </a:r>
          </a:p>
          <a:p>
            <a:pPr lvl="2" eaLnBrk="1" hangingPunct="1">
              <a:buFontTx/>
              <a:buChar char="•"/>
            </a:pPr>
            <a:r>
              <a:rPr lang="en-US" altLang="x-none" sz="1700" b="1" dirty="0">
                <a:solidFill>
                  <a:srgbClr val="104A84"/>
                </a:solidFill>
                <a:latin typeface="Times New Roman" charset="0"/>
              </a:rPr>
              <a:t> accredited U.S. Universities - Masters or Doctoral degrees in Earth and space sciences </a:t>
            </a:r>
          </a:p>
          <a:p>
            <a:pPr lvl="2" eaLnBrk="1" hangingPunct="1">
              <a:buFontTx/>
              <a:buChar char="•"/>
            </a:pPr>
            <a:r>
              <a:rPr lang="en-US" altLang="x-none" sz="1700" b="1" dirty="0">
                <a:solidFill>
                  <a:srgbClr val="104A84"/>
                </a:solidFill>
                <a:latin typeface="Times New Roman" charset="0"/>
              </a:rPr>
              <a:t> Financial support from the Science Mission Directorate</a:t>
            </a:r>
            <a:r>
              <a:rPr lang="en-US" altLang="en-US" sz="1700" b="1" dirty="0">
                <a:solidFill>
                  <a:srgbClr val="104A84"/>
                </a:solidFill>
                <a:latin typeface="Times New Roman" charset="0"/>
              </a:rPr>
              <a:t>’</a:t>
            </a:r>
            <a:r>
              <a:rPr lang="en-US" altLang="x-none" sz="1700" b="1" dirty="0">
                <a:solidFill>
                  <a:srgbClr val="104A84"/>
                </a:solidFill>
                <a:latin typeface="Times New Roman" charset="0"/>
              </a:rPr>
              <a:t>s divisions: Earth Science, 	Heliophysics, Planetary Science, Astrophysics. </a:t>
            </a:r>
          </a:p>
          <a:p>
            <a:pPr lvl="2" eaLnBrk="1" hangingPunct="1">
              <a:buFontTx/>
              <a:buChar char="•"/>
            </a:pPr>
            <a:r>
              <a:rPr lang="en-US" altLang="x-none" sz="1700" b="1" dirty="0">
                <a:solidFill>
                  <a:srgbClr val="104A84"/>
                </a:solidFill>
                <a:latin typeface="Times New Roman" charset="0"/>
              </a:rPr>
              <a:t> Students admitted to, or already enrolled in, a full-time Masters and/or Ph.D. 	program at accredited U.S. universities eligible (non-US citizens welcome)</a:t>
            </a:r>
          </a:p>
          <a:p>
            <a:pPr lvl="2" eaLnBrk="1" hangingPunct="1">
              <a:buFontTx/>
              <a:buChar char="•"/>
            </a:pPr>
            <a:r>
              <a:rPr lang="en-US" altLang="x-none" sz="1700" b="1" dirty="0">
                <a:solidFill>
                  <a:srgbClr val="104A84"/>
                </a:solidFill>
                <a:latin typeface="Times New Roman" charset="0"/>
              </a:rPr>
              <a:t> Students may enter the fellowship program at any time during their graduate work</a:t>
            </a:r>
          </a:p>
          <a:p>
            <a:pPr lvl="2" eaLnBrk="1" hangingPunct="1">
              <a:buFontTx/>
              <a:buChar char="•"/>
            </a:pPr>
            <a:r>
              <a:rPr lang="en-US" altLang="x-none" sz="1700" b="1" dirty="0">
                <a:solidFill>
                  <a:srgbClr val="104A84"/>
                </a:solidFill>
                <a:latin typeface="Times New Roman" charset="0"/>
              </a:rPr>
              <a:t> 700+ applications to SMD, 391 to ESD, 159 in CC&amp;E</a:t>
            </a:r>
            <a:endParaRPr lang="en-US" altLang="x-none" sz="1700" b="1" dirty="0">
              <a:solidFill>
                <a:srgbClr val="FF6A15"/>
              </a:solidFill>
              <a:latin typeface="Times New Roman" charset="0"/>
            </a:endParaRPr>
          </a:p>
          <a:p>
            <a:pPr lvl="2" eaLnBrk="1" hangingPunct="1">
              <a:buFontTx/>
              <a:buChar char="•"/>
            </a:pPr>
            <a:r>
              <a:rPr lang="en-US" altLang="x-none" sz="1700" b="1" dirty="0">
                <a:solidFill>
                  <a:srgbClr val="104A84"/>
                </a:solidFill>
                <a:latin typeface="Times New Roman" charset="0"/>
              </a:rPr>
              <a:t> ESD received 425 in 2016; 391 in 2015; 410 in 2014; 330 in 2013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17762" name="Rectangle 3"/>
          <p:cNvSpPr>
            <a:spLocks noChangeArrowheads="1"/>
          </p:cNvSpPr>
          <p:nvPr/>
        </p:nvSpPr>
        <p:spPr bwMode="auto">
          <a:xfrm>
            <a:off x="1001713" y="142875"/>
            <a:ext cx="81422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Announcements</a:t>
            </a:r>
          </a:p>
        </p:txBody>
      </p:sp>
      <p:sp>
        <p:nvSpPr>
          <p:cNvPr id="57347" name="Rectangle 4"/>
          <p:cNvSpPr>
            <a:spLocks noChangeArrowheads="1"/>
          </p:cNvSpPr>
          <p:nvPr/>
        </p:nvSpPr>
        <p:spPr bwMode="auto">
          <a:xfrm>
            <a:off x="0" y="1382713"/>
            <a:ext cx="9144000" cy="23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 typeface="Arial" charset="0"/>
              <a:buChar char="•"/>
            </a:pPr>
            <a:r>
              <a:rPr lang="en-US" altLang="x-none" sz="2400" b="1" dirty="0">
                <a:solidFill>
                  <a:srgbClr val="104A84"/>
                </a:solidFill>
                <a:latin typeface="Times New Roman" charset="0"/>
              </a:rPr>
              <a:t> </a:t>
            </a:r>
            <a:r>
              <a:rPr lang="en-US" altLang="x-none" sz="2400" b="1" dirty="0">
                <a:solidFill>
                  <a:srgbClr val="008000"/>
                </a:solidFill>
                <a:latin typeface="Times New Roman" charset="0"/>
              </a:rPr>
              <a:t>Speakers – </a:t>
            </a:r>
            <a:r>
              <a:rPr lang="en-US" altLang="x-none" sz="2400" b="1" dirty="0">
                <a:solidFill>
                  <a:srgbClr val="104A84"/>
                </a:solidFill>
                <a:latin typeface="Times New Roman" charset="0"/>
              </a:rPr>
              <a:t>would like to post </a:t>
            </a:r>
            <a:r>
              <a:rPr lang="en-US" altLang="ja-JP" sz="2400" b="1" dirty="0">
                <a:solidFill>
                  <a:srgbClr val="104A84"/>
                </a:solidFill>
                <a:latin typeface="Times New Roman" charset="0"/>
              </a:rPr>
              <a:t>talks on the ocean color website, so please submit a copy to me via Email (paula.bontempi@nasa.gov).  Please remember to remove any material you do not want posted.</a:t>
            </a:r>
          </a:p>
          <a:p>
            <a:pPr eaLnBrk="1" hangingPunct="1">
              <a:buFont typeface="Arial" charset="0"/>
              <a:buChar char="•"/>
            </a:pPr>
            <a:endParaRPr lang="en-US" altLang="x-none" sz="2400" b="1" dirty="0">
              <a:solidFill>
                <a:srgbClr val="104A84"/>
              </a:solidFill>
              <a:latin typeface="Times New Roman" charset="0"/>
            </a:endParaRPr>
          </a:p>
          <a:p>
            <a:pPr eaLnBrk="1" hangingPunct="1"/>
            <a:endParaRPr lang="en-US" altLang="x-none" sz="2400" b="1" dirty="0">
              <a:solidFill>
                <a:srgbClr val="104A84"/>
              </a:solidFill>
              <a:latin typeface="Times New Roman" charset="0"/>
            </a:endParaRPr>
          </a:p>
          <a:p>
            <a:pPr eaLnBrk="1" hangingPunct="1">
              <a:buFont typeface="Arial" charset="0"/>
              <a:buChar char="•"/>
            </a:pPr>
            <a:endParaRPr lang="en-US" altLang="x-none" sz="2400" b="1" dirty="0">
              <a:solidFill>
                <a:srgbClr val="104A84"/>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61794" name="Rectangle 3"/>
          <p:cNvSpPr>
            <a:spLocks noChangeArrowheads="1"/>
          </p:cNvSpPr>
          <p:nvPr/>
        </p:nvSpPr>
        <p:spPr bwMode="auto">
          <a:xfrm>
            <a:off x="1179513" y="0"/>
            <a:ext cx="77374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OB&amp;B Research – Research Opportunities in Space and Earth Sciences</a:t>
            </a:r>
          </a:p>
        </p:txBody>
      </p:sp>
      <p:sp>
        <p:nvSpPr>
          <p:cNvPr id="161795" name="Rectangle 4"/>
          <p:cNvSpPr>
            <a:spLocks noChangeArrowheads="1"/>
          </p:cNvSpPr>
          <p:nvPr/>
        </p:nvSpPr>
        <p:spPr bwMode="auto">
          <a:xfrm>
            <a:off x="0" y="1146175"/>
            <a:ext cx="9144000" cy="557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Tx/>
              <a:buChar char="•"/>
            </a:pPr>
            <a:r>
              <a:rPr lang="en-US" altLang="x-none" sz="1700" b="1" dirty="0">
                <a:solidFill>
                  <a:srgbClr val="104A84"/>
                </a:solidFill>
                <a:latin typeface="Times New Roman" charset="0"/>
              </a:rPr>
              <a:t>ROSES 2015 -</a:t>
            </a:r>
            <a:r>
              <a:rPr lang="en-US" altLang="x-none" sz="1700" b="1" dirty="0">
                <a:solidFill>
                  <a:srgbClr val="000000"/>
                </a:solidFill>
                <a:latin typeface="Times New Roman" charset="0"/>
              </a:rPr>
              <a:t> </a:t>
            </a:r>
            <a:r>
              <a:rPr lang="en-US" altLang="x-none" sz="1700" b="1" dirty="0">
                <a:solidFill>
                  <a:srgbClr val="000000"/>
                </a:solidFill>
                <a:latin typeface="Times New Roman" charset="0"/>
                <a:hlinkClick r:id="rId3"/>
              </a:rPr>
              <a:t>http://nspires.nasaprs.com/</a:t>
            </a:r>
            <a:r>
              <a:rPr lang="en-US" altLang="x-none" sz="1700" b="1" dirty="0">
                <a:solidFill>
                  <a:srgbClr val="000000"/>
                </a:solidFill>
                <a:latin typeface="Times New Roman" charset="0"/>
              </a:rPr>
              <a:t> </a:t>
            </a:r>
            <a:r>
              <a:rPr lang="en-US" altLang="x-none" sz="1700" b="1" dirty="0">
                <a:solidFill>
                  <a:srgbClr val="104A84"/>
                </a:solidFill>
                <a:latin typeface="Times New Roman" charset="0"/>
              </a:rPr>
              <a:t>- Released 13 February 2015</a:t>
            </a:r>
          </a:p>
          <a:p>
            <a:pPr lvl="1" eaLnBrk="1" hangingPunct="1">
              <a:buFontTx/>
              <a:buChar char="•"/>
            </a:pPr>
            <a:r>
              <a:rPr lang="en-US" altLang="x-none" sz="1700" b="1" dirty="0">
                <a:solidFill>
                  <a:srgbClr val="008000"/>
                </a:solidFill>
                <a:latin typeface="Times New Roman" charset="0"/>
              </a:rPr>
              <a:t> </a:t>
            </a:r>
            <a:r>
              <a:rPr lang="en-US" altLang="x-none" sz="1700" b="1" dirty="0">
                <a:solidFill>
                  <a:srgbClr val="104A84"/>
                </a:solidFill>
                <a:latin typeface="Times New Roman" charset="0"/>
              </a:rPr>
              <a:t> </a:t>
            </a:r>
            <a:r>
              <a:rPr lang="en-US" altLang="x-none" sz="1700" b="1" dirty="0">
                <a:solidFill>
                  <a:srgbClr val="008000"/>
                </a:solidFill>
                <a:latin typeface="Times New Roman" charset="0"/>
              </a:rPr>
              <a:t>Ocean Biology and Biogeochemistry </a:t>
            </a:r>
            <a:r>
              <a:rPr lang="en-US" altLang="x-none" sz="1700" b="1" dirty="0">
                <a:solidFill>
                  <a:srgbClr val="104A84"/>
                </a:solidFill>
                <a:latin typeface="Times New Roman" charset="0"/>
              </a:rPr>
              <a:t>– A.3</a:t>
            </a:r>
            <a:r>
              <a:rPr lang="en-US" altLang="x-none" sz="1600" b="1" dirty="0">
                <a:solidFill>
                  <a:srgbClr val="104A84"/>
                </a:solidFill>
                <a:latin typeface="Times New Roman" charset="0"/>
              </a:rPr>
              <a:t>– $8.3M/3 yrs</a:t>
            </a:r>
            <a:r>
              <a:rPr lang="en-US" altLang="x-none" sz="1600" b="1" dirty="0">
                <a:solidFill>
                  <a:srgbClr val="000000"/>
                </a:solidFill>
                <a:latin typeface="Times New Roman" charset="0"/>
              </a:rPr>
              <a:t>– </a:t>
            </a:r>
            <a:r>
              <a:rPr lang="en-US" altLang="x-none" sz="1600" b="1" dirty="0">
                <a:solidFill>
                  <a:srgbClr val="FF6A15"/>
                </a:solidFill>
                <a:latin typeface="Times New Roman" charset="0"/>
              </a:rPr>
              <a:t>amended 3 December 2015, 	 [15/71 selected July 2016] </a:t>
            </a:r>
          </a:p>
          <a:p>
            <a:pPr lvl="1" eaLnBrk="1" hangingPunct="1">
              <a:buFontTx/>
              <a:buChar char="•"/>
            </a:pPr>
            <a:r>
              <a:rPr lang="en-US" altLang="x-none" sz="1600" b="1" dirty="0">
                <a:solidFill>
                  <a:srgbClr val="FF6A15"/>
                </a:solidFill>
                <a:latin typeface="Times New Roman" charset="0"/>
              </a:rPr>
              <a:t> </a:t>
            </a:r>
            <a:r>
              <a:rPr lang="en-US" altLang="x-none" sz="1700" b="1" dirty="0">
                <a:solidFill>
                  <a:srgbClr val="3366FF"/>
                </a:solidFill>
                <a:latin typeface="Times New Roman" charset="0"/>
              </a:rPr>
              <a:t>Research in ocean ecology</a:t>
            </a:r>
            <a:r>
              <a:rPr lang="en-US" altLang="x-none" sz="1700" b="1" dirty="0">
                <a:solidFill>
                  <a:srgbClr val="104A84"/>
                </a:solidFill>
                <a:latin typeface="Times New Roman" charset="0"/>
              </a:rPr>
              <a:t>, specifically to prepare scientifically for new ocean 	measurements from the Pre-Aerosol, Cloud, ocean Ecosystem (PACE) mission 	recommended by "Responding to the Challenge of Climate and Environmental 	Change: NASA</a:t>
            </a:r>
            <a:r>
              <a:rPr lang="en-US" altLang="en-US" sz="1700" b="1" dirty="0">
                <a:solidFill>
                  <a:srgbClr val="104A84"/>
                </a:solidFill>
                <a:latin typeface="Times New Roman" charset="0"/>
              </a:rPr>
              <a:t>’</a:t>
            </a:r>
            <a:r>
              <a:rPr lang="en-US" altLang="x-none" sz="1700" b="1" dirty="0">
                <a:solidFill>
                  <a:srgbClr val="104A84"/>
                </a:solidFill>
                <a:latin typeface="Times New Roman" charset="0"/>
              </a:rPr>
              <a:t>s Plan for a Climate-Centric Architecture for Earth Observations and 	Applications from Space Science" (</a:t>
            </a:r>
            <a:r>
              <a:rPr lang="en-US" altLang="x-none" sz="1700" b="1" dirty="0">
                <a:solidFill>
                  <a:srgbClr val="104A84"/>
                </a:solidFill>
                <a:latin typeface="Times New Roman" charset="0"/>
                <a:hlinkClick r:id="rId4"/>
              </a:rPr>
              <a:t>http://science.nasa.gov/media/medialibrary/</a:t>
            </a:r>
            <a:r>
              <a:rPr lang="en-US" altLang="x-none" sz="1700" b="1" dirty="0">
                <a:solidFill>
                  <a:srgbClr val="104A84"/>
                </a:solidFill>
                <a:latin typeface="Times New Roman" charset="0"/>
              </a:rPr>
              <a:t>	2010/07/01/Climate_Architecture_Final.pdf) or to advance ocean ecology research 	based on data from historical, existing, and new sensors such as OCO-2;</a:t>
            </a:r>
          </a:p>
          <a:p>
            <a:pPr lvl="1" eaLnBrk="1" hangingPunct="1">
              <a:buFontTx/>
              <a:buChar char="•"/>
            </a:pPr>
            <a:r>
              <a:rPr lang="en-US" altLang="x-none" sz="1700" b="1" dirty="0">
                <a:solidFill>
                  <a:srgbClr val="104A84"/>
                </a:solidFill>
                <a:latin typeface="Times New Roman" charset="0"/>
              </a:rPr>
              <a:t> </a:t>
            </a:r>
            <a:r>
              <a:rPr lang="en-US" altLang="x-none" sz="1700" b="1" dirty="0">
                <a:solidFill>
                  <a:srgbClr val="3366FF"/>
                </a:solidFill>
                <a:latin typeface="Times New Roman" charset="0"/>
              </a:rPr>
              <a:t>Global data set development and modeling activities </a:t>
            </a:r>
            <a:r>
              <a:rPr lang="en-US" altLang="x-none" sz="1700" b="1" dirty="0">
                <a:solidFill>
                  <a:srgbClr val="104A84"/>
                </a:solidFill>
                <a:latin typeface="Times New Roman" charset="0"/>
              </a:rPr>
              <a:t>to enable a predictive understanding 	of the </a:t>
            </a:r>
            <a:r>
              <a:rPr lang="en-US" altLang="x-none" sz="1700" b="1" dirty="0">
                <a:solidFill>
                  <a:srgbClr val="3366FF"/>
                </a:solidFill>
                <a:latin typeface="Times New Roman" charset="0"/>
              </a:rPr>
              <a:t>export and fate of global ocean primary production </a:t>
            </a:r>
            <a:r>
              <a:rPr lang="en-US" altLang="x-none" sz="1700" b="1" dirty="0">
                <a:solidFill>
                  <a:srgbClr val="104A84"/>
                </a:solidFill>
                <a:latin typeface="Times New Roman" charset="0"/>
              </a:rPr>
              <a:t>and its implications for the 	Earth</a:t>
            </a:r>
            <a:r>
              <a:rPr lang="en-US" altLang="en-US" sz="1700" b="1" dirty="0">
                <a:solidFill>
                  <a:srgbClr val="104A84"/>
                </a:solidFill>
                <a:latin typeface="Times New Roman" charset="0"/>
              </a:rPr>
              <a:t>’</a:t>
            </a:r>
            <a:r>
              <a:rPr lang="en-US" altLang="x-none" sz="1700" b="1" dirty="0">
                <a:solidFill>
                  <a:srgbClr val="104A84"/>
                </a:solidFill>
                <a:latin typeface="Times New Roman" charset="0"/>
              </a:rPr>
              <a:t>s carbon cycle, specifically in support of a planned field campaign in the 	Northeast Pacific and North Atlantic Oceans,</a:t>
            </a:r>
          </a:p>
          <a:p>
            <a:pPr lvl="1" eaLnBrk="1" hangingPunct="1">
              <a:buFontTx/>
              <a:buChar char="•"/>
            </a:pPr>
            <a:r>
              <a:rPr lang="en-US" altLang="x-none" sz="1700" b="1" dirty="0">
                <a:solidFill>
                  <a:srgbClr val="104A84"/>
                </a:solidFill>
                <a:latin typeface="Times New Roman" charset="0"/>
              </a:rPr>
              <a:t> Studies to support the trilateral </a:t>
            </a:r>
            <a:r>
              <a:rPr lang="en-US" altLang="x-none" sz="1700" b="1" dirty="0">
                <a:solidFill>
                  <a:srgbClr val="3366FF"/>
                </a:solidFill>
                <a:latin typeface="Times New Roman" charset="0"/>
              </a:rPr>
              <a:t>Galway Statement on Atlantic Ocean Cooperation</a:t>
            </a:r>
            <a:r>
              <a:rPr lang="en-US" altLang="x-none" sz="1700" b="1" dirty="0">
                <a:solidFill>
                  <a:srgbClr val="104A84"/>
                </a:solidFill>
                <a:latin typeface="Times New Roman" charset="0"/>
              </a:rPr>
              <a:t> of May 	2013, among the European Union (EU), Canada, and the United States (US) (available 	at http://www.coopeus.eu/galway-statement/); and</a:t>
            </a:r>
          </a:p>
          <a:p>
            <a:pPr lvl="1" eaLnBrk="1" hangingPunct="1">
              <a:buFontTx/>
              <a:buChar char="•"/>
            </a:pPr>
            <a:r>
              <a:rPr lang="en-US" altLang="x-none" sz="1700" b="1" dirty="0">
                <a:solidFill>
                  <a:srgbClr val="104A84"/>
                </a:solidFill>
                <a:latin typeface="Times New Roman" charset="0"/>
              </a:rPr>
              <a:t> </a:t>
            </a:r>
            <a:r>
              <a:rPr lang="en-US" altLang="x-none" sz="1700" b="1" dirty="0">
                <a:solidFill>
                  <a:srgbClr val="3366FF"/>
                </a:solidFill>
                <a:latin typeface="Times New Roman" charset="0"/>
              </a:rPr>
              <a:t>Successor studies </a:t>
            </a:r>
            <a:r>
              <a:rPr lang="en-US" altLang="x-none" sz="1700" b="1" dirty="0">
                <a:solidFill>
                  <a:srgbClr val="104A84"/>
                </a:solidFill>
                <a:latin typeface="Times New Roman" charset="0"/>
              </a:rPr>
              <a:t>that offer to significantly advance the results of prior NASA Ocean 	Biology and Biogeochemistry research toward meaningful answers to important NASA 	goals, relevant USGCRP, and NOC carbon cycle and ecosystems research questions, 	and current and future NASA missions.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65890" name="Rectangle 3"/>
          <p:cNvSpPr>
            <a:spLocks noChangeArrowheads="1"/>
          </p:cNvSpPr>
          <p:nvPr/>
        </p:nvSpPr>
        <p:spPr bwMode="auto">
          <a:xfrm>
            <a:off x="1065213" y="0"/>
            <a:ext cx="77073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OB&amp;B Research – Research Opportunities in Space and Earth Sciences</a:t>
            </a:r>
          </a:p>
        </p:txBody>
      </p:sp>
      <p:sp>
        <p:nvSpPr>
          <p:cNvPr id="165891" name="Rectangle 4"/>
          <p:cNvSpPr>
            <a:spLocks noChangeArrowheads="1"/>
          </p:cNvSpPr>
          <p:nvPr/>
        </p:nvSpPr>
        <p:spPr bwMode="auto">
          <a:xfrm>
            <a:off x="0" y="1081088"/>
            <a:ext cx="9144000" cy="481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Tx/>
              <a:buChar char="•"/>
            </a:pPr>
            <a:r>
              <a:rPr lang="en-US" altLang="x-none" sz="1800" b="1" dirty="0">
                <a:solidFill>
                  <a:srgbClr val="104A84"/>
                </a:solidFill>
                <a:latin typeface="Times New Roman" charset="0"/>
              </a:rPr>
              <a:t> ROSES 2016 </a:t>
            </a:r>
            <a:r>
              <a:rPr lang="en-US" altLang="x-none" sz="1800" b="1" dirty="0">
                <a:solidFill>
                  <a:srgbClr val="008000"/>
                </a:solidFill>
                <a:latin typeface="Times New Roman" charset="0"/>
              </a:rPr>
              <a:t>A.29 </a:t>
            </a:r>
            <a:r>
              <a:rPr lang="en-US" altLang="x-none" sz="1700" b="1" dirty="0">
                <a:solidFill>
                  <a:srgbClr val="008000"/>
                </a:solidFill>
                <a:latin typeface="Times New Roman" charset="0"/>
              </a:rPr>
              <a:t>NASA Data for Operation and Assessment </a:t>
            </a:r>
            <a:r>
              <a:rPr lang="en-US" altLang="x-none" sz="1700" b="1" dirty="0">
                <a:solidFill>
                  <a:srgbClr val="104A84"/>
                </a:solidFill>
                <a:latin typeface="Times New Roman" charset="0"/>
              </a:rPr>
              <a:t>– up to $2M/yr. –</a:t>
            </a:r>
            <a:r>
              <a:rPr lang="en-US" altLang="x-none" sz="1700" b="1" dirty="0">
                <a:solidFill>
                  <a:srgbClr val="FF0000"/>
                </a:solidFill>
                <a:latin typeface="Times New Roman" charset="0"/>
              </a:rPr>
              <a:t> 15 / 56 selected 	</a:t>
            </a:r>
            <a:r>
              <a:rPr lang="en-US" altLang="x-none" sz="1700" b="1" dirty="0">
                <a:solidFill>
                  <a:srgbClr val="FF6600"/>
                </a:solidFill>
                <a:latin typeface="Times New Roman" charset="0"/>
              </a:rPr>
              <a:t>[1 November 2016]</a:t>
            </a:r>
          </a:p>
          <a:p>
            <a:pPr lvl="1" eaLnBrk="1" hangingPunct="1">
              <a:buFontTx/>
              <a:buChar char="•"/>
            </a:pPr>
            <a:r>
              <a:rPr lang="en-US" altLang="x-none" sz="1700" b="1" dirty="0">
                <a:solidFill>
                  <a:srgbClr val="104A84"/>
                </a:solidFill>
                <a:latin typeface="Times New Roman" charset="0"/>
              </a:rPr>
              <a:t> Operational Short-term Weather Prediction</a:t>
            </a:r>
          </a:p>
          <a:p>
            <a:pPr lvl="1" eaLnBrk="1" hangingPunct="1">
              <a:buFontTx/>
              <a:buChar char="•"/>
            </a:pPr>
            <a:r>
              <a:rPr lang="en-US" altLang="x-none" sz="1700" b="1" dirty="0">
                <a:solidFill>
                  <a:srgbClr val="104A84"/>
                </a:solidFill>
                <a:latin typeface="Times New Roman" charset="0"/>
              </a:rPr>
              <a:t> Joint Center for Satellite Data Assimilation</a:t>
            </a:r>
          </a:p>
          <a:p>
            <a:pPr lvl="1" eaLnBrk="1" hangingPunct="1">
              <a:buFontTx/>
              <a:buChar char="•"/>
            </a:pPr>
            <a:r>
              <a:rPr lang="en-US" altLang="x-none" sz="1700" b="1" dirty="0">
                <a:solidFill>
                  <a:srgbClr val="104A84"/>
                </a:solidFill>
                <a:latin typeface="Times New Roman" charset="0"/>
              </a:rPr>
              <a:t> Data and Methodology for Climate Projection Assessment - Data for Climate 	Projection Assessment; Methodologies for Climate Model Improvement</a:t>
            </a:r>
          </a:p>
          <a:p>
            <a:pPr lvl="1" eaLnBrk="1" hangingPunct="1">
              <a:buFontTx/>
              <a:buChar char="•"/>
            </a:pPr>
            <a:r>
              <a:rPr lang="en-US" altLang="x-none" sz="1700" b="1" dirty="0">
                <a:solidFill>
                  <a:srgbClr val="104A84"/>
                </a:solidFill>
                <a:latin typeface="Times New Roman" charset="0"/>
              </a:rPr>
              <a:t> Ecosystem and coupled ecosystem-climate modeling </a:t>
            </a:r>
          </a:p>
          <a:p>
            <a:pPr lvl="2" eaLnBrk="1" hangingPunct="1">
              <a:buFontTx/>
              <a:buChar char="•"/>
            </a:pPr>
            <a:r>
              <a:rPr lang="en-US" altLang="x-none" sz="1700" b="1" dirty="0">
                <a:solidFill>
                  <a:srgbClr val="104A84"/>
                </a:solidFill>
                <a:latin typeface="Times New Roman" charset="0"/>
              </a:rPr>
              <a:t> Advances in </a:t>
            </a:r>
            <a:r>
              <a:rPr lang="en-US" altLang="x-none" sz="1700" b="1" dirty="0">
                <a:solidFill>
                  <a:srgbClr val="3366FF"/>
                </a:solidFill>
                <a:latin typeface="Times New Roman" charset="0"/>
              </a:rPr>
              <a:t>existing ocean ecological forecasts </a:t>
            </a:r>
            <a:r>
              <a:rPr lang="en-US" altLang="x-none" sz="1700" b="1" dirty="0">
                <a:solidFill>
                  <a:srgbClr val="104A84"/>
                </a:solidFill>
                <a:latin typeface="Times New Roman" charset="0"/>
              </a:rPr>
              <a:t>(regional and global) by assimilating multiscale physical, chemical, and ecological remotely sensed (NASA satellite) observations.  Proposals must make not only make significant advances in regional ecological modeling to oceanographic operational forecasting, but also significant developments to effectively assimilate growing observational database to realize practical forecasting potential. </a:t>
            </a:r>
          </a:p>
          <a:p>
            <a:pPr lvl="2" eaLnBrk="1" hangingPunct="1">
              <a:buFontTx/>
              <a:buChar char="•"/>
            </a:pPr>
            <a:r>
              <a:rPr lang="en-US" altLang="x-none" sz="1700" b="1" dirty="0">
                <a:solidFill>
                  <a:srgbClr val="104A84"/>
                </a:solidFill>
                <a:latin typeface="Times New Roman" charset="0"/>
              </a:rPr>
              <a:t> Proposals must integrate NASA satellite observations, particularly ocean color data, into operational assessments. </a:t>
            </a:r>
            <a:r>
              <a:rPr lang="en-US" altLang="x-none" sz="1700" b="1" dirty="0">
                <a:solidFill>
                  <a:srgbClr val="3366FF"/>
                </a:solidFill>
                <a:latin typeface="Times New Roman" charset="0"/>
              </a:rPr>
              <a:t>GLACIER conference </a:t>
            </a:r>
            <a:r>
              <a:rPr lang="en-US" altLang="x-none" sz="1700" b="1" dirty="0">
                <a:solidFill>
                  <a:srgbClr val="104A84"/>
                </a:solidFill>
                <a:latin typeface="Times New Roman" charset="0"/>
              </a:rPr>
              <a:t>(http://www.state.gov/e/oes/glacier/index.htm) to address fisheries science in the Arctic ecosystem, with a goal of assessing the model skill to inform ecosystem resource management and decision/policy makers.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69986" name="Rectangle 3"/>
          <p:cNvSpPr>
            <a:spLocks noChangeArrowheads="1"/>
          </p:cNvSpPr>
          <p:nvPr/>
        </p:nvSpPr>
        <p:spPr bwMode="auto">
          <a:xfrm>
            <a:off x="1065213" y="0"/>
            <a:ext cx="77073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OB&amp;B Research – Research Opportunities in Space and Earth Sciences</a:t>
            </a:r>
          </a:p>
        </p:txBody>
      </p:sp>
      <p:sp>
        <p:nvSpPr>
          <p:cNvPr id="169987" name="Rectangle 4"/>
          <p:cNvSpPr>
            <a:spLocks noChangeArrowheads="1"/>
          </p:cNvSpPr>
          <p:nvPr/>
        </p:nvSpPr>
        <p:spPr bwMode="auto">
          <a:xfrm>
            <a:off x="0" y="1081088"/>
            <a:ext cx="9144000" cy="55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Tx/>
              <a:buChar char="•"/>
            </a:pPr>
            <a:r>
              <a:rPr lang="en-US" altLang="x-none" sz="1700" b="1" dirty="0">
                <a:solidFill>
                  <a:srgbClr val="104A84"/>
                </a:solidFill>
                <a:latin typeface="Times New Roman" charset="0"/>
              </a:rPr>
              <a:t> ROSES 2016 </a:t>
            </a:r>
            <a:r>
              <a:rPr lang="en-US" altLang="x-none" sz="1700" b="1" dirty="0">
                <a:solidFill>
                  <a:srgbClr val="008000"/>
                </a:solidFill>
                <a:latin typeface="Times New Roman" charset="0"/>
              </a:rPr>
              <a:t>A.5 Carbon Cycle Science </a:t>
            </a:r>
            <a:r>
              <a:rPr lang="en-US" altLang="x-none" sz="1700" b="1" dirty="0">
                <a:solidFill>
                  <a:srgbClr val="104A84"/>
                </a:solidFill>
                <a:latin typeface="Times New Roman" charset="0"/>
              </a:rPr>
              <a:t>- 4 federal agencies, $21.5M/3 yrs  (NASA: $6.3 M; 	USDA-NIFA: $1.67M; DOE: $1 M; NOAA: $0.2M) – </a:t>
            </a:r>
            <a:r>
              <a:rPr lang="en-US" altLang="x-none" sz="1700" b="1" dirty="0">
                <a:solidFill>
                  <a:srgbClr val="FF6600"/>
                </a:solidFill>
                <a:latin typeface="Times New Roman" charset="0"/>
              </a:rPr>
              <a:t>28 / 135 Selected [19 December 	2016]  </a:t>
            </a:r>
          </a:p>
          <a:p>
            <a:pPr lvl="1" eaLnBrk="1" hangingPunct="1">
              <a:buFontTx/>
              <a:buChar char="•"/>
            </a:pPr>
            <a:r>
              <a:rPr lang="en-US" altLang="x-none" sz="1700" b="1" dirty="0">
                <a:solidFill>
                  <a:srgbClr val="104A84"/>
                </a:solidFill>
                <a:latin typeface="Times New Roman" charset="0"/>
              </a:rPr>
              <a:t> Carbon research in critical regions (NASA, DOE, USDA-NIFA);</a:t>
            </a:r>
          </a:p>
          <a:p>
            <a:pPr lvl="2" eaLnBrk="1" hangingPunct="1">
              <a:buFontTx/>
              <a:buChar char="•"/>
            </a:pPr>
            <a:r>
              <a:rPr lang="en-US" altLang="x-none" sz="1700" b="1" dirty="0">
                <a:solidFill>
                  <a:srgbClr val="008000"/>
                </a:solidFill>
                <a:latin typeface="Times New Roman" charset="0"/>
              </a:rPr>
              <a:t> Carbon Dynamics in Tropical Terrestrial Ecosystems (moist forests and, woodlands/	savannas) (NASA)</a:t>
            </a:r>
          </a:p>
          <a:p>
            <a:pPr lvl="2" eaLnBrk="1" hangingPunct="1">
              <a:buFontTx/>
              <a:buChar char="•"/>
            </a:pPr>
            <a:r>
              <a:rPr lang="en-US" altLang="x-none" sz="1700" b="1" dirty="0">
                <a:solidFill>
                  <a:srgbClr val="008000"/>
                </a:solidFill>
                <a:latin typeface="Times New Roman" charset="0"/>
              </a:rPr>
              <a:t> Carbon Dynamics in Arctic/Boreal Terrestrial Ecosystems (NASA, DOE)</a:t>
            </a:r>
          </a:p>
          <a:p>
            <a:pPr lvl="2" eaLnBrk="1" hangingPunct="1">
              <a:buFontTx/>
              <a:buChar char="•"/>
            </a:pPr>
            <a:r>
              <a:rPr lang="en-US" altLang="x-none" sz="1700" b="1" dirty="0">
                <a:solidFill>
                  <a:srgbClr val="008000"/>
                </a:solidFill>
                <a:latin typeface="Times New Roman" charset="0"/>
              </a:rPr>
              <a:t> North American Continental Margins (NASA, USDA-NIFA)</a:t>
            </a:r>
            <a:endParaRPr lang="en-US" altLang="x-none" sz="1700" b="1" dirty="0">
              <a:solidFill>
                <a:srgbClr val="104A84"/>
              </a:solidFill>
              <a:latin typeface="Times New Roman" charset="0"/>
            </a:endParaRPr>
          </a:p>
          <a:p>
            <a:pPr lvl="1" eaLnBrk="1" hangingPunct="1">
              <a:buFontTx/>
              <a:buChar char="•"/>
            </a:pPr>
            <a:r>
              <a:rPr lang="en-US" altLang="x-none" sz="1700" b="1" dirty="0">
                <a:solidFill>
                  <a:srgbClr val="104A84"/>
                </a:solidFill>
                <a:latin typeface="Times New Roman" charset="0"/>
              </a:rPr>
              <a:t> Blue Carbon and Carbon in Associated Ecosystems (USDA-NIFA, NASA) ;</a:t>
            </a:r>
          </a:p>
          <a:p>
            <a:pPr lvl="1" eaLnBrk="1" hangingPunct="1">
              <a:buFontTx/>
              <a:buChar char="•"/>
            </a:pPr>
            <a:r>
              <a:rPr lang="en-US" altLang="x-none" sz="1700" b="1" dirty="0">
                <a:solidFill>
                  <a:srgbClr val="104A84"/>
                </a:solidFill>
                <a:latin typeface="Times New Roman" charset="0"/>
              </a:rPr>
              <a:t> Carbon dynamics across managed landscapes, specifically: urban-rural, forested-	agricultural and terrestrial-aquatic (USDA-NIFA, NASA);</a:t>
            </a:r>
          </a:p>
          <a:p>
            <a:pPr lvl="1" eaLnBrk="1" hangingPunct="1">
              <a:buFontTx/>
              <a:buChar char="•"/>
            </a:pPr>
            <a:r>
              <a:rPr lang="en-US" altLang="x-none" sz="1700" b="1" dirty="0">
                <a:solidFill>
                  <a:srgbClr val="104A84"/>
                </a:solidFill>
                <a:latin typeface="Times New Roman" charset="0"/>
              </a:rPr>
              <a:t> The Impact of Rising CO</a:t>
            </a:r>
            <a:r>
              <a:rPr lang="en-US" altLang="x-none" sz="1700" b="1" baseline="-25000" dirty="0">
                <a:solidFill>
                  <a:srgbClr val="104A84"/>
                </a:solidFill>
                <a:latin typeface="Times New Roman" charset="0"/>
              </a:rPr>
              <a:t>2</a:t>
            </a:r>
            <a:r>
              <a:rPr lang="en-US" altLang="x-none" sz="1700" b="1" dirty="0">
                <a:solidFill>
                  <a:srgbClr val="104A84"/>
                </a:solidFill>
                <a:latin typeface="Times New Roman" charset="0"/>
              </a:rPr>
              <a:t> on Ocean Ecology (NASA, NOAA); and</a:t>
            </a:r>
          </a:p>
          <a:p>
            <a:pPr lvl="1" eaLnBrk="1" hangingPunct="1">
              <a:buFontTx/>
              <a:buChar char="•"/>
            </a:pPr>
            <a:r>
              <a:rPr lang="en-US" altLang="x-none" sz="1700" b="1" dirty="0">
                <a:solidFill>
                  <a:srgbClr val="104A84"/>
                </a:solidFill>
                <a:latin typeface="Times New Roman" charset="0"/>
              </a:rPr>
              <a:t> Carbon cycle science synthesis research (NASA, USDA-NIFA)</a:t>
            </a:r>
          </a:p>
          <a:p>
            <a:pPr eaLnBrk="1" hangingPunct="1"/>
            <a:endParaRPr lang="en-US" altLang="x-none" sz="1700" b="1" dirty="0">
              <a:solidFill>
                <a:srgbClr val="008000"/>
              </a:solidFill>
              <a:latin typeface="Times New Roman" charset="0"/>
            </a:endParaRPr>
          </a:p>
          <a:p>
            <a:pPr eaLnBrk="1" hangingPunct="1">
              <a:buFont typeface="Arial" charset="0"/>
              <a:buChar char="•"/>
            </a:pPr>
            <a:r>
              <a:rPr lang="en-US" altLang="x-none" sz="1700" b="1" dirty="0">
                <a:solidFill>
                  <a:srgbClr val="008000"/>
                </a:solidFill>
                <a:latin typeface="Times New Roman" charset="0"/>
              </a:rPr>
              <a:t> </a:t>
            </a:r>
            <a:r>
              <a:rPr lang="en-US" altLang="x-none" sz="1700" b="1" dirty="0">
                <a:solidFill>
                  <a:srgbClr val="104A84"/>
                </a:solidFill>
                <a:latin typeface="Times New Roman" charset="0"/>
              </a:rPr>
              <a:t>ROSES 2016 </a:t>
            </a:r>
            <a:r>
              <a:rPr lang="en-US" altLang="x-none" sz="1700" b="1" dirty="0">
                <a:solidFill>
                  <a:srgbClr val="008000"/>
                </a:solidFill>
                <a:latin typeface="Times New Roman" charset="0"/>
              </a:rPr>
              <a:t>A.28 Interdisciplinary Research in Earth Science </a:t>
            </a:r>
            <a:r>
              <a:rPr lang="en-US" altLang="x-none" sz="1700" b="1" dirty="0">
                <a:solidFill>
                  <a:srgbClr val="104A84"/>
                </a:solidFill>
                <a:latin typeface="Times New Roman" charset="0"/>
              </a:rPr>
              <a:t>– $34M/3 yrs - </a:t>
            </a:r>
            <a:r>
              <a:rPr lang="en-US" altLang="x-none" sz="1700" b="1" dirty="0">
                <a:solidFill>
                  <a:srgbClr val="FF6A15"/>
                </a:solidFill>
                <a:latin typeface="Times New Roman" charset="0"/>
              </a:rPr>
              <a:t>28 / 96 Selected 	[20 March 2017]</a:t>
            </a:r>
          </a:p>
          <a:p>
            <a:pPr lvl="1" eaLnBrk="1" hangingPunct="1">
              <a:buFontTx/>
              <a:buChar char="•"/>
            </a:pPr>
            <a:r>
              <a:rPr lang="en-US" altLang="x-none" sz="1700" b="1" dirty="0">
                <a:solidFill>
                  <a:srgbClr val="104A84"/>
                </a:solidFill>
                <a:latin typeface="Times New Roman" charset="0"/>
              </a:rPr>
              <a:t> Understanding the Global Sources and Sinks of Methane</a:t>
            </a:r>
          </a:p>
          <a:p>
            <a:pPr lvl="1" eaLnBrk="1" hangingPunct="1">
              <a:buFontTx/>
              <a:buChar char="•"/>
            </a:pPr>
            <a:r>
              <a:rPr lang="en-US" altLang="x-none" sz="1700" b="1" dirty="0">
                <a:solidFill>
                  <a:srgbClr val="104A84"/>
                </a:solidFill>
                <a:latin typeface="Times New Roman" charset="0"/>
              </a:rPr>
              <a:t> Ecology at Land/Water Interfaces – Human and Environmental Pressures</a:t>
            </a:r>
          </a:p>
          <a:p>
            <a:pPr lvl="1" eaLnBrk="1" hangingPunct="1">
              <a:buFontTx/>
              <a:buChar char="•"/>
            </a:pPr>
            <a:r>
              <a:rPr lang="en-US" altLang="x-none" sz="1700" b="1" dirty="0">
                <a:solidFill>
                  <a:srgbClr val="104A84"/>
                </a:solidFill>
                <a:latin typeface="Times New Roman" charset="0"/>
              </a:rPr>
              <a:t> Understanding the Linkages Among Fluvial and Solid Earth Hazards</a:t>
            </a:r>
          </a:p>
          <a:p>
            <a:pPr lvl="1" eaLnBrk="1" hangingPunct="1">
              <a:buFontTx/>
              <a:buChar char="•"/>
            </a:pPr>
            <a:r>
              <a:rPr lang="en-US" altLang="x-none" sz="1700" b="1" dirty="0">
                <a:solidFill>
                  <a:srgbClr val="104A84"/>
                </a:solidFill>
                <a:latin typeface="Times New Roman" charset="0"/>
              </a:rPr>
              <a:t> Life in a Moving Ocean</a:t>
            </a:r>
          </a:p>
          <a:p>
            <a:pPr lvl="1" eaLnBrk="1" hangingPunct="1">
              <a:buFontTx/>
              <a:buChar char="•"/>
            </a:pPr>
            <a:r>
              <a:rPr lang="en-US" altLang="x-none" sz="1700" b="1" dirty="0">
                <a:solidFill>
                  <a:srgbClr val="104A84"/>
                </a:solidFill>
                <a:latin typeface="Times New Roman" charset="0"/>
              </a:rPr>
              <a:t> Partitioning of Carbon Between the Atmosphere and Biosphere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69986" name="Rectangle 3"/>
          <p:cNvSpPr>
            <a:spLocks noChangeArrowheads="1"/>
          </p:cNvSpPr>
          <p:nvPr/>
        </p:nvSpPr>
        <p:spPr bwMode="auto">
          <a:xfrm>
            <a:off x="1065213" y="0"/>
            <a:ext cx="77073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OB&amp;B Research – Research Opportunities in Space and Earth Sciences</a:t>
            </a:r>
          </a:p>
        </p:txBody>
      </p:sp>
      <p:sp>
        <p:nvSpPr>
          <p:cNvPr id="169987" name="Rectangle 4"/>
          <p:cNvSpPr>
            <a:spLocks noChangeArrowheads="1"/>
          </p:cNvSpPr>
          <p:nvPr/>
        </p:nvSpPr>
        <p:spPr bwMode="auto">
          <a:xfrm>
            <a:off x="0" y="1081088"/>
            <a:ext cx="9144000" cy="275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 typeface="Arial" charset="0"/>
              <a:buChar char="•"/>
            </a:pPr>
            <a:r>
              <a:rPr lang="en-US" altLang="x-none" sz="1700" b="1" dirty="0">
                <a:solidFill>
                  <a:srgbClr val="104A84"/>
                </a:solidFill>
                <a:latin typeface="Times New Roman" charset="0"/>
              </a:rPr>
              <a:t> ROSES 2016 </a:t>
            </a:r>
            <a:r>
              <a:rPr lang="en-US" altLang="x-none" sz="1800" b="1" dirty="0">
                <a:solidFill>
                  <a:srgbClr val="008000"/>
                </a:solidFill>
                <a:latin typeface="Times New Roman" charset="0"/>
              </a:rPr>
              <a:t>A.30 Remote Sensing of Water Quality </a:t>
            </a:r>
            <a:r>
              <a:rPr lang="en-US" altLang="x-none" sz="1800" b="1" dirty="0">
                <a:solidFill>
                  <a:srgbClr val="104A84"/>
                </a:solidFill>
                <a:latin typeface="Times New Roman" charset="0"/>
              </a:rPr>
              <a:t>– (Terrestrial Hydrology and OBB 	programs) – up to $2.3M/yr across the three topics</a:t>
            </a:r>
            <a:r>
              <a:rPr lang="en-US" altLang="x-none" sz="1800" b="1" dirty="0">
                <a:solidFill>
                  <a:srgbClr val="000000"/>
                </a:solidFill>
                <a:latin typeface="Times New Roman" charset="0"/>
              </a:rPr>
              <a:t> </a:t>
            </a:r>
            <a:r>
              <a:rPr lang="en-US" altLang="x-none" sz="1800" b="1" dirty="0">
                <a:solidFill>
                  <a:srgbClr val="FF6A15"/>
                </a:solidFill>
                <a:latin typeface="Times New Roman" charset="0"/>
              </a:rPr>
              <a:t>[Target Selection June 2017]</a:t>
            </a:r>
            <a:r>
              <a:rPr lang="en-US" altLang="x-none" sz="1800" b="1" dirty="0">
                <a:solidFill>
                  <a:srgbClr val="000000"/>
                </a:solidFill>
                <a:latin typeface="Times New Roman" charset="0"/>
              </a:rPr>
              <a:t>	</a:t>
            </a:r>
          </a:p>
          <a:p>
            <a:pPr lvl="1" eaLnBrk="1" hangingPunct="1">
              <a:buFontTx/>
              <a:buChar char="•"/>
            </a:pPr>
            <a:r>
              <a:rPr lang="en-US" altLang="x-none" sz="1700" b="1" dirty="0">
                <a:solidFill>
                  <a:srgbClr val="104A84"/>
                </a:solidFill>
                <a:latin typeface="Times New Roman" charset="0"/>
              </a:rPr>
              <a:t> Techniques to improve remote sensing of water quality</a:t>
            </a:r>
          </a:p>
          <a:p>
            <a:pPr lvl="2" eaLnBrk="1" hangingPunct="1">
              <a:buFontTx/>
              <a:buChar char="•"/>
            </a:pPr>
            <a:r>
              <a:rPr lang="en-US" altLang="x-none" sz="1700" b="1" dirty="0">
                <a:solidFill>
                  <a:srgbClr val="008000"/>
                </a:solidFill>
                <a:latin typeface="Times New Roman" charset="0"/>
              </a:rPr>
              <a:t> Atmospheric Corrections</a:t>
            </a:r>
          </a:p>
          <a:p>
            <a:pPr lvl="2" eaLnBrk="1" hangingPunct="1">
              <a:buFontTx/>
              <a:buChar char="•"/>
            </a:pPr>
            <a:r>
              <a:rPr lang="en-US" altLang="x-none" sz="1700" b="1" dirty="0">
                <a:solidFill>
                  <a:srgbClr val="008000"/>
                </a:solidFill>
                <a:latin typeface="Times New Roman" charset="0"/>
              </a:rPr>
              <a:t> Improving understanding of the link between optical and water-body properties </a:t>
            </a:r>
          </a:p>
          <a:p>
            <a:pPr lvl="1" eaLnBrk="1" hangingPunct="1">
              <a:buFontTx/>
              <a:buChar char="•"/>
            </a:pPr>
            <a:r>
              <a:rPr lang="en-US" altLang="x-none" sz="1700" b="1" dirty="0">
                <a:solidFill>
                  <a:srgbClr val="104A84"/>
                </a:solidFill>
                <a:latin typeface="Times New Roman" charset="0"/>
              </a:rPr>
              <a:t> Employing remotely sensed water quality information to understand watershed dynamics 	and the impact on nearshore ecology and ecosystem health in the Arctic</a:t>
            </a:r>
          </a:p>
          <a:p>
            <a:pPr lvl="1" eaLnBrk="1" hangingPunct="1">
              <a:buFontTx/>
              <a:buChar char="•"/>
            </a:pPr>
            <a:r>
              <a:rPr lang="en-US" altLang="x-none" sz="1700" b="1" dirty="0">
                <a:solidFill>
                  <a:srgbClr val="104A84"/>
                </a:solidFill>
                <a:latin typeface="Times New Roman" charset="0"/>
              </a:rPr>
              <a:t> Algorithm refinement to assess harmful algal blooms across North America</a:t>
            </a:r>
          </a:p>
          <a:p>
            <a:pPr eaLnBrk="1" hangingPunct="1"/>
            <a:endParaRPr lang="en-US" altLang="x-none" sz="1700" b="1" dirty="0">
              <a:solidFill>
                <a:srgbClr val="008000"/>
              </a:solidFill>
              <a:latin typeface="Times New Roman" charset="0"/>
            </a:endParaRPr>
          </a:p>
        </p:txBody>
      </p:sp>
    </p:spTree>
    <p:extLst>
      <p:ext uri="{BB962C8B-B14F-4D97-AF65-F5344CB8AC3E}">
        <p14:creationId xmlns:p14="http://schemas.microsoft.com/office/powerpoint/2010/main" val="645109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63842" name="Rectangle 3"/>
          <p:cNvSpPr>
            <a:spLocks noChangeArrowheads="1"/>
          </p:cNvSpPr>
          <p:nvPr/>
        </p:nvSpPr>
        <p:spPr bwMode="auto">
          <a:xfrm>
            <a:off x="1065213" y="0"/>
            <a:ext cx="77073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OB&amp;B Research – Research Opportunities in Space and Earth Sciences</a:t>
            </a:r>
          </a:p>
        </p:txBody>
      </p:sp>
      <p:sp>
        <p:nvSpPr>
          <p:cNvPr id="163843" name="Rectangle 4"/>
          <p:cNvSpPr>
            <a:spLocks noChangeArrowheads="1"/>
          </p:cNvSpPr>
          <p:nvPr/>
        </p:nvSpPr>
        <p:spPr bwMode="auto">
          <a:xfrm>
            <a:off x="0" y="1081088"/>
            <a:ext cx="9144000" cy="57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Tx/>
              <a:buChar char="•"/>
            </a:pPr>
            <a:r>
              <a:rPr lang="en-US" altLang="x-none" sz="1800" b="1" dirty="0">
                <a:solidFill>
                  <a:srgbClr val="008000"/>
                </a:solidFill>
                <a:latin typeface="Times New Roman" charset="0"/>
              </a:rPr>
              <a:t> </a:t>
            </a:r>
            <a:r>
              <a:rPr lang="en-US" altLang="x-none" sz="1800" b="1" dirty="0">
                <a:solidFill>
                  <a:srgbClr val="104A84"/>
                </a:solidFill>
                <a:latin typeface="Times New Roman" charset="0"/>
              </a:rPr>
              <a:t>ROSES 2017 </a:t>
            </a:r>
            <a:r>
              <a:rPr lang="en-US" altLang="x-none" sz="1800" b="1" dirty="0">
                <a:solidFill>
                  <a:srgbClr val="008000"/>
                </a:solidFill>
                <a:latin typeface="Times New Roman" charset="0"/>
              </a:rPr>
              <a:t>A.7 Carbon Monitoring System- $3.7M/yr – </a:t>
            </a:r>
            <a:r>
              <a:rPr lang="en-US" altLang="x-none" sz="1800" b="1" dirty="0">
                <a:solidFill>
                  <a:srgbClr val="FF6A15"/>
                </a:solidFill>
                <a:latin typeface="Times New Roman" charset="0"/>
              </a:rPr>
              <a:t>[under review]</a:t>
            </a:r>
            <a:endParaRPr lang="en-US" altLang="x-none" sz="1800" b="1" i="1" dirty="0">
              <a:solidFill>
                <a:srgbClr val="FF6A15"/>
              </a:solidFill>
              <a:latin typeface="Times New Roman" charset="0"/>
            </a:endParaRPr>
          </a:p>
          <a:p>
            <a:pPr lvl="1" eaLnBrk="1" hangingPunct="1">
              <a:buFontTx/>
              <a:buChar char="•"/>
            </a:pPr>
            <a:r>
              <a:rPr lang="en-US" altLang="x-none" sz="1800" b="1" i="1" dirty="0">
                <a:solidFill>
                  <a:srgbClr val="104A84"/>
                </a:solidFill>
                <a:latin typeface="Times New Roman" charset="0"/>
              </a:rPr>
              <a:t> </a:t>
            </a:r>
            <a:r>
              <a:rPr lang="en-US" altLang="x-none" sz="1600" b="1" dirty="0">
                <a:solidFill>
                  <a:srgbClr val="104A84"/>
                </a:solidFill>
                <a:latin typeface="Times New Roman" charset="0"/>
              </a:rPr>
              <a:t>Continuing development towards a Carbon Monitoring System (CMS).  CMS initiative directed by Congress in 2010, NASA initiated pre-Phase A, pilot studies, a scoping effort for a CMS </a:t>
            </a:r>
          </a:p>
          <a:p>
            <a:pPr lvl="1" eaLnBrk="1" hangingPunct="1"/>
            <a:r>
              <a:rPr lang="en-US" altLang="x-none" sz="1600" b="1" dirty="0">
                <a:solidFill>
                  <a:srgbClr val="104A84"/>
                </a:solidFill>
                <a:latin typeface="Times New Roman" charset="0"/>
              </a:rPr>
              <a:t>(</a:t>
            </a:r>
            <a:r>
              <a:rPr lang="en-US" altLang="x-none" sz="1600" b="1" dirty="0">
                <a:solidFill>
                  <a:srgbClr val="104A84"/>
                </a:solidFill>
                <a:latin typeface="Times New Roman" charset="0"/>
                <a:hlinkClick r:id="rId3"/>
              </a:rPr>
              <a:t>http://carbon.nasa.gov/index.html</a:t>
            </a:r>
            <a:r>
              <a:rPr lang="en-US" altLang="x-none" sz="1600" b="1" dirty="0">
                <a:solidFill>
                  <a:srgbClr val="104A84"/>
                </a:solidFill>
                <a:latin typeface="Times New Roman" charset="0"/>
              </a:rPr>
              <a:t>).  </a:t>
            </a:r>
          </a:p>
          <a:p>
            <a:pPr lvl="1" eaLnBrk="1" hangingPunct="1"/>
            <a:endParaRPr lang="en-US" altLang="x-none" sz="1500" b="1" dirty="0">
              <a:solidFill>
                <a:srgbClr val="104A84"/>
              </a:solidFill>
              <a:latin typeface="Times New Roman" charset="0"/>
            </a:endParaRPr>
          </a:p>
          <a:p>
            <a:pPr lvl="1" eaLnBrk="1" hangingPunct="1">
              <a:buFont typeface="Arial" charset="0"/>
              <a:buChar char="•"/>
            </a:pPr>
            <a:r>
              <a:rPr lang="en-US" altLang="x-none" sz="1500" b="1" dirty="0">
                <a:solidFill>
                  <a:srgbClr val="104A84"/>
                </a:solidFill>
                <a:latin typeface="Times New Roman" charset="0"/>
              </a:rPr>
              <a:t> Studies to </a:t>
            </a:r>
            <a:r>
              <a:rPr lang="en-US" altLang="x-none" sz="1500" b="1" dirty="0">
                <a:solidFill>
                  <a:srgbClr val="008000"/>
                </a:solidFill>
                <a:latin typeface="Times New Roman" charset="0"/>
              </a:rPr>
              <a:t>produce and evaluate prototype monitoring, reporting and verification system approaches and/or calibration and validation data sets for future NASA missions</a:t>
            </a:r>
            <a:r>
              <a:rPr lang="en-US" altLang="x-none" sz="1500" b="1" dirty="0">
                <a:solidFill>
                  <a:srgbClr val="104A84"/>
                </a:solidFill>
                <a:latin typeface="Times New Roman" charset="0"/>
              </a:rPr>
              <a:t>, including, but not limited to, MRV work in support of REDD, REDD+, or SilvaCarbon projects.</a:t>
            </a:r>
          </a:p>
          <a:p>
            <a:pPr lvl="1" eaLnBrk="1" hangingPunct="1">
              <a:buFont typeface="Arial" charset="0"/>
              <a:buChar char="•"/>
            </a:pPr>
            <a:endParaRPr lang="en-US" altLang="x-none" sz="1500" b="1" dirty="0">
              <a:solidFill>
                <a:srgbClr val="104A84"/>
              </a:solidFill>
              <a:latin typeface="Times New Roman" charset="0"/>
            </a:endParaRPr>
          </a:p>
          <a:p>
            <a:pPr lvl="1" eaLnBrk="1" hangingPunct="1">
              <a:buFont typeface="Arial" charset="0"/>
              <a:buChar char="•"/>
            </a:pPr>
            <a:r>
              <a:rPr lang="en-US" altLang="x-none" sz="1500" b="1" dirty="0">
                <a:solidFill>
                  <a:srgbClr val="104A84"/>
                </a:solidFill>
                <a:latin typeface="Times New Roman" charset="0"/>
              </a:rPr>
              <a:t> Studies that address research needs to </a:t>
            </a:r>
            <a:r>
              <a:rPr lang="en-US" altLang="x-none" sz="1500" b="1" dirty="0">
                <a:solidFill>
                  <a:srgbClr val="008000"/>
                </a:solidFill>
                <a:latin typeface="Times New Roman" charset="0"/>
              </a:rPr>
              <a:t>advance remote sensing-based approaches to monitoring, reporting, and verification </a:t>
            </a:r>
            <a:r>
              <a:rPr lang="en-US" altLang="x-none" sz="1500" b="1" dirty="0">
                <a:solidFill>
                  <a:srgbClr val="104A84"/>
                </a:solidFill>
                <a:latin typeface="Times New Roman" charset="0"/>
              </a:rPr>
              <a:t>(e.g., quantification of forest degradation; independent assessment of the accuracy of airborne remote sensing observations of biomass and carbon stocks; use of airborne flux observations and satellite remote sensing, as alternative methods for quantifying net carbon emissions/storage).</a:t>
            </a:r>
          </a:p>
          <a:p>
            <a:pPr lvl="1" eaLnBrk="1" hangingPunct="1">
              <a:buFont typeface="Arial" charset="0"/>
              <a:buChar char="•"/>
            </a:pPr>
            <a:endParaRPr lang="en-US" altLang="x-none" sz="1500" b="1" dirty="0">
              <a:solidFill>
                <a:srgbClr val="104A84"/>
              </a:solidFill>
              <a:latin typeface="Times New Roman" charset="0"/>
            </a:endParaRPr>
          </a:p>
          <a:p>
            <a:pPr lvl="1" eaLnBrk="1" hangingPunct="1">
              <a:buFont typeface="Arial" charset="0"/>
              <a:buChar char="•"/>
            </a:pPr>
            <a:r>
              <a:rPr lang="en-US" altLang="x-none" sz="1500" b="1" dirty="0">
                <a:solidFill>
                  <a:srgbClr val="104A84"/>
                </a:solidFill>
                <a:latin typeface="Times New Roman" charset="0"/>
              </a:rPr>
              <a:t> Studies that build upon, extend, and/or improve the existing </a:t>
            </a:r>
            <a:r>
              <a:rPr lang="en-US" altLang="x-none" sz="1500" b="1" dirty="0">
                <a:solidFill>
                  <a:srgbClr val="008000"/>
                </a:solidFill>
                <a:latin typeface="Times New Roman" charset="0"/>
              </a:rPr>
              <a:t>CMS products for biomass and flux </a:t>
            </a:r>
            <a:r>
              <a:rPr lang="en-US" altLang="x-none" sz="1500" b="1" dirty="0">
                <a:solidFill>
                  <a:srgbClr val="104A84"/>
                </a:solidFill>
                <a:latin typeface="Times New Roman" charset="0"/>
              </a:rPr>
              <a:t>resulting from NASA’s first phases of CMS pilot studies; such studies may include, for example, product improvements, refined characterization and quantification of errors and uncertainties, and/or preparation and delivery of a mature product for long- term archive at an established NASA DAAC or equivalent data center.</a:t>
            </a:r>
          </a:p>
          <a:p>
            <a:pPr lvl="1" eaLnBrk="1" hangingPunct="1">
              <a:buFont typeface="Arial" charset="0"/>
              <a:buChar char="•"/>
            </a:pPr>
            <a:endParaRPr lang="en-US" altLang="x-none" sz="1500" b="1" dirty="0">
              <a:solidFill>
                <a:srgbClr val="104A84"/>
              </a:solidFill>
              <a:latin typeface="Times New Roman" charset="0"/>
            </a:endParaRPr>
          </a:p>
          <a:p>
            <a:pPr lvl="1" eaLnBrk="1" hangingPunct="1">
              <a:buFont typeface="Arial" charset="0"/>
              <a:buChar char="•"/>
            </a:pPr>
            <a:r>
              <a:rPr lang="en-US" altLang="x-none" sz="1500" b="1" dirty="0">
                <a:solidFill>
                  <a:srgbClr val="104A84"/>
                </a:solidFill>
                <a:latin typeface="Times New Roman" charset="0"/>
              </a:rPr>
              <a:t> Studies that can </a:t>
            </a:r>
            <a:r>
              <a:rPr lang="en-US" altLang="x-none" sz="1500" b="1" dirty="0">
                <a:solidFill>
                  <a:srgbClr val="008000"/>
                </a:solidFill>
                <a:latin typeface="Times New Roman" charset="0"/>
              </a:rPr>
              <a:t>evaluate and enhance national reported carbon emissions inventories </a:t>
            </a:r>
            <a:r>
              <a:rPr lang="en-US" altLang="x-none" sz="1500" b="1" dirty="0">
                <a:solidFill>
                  <a:srgbClr val="104A84"/>
                </a:solidFill>
                <a:latin typeface="Times New Roman" charset="0"/>
              </a:rPr>
              <a:t>from bottom-up estimates from various sectors of emissions within the United States, and have the potential to be applied to reported national inventories from other nations.</a:t>
            </a:r>
            <a:endParaRPr lang="en-US" altLang="x-none" sz="1800" b="1" dirty="0">
              <a:solidFill>
                <a:srgbClr val="104A84"/>
              </a:solidFill>
              <a:latin typeface="Times New Roman"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72034" name="Rectangle 3"/>
          <p:cNvSpPr>
            <a:spLocks noChangeArrowheads="1"/>
          </p:cNvSpPr>
          <p:nvPr/>
        </p:nvSpPr>
        <p:spPr bwMode="auto">
          <a:xfrm>
            <a:off x="1065213" y="0"/>
            <a:ext cx="77073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OB&amp;B Research – Research Opportunities in Space and Earth Sciences</a:t>
            </a:r>
          </a:p>
        </p:txBody>
      </p:sp>
      <p:sp>
        <p:nvSpPr>
          <p:cNvPr id="172035" name="Rectangle 4"/>
          <p:cNvSpPr>
            <a:spLocks noChangeArrowheads="1"/>
          </p:cNvSpPr>
          <p:nvPr/>
        </p:nvSpPr>
        <p:spPr bwMode="auto">
          <a:xfrm>
            <a:off x="0" y="1081088"/>
            <a:ext cx="9144000" cy="589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marL="285750" indent="-285750">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a:defRPr sz="5400">
                <a:solidFill>
                  <a:schemeClr val="tx1"/>
                </a:solidFill>
                <a:latin typeface="Arial" charset="0"/>
                <a:ea typeface="ヒラギノ角ゴ Pro W3" charset="-128"/>
              </a:defRPr>
            </a:lvl3pPr>
            <a:lvl4pPr>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 typeface="Arial" charset="0"/>
              <a:buChar char="•"/>
            </a:pPr>
            <a:r>
              <a:rPr lang="en-US" altLang="x-none" sz="1700" b="1" dirty="0">
                <a:solidFill>
                  <a:srgbClr val="104A84"/>
                </a:solidFill>
                <a:latin typeface="Times New Roman" charset="0"/>
              </a:rPr>
              <a:t>ROSES 2017 Program elements TBD</a:t>
            </a:r>
            <a:r>
              <a:rPr lang="en-US" altLang="x-none" sz="1700" b="1" dirty="0">
                <a:solidFill>
                  <a:srgbClr val="008000"/>
                </a:solidFill>
                <a:latin typeface="Times New Roman" charset="0"/>
              </a:rPr>
              <a:t> –amendment this week – combination of the Science of Terra, Aqua, and Suomi NPP</a:t>
            </a:r>
          </a:p>
          <a:p>
            <a:pPr lvl="1" eaLnBrk="1" hangingPunct="1">
              <a:buFont typeface="Arial" charset="0"/>
              <a:buChar char="•"/>
            </a:pPr>
            <a:r>
              <a:rPr lang="en-US" altLang="x-none" sz="1700" b="1" dirty="0">
                <a:solidFill>
                  <a:srgbClr val="008000"/>
                </a:solidFill>
                <a:latin typeface="Times New Roman" charset="0"/>
              </a:rPr>
              <a:t>A.xx The Science of Terra (ASTER, CERES, MISR, MODIS, MOPITT) and Aqua (AIRS, AMSR-E, CERES, MODIS)</a:t>
            </a:r>
            <a:endParaRPr lang="en-US" altLang="x-none" sz="1700" b="1" dirty="0">
              <a:solidFill>
                <a:srgbClr val="FF6A15"/>
              </a:solidFill>
              <a:latin typeface="Times New Roman" charset="0"/>
            </a:endParaRPr>
          </a:p>
          <a:p>
            <a:pPr lvl="2" eaLnBrk="1" hangingPunct="1">
              <a:buFontTx/>
              <a:buChar char="•"/>
            </a:pPr>
            <a:r>
              <a:rPr lang="en-US" altLang="x-none" sz="1700" b="1" dirty="0">
                <a:solidFill>
                  <a:srgbClr val="104A84"/>
                </a:solidFill>
                <a:latin typeface="Times New Roman" charset="0"/>
              </a:rPr>
              <a:t> Science Data Analysis including Multiplatform and sensor data fusion</a:t>
            </a:r>
          </a:p>
          <a:p>
            <a:pPr lvl="2" eaLnBrk="1" hangingPunct="1">
              <a:buFontTx/>
              <a:buChar char="•"/>
            </a:pPr>
            <a:r>
              <a:rPr lang="en-US" altLang="x-none" sz="1700" b="1" dirty="0">
                <a:solidFill>
                  <a:srgbClr val="104A84"/>
                </a:solidFill>
                <a:latin typeface="Times New Roman" charset="0"/>
              </a:rPr>
              <a:t> Algorithms – New Data Products</a:t>
            </a:r>
          </a:p>
          <a:p>
            <a:pPr lvl="2" eaLnBrk="1" hangingPunct="1">
              <a:buFontTx/>
              <a:buChar char="•"/>
            </a:pPr>
            <a:r>
              <a:rPr lang="en-US" altLang="x-none" sz="1700" b="1" dirty="0">
                <a:solidFill>
                  <a:srgbClr val="104A84"/>
                </a:solidFill>
                <a:latin typeface="Times New Roman" charset="0"/>
              </a:rPr>
              <a:t> Real- or Near-Real-Time Data Algorithms</a:t>
            </a:r>
          </a:p>
          <a:p>
            <a:pPr lvl="2" eaLnBrk="1" hangingPunct="1"/>
            <a:endParaRPr lang="en-US" altLang="x-none" sz="1000" b="1" dirty="0">
              <a:solidFill>
                <a:srgbClr val="008000"/>
              </a:solidFill>
              <a:latin typeface="Times New Roman" charset="0"/>
            </a:endParaRPr>
          </a:p>
          <a:p>
            <a:pPr lvl="1" eaLnBrk="1" hangingPunct="1">
              <a:buFont typeface="Arial" charset="0"/>
              <a:buChar char="•"/>
            </a:pPr>
            <a:r>
              <a:rPr lang="en-US" altLang="x-none" sz="1700" b="1" dirty="0">
                <a:solidFill>
                  <a:srgbClr val="008000"/>
                </a:solidFill>
                <a:latin typeface="Times New Roman" charset="0"/>
              </a:rPr>
              <a:t>A.xx Terra and Aqua – Algorithms – Existing Data Products – </a:t>
            </a:r>
            <a:r>
              <a:rPr lang="en-US" altLang="x-none" sz="1700" b="1" dirty="0">
                <a:solidFill>
                  <a:srgbClr val="FF6A15"/>
                </a:solidFill>
                <a:latin typeface="Times New Roman" charset="0"/>
              </a:rPr>
              <a:t>Migrated in to Mission Extension Proposals of the Senior Review (this month)</a:t>
            </a:r>
          </a:p>
          <a:p>
            <a:pPr lvl="2" eaLnBrk="1" hangingPunct="1"/>
            <a:endParaRPr lang="en-US" altLang="x-none" sz="1000" b="1" dirty="0">
              <a:solidFill>
                <a:srgbClr val="008000"/>
              </a:solidFill>
              <a:latin typeface="Times New Roman" charset="0"/>
            </a:endParaRPr>
          </a:p>
          <a:p>
            <a:pPr lvl="1" eaLnBrk="1" hangingPunct="1">
              <a:buFont typeface="Arial" charset="0"/>
              <a:buChar char="•"/>
            </a:pPr>
            <a:r>
              <a:rPr lang="en-US" altLang="x-none" sz="1700" b="1" dirty="0">
                <a:solidFill>
                  <a:srgbClr val="008000"/>
                </a:solidFill>
                <a:latin typeface="Times New Roman" charset="0"/>
              </a:rPr>
              <a:t>A.xx Suomi National Polar-orbiting Partnership (NPP) Science Team and Science Investigator-led Processing Systems for Earth System Data Records From Suomi NPP Products </a:t>
            </a:r>
            <a:endParaRPr lang="en-US" altLang="x-none" sz="1700" b="1" dirty="0">
              <a:solidFill>
                <a:srgbClr val="FF6600"/>
              </a:solidFill>
              <a:latin typeface="Times New Roman" charset="0"/>
            </a:endParaRPr>
          </a:p>
          <a:p>
            <a:pPr lvl="2" eaLnBrk="1" hangingPunct="1">
              <a:buFontTx/>
              <a:buChar char="•"/>
            </a:pPr>
            <a:r>
              <a:rPr lang="en-US" altLang="x-none" sz="1700" b="1" dirty="0">
                <a:solidFill>
                  <a:srgbClr val="008000"/>
                </a:solidFill>
                <a:latin typeface="Times New Roman" charset="0"/>
              </a:rPr>
              <a:t> Science Team (not SIPS)</a:t>
            </a:r>
          </a:p>
          <a:p>
            <a:pPr lvl="3" eaLnBrk="1" hangingPunct="1">
              <a:buFontTx/>
              <a:buChar char="•"/>
            </a:pPr>
            <a:r>
              <a:rPr lang="en-US" altLang="x-none" sz="1700" b="1" dirty="0">
                <a:solidFill>
                  <a:srgbClr val="104A84"/>
                </a:solidFill>
                <a:latin typeface="Times New Roman" charset="0"/>
              </a:rPr>
              <a:t> Development of science quality standard data products using Suomi NPP 	measurements that will enable continuity of key standard Earth system data 	records from NASA</a:t>
            </a:r>
            <a:r>
              <a:rPr lang="en-US" altLang="en-US" sz="1700" b="1" dirty="0">
                <a:solidFill>
                  <a:srgbClr val="104A84"/>
                </a:solidFill>
                <a:latin typeface="Times New Roman" charset="0"/>
              </a:rPr>
              <a:t>’</a:t>
            </a:r>
            <a:r>
              <a:rPr lang="en-US" altLang="x-none" sz="1700" b="1" dirty="0">
                <a:solidFill>
                  <a:srgbClr val="104A84"/>
                </a:solidFill>
                <a:latin typeface="Times New Roman" charset="0"/>
              </a:rPr>
              <a:t>s EOS Terra, Aqua, and/or Aura satellites;</a:t>
            </a:r>
          </a:p>
          <a:p>
            <a:pPr lvl="3" eaLnBrk="1" hangingPunct="1">
              <a:buFontTx/>
              <a:buChar char="•"/>
            </a:pPr>
            <a:r>
              <a:rPr lang="en-US" altLang="x-none" sz="1700" b="1" dirty="0">
                <a:solidFill>
                  <a:srgbClr val="104A84"/>
                </a:solidFill>
                <a:latin typeface="Times New Roman" charset="0"/>
              </a:rPr>
              <a:t> Development and demonstration of innovative and practical applications of NPP 	measurements;</a:t>
            </a:r>
          </a:p>
          <a:p>
            <a:pPr lvl="3" eaLnBrk="1" hangingPunct="1">
              <a:buFontTx/>
              <a:buChar char="•"/>
            </a:pPr>
            <a:r>
              <a:rPr lang="en-US" altLang="x-none" sz="1700" b="1" dirty="0">
                <a:solidFill>
                  <a:srgbClr val="104A84"/>
                </a:solidFill>
                <a:latin typeface="Times New Roman" charset="0"/>
              </a:rPr>
              <a:t> Development of other new science data products from Suomi NPP measurements 	that will meet high-priority Earth science needs (a secondary priority); and</a:t>
            </a:r>
          </a:p>
          <a:p>
            <a:pPr lvl="3" eaLnBrk="1" hangingPunct="1">
              <a:buFontTx/>
              <a:buChar char="•"/>
            </a:pPr>
            <a:r>
              <a:rPr lang="en-US" altLang="x-none" sz="1700" b="1" dirty="0">
                <a:solidFill>
                  <a:srgbClr val="104A84"/>
                </a:solidFill>
                <a:latin typeface="Times New Roman" charset="0"/>
              </a:rPr>
              <a:t>A Suomi NPP ST Leader and Discipline Leads.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74082" name="Rectangle 3"/>
          <p:cNvSpPr>
            <a:spLocks noChangeArrowheads="1"/>
          </p:cNvSpPr>
          <p:nvPr/>
        </p:nvSpPr>
        <p:spPr bwMode="auto">
          <a:xfrm>
            <a:off x="1065213" y="0"/>
            <a:ext cx="77073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OB&amp;B Research – Research Opportunities in Space and Earth Sciences</a:t>
            </a:r>
          </a:p>
        </p:txBody>
      </p:sp>
      <p:sp>
        <p:nvSpPr>
          <p:cNvPr id="174083" name="Rectangle 4"/>
          <p:cNvSpPr>
            <a:spLocks noChangeArrowheads="1"/>
          </p:cNvSpPr>
          <p:nvPr/>
        </p:nvSpPr>
        <p:spPr bwMode="auto">
          <a:xfrm>
            <a:off x="0" y="1106673"/>
            <a:ext cx="9144000" cy="584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Tx/>
              <a:buChar char="•"/>
            </a:pPr>
            <a:r>
              <a:rPr lang="en-US" altLang="x-none" sz="1700" b="1" dirty="0">
                <a:solidFill>
                  <a:srgbClr val="104A84"/>
                </a:solidFill>
                <a:latin typeface="Times New Roman" charset="0"/>
              </a:rPr>
              <a:t> ROSES 2017 -</a:t>
            </a:r>
            <a:r>
              <a:rPr lang="en-US" altLang="x-none" sz="1700" b="1" dirty="0">
                <a:solidFill>
                  <a:srgbClr val="000000"/>
                </a:solidFill>
                <a:latin typeface="Times New Roman" charset="0"/>
              </a:rPr>
              <a:t> </a:t>
            </a:r>
            <a:r>
              <a:rPr lang="en-US" altLang="x-none" sz="1700" b="1" dirty="0">
                <a:solidFill>
                  <a:srgbClr val="000000"/>
                </a:solidFill>
                <a:latin typeface="Times New Roman" charset="0"/>
                <a:hlinkClick r:id="rId3"/>
              </a:rPr>
              <a:t>http://nspires.nasaprs.com/</a:t>
            </a:r>
            <a:r>
              <a:rPr lang="en-US" altLang="x-none" sz="1700" b="1" dirty="0">
                <a:solidFill>
                  <a:srgbClr val="000000"/>
                </a:solidFill>
                <a:latin typeface="Times New Roman" charset="0"/>
              </a:rPr>
              <a:t> </a:t>
            </a:r>
            <a:r>
              <a:rPr lang="en-US" altLang="x-none" sz="1700" b="1" dirty="0">
                <a:solidFill>
                  <a:srgbClr val="104A84"/>
                </a:solidFill>
                <a:latin typeface="Times New Roman" charset="0"/>
              </a:rPr>
              <a:t>- Released 14 February 2017</a:t>
            </a:r>
          </a:p>
          <a:p>
            <a:pPr lvl="1" eaLnBrk="1" hangingPunct="1">
              <a:buFontTx/>
              <a:buChar char="•"/>
            </a:pPr>
            <a:r>
              <a:rPr lang="en-US" altLang="x-none" sz="1700" b="1" dirty="0">
                <a:solidFill>
                  <a:srgbClr val="104A84"/>
                </a:solidFill>
                <a:latin typeface="Times New Roman" charset="0"/>
              </a:rPr>
              <a:t> </a:t>
            </a:r>
            <a:r>
              <a:rPr lang="en-US" altLang="x-none" sz="1700" b="1" dirty="0">
                <a:solidFill>
                  <a:srgbClr val="008000"/>
                </a:solidFill>
                <a:latin typeface="Times New Roman" charset="0"/>
              </a:rPr>
              <a:t>Rapid Response and Novel Research in Earth Science – A.29 – </a:t>
            </a:r>
            <a:r>
              <a:rPr lang="en-US" altLang="x-none" sz="1700" b="1" dirty="0">
                <a:solidFill>
                  <a:srgbClr val="000000"/>
                </a:solidFill>
                <a:latin typeface="Times New Roman" charset="0"/>
              </a:rPr>
              <a:t>(Laura Lorenzoni, POC) </a:t>
            </a:r>
            <a:r>
              <a:rPr lang="en-US" altLang="x-none" sz="1700" b="1" dirty="0">
                <a:solidFill>
                  <a:srgbClr val="FF6A15"/>
                </a:solidFill>
                <a:latin typeface="Times New Roman" charset="0"/>
              </a:rPr>
              <a:t>[rolling deadline] </a:t>
            </a:r>
            <a:r>
              <a:rPr lang="en-US" altLang="x-none" sz="1700" b="1" dirty="0">
                <a:solidFill>
                  <a:srgbClr val="FF6600"/>
                </a:solidFill>
                <a:latin typeface="Times New Roman" charset="0"/>
              </a:rPr>
              <a:t>- No budget for this –funded out of core</a:t>
            </a:r>
          </a:p>
          <a:p>
            <a:pPr lvl="1" eaLnBrk="1" hangingPunct="1"/>
            <a:r>
              <a:rPr lang="en-US" altLang="x-none" sz="1700" b="1" dirty="0">
                <a:solidFill>
                  <a:srgbClr val="800000"/>
                </a:solidFill>
                <a:latin typeface="Times New Roman" charset="0"/>
              </a:rPr>
              <a:t>Caveat to Proposers:</a:t>
            </a:r>
          </a:p>
          <a:p>
            <a:pPr lvl="1" eaLnBrk="1" hangingPunct="1">
              <a:buFontTx/>
              <a:buChar char="•"/>
            </a:pPr>
            <a:r>
              <a:rPr lang="en-US" altLang="x-none" sz="1700" b="1" dirty="0">
                <a:solidFill>
                  <a:srgbClr val="800000"/>
                </a:solidFill>
                <a:latin typeface="Times New Roman" charset="0"/>
              </a:rPr>
              <a:t> </a:t>
            </a:r>
            <a:r>
              <a:rPr lang="en-US" altLang="x-none" sz="1700" b="1" dirty="0">
                <a:solidFill>
                  <a:srgbClr val="104A84"/>
                </a:solidFill>
                <a:latin typeface="Times New Roman" charset="0"/>
              </a:rPr>
              <a:t>Read solicitation in its entirety. It has a number of specific requirements. Failure to meet 	them will result in a proposal being returned without review.</a:t>
            </a:r>
          </a:p>
          <a:p>
            <a:pPr lvl="2" eaLnBrk="1" hangingPunct="1">
              <a:buFontTx/>
              <a:buChar char="•"/>
            </a:pPr>
            <a:r>
              <a:rPr lang="en-US" altLang="x-none" sz="1700" b="1" dirty="0">
                <a:solidFill>
                  <a:srgbClr val="008000"/>
                </a:solidFill>
                <a:latin typeface="Times New Roman" charset="0"/>
              </a:rPr>
              <a:t>Rapid Response to Earth System Events</a:t>
            </a:r>
          </a:p>
          <a:p>
            <a:pPr lvl="2" eaLnBrk="1" hangingPunct="1">
              <a:buFontTx/>
              <a:buChar char="•"/>
            </a:pPr>
            <a:r>
              <a:rPr lang="en-US" altLang="x-none" sz="1700" b="1" dirty="0">
                <a:solidFill>
                  <a:srgbClr val="008000"/>
                </a:solidFill>
                <a:latin typeface="Times New Roman" charset="0"/>
              </a:rPr>
              <a:t>Novel Ideas in Earth Remote Sensing</a:t>
            </a:r>
          </a:p>
          <a:p>
            <a:pPr lvl="1" eaLnBrk="1" hangingPunct="1">
              <a:buFontTx/>
              <a:buChar char="•"/>
            </a:pPr>
            <a:r>
              <a:rPr lang="en-US" altLang="x-none" sz="1700" b="1" dirty="0">
                <a:solidFill>
                  <a:srgbClr val="104A84"/>
                </a:solidFill>
                <a:latin typeface="Times New Roman" charset="0"/>
              </a:rPr>
              <a:t> Understand that NASA reserves the right to return or decline proposals to this solicitation 	based on internal review with limited feedback to the proposers.</a:t>
            </a:r>
          </a:p>
          <a:p>
            <a:pPr lvl="1" eaLnBrk="1" hangingPunct="1">
              <a:buFontTx/>
              <a:buChar char="•"/>
            </a:pPr>
            <a:r>
              <a:rPr lang="en-US" altLang="x-none" sz="1700" b="1" dirty="0">
                <a:solidFill>
                  <a:srgbClr val="104A84"/>
                </a:solidFill>
                <a:latin typeface="Times New Roman" charset="0"/>
              </a:rPr>
              <a:t> Prior to proposal submission, contact the most relevant NASA program officer (http://	science.nasa.gov/researchers/sara/program-officers-list/#earth) and the current 	RRNES program officer. Proposers that forego this step run an increased risk of 	having their proposals declined or returned without review.</a:t>
            </a:r>
          </a:p>
          <a:p>
            <a:pPr lvl="1" eaLnBrk="1" hangingPunct="1">
              <a:buFontTx/>
              <a:buChar char="•"/>
            </a:pPr>
            <a:r>
              <a:rPr lang="en-US" altLang="x-none" sz="1700" b="1" dirty="0">
                <a:solidFill>
                  <a:srgbClr val="104A84"/>
                </a:solidFill>
                <a:latin typeface="Times New Roman" charset="0"/>
              </a:rPr>
              <a:t> Proposals should normally be for support of one year or less, under the assumption that 	further work will be proposed to another program.</a:t>
            </a:r>
          </a:p>
          <a:p>
            <a:pPr lvl="1" eaLnBrk="1" hangingPunct="1">
              <a:buFontTx/>
              <a:buChar char="•"/>
            </a:pPr>
            <a:r>
              <a:rPr lang="en-US" altLang="x-none" sz="1700" b="1" dirty="0">
                <a:solidFill>
                  <a:srgbClr val="104A84"/>
                </a:solidFill>
                <a:latin typeface="Times New Roman" charset="0"/>
              </a:rPr>
              <a:t> This solicitation is not intended to support mitigation of active disasters or immediate 	hazards. Contact the Disasters Program Manager in NASA</a:t>
            </a:r>
            <a:r>
              <a:rPr lang="en-US" altLang="en-US" sz="1700" b="1" dirty="0">
                <a:solidFill>
                  <a:srgbClr val="104A84"/>
                </a:solidFill>
                <a:latin typeface="Times New Roman" charset="0"/>
              </a:rPr>
              <a:t>’</a:t>
            </a:r>
            <a:r>
              <a:rPr lang="en-US" altLang="x-none" sz="1700" b="1" dirty="0">
                <a:solidFill>
                  <a:srgbClr val="104A84"/>
                </a:solidFill>
                <a:latin typeface="Times New Roman" charset="0"/>
              </a:rPr>
              <a:t>s Applied Sciences Division 	and/or the other most relevant NASA program manager directly to discuss expedited 	options (</a:t>
            </a:r>
            <a:r>
              <a:rPr lang="en-US" altLang="x-none" sz="1700" b="1" dirty="0">
                <a:solidFill>
                  <a:srgbClr val="104A84"/>
                </a:solidFill>
                <a:latin typeface="Times New Roman" charset="0"/>
                <a:hlinkClick r:id="rId4"/>
              </a:rPr>
              <a:t>http://science.nasa.gov/researchers/sara/program-officers-list/#earth</a:t>
            </a:r>
            <a:r>
              <a:rPr lang="en-US" altLang="x-none" sz="1700" b="1" dirty="0">
                <a:solidFill>
                  <a:srgbClr val="104A84"/>
                </a:solidFill>
                <a:latin typeface="Times New Roman" charset="0"/>
              </a:rPr>
              <a:t>).</a:t>
            </a:r>
          </a:p>
          <a:p>
            <a:pPr lvl="1" eaLnBrk="1" hangingPunct="1">
              <a:buFontTx/>
              <a:buChar char="•"/>
            </a:pPr>
            <a:r>
              <a:rPr lang="en-US" altLang="x-none" sz="1700" b="1" dirty="0">
                <a:solidFill>
                  <a:srgbClr val="104A84"/>
                </a:solidFill>
                <a:latin typeface="Times New Roman" charset="0"/>
              </a:rPr>
              <a:t> No longer support for "limited duration opportunity for an unanticipated research 	collaboration</a:t>
            </a:r>
            <a:r>
              <a:rPr lang="en-US" altLang="en-US" sz="1700" b="1" dirty="0">
                <a:solidFill>
                  <a:srgbClr val="104A84"/>
                </a:solidFill>
                <a:latin typeface="Times New Roman" charset="0"/>
              </a:rPr>
              <a:t>”</a:t>
            </a:r>
            <a:endParaRPr lang="en-US" altLang="x-none" sz="1700" b="1" dirty="0">
              <a:solidFill>
                <a:srgbClr val="104A84"/>
              </a:solidFill>
              <a:latin typeface="Times New Roman"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78178" name="Rectangle 3"/>
          <p:cNvSpPr>
            <a:spLocks noChangeArrowheads="1"/>
          </p:cNvSpPr>
          <p:nvPr/>
        </p:nvSpPr>
        <p:spPr bwMode="auto">
          <a:xfrm>
            <a:off x="1065213" y="0"/>
            <a:ext cx="77073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OB&amp;B Research – Research Opportunities in Space and Earth Sciences</a:t>
            </a:r>
          </a:p>
        </p:txBody>
      </p:sp>
      <p:sp>
        <p:nvSpPr>
          <p:cNvPr id="178179" name="Rectangle 4"/>
          <p:cNvSpPr>
            <a:spLocks noChangeArrowheads="1"/>
          </p:cNvSpPr>
          <p:nvPr/>
        </p:nvSpPr>
        <p:spPr bwMode="auto">
          <a:xfrm>
            <a:off x="0" y="1081088"/>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Tx/>
              <a:buChar char="•"/>
            </a:pPr>
            <a:r>
              <a:rPr lang="en-US" altLang="x-none" sz="1800" b="1" dirty="0">
                <a:solidFill>
                  <a:srgbClr val="104A84"/>
                </a:solidFill>
                <a:latin typeface="Times New Roman" charset="0"/>
              </a:rPr>
              <a:t> ROSES 2017 -</a:t>
            </a:r>
            <a:r>
              <a:rPr lang="en-US" altLang="x-none" sz="1800" b="1" dirty="0">
                <a:solidFill>
                  <a:srgbClr val="000000"/>
                </a:solidFill>
                <a:latin typeface="Times New Roman" charset="0"/>
              </a:rPr>
              <a:t> </a:t>
            </a:r>
            <a:r>
              <a:rPr lang="en-US" altLang="x-none" sz="1800" b="1" dirty="0">
                <a:solidFill>
                  <a:srgbClr val="000000"/>
                </a:solidFill>
                <a:latin typeface="Times New Roman" charset="0"/>
                <a:hlinkClick r:id="rId3"/>
              </a:rPr>
              <a:t>http://nspires.nasaprs.com/</a:t>
            </a:r>
            <a:r>
              <a:rPr lang="en-US" altLang="x-none" sz="1800" b="1" dirty="0">
                <a:solidFill>
                  <a:srgbClr val="000000"/>
                </a:solidFill>
                <a:latin typeface="Times New Roman" charset="0"/>
              </a:rPr>
              <a:t> </a:t>
            </a:r>
            <a:r>
              <a:rPr lang="en-US" altLang="x-none" sz="1800" b="1" dirty="0">
                <a:solidFill>
                  <a:srgbClr val="104A84"/>
                </a:solidFill>
                <a:latin typeface="Times New Roman" charset="0"/>
              </a:rPr>
              <a:t>- Released 14 February 2017</a:t>
            </a:r>
          </a:p>
          <a:p>
            <a:pPr lvl="1" eaLnBrk="1" hangingPunct="1">
              <a:buFontTx/>
              <a:buChar char="•"/>
            </a:pPr>
            <a:r>
              <a:rPr lang="en-US" altLang="x-none" sz="1800" b="1" dirty="0">
                <a:solidFill>
                  <a:srgbClr val="008000"/>
                </a:solidFill>
                <a:latin typeface="Times New Roman" charset="0"/>
              </a:rPr>
              <a:t> Topical Workshops, Symposia, Conferences </a:t>
            </a:r>
            <a:r>
              <a:rPr lang="en-US" altLang="x-none" sz="1800" b="1" dirty="0">
                <a:solidFill>
                  <a:srgbClr val="104A84"/>
                </a:solidFill>
                <a:latin typeface="Times New Roman" charset="0"/>
              </a:rPr>
              <a:t>– E.2 – </a:t>
            </a:r>
            <a:r>
              <a:rPr lang="en-US" altLang="x-none" sz="1800" b="1" dirty="0">
                <a:solidFill>
                  <a:srgbClr val="000000"/>
                </a:solidFill>
                <a:latin typeface="Times New Roman" charset="0"/>
              </a:rPr>
              <a:t>(Max Bernstein, POC) – </a:t>
            </a:r>
            <a:r>
              <a:rPr lang="en-US" altLang="x-none" sz="1800" b="1" dirty="0">
                <a:solidFill>
                  <a:srgbClr val="FF6A15"/>
                </a:solidFill>
                <a:latin typeface="Times New Roman" charset="0"/>
              </a:rPr>
              <a:t>[rolling]</a:t>
            </a:r>
            <a:endParaRPr lang="en-US" altLang="x-none" sz="1800" b="1" dirty="0">
              <a:solidFill>
                <a:srgbClr val="000000"/>
              </a:solidFill>
              <a:latin typeface="Times New Roman" charset="0"/>
            </a:endParaRPr>
          </a:p>
          <a:p>
            <a:pPr lvl="1" eaLnBrk="1" hangingPunct="1">
              <a:buFontTx/>
              <a:buChar char="•"/>
            </a:pPr>
            <a:r>
              <a:rPr lang="en-US" altLang="x-none" sz="1800" b="1" dirty="0">
                <a:solidFill>
                  <a:srgbClr val="104A84"/>
                </a:solidFill>
                <a:latin typeface="Times New Roman" charset="0"/>
              </a:rPr>
              <a:t> Topical workshops, symposia, conferences, other scientific/technical meetings that 	advance goals of Earth Science, Heliophysics, and Planetary Science.</a:t>
            </a:r>
          </a:p>
          <a:p>
            <a:pPr lvl="1" eaLnBrk="1" hangingPunct="1">
              <a:buFontTx/>
              <a:buChar char="•"/>
            </a:pPr>
            <a:r>
              <a:rPr lang="en-US" altLang="x-none" sz="1800" b="1" dirty="0">
                <a:solidFill>
                  <a:srgbClr val="104A84"/>
                </a:solidFill>
                <a:latin typeface="Times New Roman" charset="0"/>
              </a:rPr>
              <a:t> Not limited to traditional in-person meetings of scientists, may include bringing 	together members of the scientific communities relevant to NASA - online 	discussion forums and web-based collaboration portals, especially in support of a 	traditional event. Proposals for multiple related events should be well justified.</a:t>
            </a:r>
          </a:p>
          <a:p>
            <a:pPr lvl="1" eaLnBrk="1" hangingPunct="1">
              <a:buFontTx/>
              <a:buChar char="•"/>
            </a:pPr>
            <a:r>
              <a:rPr lang="en-US" altLang="x-none" sz="1800" b="1" dirty="0">
                <a:solidFill>
                  <a:srgbClr val="104A84"/>
                </a:solidFill>
                <a:latin typeface="Times New Roman" charset="0"/>
              </a:rPr>
              <a:t> Scientific/technical events of interest to SMD, not education, public outreach, admin.</a:t>
            </a:r>
          </a:p>
          <a:p>
            <a:pPr lvl="1" eaLnBrk="1" hangingPunct="1">
              <a:buFontTx/>
              <a:buChar char="•"/>
            </a:pPr>
            <a:r>
              <a:rPr lang="en-US" altLang="x-none" sz="1800" b="1" dirty="0">
                <a:solidFill>
                  <a:srgbClr val="104A84"/>
                </a:solidFill>
                <a:latin typeface="Times New Roman" charset="0"/>
              </a:rPr>
              <a:t> Where other ROSES program elements specifically solicit for events, proposals must 	be submitted in response to those solicitations.</a:t>
            </a:r>
          </a:p>
          <a:p>
            <a:pPr lvl="1" eaLnBrk="1" hangingPunct="1">
              <a:buFontTx/>
              <a:buChar char="•"/>
            </a:pPr>
            <a:r>
              <a:rPr lang="en-US" altLang="x-none" sz="1800" b="1" dirty="0">
                <a:solidFill>
                  <a:srgbClr val="104A84"/>
                </a:solidFill>
                <a:latin typeface="Times New Roman" charset="0"/>
              </a:rPr>
              <a:t> Must demonstrate relevance of event to SMD - how the scientific/technical area(s) will 	advance high-level SMD goals and objectives, and specific (existing or anticipated) 	outcomes identified in ROSES program elements, SMD roadmaps, other SMD 	program documents, the NASA Science Plan, findings in decadal surveys, or the 	reports of NASA advisory bodies or groups relevant to NASA. Targeted science, 	data analysis that leads to science, technologies, methods, and capabilities that 	enable the attainment of relevant goals. Must explicitly state from what source 	(e.g., ROSES program element, roadmap, or decadal survey) relevance derives.</a:t>
            </a:r>
          </a:p>
          <a:p>
            <a:pPr lvl="1" eaLnBrk="1" hangingPunct="1">
              <a:buFontTx/>
              <a:buChar char="•"/>
            </a:pPr>
            <a:r>
              <a:rPr lang="en-US" altLang="x-none" sz="1800" b="1" dirty="0">
                <a:solidFill>
                  <a:srgbClr val="104A84"/>
                </a:solidFill>
                <a:latin typeface="Times New Roman" charset="0"/>
              </a:rPr>
              <a:t> Additional Earth Science Requirements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80226" name="Rectangle 3"/>
          <p:cNvSpPr>
            <a:spLocks noChangeArrowheads="1"/>
          </p:cNvSpPr>
          <p:nvPr/>
        </p:nvSpPr>
        <p:spPr bwMode="auto">
          <a:xfrm>
            <a:off x="1065213" y="0"/>
            <a:ext cx="77073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NASA OB&amp;B Research – Research Opportunities in Space and Earth Sciences</a:t>
            </a:r>
          </a:p>
        </p:txBody>
      </p:sp>
      <p:sp>
        <p:nvSpPr>
          <p:cNvPr id="180227" name="Rectangle 4"/>
          <p:cNvSpPr>
            <a:spLocks noChangeArrowheads="1"/>
          </p:cNvSpPr>
          <p:nvPr/>
        </p:nvSpPr>
        <p:spPr bwMode="auto">
          <a:xfrm>
            <a:off x="0" y="1081088"/>
            <a:ext cx="9144000" cy="430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lvl="1" eaLnBrk="1" hangingPunct="1">
              <a:buFontTx/>
              <a:buChar char="•"/>
            </a:pPr>
            <a:endParaRPr lang="en-US" altLang="x-none" sz="1700" b="1" dirty="0">
              <a:solidFill>
                <a:srgbClr val="104A84"/>
              </a:solidFill>
              <a:latin typeface="Times New Roman" charset="0"/>
            </a:endParaRPr>
          </a:p>
          <a:p>
            <a:pPr eaLnBrk="1" hangingPunct="1">
              <a:buFont typeface="Arial" charset="0"/>
              <a:buChar char="•"/>
            </a:pPr>
            <a:r>
              <a:rPr lang="en-US" altLang="x-none" sz="1800" b="1" dirty="0">
                <a:solidFill>
                  <a:srgbClr val="104A84"/>
                </a:solidFill>
                <a:latin typeface="Times New Roman" charset="0"/>
              </a:rPr>
              <a:t> </a:t>
            </a:r>
            <a:r>
              <a:rPr lang="en-US" altLang="x-none" sz="1800" b="1" dirty="0">
                <a:solidFill>
                  <a:srgbClr val="008000"/>
                </a:solidFill>
                <a:latin typeface="Times New Roman" charset="0"/>
              </a:rPr>
              <a:t>Earth Venture Suborbital </a:t>
            </a:r>
            <a:r>
              <a:rPr lang="en-US" altLang="x-none" sz="1800" b="1" dirty="0">
                <a:solidFill>
                  <a:srgbClr val="104A84"/>
                </a:solidFill>
                <a:latin typeface="Times New Roman" charset="0"/>
              </a:rPr>
              <a:t>– (AO) – $150M/5 yr</a:t>
            </a:r>
            <a:r>
              <a:rPr lang="en-US" altLang="x-none" sz="1800" b="1" dirty="0">
                <a:solidFill>
                  <a:srgbClr val="000000"/>
                </a:solidFill>
                <a:latin typeface="Times New Roman" charset="0"/>
              </a:rPr>
              <a:t> </a:t>
            </a:r>
            <a:r>
              <a:rPr lang="en-US" altLang="x-none" sz="1800" b="1" dirty="0">
                <a:solidFill>
                  <a:srgbClr val="FF6A15"/>
                </a:solidFill>
                <a:latin typeface="Times New Roman" charset="0"/>
              </a:rPr>
              <a:t>[every two years, target 5 selections]</a:t>
            </a:r>
            <a:endParaRPr lang="en-US" altLang="x-none" sz="1800" b="1" dirty="0">
              <a:solidFill>
                <a:srgbClr val="000000"/>
              </a:solidFill>
              <a:latin typeface="Times New Roman" charset="0"/>
            </a:endParaRPr>
          </a:p>
          <a:p>
            <a:pPr lvl="1" eaLnBrk="1" hangingPunct="1">
              <a:buFontTx/>
              <a:buChar char="•"/>
            </a:pPr>
            <a:r>
              <a:rPr lang="en-US" altLang="x-none" sz="1800" b="1" dirty="0">
                <a:solidFill>
                  <a:srgbClr val="104A84"/>
                </a:solidFill>
                <a:latin typeface="Times New Roman" charset="0"/>
              </a:rPr>
              <a:t> complete, suborbital, principal investigator-led investigations to conduct innovative, 	integrated, hypothesis or science question-driven approaches to pressing Earth 	system science issues.</a:t>
            </a:r>
          </a:p>
          <a:p>
            <a:pPr lvl="1" eaLnBrk="1" hangingPunct="1">
              <a:buFontTx/>
              <a:buChar char="•"/>
            </a:pPr>
            <a:r>
              <a:rPr lang="en-US" altLang="x-none" sz="1800" b="1" dirty="0">
                <a:solidFill>
                  <a:srgbClr val="104A84"/>
                </a:solidFill>
                <a:latin typeface="Times New Roman" charset="0"/>
              </a:rPr>
              <a:t> North Atlantic Aerosol and Marine Ecosystems Study (NAAMES) – </a:t>
            </a:r>
            <a:r>
              <a:rPr lang="en-US" altLang="x-none" sz="1800" b="1" dirty="0">
                <a:solidFill>
                  <a:srgbClr val="0000FF"/>
                </a:solidFill>
                <a:latin typeface="Times New Roman" charset="0"/>
              </a:rPr>
              <a:t>M. Behrenfeld 	presentation this AM</a:t>
            </a:r>
          </a:p>
          <a:p>
            <a:pPr lvl="1" eaLnBrk="1" hangingPunct="1">
              <a:buFontTx/>
              <a:buChar char="•"/>
            </a:pPr>
            <a:endParaRPr lang="en-US" altLang="x-none" sz="1800" b="1" dirty="0">
              <a:solidFill>
                <a:srgbClr val="104A84"/>
              </a:solidFill>
              <a:latin typeface="Times New Roman" charset="0"/>
            </a:endParaRPr>
          </a:p>
          <a:p>
            <a:pPr lvl="1" eaLnBrk="1" hangingPunct="1">
              <a:buFontTx/>
              <a:buChar char="•"/>
            </a:pPr>
            <a:endParaRPr lang="en-US" altLang="x-none" sz="1800" b="1" dirty="0">
              <a:solidFill>
                <a:srgbClr val="104A84"/>
              </a:solidFill>
              <a:latin typeface="Times New Roman" charset="0"/>
            </a:endParaRPr>
          </a:p>
          <a:p>
            <a:pPr lvl="1" eaLnBrk="1" hangingPunct="1">
              <a:buFontTx/>
              <a:buChar char="•"/>
            </a:pPr>
            <a:endParaRPr lang="en-US" altLang="x-none" sz="1800" b="1" dirty="0">
              <a:solidFill>
                <a:srgbClr val="104A84"/>
              </a:solidFill>
              <a:latin typeface="Times New Roman" charset="0"/>
            </a:endParaRPr>
          </a:p>
          <a:p>
            <a:pPr lvl="1" eaLnBrk="1" hangingPunct="1"/>
            <a:endParaRPr lang="en-US" altLang="x-none" sz="1700" b="1" dirty="0">
              <a:solidFill>
                <a:srgbClr val="104A84"/>
              </a:solidFill>
              <a:latin typeface="Times New Roman" charset="0"/>
            </a:endParaRPr>
          </a:p>
          <a:p>
            <a:pPr lvl="2" eaLnBrk="1" hangingPunct="1">
              <a:buFontTx/>
              <a:buChar char="•"/>
            </a:pPr>
            <a:endParaRPr lang="en-US" altLang="x-none" sz="800" b="1" dirty="0">
              <a:solidFill>
                <a:srgbClr val="104A84"/>
              </a:solidFill>
              <a:latin typeface="Times New Roman" charset="0"/>
            </a:endParaRPr>
          </a:p>
          <a:p>
            <a:pPr lvl="1" eaLnBrk="1" hangingPunct="1">
              <a:buFont typeface="Arial" charset="0"/>
              <a:buChar char="•"/>
            </a:pPr>
            <a:endParaRPr lang="en-US" altLang="x-none" sz="1700" b="1" dirty="0">
              <a:solidFill>
                <a:srgbClr val="008000"/>
              </a:solidFill>
              <a:latin typeface="Times New Roman" charset="0"/>
            </a:endParaRPr>
          </a:p>
          <a:p>
            <a:pPr lvl="2" eaLnBrk="1" hangingPunct="1">
              <a:buFont typeface="Arial" charset="0"/>
              <a:buChar char="•"/>
            </a:pPr>
            <a:endParaRPr lang="en-US" altLang="x-none" sz="1800" b="1" dirty="0">
              <a:solidFill>
                <a:srgbClr val="104A84"/>
              </a:solidFill>
              <a:latin typeface="Times New Roman" charset="0"/>
            </a:endParaRPr>
          </a:p>
          <a:p>
            <a:pPr lvl="1" eaLnBrk="1" hangingPunct="1">
              <a:buFontTx/>
              <a:buChar char="•"/>
            </a:pPr>
            <a:endParaRPr lang="en-US" altLang="x-none" sz="1700" b="1" dirty="0">
              <a:solidFill>
                <a:srgbClr val="FF6600"/>
              </a:solidFill>
              <a:latin typeface="Times New Roman" charset="0"/>
            </a:endParaRPr>
          </a:p>
          <a:p>
            <a:pPr lvl="2" eaLnBrk="1" hangingPunct="1">
              <a:buFontTx/>
              <a:buChar char="•"/>
            </a:pPr>
            <a:endParaRPr lang="en-US" altLang="x-none" sz="1800" b="1" dirty="0">
              <a:solidFill>
                <a:srgbClr val="104A84"/>
              </a:solidFill>
              <a:latin typeface="Times New Roma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82274" name="Rectangle 3"/>
          <p:cNvSpPr>
            <a:spLocks noChangeArrowheads="1"/>
          </p:cNvSpPr>
          <p:nvPr/>
        </p:nvSpPr>
        <p:spPr bwMode="auto">
          <a:xfrm>
            <a:off x="1001713" y="0"/>
            <a:ext cx="8142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OB&amp;B Program Plans/Challenges</a:t>
            </a:r>
          </a:p>
        </p:txBody>
      </p:sp>
      <p:sp>
        <p:nvSpPr>
          <p:cNvPr id="182275" name="Rectangle 4"/>
          <p:cNvSpPr>
            <a:spLocks noChangeArrowheads="1"/>
          </p:cNvSpPr>
          <p:nvPr/>
        </p:nvSpPr>
        <p:spPr bwMode="auto">
          <a:xfrm>
            <a:off x="0" y="105886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en-US" altLang="x-none" sz="1800" b="1" dirty="0">
              <a:solidFill>
                <a:srgbClr val="104A84"/>
              </a:solidFill>
              <a:latin typeface="Times New Roman" charset="0"/>
            </a:endParaRPr>
          </a:p>
          <a:p>
            <a:pPr lvl="1" eaLnBrk="1" hangingPunct="1"/>
            <a:endParaRPr lang="en-US" altLang="x-none" sz="1800" b="1" dirty="0">
              <a:solidFill>
                <a:srgbClr val="FF6600"/>
              </a:solidFill>
              <a:latin typeface="Times New Roman" charset="0"/>
            </a:endParaRPr>
          </a:p>
        </p:txBody>
      </p:sp>
      <p:sp>
        <p:nvSpPr>
          <p:cNvPr id="182276" name="Rectangle 5"/>
          <p:cNvSpPr>
            <a:spLocks noChangeArrowheads="1"/>
          </p:cNvSpPr>
          <p:nvPr/>
        </p:nvSpPr>
        <p:spPr bwMode="auto">
          <a:xfrm>
            <a:off x="0" y="126365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buFont typeface="Arial" charset="0"/>
              <a:buChar char="•"/>
            </a:pPr>
            <a:r>
              <a:rPr lang="en-US" altLang="x-none" sz="1800" b="1" dirty="0">
                <a:solidFill>
                  <a:srgbClr val="008000"/>
                </a:solidFill>
                <a:latin typeface="Times New Roman" charset="0"/>
              </a:rPr>
              <a:t> Field programs vs. regular solicited proposals</a:t>
            </a:r>
          </a:p>
          <a:p>
            <a:pPr eaLnBrk="1" hangingPunct="1">
              <a:buFont typeface="Arial" charset="0"/>
              <a:buChar char="•"/>
            </a:pPr>
            <a:r>
              <a:rPr lang="en-US" altLang="x-none" sz="1800" b="1" dirty="0">
                <a:solidFill>
                  <a:srgbClr val="008000"/>
                </a:solidFill>
                <a:latin typeface="Times New Roman" charset="0"/>
              </a:rPr>
              <a:t> EXPORTS – Please make sure you provide input to Science Definition Team, plus the 	public comment period for the Implementation Plan this summer</a:t>
            </a:r>
          </a:p>
          <a:p>
            <a:pPr eaLnBrk="1" hangingPunct="1">
              <a:buFont typeface="Arial" charset="0"/>
              <a:buChar char="•"/>
            </a:pPr>
            <a:r>
              <a:rPr lang="en-US" altLang="x-none" sz="1800" b="1" dirty="0">
                <a:solidFill>
                  <a:srgbClr val="008000"/>
                </a:solidFill>
                <a:latin typeface="Times New Roman" charset="0"/>
              </a:rPr>
              <a:t> Other field program planning (ARCTIC-COLORS, ICESOCC)</a:t>
            </a:r>
          </a:p>
          <a:p>
            <a:pPr eaLnBrk="1" hangingPunct="1">
              <a:buFont typeface="Arial" charset="0"/>
              <a:buChar char="•"/>
            </a:pPr>
            <a:r>
              <a:rPr lang="en-US" altLang="x-none" sz="1800" b="1" dirty="0">
                <a:solidFill>
                  <a:srgbClr val="008000"/>
                </a:solidFill>
                <a:latin typeface="Times New Roman" charset="0"/>
              </a:rPr>
              <a:t> PACE development and feedback – future science teams</a:t>
            </a:r>
          </a:p>
          <a:p>
            <a:pPr eaLnBrk="1" hangingPunct="1">
              <a:buFont typeface="Arial" charset="0"/>
              <a:buChar char="•"/>
            </a:pPr>
            <a:r>
              <a:rPr lang="en-US" altLang="x-none" sz="1800" b="1" dirty="0">
                <a:solidFill>
                  <a:srgbClr val="008000"/>
                </a:solidFill>
                <a:latin typeface="Times New Roman" charset="0"/>
              </a:rPr>
              <a:t> Final reports</a:t>
            </a:r>
          </a:p>
          <a:p>
            <a:pPr eaLnBrk="1" hangingPunct="1">
              <a:buFont typeface="Arial" charset="0"/>
              <a:buChar char="•"/>
            </a:pPr>
            <a:r>
              <a:rPr lang="en-US" altLang="x-none" sz="1800" b="1" dirty="0">
                <a:solidFill>
                  <a:srgbClr val="008000"/>
                </a:solidFill>
                <a:latin typeface="Times New Roman" charset="0"/>
              </a:rPr>
              <a:t> Reporting our accomplishments both within and outside the agency</a:t>
            </a:r>
          </a:p>
          <a:p>
            <a:pPr lvl="1" eaLnBrk="1" hangingPunct="1">
              <a:buFont typeface="Arial" charset="0"/>
              <a:buChar char="•"/>
            </a:pPr>
            <a:r>
              <a:rPr lang="en-US" altLang="x-none" sz="1800" b="1" dirty="0">
                <a:solidFill>
                  <a:srgbClr val="008000"/>
                </a:solidFill>
                <a:latin typeface="Times New Roman" charset="0"/>
              </a:rPr>
              <a:t> </a:t>
            </a:r>
            <a:r>
              <a:rPr lang="en-US" altLang="x-none" sz="1800" b="1" dirty="0">
                <a:solidFill>
                  <a:srgbClr val="104A84"/>
                </a:solidFill>
                <a:latin typeface="Times New Roman" charset="0"/>
              </a:rPr>
              <a:t>Copies of publications, ideally with an accompanying ppt slide(s) and narrative 	explaining the result(s) and scientific/societal significance</a:t>
            </a:r>
          </a:p>
          <a:p>
            <a:pPr lvl="1" eaLnBrk="1" hangingPunct="1">
              <a:buFont typeface="Arial" charset="0"/>
              <a:buChar char="•"/>
            </a:pPr>
            <a:r>
              <a:rPr lang="en-US" altLang="x-none" sz="1800" b="1" dirty="0">
                <a:solidFill>
                  <a:srgbClr val="104A84"/>
                </a:solidFill>
                <a:latin typeface="Times New Roman" charset="0"/>
              </a:rPr>
              <a:t> Elsa Yoseph (yoseph_elizabeth@bah.com)</a:t>
            </a:r>
          </a:p>
          <a:p>
            <a:pPr eaLnBrk="1" hangingPunct="1">
              <a:buFont typeface="Arial" charset="0"/>
              <a:buChar char="•"/>
            </a:pPr>
            <a:r>
              <a:rPr lang="en-US" altLang="x-none" sz="1800" b="1" dirty="0">
                <a:solidFill>
                  <a:srgbClr val="008000"/>
                </a:solidFill>
                <a:latin typeface="Times New Roman" charset="0"/>
              </a:rPr>
              <a:t> Decadal Survey missions and OBB Advanced planning – feedback on draft plan</a:t>
            </a:r>
          </a:p>
          <a:p>
            <a:pPr eaLnBrk="1" hangingPunct="1">
              <a:buFont typeface="Arial" charset="0"/>
              <a:buChar char="•"/>
            </a:pPr>
            <a:r>
              <a:rPr lang="en-US" altLang="x-none" sz="1800" b="1" dirty="0">
                <a:solidFill>
                  <a:srgbClr val="008000"/>
                </a:solidFill>
                <a:latin typeface="Times New Roman" charset="0"/>
              </a:rPr>
              <a:t> Uncosted carryover – will receive Email from 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19810" name="Rectangle 3"/>
          <p:cNvSpPr>
            <a:spLocks noChangeArrowheads="1"/>
          </p:cNvSpPr>
          <p:nvPr/>
        </p:nvSpPr>
        <p:spPr bwMode="auto">
          <a:xfrm>
            <a:off x="1298575" y="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Agenda</a:t>
            </a:r>
          </a:p>
        </p:txBody>
      </p:sp>
      <p:sp>
        <p:nvSpPr>
          <p:cNvPr id="119811" name="Rectangle 4"/>
          <p:cNvSpPr>
            <a:spLocks noChangeArrowheads="1"/>
          </p:cNvSpPr>
          <p:nvPr/>
        </p:nvSpPr>
        <p:spPr bwMode="auto">
          <a:xfrm>
            <a:off x="0" y="1162050"/>
            <a:ext cx="9144000" cy="526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marL="342900" indent="-342900">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buFont typeface="Arial" charset="0"/>
              <a:buChar char="•"/>
            </a:pPr>
            <a:r>
              <a:rPr lang="en-US" altLang="x-none" sz="2400" b="1" dirty="0">
                <a:solidFill>
                  <a:srgbClr val="104A84"/>
                </a:solidFill>
                <a:latin typeface="Times New Roman" charset="0"/>
              </a:rPr>
              <a:t>NASA Headquarters Update (Q&amp;A)</a:t>
            </a:r>
            <a:r>
              <a:rPr lang="it-IT" altLang="x-none" sz="2400" b="1" dirty="0">
                <a:solidFill>
                  <a:srgbClr val="104A84"/>
                </a:solidFill>
                <a:latin typeface="Times New Roman" charset="0"/>
              </a:rPr>
              <a:t> </a:t>
            </a:r>
          </a:p>
          <a:p>
            <a:pPr>
              <a:buFont typeface="Arial" charset="0"/>
              <a:buChar char="•"/>
            </a:pPr>
            <a:endParaRPr lang="it-IT" altLang="x-none" sz="2400" b="1" dirty="0">
              <a:solidFill>
                <a:srgbClr val="104A84"/>
              </a:solidFill>
              <a:latin typeface="Times New Roman" charset="0"/>
            </a:endParaRPr>
          </a:p>
          <a:p>
            <a:pPr>
              <a:buFont typeface="Arial" charset="0"/>
              <a:buChar char="•"/>
            </a:pPr>
            <a:r>
              <a:rPr lang="en-US" altLang="x-none" sz="2400" b="1" dirty="0">
                <a:solidFill>
                  <a:srgbClr val="104A84"/>
                </a:solidFill>
                <a:latin typeface="Times New Roman" charset="0"/>
              </a:rPr>
              <a:t>Advanced Planning (OB&amp;B program)</a:t>
            </a:r>
            <a:endParaRPr lang="it-IT" altLang="x-none" sz="2400" b="1" dirty="0">
              <a:solidFill>
                <a:srgbClr val="104A84"/>
              </a:solidFill>
              <a:latin typeface="Times New Roman" charset="0"/>
            </a:endParaRPr>
          </a:p>
          <a:p>
            <a:pPr>
              <a:buFont typeface="Arial" charset="0"/>
              <a:buChar char="•"/>
            </a:pPr>
            <a:endParaRPr lang="en-US" altLang="x-none" sz="2400" b="1" dirty="0">
              <a:solidFill>
                <a:srgbClr val="104A84"/>
              </a:solidFill>
              <a:latin typeface="Times New Roman" charset="0"/>
            </a:endParaRPr>
          </a:p>
          <a:p>
            <a:pPr>
              <a:buFont typeface="Arial" charset="0"/>
              <a:buChar char="•"/>
            </a:pPr>
            <a:r>
              <a:rPr lang="en-US" altLang="x-none" sz="2400" b="1" dirty="0">
                <a:solidFill>
                  <a:srgbClr val="104A84"/>
                </a:solidFill>
                <a:latin typeface="Times New Roman" charset="0"/>
              </a:rPr>
              <a:t> NASA Ocean Biology Processing Group and Satellite Mission 	Updates</a:t>
            </a:r>
          </a:p>
          <a:p>
            <a:pPr>
              <a:buFont typeface="Arial" charset="0"/>
              <a:buChar char="•"/>
            </a:pPr>
            <a:endParaRPr lang="en-US" altLang="x-none" sz="2400" b="1" dirty="0">
              <a:solidFill>
                <a:srgbClr val="104A84"/>
              </a:solidFill>
              <a:latin typeface="Times New Roman" charset="0"/>
            </a:endParaRPr>
          </a:p>
          <a:p>
            <a:pPr>
              <a:buFont typeface="Arial" charset="0"/>
              <a:buChar char="•"/>
            </a:pPr>
            <a:r>
              <a:rPr lang="en-US" altLang="x-none" sz="2400" b="1" dirty="0">
                <a:solidFill>
                  <a:srgbClr val="104A84"/>
                </a:solidFill>
                <a:latin typeface="Times New Roman" charset="0"/>
              </a:rPr>
              <a:t>PACE Mission and Science Team</a:t>
            </a:r>
          </a:p>
          <a:p>
            <a:pPr>
              <a:buFont typeface="Arial" charset="0"/>
              <a:buChar char="•"/>
            </a:pPr>
            <a:endParaRPr lang="en-US" altLang="x-none" sz="2400" b="1" dirty="0">
              <a:solidFill>
                <a:srgbClr val="104A84"/>
              </a:solidFill>
              <a:latin typeface="Times New Roman" charset="0"/>
            </a:endParaRPr>
          </a:p>
          <a:p>
            <a:pPr>
              <a:buFont typeface="Arial" charset="0"/>
              <a:buChar char="•"/>
            </a:pPr>
            <a:r>
              <a:rPr lang="en-US" altLang="x-none" sz="2400" b="1" dirty="0">
                <a:solidFill>
                  <a:srgbClr val="104A84"/>
                </a:solidFill>
                <a:latin typeface="Times New Roman" charset="0"/>
              </a:rPr>
              <a:t> Field Project Updates (NAAMES, SABOR)</a:t>
            </a:r>
          </a:p>
          <a:p>
            <a:pPr>
              <a:buFont typeface="Arial" charset="0"/>
              <a:buChar char="•"/>
            </a:pPr>
            <a:endParaRPr lang="en-US" altLang="x-none" sz="2400" b="1" dirty="0">
              <a:solidFill>
                <a:srgbClr val="104A84"/>
              </a:solidFill>
              <a:latin typeface="Times New Roman" charset="0"/>
            </a:endParaRPr>
          </a:p>
          <a:p>
            <a:pPr>
              <a:buFont typeface="Arial" charset="0"/>
              <a:buChar char="•"/>
            </a:pPr>
            <a:r>
              <a:rPr lang="en-US" altLang="x-none" sz="2400" b="1" dirty="0">
                <a:solidFill>
                  <a:srgbClr val="104A84"/>
                </a:solidFill>
                <a:latin typeface="Times New Roman" charset="0"/>
              </a:rPr>
              <a:t> Project Updates</a:t>
            </a:r>
          </a:p>
          <a:p>
            <a:pPr>
              <a:buFont typeface="Arial" charset="0"/>
              <a:buChar char="•"/>
            </a:pPr>
            <a:endParaRPr lang="en-US" altLang="x-none" sz="2400" b="1" dirty="0">
              <a:solidFill>
                <a:srgbClr val="104A84"/>
              </a:solidFill>
              <a:latin typeface="Times New Roman" charset="0"/>
            </a:endParaRPr>
          </a:p>
          <a:p>
            <a:endParaRPr lang="en-US" altLang="x-none" sz="2400" b="1" dirty="0">
              <a:solidFill>
                <a:srgbClr val="104A84"/>
              </a:solidFill>
              <a:latin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2"/>
          <p:cNvSpPr txBox="1">
            <a:spLocks noChangeArrowheads="1"/>
          </p:cNvSpPr>
          <p:nvPr/>
        </p:nvSpPr>
        <p:spPr bwMode="auto">
          <a:xfrm>
            <a:off x="3413125" y="112713"/>
            <a:ext cx="179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endParaRPr lang="x-none" altLang="x-none" sz="1800">
              <a:solidFill>
                <a:srgbClr val="000000"/>
              </a:solidFill>
            </a:endParaRPr>
          </a:p>
        </p:txBody>
      </p:sp>
      <p:sp>
        <p:nvSpPr>
          <p:cNvPr id="123906" name="Rectangle 3"/>
          <p:cNvSpPr>
            <a:spLocks noChangeArrowheads="1"/>
          </p:cNvSpPr>
          <p:nvPr/>
        </p:nvSpPr>
        <p:spPr bwMode="auto">
          <a:xfrm>
            <a:off x="1298575" y="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5000"/>
              </a:lnSpc>
            </a:pPr>
            <a:r>
              <a:rPr lang="en-US" altLang="x-none" sz="3200" b="1" dirty="0">
                <a:solidFill>
                  <a:srgbClr val="104A84"/>
                </a:solidFill>
                <a:latin typeface="Times New Roman" charset="0"/>
              </a:rPr>
              <a:t>Housekeeping</a:t>
            </a:r>
          </a:p>
        </p:txBody>
      </p:sp>
      <p:sp>
        <p:nvSpPr>
          <p:cNvPr id="59395" name="Rectangle 4"/>
          <p:cNvSpPr>
            <a:spLocks noChangeArrowheads="1"/>
          </p:cNvSpPr>
          <p:nvPr/>
        </p:nvSpPr>
        <p:spPr bwMode="auto">
          <a:xfrm>
            <a:off x="0" y="1162050"/>
            <a:ext cx="9144000" cy="56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endParaRPr lang="en-US" altLang="x-none" sz="2400" b="1" dirty="0">
              <a:solidFill>
                <a:srgbClr val="104A84"/>
              </a:solidFill>
              <a:latin typeface="Times New Roman" charset="0"/>
            </a:endParaRPr>
          </a:p>
          <a:p>
            <a:pPr>
              <a:buFont typeface="Arial" charset="0"/>
              <a:buChar char="•"/>
            </a:pPr>
            <a:r>
              <a:rPr lang="en-US" altLang="x-none" sz="2400" b="1" dirty="0">
                <a:solidFill>
                  <a:srgbClr val="104A84"/>
                </a:solidFill>
                <a:latin typeface="Times New Roman" charset="0"/>
              </a:rPr>
              <a:t> Uncosted carryover – FY15 and 16 and its impacts to ROSES 2016 	OBB and EXPORTS</a:t>
            </a:r>
            <a:endParaRPr lang="it-IT" altLang="x-none" sz="2400" b="1" dirty="0">
              <a:solidFill>
                <a:srgbClr val="104A84"/>
              </a:solidFill>
              <a:latin typeface="Times New Roman" charset="0"/>
            </a:endParaRPr>
          </a:p>
          <a:p>
            <a:pPr>
              <a:buFont typeface="Arial" charset="0"/>
              <a:buChar char="•"/>
            </a:pPr>
            <a:endParaRPr lang="en-US" altLang="x-none" sz="2400" b="1" dirty="0">
              <a:solidFill>
                <a:srgbClr val="104A84"/>
              </a:solidFill>
              <a:latin typeface="Times New Roman" charset="0"/>
            </a:endParaRPr>
          </a:p>
          <a:p>
            <a:pPr>
              <a:buFont typeface="Arial" charset="0"/>
              <a:buChar char="•"/>
            </a:pPr>
            <a:r>
              <a:rPr lang="en-US" altLang="x-none" sz="2400" b="1" dirty="0">
                <a:solidFill>
                  <a:srgbClr val="104A84"/>
                </a:solidFill>
                <a:latin typeface="Times New Roman" charset="0"/>
              </a:rPr>
              <a:t> Reprofiling – an easy option but I need notice of this</a:t>
            </a:r>
          </a:p>
          <a:p>
            <a:pPr>
              <a:buFont typeface="Arial" charset="0"/>
              <a:buChar char="•"/>
            </a:pPr>
            <a:endParaRPr lang="en-US" altLang="x-none" sz="2400" b="1" dirty="0">
              <a:solidFill>
                <a:srgbClr val="104A84"/>
              </a:solidFill>
              <a:latin typeface="Times New Roman" charset="0"/>
            </a:endParaRPr>
          </a:p>
          <a:p>
            <a:pPr>
              <a:buFont typeface="Arial" charset="0"/>
              <a:buChar char="•"/>
            </a:pPr>
            <a:r>
              <a:rPr lang="en-US" altLang="x-none" sz="2400" b="1" dirty="0">
                <a:solidFill>
                  <a:srgbClr val="104A84"/>
                </a:solidFill>
                <a:latin typeface="Times New Roman" charset="0"/>
              </a:rPr>
              <a:t> Continuing Resolutions – and their impacts</a:t>
            </a:r>
          </a:p>
          <a:p>
            <a:pPr>
              <a:buFont typeface="Arial" charset="0"/>
              <a:buChar char="•"/>
            </a:pPr>
            <a:endParaRPr lang="en-US" altLang="x-none" sz="2400" b="1" dirty="0">
              <a:solidFill>
                <a:srgbClr val="104A84"/>
              </a:solidFill>
              <a:latin typeface="Times New Roman" charset="0"/>
            </a:endParaRPr>
          </a:p>
          <a:p>
            <a:pPr>
              <a:buFont typeface="Arial" charset="0"/>
              <a:buChar char="•"/>
            </a:pPr>
            <a:r>
              <a:rPr lang="en-US" altLang="x-none" sz="2400" b="1" dirty="0">
                <a:solidFill>
                  <a:srgbClr val="104A84"/>
                </a:solidFill>
                <a:latin typeface="Times New Roman" charset="0"/>
              </a:rPr>
              <a:t> NSSC Grants Status Update:  </a:t>
            </a:r>
          </a:p>
          <a:p>
            <a:r>
              <a:rPr lang="en-US" altLang="x-none" sz="2400" b="1" dirty="0">
                <a:solidFill>
                  <a:srgbClr val="104A84"/>
                </a:solidFill>
                <a:latin typeface="Times New Roman" charset="0"/>
              </a:rPr>
              <a:t>	</a:t>
            </a:r>
            <a:r>
              <a:rPr lang="en-US" altLang="x-none" sz="2400" b="1" dirty="0">
                <a:solidFill>
                  <a:srgbClr val="104A84"/>
                </a:solidFill>
                <a:latin typeface="Times New Roman" charset="0"/>
                <a:hlinkClick r:id="rId3"/>
              </a:rPr>
              <a:t>https://www.nssc.nasa.gov/grantstatus</a:t>
            </a:r>
            <a:endParaRPr lang="en-US" altLang="x-none" sz="2400" b="1" dirty="0">
              <a:solidFill>
                <a:srgbClr val="104A84"/>
              </a:solidFill>
              <a:latin typeface="Times New Roman" charset="0"/>
            </a:endParaRPr>
          </a:p>
          <a:p>
            <a:endParaRPr lang="en-US" altLang="x-none" sz="2400" b="1" dirty="0">
              <a:solidFill>
                <a:srgbClr val="104A84"/>
              </a:solidFill>
              <a:latin typeface="Times New Roman" charset="0"/>
            </a:endParaRPr>
          </a:p>
          <a:p>
            <a:pPr>
              <a:buFont typeface="Arial" charset="0"/>
              <a:buChar char="•"/>
            </a:pPr>
            <a:r>
              <a:rPr lang="en-US" altLang="x-none" sz="2400" b="1" dirty="0">
                <a:solidFill>
                  <a:srgbClr val="104A84"/>
                </a:solidFill>
                <a:latin typeface="Times New Roman" charset="0"/>
              </a:rPr>
              <a:t> Renewals – earlier is better on your progress reports</a:t>
            </a:r>
          </a:p>
          <a:p>
            <a:pPr>
              <a:buFont typeface="Arial" charset="0"/>
              <a:buChar char="•"/>
            </a:pPr>
            <a:endParaRPr lang="en-US" altLang="x-none" sz="2400" b="1" dirty="0">
              <a:solidFill>
                <a:srgbClr val="104A84"/>
              </a:solidFill>
              <a:latin typeface="Times New Roman" charset="0"/>
            </a:endParaRPr>
          </a:p>
          <a:p>
            <a:pPr>
              <a:buFont typeface="Arial" charset="0"/>
              <a:buChar char="•"/>
            </a:pPr>
            <a:endParaRPr lang="en-US" altLang="x-none" sz="2400" b="1" dirty="0">
              <a:solidFill>
                <a:srgbClr val="104A84"/>
              </a:solidFill>
              <a:latin typeface="Times New Roman" charset="0"/>
            </a:endParaRPr>
          </a:p>
          <a:p>
            <a:endParaRPr lang="en-US" altLang="x-none" sz="2400" b="1" dirty="0">
              <a:solidFill>
                <a:srgbClr val="104A84"/>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939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3" descr="Eart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4" name="TextBox 2"/>
          <p:cNvSpPr txBox="1">
            <a:spLocks noChangeArrowheads="1"/>
          </p:cNvSpPr>
          <p:nvPr/>
        </p:nvSpPr>
        <p:spPr bwMode="auto">
          <a:xfrm>
            <a:off x="1452563" y="5664200"/>
            <a:ext cx="75453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1" tIns="45666" rIns="91331" bIns="45666">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r" eaLnBrk="1" hangingPunct="1"/>
            <a:endParaRPr lang="en-US" altLang="x-none" sz="1600" b="1" dirty="0">
              <a:solidFill>
                <a:srgbClr val="FFFFFF"/>
              </a:solidFill>
              <a:ea typeface="ＭＳ Ｐゴシック" charset="-128"/>
            </a:endParaRPr>
          </a:p>
          <a:p>
            <a:pPr algn="r" eaLnBrk="1" hangingPunct="1"/>
            <a:r>
              <a:rPr lang="en-US" altLang="x-none" sz="1600" dirty="0">
                <a:solidFill>
                  <a:srgbClr val="FFFFFF"/>
                </a:solidFill>
                <a:ea typeface="ＭＳ Ｐゴシック" charset="-128"/>
              </a:rPr>
              <a:t>As of April 2017</a:t>
            </a:r>
          </a:p>
        </p:txBody>
      </p:sp>
      <p:sp>
        <p:nvSpPr>
          <p:cNvPr id="1259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fld id="{3255A334-1C1F-BC4D-A96A-B1B2BFC27A3A}" type="slidenum">
              <a:rPr lang="en-US" altLang="x-none" sz="1200">
                <a:solidFill>
                  <a:srgbClr val="000000"/>
                </a:solidFill>
              </a:rPr>
              <a:pPr/>
              <a:t>5</a:t>
            </a:fld>
            <a:endParaRPr lang="en-US" altLang="x-none" sz="1200" dirty="0">
              <a:solidFill>
                <a:srgbClr val="0000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0" y="0"/>
            <a:ext cx="9144000" cy="685800"/>
          </a:xfrm>
          <a:solidFill>
            <a:schemeClr val="bg2"/>
          </a:solidFill>
        </p:spPr>
        <p:txBody>
          <a:bodyPr/>
          <a:lstStyle/>
          <a:p>
            <a:pPr eaLnBrk="1" hangingPunct="1"/>
            <a:r>
              <a:rPr lang="en-US" altLang="x-none" sz="3200" dirty="0">
                <a:ea typeface="ＭＳ Ｐゴシック" charset="-128"/>
              </a:rPr>
              <a:t>ESD Budget/Program Overview</a:t>
            </a:r>
          </a:p>
        </p:txBody>
      </p:sp>
      <p:sp>
        <p:nvSpPr>
          <p:cNvPr id="128002" name="Content Placeholder 2"/>
          <p:cNvSpPr>
            <a:spLocks noGrp="1"/>
          </p:cNvSpPr>
          <p:nvPr>
            <p:ph idx="1"/>
          </p:nvPr>
        </p:nvSpPr>
        <p:spPr>
          <a:xfrm>
            <a:off x="152400" y="685800"/>
            <a:ext cx="8839200" cy="6019800"/>
          </a:xfrm>
        </p:spPr>
        <p:txBody>
          <a:bodyPr/>
          <a:lstStyle/>
          <a:p>
            <a:pPr eaLnBrk="1" hangingPunct="1">
              <a:spcBef>
                <a:spcPts val="475"/>
              </a:spcBef>
              <a:buFontTx/>
              <a:buChar char="•"/>
            </a:pPr>
            <a:r>
              <a:rPr lang="en-US" altLang="x-none" sz="1800" dirty="0">
                <a:ea typeface="ＭＳ Ｐゴシック" charset="-128"/>
              </a:rPr>
              <a:t>The FY17 Appropriation </a:t>
            </a:r>
            <a:r>
              <a:rPr lang="en-US" altLang="x-none" sz="1800" dirty="0">
                <a:ea typeface="ヒラギノ角ゴ Pro W3" charset="-128"/>
              </a:rPr>
              <a:t>:</a:t>
            </a:r>
          </a:p>
          <a:p>
            <a:pPr marL="739775" lvl="1" eaLnBrk="1" hangingPunct="1">
              <a:spcBef>
                <a:spcPct val="0"/>
              </a:spcBef>
              <a:buFontTx/>
              <a:buChar char="•"/>
            </a:pPr>
            <a:r>
              <a:rPr lang="en-US" altLang="x-none" sz="1800" b="1" dirty="0">
                <a:ea typeface="ヒラギノ角ゴ Pro W3" charset="-128"/>
              </a:rPr>
              <a:t>NASA’s Earth Science Division - $1.92 billion (same as FY2016) </a:t>
            </a:r>
          </a:p>
          <a:p>
            <a:pPr marL="739775" lvl="1" eaLnBrk="1" hangingPunct="1">
              <a:spcBef>
                <a:spcPct val="0"/>
              </a:spcBef>
              <a:buFontTx/>
              <a:buChar char="•"/>
            </a:pPr>
            <a:r>
              <a:rPr lang="en-US" altLang="x-none" sz="1800" b="1" dirty="0">
                <a:ea typeface="ヒラギノ角ゴ Pro W3" charset="-128"/>
              </a:rPr>
              <a:t>$90 million for the Pre-Aerosol, Cloud, and Ocean Ecosystem, or PACE, mission</a:t>
            </a:r>
          </a:p>
          <a:p>
            <a:pPr marL="739775" lvl="1" eaLnBrk="1" hangingPunct="1">
              <a:spcBef>
                <a:spcPct val="0"/>
              </a:spcBef>
              <a:buFontTx/>
              <a:buChar char="•"/>
            </a:pPr>
            <a:endParaRPr lang="en-US" altLang="x-none" sz="1800" b="1" dirty="0">
              <a:ea typeface="ヒラギノ角ゴ Pro W3" charset="-128"/>
            </a:endParaRPr>
          </a:p>
          <a:p>
            <a:pPr eaLnBrk="1" hangingPunct="1"/>
            <a:r>
              <a:rPr lang="en-US" altLang="x-none" sz="1800" dirty="0">
                <a:ea typeface="ヒラギノ角ゴ Pro W3" charset="-128"/>
              </a:rPr>
              <a:t>FY18 President’s Budget – to be released in detail on or about 22 May 2017</a:t>
            </a:r>
          </a:p>
          <a:p>
            <a:pPr lvl="1" eaLnBrk="1" hangingPunct="1"/>
            <a:r>
              <a:rPr lang="en-US" altLang="x-none" sz="1800" dirty="0">
                <a:ea typeface="ヒラギノ角ゴ Pro W3" charset="-128"/>
                <a:hlinkClick r:id="rId3"/>
              </a:rPr>
              <a:t>https://www.whitehouse.gov/sites/whitehouse.gov/files/omb/budget/fy2018/2018_blueprint.pdf</a:t>
            </a:r>
            <a:endParaRPr lang="en-US" altLang="x-none" sz="1800" dirty="0">
              <a:ea typeface="ヒラギノ角ゴ Pro W3" charset="-128"/>
            </a:endParaRPr>
          </a:p>
          <a:p>
            <a:pPr lvl="1" eaLnBrk="1" hangingPunct="1"/>
            <a:r>
              <a:rPr lang="en-US" altLang="x-none" sz="1800" b="1" dirty="0">
                <a:ea typeface="ヒラギノ角ゴ Pro W3" charset="-128"/>
              </a:rPr>
              <a:t>The President’s 2018 Budget requests $19.1 billion for NASA, a 0.8 percent decrease from the 2017 annualized CR level, with targeted increases consistent with the President’s priorities.</a:t>
            </a:r>
          </a:p>
          <a:p>
            <a:pPr lvl="1" eaLnBrk="1" hangingPunct="1"/>
            <a:r>
              <a:rPr lang="en-US" altLang="x-none" sz="1800" b="1" dirty="0">
                <a:ea typeface="ヒラギノ角ゴ Pro W3" charset="-128"/>
              </a:rPr>
              <a:t>Provides $1.8 billion for a focused, balanced Earth science portfolio that supports the priorities of the science and applications communities, a savings of $102 million from the 2017 annualized CR level. The Budget terminates four Earth science missions (PACE, OCO-3, DSCOVR Earth-viewing instruments, and CLARREO Pathfinder) and reduces funding for Earth science research grants.</a:t>
            </a:r>
          </a:p>
          <a:p>
            <a:pPr lvl="1" eaLnBrk="1" hangingPunct="1"/>
            <a:r>
              <a:rPr lang="en-US" altLang="x-none" sz="1800" b="1" dirty="0">
                <a:ea typeface="ヒラギノ角ゴ Pro W3" charset="-128"/>
              </a:rPr>
              <a:t>Eliminates the $115 million Office of Education, resulting in a more focused education effort through NASA’s Science Mission Directorate. The Office of Education has experienced significant challenges in implementing a NASA-wide education strategy and is performing functions that are duplicative of other parts of the agency.</a:t>
            </a:r>
          </a:p>
        </p:txBody>
      </p:sp>
      <p:sp>
        <p:nvSpPr>
          <p:cNvPr id="1280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fld id="{17994736-5F3F-734B-8822-D93C2DBB3E74}" type="slidenum">
              <a:rPr lang="en-US" altLang="x-none" sz="1200">
                <a:solidFill>
                  <a:srgbClr val="898989"/>
                </a:solidFill>
                <a:latin typeface="Calibri" charset="0"/>
              </a:rPr>
              <a:pPr/>
              <a:t>6</a:t>
            </a:fld>
            <a:endParaRPr lang="en-US" altLang="x-none" sz="1200" dirty="0">
              <a:solidFill>
                <a:srgbClr val="898989"/>
              </a:solidFill>
              <a:latin typeface="Calibri"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8" name="Picture 3" descr="Landsat_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83550" y="3302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4" descr="PAC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479425"/>
            <a:ext cx="407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5" descr="NI-SA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7563" y="533400"/>
            <a:ext cx="341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6" descr="SWOT.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81763" y="912813"/>
            <a:ext cx="5603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7" descr="TEMP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88025" y="1182688"/>
            <a:ext cx="7493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3" name="Picture 8" descr="JPSS-2.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41913" y="1270000"/>
            <a:ext cx="646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9" descr="GRACE-F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08525" y="1511300"/>
            <a:ext cx="4873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10" descr="ICESat-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78275" y="1716088"/>
            <a:ext cx="65881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6" name="Picture 11" descr="CYGNS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130550" y="2170113"/>
            <a:ext cx="1042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7" name="Picture 12" descr="IS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44788" y="2514600"/>
            <a:ext cx="7016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8" name="Picture 13" descr="SORC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390900" y="3098800"/>
            <a:ext cx="4143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9" name="Picture 14" descr="DSCOV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5925" y="3292475"/>
            <a:ext cx="5365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0" name="Picture 15" descr="QuikSCAT.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195888" y="3284538"/>
            <a:ext cx="3476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2" name="Picture 17" descr="Landsat-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9438" y="36639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3" name="Picture 18" descr="Terra.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709988" y="3871913"/>
            <a:ext cx="609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4" name="Picture 19" descr="SMAP.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836863" y="3246438"/>
            <a:ext cx="6270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5" name="Picture 20" descr="Suomi NPP.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820863" y="3732213"/>
            <a:ext cx="882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6" name="Picture 21" descr="Aqua.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186113" y="4195763"/>
            <a:ext cx="700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7" name="Picture 22" descr="Cloudsat.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275013" y="4857750"/>
            <a:ext cx="7572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8" name="Picture 23" descr="Landsat-8.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84250" y="4454525"/>
            <a:ext cx="121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9" name="Picture 24" descr="GPM.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654050" y="5080000"/>
            <a:ext cx="16525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20" name="Picture 25" descr="OCO-2.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00063" y="6042025"/>
            <a:ext cx="25479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21" name="Picture 26" descr="CALIPS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865563" y="5133975"/>
            <a:ext cx="10175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22" name="Picture 27" descr="Aura.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800600" y="5599113"/>
            <a:ext cx="11572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23" name="Picture 28" descr="GRACE.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5746750" y="6057900"/>
            <a:ext cx="7683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24" name="Picture 29" descr="OSTM_Jason-2.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780213" y="6224588"/>
            <a:ext cx="86518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25" name="TextBox 30"/>
          <p:cNvSpPr txBox="1">
            <a:spLocks noChangeArrowheads="1"/>
          </p:cNvSpPr>
          <p:nvPr/>
        </p:nvSpPr>
        <p:spPr bwMode="auto">
          <a:xfrm>
            <a:off x="8174038" y="639763"/>
            <a:ext cx="9509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FDFD5F"/>
                </a:solidFill>
                <a:latin typeface="Arial Narrow" charset="0"/>
              </a:rPr>
              <a:t>Landsat 9</a:t>
            </a:r>
          </a:p>
        </p:txBody>
      </p:sp>
      <p:sp>
        <p:nvSpPr>
          <p:cNvPr id="132126" name="TextBox 31"/>
          <p:cNvSpPr txBox="1">
            <a:spLocks noChangeArrowheads="1"/>
          </p:cNvSpPr>
          <p:nvPr/>
        </p:nvSpPr>
        <p:spPr bwMode="auto">
          <a:xfrm>
            <a:off x="7681913" y="901700"/>
            <a:ext cx="95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FDFD5F"/>
                </a:solidFill>
                <a:latin typeface="Arial Narrow" charset="0"/>
              </a:rPr>
              <a:t>PACE</a:t>
            </a:r>
          </a:p>
        </p:txBody>
      </p:sp>
      <p:sp>
        <p:nvSpPr>
          <p:cNvPr id="132127" name="TextBox 32"/>
          <p:cNvSpPr txBox="1">
            <a:spLocks noChangeArrowheads="1"/>
          </p:cNvSpPr>
          <p:nvPr/>
        </p:nvSpPr>
        <p:spPr bwMode="auto">
          <a:xfrm>
            <a:off x="7215188" y="1073150"/>
            <a:ext cx="95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FDFD5F"/>
                </a:solidFill>
                <a:latin typeface="Arial Narrow" charset="0"/>
              </a:rPr>
              <a:t>NI-SAR</a:t>
            </a:r>
          </a:p>
        </p:txBody>
      </p:sp>
      <p:sp>
        <p:nvSpPr>
          <p:cNvPr id="132128" name="TextBox 33"/>
          <p:cNvSpPr txBox="1">
            <a:spLocks noChangeArrowheads="1"/>
          </p:cNvSpPr>
          <p:nvPr/>
        </p:nvSpPr>
        <p:spPr bwMode="auto">
          <a:xfrm>
            <a:off x="6807200" y="1258888"/>
            <a:ext cx="950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FDFD5F"/>
                </a:solidFill>
                <a:latin typeface="Arial Narrow" charset="0"/>
              </a:rPr>
              <a:t>SWOT</a:t>
            </a:r>
          </a:p>
        </p:txBody>
      </p:sp>
      <p:sp>
        <p:nvSpPr>
          <p:cNvPr id="132129" name="TextBox 34"/>
          <p:cNvSpPr txBox="1">
            <a:spLocks noChangeArrowheads="1"/>
          </p:cNvSpPr>
          <p:nvPr/>
        </p:nvSpPr>
        <p:spPr bwMode="auto">
          <a:xfrm>
            <a:off x="6330950" y="1450975"/>
            <a:ext cx="950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F1A947"/>
                </a:solidFill>
                <a:latin typeface="Arial Narrow" charset="0"/>
              </a:rPr>
              <a:t>TEMPO</a:t>
            </a:r>
          </a:p>
        </p:txBody>
      </p:sp>
      <p:sp>
        <p:nvSpPr>
          <p:cNvPr id="132130" name="TextBox 35"/>
          <p:cNvSpPr txBox="1">
            <a:spLocks noChangeArrowheads="1"/>
          </p:cNvSpPr>
          <p:nvPr/>
        </p:nvSpPr>
        <p:spPr bwMode="auto">
          <a:xfrm>
            <a:off x="5561013" y="1625600"/>
            <a:ext cx="1185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F1A947"/>
                </a:solidFill>
                <a:latin typeface="Arial Narrow" charset="0"/>
              </a:rPr>
              <a:t>JPSS-2 </a:t>
            </a:r>
            <a:r>
              <a:rPr lang="en-US" altLang="x-none" sz="1000" dirty="0">
                <a:solidFill>
                  <a:srgbClr val="F1A947"/>
                </a:solidFill>
                <a:latin typeface="Arial Narrow" charset="0"/>
              </a:rPr>
              <a:t>(NOAA)</a:t>
            </a:r>
          </a:p>
          <a:p>
            <a:pPr eaLnBrk="1" hangingPunct="1">
              <a:spcBef>
                <a:spcPct val="0"/>
              </a:spcBef>
              <a:buFontTx/>
              <a:buNone/>
            </a:pPr>
            <a:r>
              <a:rPr lang="en-US" altLang="x-none" sz="1200" dirty="0">
                <a:solidFill>
                  <a:srgbClr val="F1A947"/>
                </a:solidFill>
                <a:latin typeface="Arial Narrow" charset="0"/>
              </a:rPr>
              <a:t>RBI, OMPS-Limb</a:t>
            </a:r>
          </a:p>
        </p:txBody>
      </p:sp>
      <p:sp>
        <p:nvSpPr>
          <p:cNvPr id="132131" name="TextBox 36"/>
          <p:cNvSpPr txBox="1">
            <a:spLocks noChangeArrowheads="1"/>
          </p:cNvSpPr>
          <p:nvPr/>
        </p:nvSpPr>
        <p:spPr bwMode="auto">
          <a:xfrm>
            <a:off x="4808538" y="1989138"/>
            <a:ext cx="1185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F1A947"/>
                </a:solidFill>
                <a:latin typeface="Arial Narrow" charset="0"/>
              </a:rPr>
              <a:t>GRACE-FO (2)</a:t>
            </a:r>
          </a:p>
        </p:txBody>
      </p:sp>
      <p:sp>
        <p:nvSpPr>
          <p:cNvPr id="132132" name="TextBox 37"/>
          <p:cNvSpPr txBox="1">
            <a:spLocks noChangeArrowheads="1"/>
          </p:cNvSpPr>
          <p:nvPr/>
        </p:nvSpPr>
        <p:spPr bwMode="auto">
          <a:xfrm>
            <a:off x="4356100" y="2220913"/>
            <a:ext cx="1185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F1A947"/>
                </a:solidFill>
                <a:latin typeface="Arial Narrow" charset="0"/>
              </a:rPr>
              <a:t>ICESat-2</a:t>
            </a:r>
          </a:p>
        </p:txBody>
      </p:sp>
      <p:sp>
        <p:nvSpPr>
          <p:cNvPr id="132133" name="TextBox 38"/>
          <p:cNvSpPr txBox="1">
            <a:spLocks noChangeArrowheads="1"/>
          </p:cNvSpPr>
          <p:nvPr/>
        </p:nvSpPr>
        <p:spPr bwMode="auto">
          <a:xfrm>
            <a:off x="3763963" y="2436813"/>
            <a:ext cx="1184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92D050"/>
                </a:solidFill>
                <a:latin typeface="Arial Narrow" charset="0"/>
              </a:rPr>
              <a:t>CYGNSS</a:t>
            </a:r>
          </a:p>
        </p:txBody>
      </p:sp>
      <p:sp>
        <p:nvSpPr>
          <p:cNvPr id="132134" name="TextBox 39"/>
          <p:cNvSpPr txBox="1">
            <a:spLocks noChangeArrowheads="1"/>
          </p:cNvSpPr>
          <p:nvPr/>
        </p:nvSpPr>
        <p:spPr bwMode="auto">
          <a:xfrm>
            <a:off x="3325813" y="2652713"/>
            <a:ext cx="395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A6FA8C"/>
                </a:solidFill>
                <a:latin typeface="Arial Narrow" charset="0"/>
              </a:rPr>
              <a:t>ISS</a:t>
            </a:r>
          </a:p>
        </p:txBody>
      </p:sp>
      <p:sp>
        <p:nvSpPr>
          <p:cNvPr id="132135" name="TextBox 40"/>
          <p:cNvSpPr txBox="1">
            <a:spLocks noChangeArrowheads="1"/>
          </p:cNvSpPr>
          <p:nvPr/>
        </p:nvSpPr>
        <p:spPr bwMode="auto">
          <a:xfrm>
            <a:off x="3609975" y="2781300"/>
            <a:ext cx="113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SORCE,</a:t>
            </a:r>
          </a:p>
          <a:p>
            <a:pPr eaLnBrk="1" hangingPunct="1">
              <a:spcBef>
                <a:spcPct val="0"/>
              </a:spcBef>
              <a:buFontTx/>
              <a:buNone/>
            </a:pPr>
            <a:r>
              <a:rPr lang="en-US" altLang="x-none" sz="1200" dirty="0">
                <a:solidFill>
                  <a:srgbClr val="A6FA8C"/>
                </a:solidFill>
                <a:latin typeface="Arial Narrow" charset="0"/>
              </a:rPr>
              <a:t>TCTE </a:t>
            </a:r>
            <a:r>
              <a:rPr lang="en-US" altLang="x-none" sz="1000" dirty="0">
                <a:solidFill>
                  <a:srgbClr val="A6FA8C"/>
                </a:solidFill>
                <a:latin typeface="Arial Narrow" charset="0"/>
              </a:rPr>
              <a:t>(NOAA)</a:t>
            </a:r>
          </a:p>
        </p:txBody>
      </p:sp>
      <p:sp>
        <p:nvSpPr>
          <p:cNvPr id="132136" name="TextBox 41"/>
          <p:cNvSpPr txBox="1">
            <a:spLocks noChangeArrowheads="1"/>
          </p:cNvSpPr>
          <p:nvPr/>
        </p:nvSpPr>
        <p:spPr bwMode="auto">
          <a:xfrm>
            <a:off x="4433888" y="2841625"/>
            <a:ext cx="15128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A6FA8C"/>
                </a:solidFill>
                <a:latin typeface="Arial Narrow" charset="0"/>
              </a:rPr>
              <a:t>NISTAR, EPIC</a:t>
            </a:r>
          </a:p>
          <a:p>
            <a:pPr eaLnBrk="1" hangingPunct="1">
              <a:spcBef>
                <a:spcPct val="0"/>
              </a:spcBef>
              <a:buFontTx/>
              <a:buNone/>
            </a:pPr>
            <a:r>
              <a:rPr lang="en-US" altLang="x-none" sz="1000" dirty="0">
                <a:solidFill>
                  <a:srgbClr val="A6FA8C"/>
                </a:solidFill>
                <a:latin typeface="Arial Narrow" charset="0"/>
              </a:rPr>
              <a:t>(NOAA</a:t>
            </a:r>
            <a:r>
              <a:rPr lang="en-US" altLang="en-US" sz="1000" dirty="0">
                <a:solidFill>
                  <a:srgbClr val="A6FA8C"/>
                </a:solidFill>
                <a:latin typeface="Arial Narrow" charset="0"/>
              </a:rPr>
              <a:t>’</a:t>
            </a:r>
            <a:r>
              <a:rPr lang="en-US" altLang="x-none" sz="1000" dirty="0">
                <a:solidFill>
                  <a:srgbClr val="A6FA8C"/>
                </a:solidFill>
                <a:latin typeface="Arial Narrow" charset="0"/>
              </a:rPr>
              <a:t>S DSCOVR)</a:t>
            </a:r>
          </a:p>
        </p:txBody>
      </p:sp>
      <p:sp>
        <p:nvSpPr>
          <p:cNvPr id="132137" name="TextBox 42"/>
          <p:cNvSpPr txBox="1">
            <a:spLocks noChangeArrowheads="1"/>
          </p:cNvSpPr>
          <p:nvPr/>
        </p:nvSpPr>
        <p:spPr bwMode="auto">
          <a:xfrm>
            <a:off x="5399088" y="3140075"/>
            <a:ext cx="1514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QuikSCAT</a:t>
            </a:r>
            <a:endParaRPr lang="en-US" altLang="x-none" sz="1000" dirty="0">
              <a:solidFill>
                <a:srgbClr val="A6FA8C"/>
              </a:solidFill>
              <a:latin typeface="Arial Narrow" charset="0"/>
            </a:endParaRPr>
          </a:p>
        </p:txBody>
      </p:sp>
      <p:sp>
        <p:nvSpPr>
          <p:cNvPr id="132139" name="TextBox 44"/>
          <p:cNvSpPr txBox="1">
            <a:spLocks noChangeArrowheads="1"/>
          </p:cNvSpPr>
          <p:nvPr/>
        </p:nvSpPr>
        <p:spPr bwMode="auto">
          <a:xfrm>
            <a:off x="4786313" y="3910013"/>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Landsat 7</a:t>
            </a:r>
          </a:p>
          <a:p>
            <a:pPr eaLnBrk="1" hangingPunct="1">
              <a:spcBef>
                <a:spcPct val="0"/>
              </a:spcBef>
              <a:buFontTx/>
              <a:buNone/>
            </a:pPr>
            <a:r>
              <a:rPr lang="en-US" altLang="x-none" sz="1000" dirty="0">
                <a:solidFill>
                  <a:srgbClr val="B6EEFD"/>
                </a:solidFill>
                <a:latin typeface="Arial Narrow" charset="0"/>
              </a:rPr>
              <a:t>(USGS)</a:t>
            </a:r>
            <a:endParaRPr lang="en-US" altLang="x-none" sz="1000" dirty="0">
              <a:solidFill>
                <a:srgbClr val="A6FA8C"/>
              </a:solidFill>
              <a:latin typeface="Arial Narrow" charset="0"/>
            </a:endParaRPr>
          </a:p>
        </p:txBody>
      </p:sp>
      <p:sp>
        <p:nvSpPr>
          <p:cNvPr id="132140" name="TextBox 45"/>
          <p:cNvSpPr txBox="1">
            <a:spLocks noChangeArrowheads="1"/>
          </p:cNvSpPr>
          <p:nvPr/>
        </p:nvSpPr>
        <p:spPr bwMode="auto">
          <a:xfrm>
            <a:off x="4027488" y="4124325"/>
            <a:ext cx="600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Terra</a:t>
            </a:r>
            <a:endParaRPr lang="en-US" altLang="x-none" sz="1000" dirty="0">
              <a:solidFill>
                <a:srgbClr val="A6FA8C"/>
              </a:solidFill>
              <a:latin typeface="Arial Narrow" charset="0"/>
            </a:endParaRPr>
          </a:p>
        </p:txBody>
      </p:sp>
      <p:sp>
        <p:nvSpPr>
          <p:cNvPr id="132141" name="TextBox 46"/>
          <p:cNvSpPr txBox="1">
            <a:spLocks noChangeArrowheads="1"/>
          </p:cNvSpPr>
          <p:nvPr/>
        </p:nvSpPr>
        <p:spPr bwMode="auto">
          <a:xfrm>
            <a:off x="3638550" y="4421188"/>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Aqua</a:t>
            </a:r>
            <a:endParaRPr lang="en-US" altLang="x-none" sz="1000" dirty="0">
              <a:solidFill>
                <a:srgbClr val="A6FA8C"/>
              </a:solidFill>
              <a:latin typeface="Arial Narrow" charset="0"/>
            </a:endParaRPr>
          </a:p>
        </p:txBody>
      </p:sp>
      <p:sp>
        <p:nvSpPr>
          <p:cNvPr id="132142" name="TextBox 47"/>
          <p:cNvSpPr txBox="1">
            <a:spLocks noChangeArrowheads="1"/>
          </p:cNvSpPr>
          <p:nvPr/>
        </p:nvSpPr>
        <p:spPr bwMode="auto">
          <a:xfrm>
            <a:off x="3940175" y="4730750"/>
            <a:ext cx="736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CloudSat</a:t>
            </a:r>
            <a:endParaRPr lang="en-US" altLang="x-none" sz="1000" dirty="0">
              <a:solidFill>
                <a:srgbClr val="A6FA8C"/>
              </a:solidFill>
              <a:latin typeface="Arial Narrow" charset="0"/>
            </a:endParaRPr>
          </a:p>
        </p:txBody>
      </p:sp>
      <p:sp>
        <p:nvSpPr>
          <p:cNvPr id="132143" name="TextBox 48"/>
          <p:cNvSpPr txBox="1">
            <a:spLocks noChangeArrowheads="1"/>
          </p:cNvSpPr>
          <p:nvPr/>
        </p:nvSpPr>
        <p:spPr bwMode="auto">
          <a:xfrm>
            <a:off x="4851400" y="5103813"/>
            <a:ext cx="735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CALIPSO</a:t>
            </a:r>
            <a:endParaRPr lang="en-US" altLang="x-none" sz="1000" dirty="0">
              <a:solidFill>
                <a:srgbClr val="A6FA8C"/>
              </a:solidFill>
              <a:latin typeface="Arial Narrow" charset="0"/>
            </a:endParaRPr>
          </a:p>
        </p:txBody>
      </p:sp>
      <p:sp>
        <p:nvSpPr>
          <p:cNvPr id="132144" name="TextBox 49"/>
          <p:cNvSpPr txBox="1">
            <a:spLocks noChangeArrowheads="1"/>
          </p:cNvSpPr>
          <p:nvPr/>
        </p:nvSpPr>
        <p:spPr bwMode="auto">
          <a:xfrm>
            <a:off x="5419725" y="5454650"/>
            <a:ext cx="735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Aura</a:t>
            </a:r>
            <a:endParaRPr lang="en-US" altLang="x-none" sz="1000" dirty="0">
              <a:solidFill>
                <a:srgbClr val="A6FA8C"/>
              </a:solidFill>
              <a:latin typeface="Arial Narrow" charset="0"/>
            </a:endParaRPr>
          </a:p>
        </p:txBody>
      </p:sp>
      <p:sp>
        <p:nvSpPr>
          <p:cNvPr id="132145" name="TextBox 50"/>
          <p:cNvSpPr txBox="1">
            <a:spLocks noChangeArrowheads="1"/>
          </p:cNvSpPr>
          <p:nvPr/>
        </p:nvSpPr>
        <p:spPr bwMode="auto">
          <a:xfrm>
            <a:off x="2868613" y="4014788"/>
            <a:ext cx="67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A6FA8C"/>
                </a:solidFill>
                <a:latin typeface="Arial Narrow" charset="0"/>
              </a:rPr>
              <a:t>SMAP</a:t>
            </a:r>
            <a:endParaRPr lang="en-US" altLang="x-none" sz="1000" dirty="0">
              <a:solidFill>
                <a:srgbClr val="A6FA8C"/>
              </a:solidFill>
              <a:latin typeface="Arial Narrow" charset="0"/>
            </a:endParaRPr>
          </a:p>
        </p:txBody>
      </p:sp>
      <p:sp>
        <p:nvSpPr>
          <p:cNvPr id="132146" name="TextBox 51"/>
          <p:cNvSpPr txBox="1">
            <a:spLocks noChangeArrowheads="1"/>
          </p:cNvSpPr>
          <p:nvPr/>
        </p:nvSpPr>
        <p:spPr bwMode="auto">
          <a:xfrm>
            <a:off x="2278063" y="4308475"/>
            <a:ext cx="105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A6FA8C"/>
                </a:solidFill>
                <a:latin typeface="Arial Narrow" charset="0"/>
              </a:rPr>
              <a:t>Suomi NPP </a:t>
            </a:r>
            <a:r>
              <a:rPr lang="en-US" altLang="x-none" sz="1000" dirty="0">
                <a:solidFill>
                  <a:srgbClr val="A6FA8C"/>
                </a:solidFill>
                <a:latin typeface="Arial Narrow" charset="0"/>
              </a:rPr>
              <a:t>(NOAA)</a:t>
            </a:r>
          </a:p>
        </p:txBody>
      </p:sp>
      <p:sp>
        <p:nvSpPr>
          <p:cNvPr id="132147" name="TextBox 52"/>
          <p:cNvSpPr txBox="1">
            <a:spLocks noChangeArrowheads="1"/>
          </p:cNvSpPr>
          <p:nvPr/>
        </p:nvSpPr>
        <p:spPr bwMode="auto">
          <a:xfrm>
            <a:off x="2178050" y="4806950"/>
            <a:ext cx="105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A6FA8C"/>
                </a:solidFill>
                <a:latin typeface="Arial Narrow" charset="0"/>
              </a:rPr>
              <a:t>Landsat 8</a:t>
            </a:r>
          </a:p>
          <a:p>
            <a:pPr eaLnBrk="1" hangingPunct="1">
              <a:spcBef>
                <a:spcPct val="0"/>
              </a:spcBef>
              <a:buFontTx/>
              <a:buNone/>
            </a:pPr>
            <a:r>
              <a:rPr lang="en-US" altLang="x-none" sz="1000" dirty="0">
                <a:solidFill>
                  <a:srgbClr val="A6FA8C"/>
                </a:solidFill>
                <a:latin typeface="Arial Narrow" charset="0"/>
              </a:rPr>
              <a:t>(USGS)</a:t>
            </a:r>
          </a:p>
        </p:txBody>
      </p:sp>
      <p:sp>
        <p:nvSpPr>
          <p:cNvPr id="132148" name="TextBox 53"/>
          <p:cNvSpPr txBox="1">
            <a:spLocks noChangeArrowheads="1"/>
          </p:cNvSpPr>
          <p:nvPr/>
        </p:nvSpPr>
        <p:spPr bwMode="auto">
          <a:xfrm>
            <a:off x="2276475" y="5462588"/>
            <a:ext cx="525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A6FA8C"/>
                </a:solidFill>
                <a:latin typeface="Arial Narrow" charset="0"/>
              </a:rPr>
              <a:t>GPM</a:t>
            </a:r>
            <a:endParaRPr lang="en-US" altLang="x-none" sz="1000" dirty="0">
              <a:solidFill>
                <a:srgbClr val="A6FA8C"/>
              </a:solidFill>
              <a:latin typeface="Arial Narrow" charset="0"/>
            </a:endParaRPr>
          </a:p>
        </p:txBody>
      </p:sp>
      <p:sp>
        <p:nvSpPr>
          <p:cNvPr id="132149" name="TextBox 54"/>
          <p:cNvSpPr txBox="1">
            <a:spLocks noChangeArrowheads="1"/>
          </p:cNvSpPr>
          <p:nvPr/>
        </p:nvSpPr>
        <p:spPr bwMode="auto">
          <a:xfrm>
            <a:off x="2827338" y="6188075"/>
            <a:ext cx="600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A6FA8C"/>
                </a:solidFill>
                <a:latin typeface="Arial Narrow" charset="0"/>
              </a:rPr>
              <a:t>OCO-2</a:t>
            </a:r>
            <a:endParaRPr lang="en-US" altLang="x-none" sz="1000" dirty="0">
              <a:solidFill>
                <a:srgbClr val="A6FA8C"/>
              </a:solidFill>
              <a:latin typeface="Arial Narrow" charset="0"/>
            </a:endParaRPr>
          </a:p>
        </p:txBody>
      </p:sp>
      <p:sp>
        <p:nvSpPr>
          <p:cNvPr id="132150" name="TextBox 55"/>
          <p:cNvSpPr txBox="1">
            <a:spLocks noChangeArrowheads="1"/>
          </p:cNvSpPr>
          <p:nvPr/>
        </p:nvSpPr>
        <p:spPr bwMode="auto">
          <a:xfrm>
            <a:off x="6024563" y="5746750"/>
            <a:ext cx="906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GRACE (2)</a:t>
            </a:r>
            <a:endParaRPr lang="en-US" altLang="x-none" sz="1000" dirty="0">
              <a:solidFill>
                <a:srgbClr val="A6FA8C"/>
              </a:solidFill>
              <a:latin typeface="Arial Narrow" charset="0"/>
            </a:endParaRPr>
          </a:p>
        </p:txBody>
      </p:sp>
      <p:sp>
        <p:nvSpPr>
          <p:cNvPr id="132151" name="TextBox 56"/>
          <p:cNvSpPr txBox="1">
            <a:spLocks noChangeArrowheads="1"/>
          </p:cNvSpPr>
          <p:nvPr/>
        </p:nvSpPr>
        <p:spPr bwMode="auto">
          <a:xfrm>
            <a:off x="6883400" y="5922963"/>
            <a:ext cx="11699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OSTM/Jason 2</a:t>
            </a:r>
          </a:p>
          <a:p>
            <a:pPr eaLnBrk="1" hangingPunct="1">
              <a:spcBef>
                <a:spcPct val="0"/>
              </a:spcBef>
              <a:buFontTx/>
              <a:buNone/>
            </a:pPr>
            <a:r>
              <a:rPr lang="en-US" altLang="x-none" sz="1000" dirty="0">
                <a:solidFill>
                  <a:srgbClr val="B6EEFD"/>
                </a:solidFill>
                <a:latin typeface="Arial Narrow" charset="0"/>
              </a:rPr>
              <a:t>(NOAA)</a:t>
            </a:r>
            <a:endParaRPr lang="en-US" altLang="x-none" sz="1000" dirty="0">
              <a:solidFill>
                <a:srgbClr val="A6FA8C"/>
              </a:solidFill>
              <a:latin typeface="Arial Narrow" charset="0"/>
            </a:endParaRPr>
          </a:p>
        </p:txBody>
      </p:sp>
      <p:pic>
        <p:nvPicPr>
          <p:cNvPr id="132152" name="Picture 69" descr="OSTM.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27025" y="1430338"/>
            <a:ext cx="695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2153" name="Group 92"/>
          <p:cNvGrpSpPr>
            <a:grpSpLocks/>
          </p:cNvGrpSpPr>
          <p:nvPr/>
        </p:nvGrpSpPr>
        <p:grpSpPr bwMode="auto">
          <a:xfrm>
            <a:off x="285750" y="227013"/>
            <a:ext cx="1314450" cy="1063625"/>
            <a:chOff x="286427" y="227316"/>
            <a:chExt cx="1313774" cy="1063572"/>
          </a:xfrm>
        </p:grpSpPr>
        <p:sp>
          <p:nvSpPr>
            <p:cNvPr id="82" name="Rectangle 81"/>
            <p:cNvSpPr/>
            <p:nvPr/>
          </p:nvSpPr>
          <p:spPr>
            <a:xfrm>
              <a:off x="286427" y="227316"/>
              <a:ext cx="1296321" cy="106357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83" name="Rectangle 82"/>
            <p:cNvSpPr>
              <a:spLocks noChangeArrowheads="1"/>
            </p:cNvSpPr>
            <p:nvPr/>
          </p:nvSpPr>
          <p:spPr bwMode="auto">
            <a:xfrm>
              <a:off x="397495" y="355897"/>
              <a:ext cx="119002" cy="119057"/>
            </a:xfrm>
            <a:prstGeom prst="rect">
              <a:avLst/>
            </a:prstGeom>
            <a:solidFill>
              <a:srgbClr val="FDFD5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defRPr/>
              </a:pPr>
              <a:endParaRPr lang="x-none" altLang="x-none" sz="1800">
                <a:solidFill>
                  <a:srgbClr val="FFFFFF"/>
                </a:solidFill>
                <a:latin typeface="Century Gothic" charset="0"/>
              </a:endParaRPr>
            </a:p>
          </p:txBody>
        </p:sp>
        <p:sp>
          <p:nvSpPr>
            <p:cNvPr id="84" name="Rectangle 83"/>
            <p:cNvSpPr>
              <a:spLocks noChangeArrowheads="1"/>
            </p:cNvSpPr>
            <p:nvPr/>
          </p:nvSpPr>
          <p:spPr bwMode="auto">
            <a:xfrm>
              <a:off x="397495" y="579723"/>
              <a:ext cx="119002" cy="119056"/>
            </a:xfrm>
            <a:prstGeom prst="rect">
              <a:avLst/>
            </a:prstGeom>
            <a:solidFill>
              <a:srgbClr val="E49E42"/>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defRPr/>
              </a:pPr>
              <a:endParaRPr lang="x-none" altLang="x-none" sz="1800">
                <a:solidFill>
                  <a:srgbClr val="F1A947"/>
                </a:solidFill>
                <a:latin typeface="Century Gothic" charset="0"/>
              </a:endParaRPr>
            </a:p>
          </p:txBody>
        </p:sp>
        <p:sp>
          <p:nvSpPr>
            <p:cNvPr id="85" name="Rectangle 84"/>
            <p:cNvSpPr>
              <a:spLocks noChangeArrowheads="1"/>
            </p:cNvSpPr>
            <p:nvPr/>
          </p:nvSpPr>
          <p:spPr bwMode="auto">
            <a:xfrm>
              <a:off x="397495" y="805137"/>
              <a:ext cx="119002" cy="117469"/>
            </a:xfrm>
            <a:prstGeom prst="rect">
              <a:avLst/>
            </a:prstGeom>
            <a:solidFill>
              <a:srgbClr val="A6FA8C"/>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defRPr/>
              </a:pPr>
              <a:endParaRPr lang="x-none" altLang="x-none" sz="1800">
                <a:solidFill>
                  <a:srgbClr val="FFFFFF"/>
                </a:solidFill>
                <a:latin typeface="Century Gothic" charset="0"/>
              </a:endParaRPr>
            </a:p>
          </p:txBody>
        </p:sp>
        <p:sp>
          <p:nvSpPr>
            <p:cNvPr id="86" name="Rectangle 85"/>
            <p:cNvSpPr>
              <a:spLocks noChangeArrowheads="1"/>
            </p:cNvSpPr>
            <p:nvPr/>
          </p:nvSpPr>
          <p:spPr bwMode="auto">
            <a:xfrm>
              <a:off x="397495" y="1028963"/>
              <a:ext cx="119002" cy="119057"/>
            </a:xfrm>
            <a:prstGeom prst="rect">
              <a:avLst/>
            </a:prstGeom>
            <a:solidFill>
              <a:srgbClr val="B6EEFD"/>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r>
                <a:rPr lang="en-US" sz="1800" dirty="0">
                  <a:solidFill>
                    <a:prstClr val="white"/>
                  </a:solidFill>
                  <a:latin typeface="Century Gothic"/>
                  <a:ea typeface="+mn-ea"/>
                </a:rPr>
                <a:t>      </a:t>
              </a:r>
            </a:p>
          </p:txBody>
        </p:sp>
        <p:sp>
          <p:nvSpPr>
            <p:cNvPr id="132161" name="TextBox 86"/>
            <p:cNvSpPr txBox="1">
              <a:spLocks noChangeArrowheads="1"/>
            </p:cNvSpPr>
            <p:nvPr/>
          </p:nvSpPr>
          <p:spPr bwMode="auto">
            <a:xfrm>
              <a:off x="475027" y="266700"/>
              <a:ext cx="9508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FDFD5F"/>
                  </a:solidFill>
                  <a:latin typeface="Arial Narrow" charset="0"/>
                </a:rPr>
                <a:t>Formulation</a:t>
              </a:r>
            </a:p>
          </p:txBody>
        </p:sp>
        <p:sp>
          <p:nvSpPr>
            <p:cNvPr id="132162" name="TextBox 87"/>
            <p:cNvSpPr txBox="1">
              <a:spLocks noChangeArrowheads="1"/>
            </p:cNvSpPr>
            <p:nvPr/>
          </p:nvSpPr>
          <p:spPr bwMode="auto">
            <a:xfrm>
              <a:off x="475027" y="492277"/>
              <a:ext cx="11251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F1A947"/>
                  </a:solidFill>
                  <a:latin typeface="Arial Narrow" charset="0"/>
                </a:rPr>
                <a:t>Implementation</a:t>
              </a:r>
            </a:p>
          </p:txBody>
        </p:sp>
        <p:sp>
          <p:nvSpPr>
            <p:cNvPr id="132163" name="TextBox 88"/>
            <p:cNvSpPr txBox="1">
              <a:spLocks noChangeArrowheads="1"/>
            </p:cNvSpPr>
            <p:nvPr/>
          </p:nvSpPr>
          <p:spPr bwMode="auto">
            <a:xfrm>
              <a:off x="475027" y="717854"/>
              <a:ext cx="1023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A6FA8C"/>
                  </a:solidFill>
                  <a:latin typeface="Arial Narrow" charset="0"/>
                </a:rPr>
                <a:t>Primary Ops</a:t>
              </a:r>
            </a:p>
          </p:txBody>
        </p:sp>
        <p:sp>
          <p:nvSpPr>
            <p:cNvPr id="132164" name="TextBox 89"/>
            <p:cNvSpPr txBox="1">
              <a:spLocks noChangeArrowheads="1"/>
            </p:cNvSpPr>
            <p:nvPr/>
          </p:nvSpPr>
          <p:spPr bwMode="auto">
            <a:xfrm>
              <a:off x="475027" y="943430"/>
              <a:ext cx="1023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spcBef>
                  <a:spcPct val="0"/>
                </a:spcBef>
                <a:buFontTx/>
                <a:buNone/>
              </a:pPr>
              <a:r>
                <a:rPr lang="en-US" altLang="x-none" sz="1200" dirty="0">
                  <a:solidFill>
                    <a:srgbClr val="B6EEFD"/>
                  </a:solidFill>
                  <a:latin typeface="Arial Narrow" charset="0"/>
                </a:rPr>
                <a:t>Extended Ops</a:t>
              </a:r>
            </a:p>
          </p:txBody>
        </p:sp>
      </p:grpSp>
      <p:sp>
        <p:nvSpPr>
          <p:cNvPr id="132154" name="TextBox 90"/>
          <p:cNvSpPr txBox="1">
            <a:spLocks noChangeArrowheads="1"/>
          </p:cNvSpPr>
          <p:nvPr/>
        </p:nvSpPr>
        <p:spPr bwMode="auto">
          <a:xfrm>
            <a:off x="327025" y="2368550"/>
            <a:ext cx="25400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lnSpc>
                <a:spcPct val="50000"/>
              </a:lnSpc>
              <a:spcBef>
                <a:spcPct val="0"/>
              </a:spcBef>
              <a:buFontTx/>
              <a:buNone/>
            </a:pPr>
            <a:r>
              <a:rPr lang="en-US" altLang="x-none" sz="1400" dirty="0">
                <a:solidFill>
                  <a:srgbClr val="FFFFFF"/>
                </a:solidFill>
                <a:latin typeface="Arial Narrow" charset="0"/>
              </a:rPr>
              <a:t>Earth Science Instruments on ISS:</a:t>
            </a:r>
          </a:p>
          <a:p>
            <a:pPr eaLnBrk="1" hangingPunct="1">
              <a:lnSpc>
                <a:spcPct val="50000"/>
              </a:lnSpc>
              <a:spcBef>
                <a:spcPct val="0"/>
              </a:spcBef>
              <a:buFontTx/>
              <a:buNone/>
            </a:pPr>
            <a:endParaRPr lang="en-US" altLang="x-none" sz="1400" dirty="0">
              <a:solidFill>
                <a:srgbClr val="000000"/>
              </a:solidFill>
              <a:latin typeface="Arial Narrow" charset="0"/>
            </a:endParaRPr>
          </a:p>
          <a:p>
            <a:pPr eaLnBrk="1" hangingPunct="1">
              <a:lnSpc>
                <a:spcPct val="110000"/>
              </a:lnSpc>
              <a:spcBef>
                <a:spcPct val="0"/>
              </a:spcBef>
              <a:buFontTx/>
              <a:buNone/>
            </a:pPr>
            <a:r>
              <a:rPr lang="en-US" altLang="x-none" sz="1200" dirty="0">
                <a:solidFill>
                  <a:srgbClr val="9AFFA1"/>
                </a:solidFill>
                <a:latin typeface="Arial Narrow" charset="0"/>
              </a:rPr>
              <a:t>RapidScat, CATS,</a:t>
            </a:r>
          </a:p>
          <a:p>
            <a:pPr eaLnBrk="1" hangingPunct="1">
              <a:lnSpc>
                <a:spcPct val="110000"/>
              </a:lnSpc>
              <a:spcBef>
                <a:spcPct val="0"/>
              </a:spcBef>
              <a:buFontTx/>
              <a:buNone/>
            </a:pPr>
            <a:r>
              <a:rPr lang="en-US" altLang="x-none" sz="1200" dirty="0">
                <a:solidFill>
                  <a:srgbClr val="F1A947"/>
                </a:solidFill>
                <a:latin typeface="Arial Narrow" charset="0"/>
              </a:rPr>
              <a:t>LIS, SAGE III (on ISS), TSIS-1, OCO-3, ECOSTRESS</a:t>
            </a:r>
            <a:r>
              <a:rPr lang="en-US" altLang="x-none" sz="1200" dirty="0">
                <a:solidFill>
                  <a:srgbClr val="E49E42"/>
                </a:solidFill>
                <a:latin typeface="Arial Narrow" charset="0"/>
              </a:rPr>
              <a:t>, </a:t>
            </a:r>
          </a:p>
          <a:p>
            <a:pPr eaLnBrk="1" hangingPunct="1">
              <a:lnSpc>
                <a:spcPct val="110000"/>
              </a:lnSpc>
              <a:spcBef>
                <a:spcPct val="0"/>
              </a:spcBef>
              <a:buFontTx/>
              <a:buNone/>
            </a:pPr>
            <a:r>
              <a:rPr lang="en-US" altLang="x-none" sz="1200" dirty="0">
                <a:solidFill>
                  <a:srgbClr val="F5E952"/>
                </a:solidFill>
                <a:latin typeface="Arial Narrow" charset="0"/>
              </a:rPr>
              <a:t>GEDI, CLARREO-PF </a:t>
            </a:r>
          </a:p>
        </p:txBody>
      </p:sp>
      <p:sp>
        <p:nvSpPr>
          <p:cNvPr id="132155" name="TextBox 91"/>
          <p:cNvSpPr txBox="1">
            <a:spLocks noChangeArrowheads="1"/>
          </p:cNvSpPr>
          <p:nvPr/>
        </p:nvSpPr>
        <p:spPr bwMode="auto">
          <a:xfrm>
            <a:off x="327025" y="1871663"/>
            <a:ext cx="958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entury Gothic" charset="0"/>
                <a:ea typeface="ＭＳ Ｐゴシック" charset="-128"/>
              </a:defRPr>
            </a:lvl1pPr>
            <a:lvl2pPr marL="742950" indent="-285750">
              <a:spcBef>
                <a:spcPct val="20000"/>
              </a:spcBef>
              <a:buFont typeface="Arial" charset="0"/>
              <a:buChar char="–"/>
              <a:defRPr sz="2800">
                <a:solidFill>
                  <a:schemeClr val="tx1"/>
                </a:solidFill>
                <a:latin typeface="Century Gothic" charset="0"/>
                <a:ea typeface="ＭＳ Ｐゴシック" charset="-128"/>
              </a:defRPr>
            </a:lvl2pPr>
            <a:lvl3pPr marL="1143000" indent="-228600">
              <a:spcBef>
                <a:spcPct val="20000"/>
              </a:spcBef>
              <a:buFont typeface="Arial" charset="0"/>
              <a:buChar char="•"/>
              <a:defRPr sz="24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eaLnBrk="1" hangingPunct="1">
              <a:lnSpc>
                <a:spcPct val="110000"/>
              </a:lnSpc>
              <a:spcBef>
                <a:spcPct val="0"/>
              </a:spcBef>
              <a:buFontTx/>
              <a:buNone/>
            </a:pPr>
            <a:r>
              <a:rPr lang="en-US" altLang="x-none" sz="1200" dirty="0">
                <a:solidFill>
                  <a:srgbClr val="F5E952"/>
                </a:solidFill>
                <a:latin typeface="Arial Narrow" charset="0"/>
              </a:rPr>
              <a:t>Sentinel-6A/B</a:t>
            </a:r>
            <a:endParaRPr lang="en-US" altLang="x-none" sz="900" dirty="0">
              <a:solidFill>
                <a:srgbClr val="F5E952"/>
              </a:solidFill>
              <a:latin typeface="Arial Narrow"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8588"/>
            <a:ext cx="931386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extBox 4"/>
          <p:cNvSpPr txBox="1">
            <a:spLocks noChangeArrowheads="1"/>
          </p:cNvSpPr>
          <p:nvPr/>
        </p:nvSpPr>
        <p:spPr bwMode="auto">
          <a:xfrm>
            <a:off x="130175" y="5578475"/>
            <a:ext cx="1176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ea typeface="ＭＳ Ｐゴシック" charset="-128"/>
              </a:defRPr>
            </a:lvl1pPr>
            <a:lvl2pPr marL="742950" indent="-285750">
              <a:lnSpc>
                <a:spcPct val="90000"/>
              </a:lnSpc>
              <a:spcBef>
                <a:spcPts val="500"/>
              </a:spcBef>
              <a:buFont typeface="Arial" charset="0"/>
              <a:buChar char="•"/>
              <a:defRPr sz="2400">
                <a:solidFill>
                  <a:schemeClr val="tx1"/>
                </a:solidFill>
                <a:latin typeface="Calibri" charset="0"/>
                <a:ea typeface="ＭＳ Ｐゴシック" charset="-128"/>
              </a:defRPr>
            </a:lvl2pPr>
            <a:lvl3pPr marL="1143000" indent="-228600">
              <a:lnSpc>
                <a:spcPct val="90000"/>
              </a:lnSpc>
              <a:spcBef>
                <a:spcPts val="500"/>
              </a:spcBef>
              <a:buFont typeface="Arial" charset="0"/>
              <a:buChar char="•"/>
              <a:defRPr sz="2000">
                <a:solidFill>
                  <a:schemeClr val="tx1"/>
                </a:solidFill>
                <a:latin typeface="Calibri" charset="0"/>
                <a:ea typeface="ＭＳ Ｐゴシック" charset="-128"/>
              </a:defRPr>
            </a:lvl3pPr>
            <a:lvl4pPr marL="1600200" indent="-228600">
              <a:lnSpc>
                <a:spcPct val="90000"/>
              </a:lnSpc>
              <a:spcBef>
                <a:spcPts val="500"/>
              </a:spcBef>
              <a:buFont typeface="Arial" charset="0"/>
              <a:buChar char="•"/>
              <a:defRPr>
                <a:solidFill>
                  <a:schemeClr val="tx1"/>
                </a:solidFill>
                <a:latin typeface="Calibri" charset="0"/>
                <a:ea typeface="ＭＳ Ｐゴシック" charset="-128"/>
              </a:defRPr>
            </a:lvl4pPr>
            <a:lvl5pPr marL="2057400" indent="-228600">
              <a:lnSpc>
                <a:spcPct val="90000"/>
              </a:lnSpc>
              <a:spcBef>
                <a:spcPts val="500"/>
              </a:spcBef>
              <a:buFont typeface="Arial" charset="0"/>
              <a:buChar char="•"/>
              <a:defRPr>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ＭＳ Ｐゴシック" charset="-128"/>
              </a:defRPr>
            </a:lvl9pPr>
          </a:lstStyle>
          <a:p>
            <a:pPr algn="ctr" eaLnBrk="1" hangingPunct="1">
              <a:lnSpc>
                <a:spcPct val="100000"/>
              </a:lnSpc>
              <a:spcBef>
                <a:spcPct val="0"/>
              </a:spcBef>
              <a:buFontTx/>
              <a:buNone/>
            </a:pPr>
            <a:r>
              <a:rPr lang="en-US" altLang="x-none" sz="1400" dirty="0">
                <a:solidFill>
                  <a:srgbClr val="FFFFFF"/>
                </a:solidFill>
              </a:rPr>
              <a:t>Launched</a:t>
            </a:r>
          </a:p>
        </p:txBody>
      </p:sp>
      <p:sp>
        <p:nvSpPr>
          <p:cNvPr id="136195" name="TextBox 5"/>
          <p:cNvSpPr txBox="1">
            <a:spLocks noChangeArrowheads="1"/>
          </p:cNvSpPr>
          <p:nvPr/>
        </p:nvSpPr>
        <p:spPr bwMode="auto">
          <a:xfrm>
            <a:off x="1131888" y="5046663"/>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FY20/22</a:t>
            </a:r>
          </a:p>
        </p:txBody>
      </p:sp>
      <p:sp>
        <p:nvSpPr>
          <p:cNvPr id="136196" name="TextBox 6"/>
          <p:cNvSpPr txBox="1">
            <a:spLocks noChangeArrowheads="1"/>
          </p:cNvSpPr>
          <p:nvPr/>
        </p:nvSpPr>
        <p:spPr bwMode="auto">
          <a:xfrm>
            <a:off x="1995488" y="4632325"/>
            <a:ext cx="6381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FY18</a:t>
            </a:r>
          </a:p>
        </p:txBody>
      </p:sp>
      <p:sp>
        <p:nvSpPr>
          <p:cNvPr id="136197" name="TextBox 7"/>
          <p:cNvSpPr txBox="1">
            <a:spLocks noChangeArrowheads="1"/>
          </p:cNvSpPr>
          <p:nvPr/>
        </p:nvSpPr>
        <p:spPr bwMode="auto">
          <a:xfrm>
            <a:off x="2830513" y="4251325"/>
            <a:ext cx="6381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FY18</a:t>
            </a:r>
          </a:p>
        </p:txBody>
      </p:sp>
      <p:sp>
        <p:nvSpPr>
          <p:cNvPr id="136198" name="TextBox 8"/>
          <p:cNvSpPr txBox="1">
            <a:spLocks noChangeArrowheads="1"/>
          </p:cNvSpPr>
          <p:nvPr/>
        </p:nvSpPr>
        <p:spPr bwMode="auto">
          <a:xfrm>
            <a:off x="4757738" y="3508375"/>
            <a:ext cx="638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FY19</a:t>
            </a:r>
          </a:p>
        </p:txBody>
      </p:sp>
      <p:sp>
        <p:nvSpPr>
          <p:cNvPr id="136199" name="TextBox 9"/>
          <p:cNvSpPr txBox="1">
            <a:spLocks noChangeArrowheads="1"/>
          </p:cNvSpPr>
          <p:nvPr/>
        </p:nvSpPr>
        <p:spPr bwMode="auto">
          <a:xfrm>
            <a:off x="4673600" y="3697288"/>
            <a:ext cx="638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FY19</a:t>
            </a:r>
          </a:p>
        </p:txBody>
      </p:sp>
      <p:sp>
        <p:nvSpPr>
          <p:cNvPr id="136200" name="TextBox 11"/>
          <p:cNvSpPr txBox="1">
            <a:spLocks noChangeArrowheads="1"/>
          </p:cNvSpPr>
          <p:nvPr/>
        </p:nvSpPr>
        <p:spPr bwMode="auto">
          <a:xfrm>
            <a:off x="4179888" y="3870325"/>
            <a:ext cx="81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FY18/20</a:t>
            </a:r>
          </a:p>
        </p:txBody>
      </p:sp>
      <p:sp>
        <p:nvSpPr>
          <p:cNvPr id="136201" name="TextBox 12"/>
          <p:cNvSpPr txBox="1">
            <a:spLocks noChangeArrowheads="1"/>
          </p:cNvSpPr>
          <p:nvPr/>
        </p:nvSpPr>
        <p:spPr bwMode="auto">
          <a:xfrm>
            <a:off x="4267200" y="4057650"/>
            <a:ext cx="81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FY18</a:t>
            </a:r>
          </a:p>
        </p:txBody>
      </p:sp>
      <p:sp>
        <p:nvSpPr>
          <p:cNvPr id="136202" name="TextBox 13"/>
          <p:cNvSpPr txBox="1">
            <a:spLocks noChangeArrowheads="1"/>
          </p:cNvSpPr>
          <p:nvPr/>
        </p:nvSpPr>
        <p:spPr bwMode="auto">
          <a:xfrm>
            <a:off x="4271963" y="42513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FY20/22</a:t>
            </a:r>
          </a:p>
        </p:txBody>
      </p:sp>
      <p:sp>
        <p:nvSpPr>
          <p:cNvPr id="136203" name="TextBox 14"/>
          <p:cNvSpPr txBox="1">
            <a:spLocks noChangeArrowheads="1"/>
          </p:cNvSpPr>
          <p:nvPr/>
        </p:nvSpPr>
        <p:spPr bwMode="auto">
          <a:xfrm>
            <a:off x="5345113" y="3071813"/>
            <a:ext cx="81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FY18/21</a:t>
            </a:r>
          </a:p>
        </p:txBody>
      </p:sp>
      <p:sp>
        <p:nvSpPr>
          <p:cNvPr id="136204" name="TextBox 15"/>
          <p:cNvSpPr txBox="1">
            <a:spLocks noChangeArrowheads="1"/>
          </p:cNvSpPr>
          <p:nvPr/>
        </p:nvSpPr>
        <p:spPr bwMode="auto">
          <a:xfrm>
            <a:off x="5051425" y="32607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FY19/21</a:t>
            </a:r>
          </a:p>
        </p:txBody>
      </p:sp>
      <p:sp>
        <p:nvSpPr>
          <p:cNvPr id="136205" name="TextBox 16"/>
          <p:cNvSpPr txBox="1">
            <a:spLocks noChangeArrowheads="1"/>
          </p:cNvSpPr>
          <p:nvPr/>
        </p:nvSpPr>
        <p:spPr bwMode="auto">
          <a:xfrm>
            <a:off x="5929313" y="2692400"/>
            <a:ext cx="638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FY20</a:t>
            </a:r>
          </a:p>
        </p:txBody>
      </p:sp>
      <p:sp>
        <p:nvSpPr>
          <p:cNvPr id="136206" name="TextBox 17"/>
          <p:cNvSpPr txBox="1">
            <a:spLocks noChangeArrowheads="1"/>
          </p:cNvSpPr>
          <p:nvPr/>
        </p:nvSpPr>
        <p:spPr bwMode="auto">
          <a:xfrm>
            <a:off x="6451600" y="2633663"/>
            <a:ext cx="638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FY22</a:t>
            </a:r>
          </a:p>
        </p:txBody>
      </p:sp>
      <p:sp>
        <p:nvSpPr>
          <p:cNvPr id="136207" name="TextBox 18"/>
          <p:cNvSpPr txBox="1">
            <a:spLocks noChangeArrowheads="1"/>
          </p:cNvSpPr>
          <p:nvPr/>
        </p:nvSpPr>
        <p:spPr bwMode="auto">
          <a:xfrm>
            <a:off x="7165975" y="2405063"/>
            <a:ext cx="639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FY22</a:t>
            </a:r>
          </a:p>
        </p:txBody>
      </p:sp>
      <p:sp>
        <p:nvSpPr>
          <p:cNvPr id="136208" name="TextBox 19"/>
          <p:cNvSpPr txBox="1">
            <a:spLocks noChangeArrowheads="1"/>
          </p:cNvSpPr>
          <p:nvPr/>
        </p:nvSpPr>
        <p:spPr bwMode="auto">
          <a:xfrm>
            <a:off x="8201025" y="2325688"/>
            <a:ext cx="81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400" dirty="0">
                <a:solidFill>
                  <a:srgbClr val="FFFFFF"/>
                </a:solidFill>
                <a:latin typeface="Calibri" charset="0"/>
                <a:ea typeface="ＭＳ Ｐゴシック" charset="-128"/>
              </a:rPr>
              <a:t>FY20/24</a:t>
            </a:r>
          </a:p>
        </p:txBody>
      </p:sp>
      <p:cxnSp>
        <p:nvCxnSpPr>
          <p:cNvPr id="21" name="Straight Connector 20"/>
          <p:cNvCxnSpPr/>
          <p:nvPr/>
        </p:nvCxnSpPr>
        <p:spPr>
          <a:xfrm>
            <a:off x="2751835" y="4304916"/>
            <a:ext cx="810515" cy="19434"/>
          </a:xfrm>
          <a:prstGeom prst="line">
            <a:avLst/>
          </a:prstGeom>
          <a:ln w="25400">
            <a:solidFill>
              <a:srgbClr val="FF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882135" y="3923916"/>
            <a:ext cx="810515" cy="19434"/>
          </a:xfrm>
          <a:prstGeom prst="line">
            <a:avLst/>
          </a:prstGeom>
          <a:ln w="25400">
            <a:solidFill>
              <a:srgbClr val="FF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564885" y="2939666"/>
            <a:ext cx="454915" cy="6734"/>
          </a:xfrm>
          <a:prstGeom prst="line">
            <a:avLst/>
          </a:prstGeom>
          <a:ln w="25400">
            <a:solidFill>
              <a:srgbClr val="FF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345935" y="2711450"/>
            <a:ext cx="512065" cy="5966"/>
          </a:xfrm>
          <a:prstGeom prst="line">
            <a:avLst/>
          </a:prstGeom>
          <a:ln w="25400">
            <a:solidFill>
              <a:srgbClr val="FF0000"/>
            </a:solidFill>
          </a:ln>
          <a:scene3d>
            <a:camera prst="orthographicFront">
              <a:rot lat="0" lon="0" rev="2151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971535" y="2368550"/>
            <a:ext cx="943865" cy="12316"/>
          </a:xfrm>
          <a:prstGeom prst="line">
            <a:avLst/>
          </a:prstGeom>
          <a:ln w="25400">
            <a:solidFill>
              <a:srgbClr val="FF0000"/>
            </a:solidFill>
          </a:ln>
          <a:scene3d>
            <a:camera prst="orthographicFront">
              <a:rot lat="0" lon="0" rev="2151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152385" y="2489200"/>
            <a:ext cx="512065" cy="5966"/>
          </a:xfrm>
          <a:prstGeom prst="line">
            <a:avLst/>
          </a:prstGeom>
          <a:ln w="25400">
            <a:solidFill>
              <a:srgbClr val="FF0000"/>
            </a:solidFill>
            <a:prstDash val="sysDash"/>
          </a:ln>
          <a:scene3d>
            <a:camera prst="orthographicFront">
              <a:rot lat="0" lon="0" rev="21510000"/>
            </a:camera>
            <a:lightRig rig="threePt" dir="t"/>
          </a:scene3d>
        </p:spPr>
        <p:style>
          <a:lnRef idx="2">
            <a:schemeClr val="accent1"/>
          </a:lnRef>
          <a:fillRef idx="0">
            <a:schemeClr val="accent1"/>
          </a:fillRef>
          <a:effectRef idx="1">
            <a:schemeClr val="accent1"/>
          </a:effectRef>
          <a:fontRef idx="minor">
            <a:schemeClr val="tx1"/>
          </a:fontRef>
        </p:style>
      </p:cxnSp>
      <p:sp>
        <p:nvSpPr>
          <p:cNvPr id="136215" name="TextBox 26"/>
          <p:cNvSpPr txBox="1">
            <a:spLocks noChangeArrowheads="1"/>
          </p:cNvSpPr>
          <p:nvPr/>
        </p:nvSpPr>
        <p:spPr bwMode="auto">
          <a:xfrm>
            <a:off x="3746500" y="4413250"/>
            <a:ext cx="1779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1600" dirty="0">
                <a:solidFill>
                  <a:srgbClr val="FFFFFF"/>
                </a:solidFill>
                <a:latin typeface="Calibri" charset="0"/>
                <a:ea typeface="ＭＳ Ｐゴシック" charset="-128"/>
              </a:rPr>
              <a:t>OCO-3</a:t>
            </a:r>
            <a:r>
              <a:rPr lang="en-US" altLang="x-none" sz="1400" dirty="0">
                <a:solidFill>
                  <a:srgbClr val="FFFFFF"/>
                </a:solidFill>
                <a:latin typeface="Calibri" charset="0"/>
                <a:ea typeface="ＭＳ Ｐゴシック" charset="-128"/>
              </a:rPr>
              <a:t> FY18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40"/>
          <p:cNvSpPr txBox="1">
            <a:spLocks noChangeArrowheads="1"/>
          </p:cNvSpPr>
          <p:nvPr/>
        </p:nvSpPr>
        <p:spPr bwMode="auto">
          <a:xfrm>
            <a:off x="2057400" y="38100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5400">
                <a:solidFill>
                  <a:schemeClr val="tx1"/>
                </a:solidFill>
                <a:latin typeface="Arial" charset="0"/>
                <a:ea typeface="ヒラギノ角ゴ Pro W3" charset="-128"/>
              </a:defRPr>
            </a:lvl1pPr>
            <a:lvl2pPr marL="742950" indent="-285750" defTabSz="457200">
              <a:defRPr sz="5400">
                <a:solidFill>
                  <a:schemeClr val="tx1"/>
                </a:solidFill>
                <a:latin typeface="Arial" charset="0"/>
                <a:ea typeface="ヒラギノ角ゴ Pro W3" charset="-128"/>
              </a:defRPr>
            </a:lvl2pPr>
            <a:lvl3pPr marL="1143000" indent="-228600" defTabSz="457200">
              <a:defRPr sz="5400">
                <a:solidFill>
                  <a:schemeClr val="tx1"/>
                </a:solidFill>
                <a:latin typeface="Arial" charset="0"/>
                <a:ea typeface="ヒラギノ角ゴ Pro W3" charset="-128"/>
              </a:defRPr>
            </a:lvl3pPr>
            <a:lvl4pPr marL="1600200" indent="-228600" defTabSz="457200">
              <a:defRPr sz="5400">
                <a:solidFill>
                  <a:schemeClr val="tx1"/>
                </a:solidFill>
                <a:latin typeface="Arial" charset="0"/>
                <a:ea typeface="ヒラギノ角ゴ Pro W3" charset="-128"/>
              </a:defRPr>
            </a:lvl4pPr>
            <a:lvl5pPr marL="2057400" indent="-228600" defTabSz="457200">
              <a:defRPr sz="5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spcBef>
                <a:spcPct val="50000"/>
              </a:spcBef>
            </a:pPr>
            <a:endParaRPr lang="x-none" altLang="x-none" sz="1800">
              <a:solidFill>
                <a:srgbClr val="000000"/>
              </a:solidFill>
              <a:ea typeface="ＭＳ Ｐゴシック" charset="-128"/>
            </a:endParaRPr>
          </a:p>
        </p:txBody>
      </p:sp>
      <p:sp>
        <p:nvSpPr>
          <p:cNvPr id="137218" name="Title 1"/>
          <p:cNvSpPr txBox="1">
            <a:spLocks/>
          </p:cNvSpPr>
          <p:nvPr/>
        </p:nvSpPr>
        <p:spPr bwMode="auto">
          <a:xfrm>
            <a:off x="-22225" y="0"/>
            <a:ext cx="9144000" cy="685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5400">
                <a:solidFill>
                  <a:schemeClr val="tx1"/>
                </a:solidFill>
                <a:latin typeface="Arial" charset="0"/>
                <a:ea typeface="ヒラギノ角ゴ Pro W3" charset="-128"/>
              </a:defRPr>
            </a:lvl1pPr>
            <a:lvl2pPr marL="742950" indent="-285750" defTabSz="457200">
              <a:defRPr sz="5400">
                <a:solidFill>
                  <a:schemeClr val="tx1"/>
                </a:solidFill>
                <a:latin typeface="Arial" charset="0"/>
                <a:ea typeface="ヒラギノ角ゴ Pro W3" charset="-128"/>
              </a:defRPr>
            </a:lvl2pPr>
            <a:lvl3pPr marL="1143000" indent="-228600" defTabSz="457200">
              <a:defRPr sz="5400">
                <a:solidFill>
                  <a:schemeClr val="tx1"/>
                </a:solidFill>
                <a:latin typeface="Arial" charset="0"/>
                <a:ea typeface="ヒラギノ角ゴ Pro W3" charset="-128"/>
              </a:defRPr>
            </a:lvl3pPr>
            <a:lvl4pPr marL="1600200" indent="-228600" defTabSz="457200">
              <a:defRPr sz="5400">
                <a:solidFill>
                  <a:schemeClr val="tx1"/>
                </a:solidFill>
                <a:latin typeface="Arial" charset="0"/>
                <a:ea typeface="ヒラギノ角ゴ Pro W3" charset="-128"/>
              </a:defRPr>
            </a:lvl4pPr>
            <a:lvl5pPr marL="2057400" indent="-228600" defTabSz="457200">
              <a:defRPr sz="5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5400">
                <a:solidFill>
                  <a:schemeClr val="tx1"/>
                </a:solidFill>
                <a:latin typeface="Arial" charset="0"/>
                <a:ea typeface="ヒラギノ角ゴ Pro W3" charset="-128"/>
              </a:defRPr>
            </a:lvl9pPr>
          </a:lstStyle>
          <a:p>
            <a:pPr algn="ctr" eaLnBrk="1" hangingPunct="1">
              <a:lnSpc>
                <a:spcPct val="80000"/>
              </a:lnSpc>
            </a:pPr>
            <a:r>
              <a:rPr lang="en-US" altLang="x-none" sz="3200" dirty="0">
                <a:solidFill>
                  <a:srgbClr val="000000"/>
                </a:solidFill>
                <a:latin typeface="Calibri" charset="0"/>
              </a:rPr>
              <a:t>Venture Class Selections/Solicitations</a:t>
            </a:r>
          </a:p>
        </p:txBody>
      </p:sp>
      <p:pic>
        <p:nvPicPr>
          <p:cNvPr id="137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 y="1203325"/>
            <a:ext cx="88550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extBox 1"/>
          <p:cNvSpPr txBox="1">
            <a:spLocks noChangeArrowheads="1"/>
          </p:cNvSpPr>
          <p:nvPr/>
        </p:nvSpPr>
        <p:spPr bwMode="auto">
          <a:xfrm>
            <a:off x="1212850" y="3479800"/>
            <a:ext cx="1109663" cy="139700"/>
          </a:xfrm>
          <a:prstGeom prst="rect">
            <a:avLst/>
          </a:prstGeom>
          <a:solidFill>
            <a:srgbClr val="2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r>
              <a:rPr lang="en-US" altLang="x-none" sz="900" dirty="0">
                <a:solidFill>
                  <a:srgbClr val="000000"/>
                </a:solidFill>
                <a:ea typeface="ＭＳ Ｐゴシック" charset="-128"/>
              </a:rPr>
              <a:t>Most recent Selection</a:t>
            </a:r>
          </a:p>
        </p:txBody>
      </p:sp>
      <p:sp>
        <p:nvSpPr>
          <p:cNvPr id="137221" name="TextBox 2"/>
          <p:cNvSpPr txBox="1">
            <a:spLocks noChangeArrowheads="1"/>
          </p:cNvSpPr>
          <p:nvPr/>
        </p:nvSpPr>
        <p:spPr bwMode="auto">
          <a:xfrm>
            <a:off x="671513" y="3911600"/>
            <a:ext cx="80502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128"/>
              </a:defRPr>
            </a:lvl1pPr>
            <a:lvl2pPr marL="742950" indent="-285750">
              <a:defRPr sz="5400">
                <a:solidFill>
                  <a:schemeClr val="tx1"/>
                </a:solidFill>
                <a:latin typeface="Arial" charset="0"/>
                <a:ea typeface="ヒラギノ角ゴ Pro W3" charset="-128"/>
              </a:defRPr>
            </a:lvl2pPr>
            <a:lvl3pPr marL="1143000" indent="-228600">
              <a:defRPr sz="5400">
                <a:solidFill>
                  <a:schemeClr val="tx1"/>
                </a:solidFill>
                <a:latin typeface="Arial" charset="0"/>
                <a:ea typeface="ヒラギノ角ゴ Pro W3" charset="-128"/>
              </a:defRPr>
            </a:lvl3pPr>
            <a:lvl4pPr marL="1600200" indent="-228600">
              <a:defRPr sz="5400">
                <a:solidFill>
                  <a:schemeClr val="tx1"/>
                </a:solidFill>
                <a:latin typeface="Arial" charset="0"/>
                <a:ea typeface="ヒラギノ角ゴ Pro W3" charset="-128"/>
              </a:defRPr>
            </a:lvl4pPr>
            <a:lvl5pPr marL="2057400" indent="-228600">
              <a:defRPr sz="5400">
                <a:solidFill>
                  <a:schemeClr val="tx1"/>
                </a:solidFill>
                <a:latin typeface="Arial" charset="0"/>
                <a:ea typeface="ヒラギノ角ゴ Pro W3" charset="-128"/>
              </a:defRPr>
            </a:lvl5pPr>
            <a:lvl6pPr marL="2514600" indent="-228600" eaLnBrk="0" fontAlgn="base" hangingPunct="0">
              <a:spcBef>
                <a:spcPct val="0"/>
              </a:spcBef>
              <a:spcAft>
                <a:spcPct val="0"/>
              </a:spcAft>
              <a:defRPr sz="5400">
                <a:solidFill>
                  <a:schemeClr val="tx1"/>
                </a:solidFill>
                <a:latin typeface="Arial" charset="0"/>
                <a:ea typeface="ヒラギノ角ゴ Pro W3" charset="-128"/>
              </a:defRPr>
            </a:lvl6pPr>
            <a:lvl7pPr marL="2971800" indent="-228600" eaLnBrk="0" fontAlgn="base" hangingPunct="0">
              <a:spcBef>
                <a:spcPct val="0"/>
              </a:spcBef>
              <a:spcAft>
                <a:spcPct val="0"/>
              </a:spcAft>
              <a:defRPr sz="5400">
                <a:solidFill>
                  <a:schemeClr val="tx1"/>
                </a:solidFill>
                <a:latin typeface="Arial" charset="0"/>
                <a:ea typeface="ヒラギノ角ゴ Pro W3" charset="-128"/>
              </a:defRPr>
            </a:lvl7pPr>
            <a:lvl8pPr marL="3429000" indent="-228600" eaLnBrk="0" fontAlgn="base" hangingPunct="0">
              <a:spcBef>
                <a:spcPct val="0"/>
              </a:spcBef>
              <a:spcAft>
                <a:spcPct val="0"/>
              </a:spcAft>
              <a:defRPr sz="5400">
                <a:solidFill>
                  <a:schemeClr val="tx1"/>
                </a:solidFill>
                <a:latin typeface="Arial" charset="0"/>
                <a:ea typeface="ヒラギノ角ゴ Pro W3" charset="-128"/>
              </a:defRPr>
            </a:lvl8pPr>
            <a:lvl9pPr marL="3886200" indent="-228600" eaLnBrk="0" fontAlgn="base" hangingPunct="0">
              <a:spcBef>
                <a:spcPct val="0"/>
              </a:spcBef>
              <a:spcAft>
                <a:spcPct val="0"/>
              </a:spcAft>
              <a:defRPr sz="5400">
                <a:solidFill>
                  <a:schemeClr val="tx1"/>
                </a:solidFill>
                <a:latin typeface="Arial" charset="0"/>
                <a:ea typeface="ヒラギノ角ゴ Pro W3" charset="-128"/>
              </a:defRPr>
            </a:lvl9pPr>
          </a:lstStyle>
          <a:p>
            <a:pPr eaLnBrk="1" hangingPunct="1">
              <a:spcBef>
                <a:spcPts val="600"/>
              </a:spcBef>
            </a:pPr>
            <a:r>
              <a:rPr lang="en-US" altLang="x-none" sz="2000" dirty="0">
                <a:solidFill>
                  <a:srgbClr val="000000"/>
                </a:solidFill>
                <a:ea typeface="ＭＳ Ｐゴシック" charset="-128"/>
              </a:rPr>
              <a:t>EVS-1: 	CARVE, ATTREX, DISCOVER-AQ, AirMOSS, HS-3</a:t>
            </a:r>
          </a:p>
          <a:p>
            <a:pPr eaLnBrk="1" hangingPunct="1">
              <a:spcBef>
                <a:spcPts val="600"/>
              </a:spcBef>
            </a:pPr>
            <a:r>
              <a:rPr lang="en-US" altLang="x-none" sz="2000" dirty="0">
                <a:solidFill>
                  <a:srgbClr val="000000"/>
                </a:solidFill>
                <a:ea typeface="ＭＳ Ｐゴシック" charset="-128"/>
              </a:rPr>
              <a:t>EVM-1: CYGNSS </a:t>
            </a:r>
          </a:p>
          <a:p>
            <a:pPr eaLnBrk="1" hangingPunct="1">
              <a:spcBef>
                <a:spcPts val="600"/>
              </a:spcBef>
            </a:pPr>
            <a:r>
              <a:rPr lang="en-US" altLang="x-none" sz="2000" dirty="0">
                <a:solidFill>
                  <a:srgbClr val="000000"/>
                </a:solidFill>
                <a:ea typeface="ＭＳ Ｐゴシック" charset="-128"/>
              </a:rPr>
              <a:t>EVI-1:	TEMPO (2020-;2018 Instrument Delivery)</a:t>
            </a:r>
          </a:p>
          <a:p>
            <a:pPr eaLnBrk="1" hangingPunct="1">
              <a:spcBef>
                <a:spcPts val="600"/>
              </a:spcBef>
            </a:pPr>
            <a:r>
              <a:rPr lang="en-US" altLang="x-none" sz="2000" dirty="0">
                <a:solidFill>
                  <a:srgbClr val="000000"/>
                </a:solidFill>
                <a:ea typeface="ＭＳ Ｐゴシック" charset="-128"/>
              </a:rPr>
              <a:t>EVI-2:	GEDI (2019; 2018 del.); ECOSTRESS (10/2017; 5/2017 del.) </a:t>
            </a:r>
          </a:p>
          <a:p>
            <a:pPr eaLnBrk="1" hangingPunct="1">
              <a:spcBef>
                <a:spcPts val="600"/>
              </a:spcBef>
            </a:pPr>
            <a:r>
              <a:rPr lang="en-US" altLang="x-none" sz="2000" dirty="0">
                <a:solidFill>
                  <a:srgbClr val="000000"/>
                </a:solidFill>
                <a:ea typeface="ＭＳ Ｐゴシック" charset="-128"/>
              </a:rPr>
              <a:t>EVS-2:	AtoM, NAAMES, OMG, ORACLES, ACT-America, CORAL</a:t>
            </a:r>
          </a:p>
          <a:p>
            <a:pPr eaLnBrk="1" hangingPunct="1">
              <a:spcBef>
                <a:spcPts val="600"/>
              </a:spcBef>
            </a:pPr>
            <a:r>
              <a:rPr lang="en-US" altLang="x-none" sz="2000" dirty="0">
                <a:solidFill>
                  <a:srgbClr val="000000"/>
                </a:solidFill>
                <a:ea typeface="ＭＳ Ｐゴシック" charset="-128"/>
              </a:rPr>
              <a:t>EVM-2: GeoCARB</a:t>
            </a:r>
          </a:p>
          <a:p>
            <a:pPr eaLnBrk="1" hangingPunct="1">
              <a:spcBef>
                <a:spcPts val="600"/>
              </a:spcBef>
            </a:pPr>
            <a:r>
              <a:rPr lang="en-US" altLang="x-none" sz="2000" dirty="0">
                <a:solidFill>
                  <a:srgbClr val="000000"/>
                </a:solidFill>
                <a:ea typeface="ＭＳ Ｐゴシック" charset="-128"/>
              </a:rPr>
              <a:t>EVI-3: TROPICS and MAIA (polarimeter)</a:t>
            </a:r>
          </a:p>
        </p:txBody>
      </p:sp>
    </p:spTree>
  </p:cSld>
  <p:clrMapOvr>
    <a:masterClrMapping/>
  </p:clrMapOvr>
  <p:transition/>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FF0000"/>
          </a:solidFill>
        </a:ln>
        <a:scene3d>
          <a:camera prst="orthographicFront">
            <a:rot lat="0" lon="0" rev="300000"/>
          </a:camera>
          <a:lightRig rig="threePt" dir="t"/>
        </a:scene3d>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25524</TotalTime>
  <Words>2692</Words>
  <Application>Microsoft Macintosh PowerPoint</Application>
  <PresentationFormat>On-screen Show (4:3)</PresentationFormat>
  <Paragraphs>451</Paragraphs>
  <Slides>29</Slides>
  <Notes>26</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29</vt:i4>
      </vt:variant>
    </vt:vector>
  </HeadingPairs>
  <TitlesOfParts>
    <vt:vector size="52" baseType="lpstr">
      <vt:lpstr>ＭＳ Ｐゴシック</vt:lpstr>
      <vt:lpstr>ヒラギノ角ゴ Pro W3</vt:lpstr>
      <vt:lpstr>Arial</vt:lpstr>
      <vt:lpstr>Arial Narrow</vt:lpstr>
      <vt:lpstr>Calibri</vt:lpstr>
      <vt:lpstr>Calibri Light</vt:lpstr>
      <vt:lpstr>Century Gothic</vt:lpstr>
      <vt:lpstr>News Gothic MT</vt:lpstr>
      <vt:lpstr>Times</vt:lpstr>
      <vt:lpstr>Times New Roman</vt:lpstr>
      <vt:lpstr>Wingdings</vt:lpstr>
      <vt:lpstr>Wingdings 2</vt:lpstr>
      <vt:lpstr>Blank</vt:lpstr>
      <vt:lpstr>2_Blank</vt:lpstr>
      <vt:lpstr>1_Office Theme</vt:lpstr>
      <vt:lpstr>15_Office Theme</vt:lpstr>
      <vt:lpstr>Black</vt:lpstr>
      <vt:lpstr>21_Office Theme</vt:lpstr>
      <vt:lpstr>4_Blank</vt:lpstr>
      <vt:lpstr>2_Office Theme</vt:lpstr>
      <vt:lpstr>1_Breeze</vt:lpstr>
      <vt:lpstr>2_Breeze</vt:lpstr>
      <vt:lpstr>5_Blank</vt:lpstr>
      <vt:lpstr>PowerPoint Presentation</vt:lpstr>
      <vt:lpstr>PowerPoint Presentation</vt:lpstr>
      <vt:lpstr>PowerPoint Presentation</vt:lpstr>
      <vt:lpstr>PowerPoint Presentation</vt:lpstr>
      <vt:lpstr>PowerPoint Presentation</vt:lpstr>
      <vt:lpstr>ESD Budget/Program Overview</vt:lpstr>
      <vt:lpstr>PowerPoint Presentation</vt:lpstr>
      <vt:lpstr>PowerPoint Presentation</vt:lpstr>
      <vt:lpstr>PowerPoint Presentation</vt:lpstr>
      <vt:lpstr>Decadal Survey Status (1)</vt:lpstr>
      <vt:lpstr>Decadal Survey Status (2)</vt:lpstr>
      <vt:lpstr>NASA Ocean Biology and Biogeochemistry &amp; DS Advanced Planning</vt:lpstr>
      <vt:lpstr>PowerPoint Presentation</vt:lpstr>
      <vt:lpstr>Vicarious Calibration &amp; Data Validation</vt:lpstr>
      <vt:lpstr>Science Teams Pre-launch and Post-launch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 HQ</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Protecting Our Home Planet</dc:title>
  <dc:creator>SAIC ODIN</dc:creator>
  <cp:lastModifiedBy>Bontempi, Paula (HQ-DK000)</cp:lastModifiedBy>
  <cp:revision>1331</cp:revision>
  <cp:lastPrinted>2003-09-23T17:22:36Z</cp:lastPrinted>
  <dcterms:created xsi:type="dcterms:W3CDTF">2012-04-23T13:25:16Z</dcterms:created>
  <dcterms:modified xsi:type="dcterms:W3CDTF">2019-04-02T08:52:47Z</dcterms:modified>
</cp:coreProperties>
</file>