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tiff" ContentType="image/tiff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7" r:id="rId2"/>
    <p:sldId id="339" r:id="rId3"/>
    <p:sldId id="342" r:id="rId4"/>
    <p:sldId id="365" r:id="rId5"/>
    <p:sldId id="358" r:id="rId6"/>
    <p:sldId id="359" r:id="rId7"/>
    <p:sldId id="360" r:id="rId8"/>
    <p:sldId id="361" r:id="rId9"/>
    <p:sldId id="362" r:id="rId10"/>
    <p:sldId id="364" r:id="rId11"/>
    <p:sldId id="366" r:id="rId12"/>
    <p:sldId id="367" r:id="rId13"/>
    <p:sldId id="368" r:id="rId14"/>
    <p:sldId id="340" r:id="rId15"/>
    <p:sldId id="334" r:id="rId16"/>
    <p:sldId id="341" r:id="rId17"/>
    <p:sldId id="318" r:id="rId18"/>
    <p:sldId id="343" r:id="rId19"/>
    <p:sldId id="324" r:id="rId20"/>
    <p:sldId id="344" r:id="rId21"/>
    <p:sldId id="345" r:id="rId22"/>
    <p:sldId id="346" r:id="rId23"/>
    <p:sldId id="369" r:id="rId24"/>
    <p:sldId id="370" r:id="rId25"/>
    <p:sldId id="372" r:id="rId26"/>
    <p:sldId id="373" r:id="rId27"/>
    <p:sldId id="374" r:id="rId28"/>
    <p:sldId id="375" r:id="rId29"/>
    <p:sldId id="376" r:id="rId30"/>
    <p:sldId id="377" r:id="rId31"/>
    <p:sldId id="388" r:id="rId32"/>
    <p:sldId id="379" r:id="rId33"/>
    <p:sldId id="319" r:id="rId34"/>
    <p:sldId id="380" r:id="rId35"/>
    <p:sldId id="382" r:id="rId36"/>
    <p:sldId id="383" r:id="rId37"/>
    <p:sldId id="384" r:id="rId38"/>
    <p:sldId id="385" r:id="rId39"/>
    <p:sldId id="386" r:id="rId40"/>
    <p:sldId id="387" r:id="rId41"/>
    <p:sldId id="381" r:id="rId42"/>
    <p:sldId id="348" r:id="rId43"/>
    <p:sldId id="347" r:id="rId44"/>
    <p:sldId id="321" r:id="rId45"/>
    <p:sldId id="336" r:id="rId46"/>
    <p:sldId id="325" r:id="rId47"/>
    <p:sldId id="355" r:id="rId48"/>
    <p:sldId id="356" r:id="rId49"/>
    <p:sldId id="349" r:id="rId5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6" autoAdjust="0"/>
    <p:restoredTop sz="94660"/>
  </p:normalViewPr>
  <p:slideViewPr>
    <p:cSldViewPr>
      <p:cViewPr>
        <p:scale>
          <a:sx n="66" d="100"/>
          <a:sy n="66" d="100"/>
        </p:scale>
        <p:origin x="-64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xim\Documents\Max-Gorbunov\OCEANUS-2008\LifeTime\tau0_surface_al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xim\Documents\Max-Gorbunov\DATA\Field\ARAON_Korea_2010\LifeTime_DATA\a101722-processed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xim\Documents\Max-Gorbunov\DATA\Field\ARAON_Korea_2010\LifeTime_DATA\a101722-processed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xim\Documents\Max-Gorbunov\DATA\Field\ARAON_Korea_2010\FIRe_DATA\A101723-fi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9.5458361227113875E-2"/>
          <c:y val="7.0358172908994765E-2"/>
          <c:w val="0.87290088232898144"/>
          <c:h val="0.74423819646118472"/>
        </c:manualLayout>
      </c:layout>
      <c:scatterChart>
        <c:scatterStyle val="lineMarker"/>
        <c:ser>
          <c:idx val="0"/>
          <c:order val="0"/>
          <c:spPr>
            <a:ln>
              <a:solidFill>
                <a:srgbClr val="BBE0E3">
                  <a:shade val="95000"/>
                  <a:satMod val="105000"/>
                </a:srgbClr>
              </a:solidFill>
            </a:ln>
          </c:spPr>
          <c:marker>
            <c:symbol val="diamond"/>
            <c:size val="9"/>
            <c:spPr>
              <a:noFill/>
              <a:ln w="19050">
                <a:solidFill>
                  <a:schemeClr val="accent2"/>
                </a:solidFill>
              </a:ln>
            </c:spPr>
          </c:marker>
          <c:xVal>
            <c:numRef>
              <c:f>Лист1!$B$6:$B$33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</c:numCache>
            </c:numRef>
          </c:xVal>
          <c:yVal>
            <c:numRef>
              <c:f>Лист1!$C$6:$C$33</c:f>
              <c:numCache>
                <c:formatCode>General</c:formatCode>
                <c:ptCount val="28"/>
                <c:pt idx="1">
                  <c:v>0.52</c:v>
                </c:pt>
                <c:pt idx="2">
                  <c:v>0.4100000000000002</c:v>
                </c:pt>
                <c:pt idx="3">
                  <c:v>0.46</c:v>
                </c:pt>
                <c:pt idx="4">
                  <c:v>0.61000000000000043</c:v>
                </c:pt>
                <c:pt idx="5">
                  <c:v>0.42000000000000021</c:v>
                </c:pt>
                <c:pt idx="6">
                  <c:v>0.4</c:v>
                </c:pt>
                <c:pt idx="7">
                  <c:v>0.51</c:v>
                </c:pt>
                <c:pt idx="8">
                  <c:v>0.63000000000000045</c:v>
                </c:pt>
                <c:pt idx="9">
                  <c:v>0.38000000000000023</c:v>
                </c:pt>
                <c:pt idx="10">
                  <c:v>0.49000000000000021</c:v>
                </c:pt>
                <c:pt idx="11">
                  <c:v>0.63000000000000045</c:v>
                </c:pt>
                <c:pt idx="12">
                  <c:v>0.66000000000000059</c:v>
                </c:pt>
                <c:pt idx="13">
                  <c:v>0.44000000000000011</c:v>
                </c:pt>
                <c:pt idx="14">
                  <c:v>0.39000000000000024</c:v>
                </c:pt>
                <c:pt idx="15">
                  <c:v>0.53</c:v>
                </c:pt>
                <c:pt idx="16">
                  <c:v>0.53</c:v>
                </c:pt>
                <c:pt idx="17">
                  <c:v>0.46</c:v>
                </c:pt>
                <c:pt idx="18">
                  <c:v>0.4800000000000002</c:v>
                </c:pt>
                <c:pt idx="19">
                  <c:v>0.64000000000000046</c:v>
                </c:pt>
                <c:pt idx="20">
                  <c:v>0.45</c:v>
                </c:pt>
                <c:pt idx="21">
                  <c:v>0.46</c:v>
                </c:pt>
                <c:pt idx="22">
                  <c:v>0.4800000000000002</c:v>
                </c:pt>
                <c:pt idx="23">
                  <c:v>0.59000000000000019</c:v>
                </c:pt>
                <c:pt idx="24">
                  <c:v>0.88000000000000023</c:v>
                </c:pt>
                <c:pt idx="25">
                  <c:v>0.9</c:v>
                </c:pt>
                <c:pt idx="26">
                  <c:v>0.8300000000000004</c:v>
                </c:pt>
                <c:pt idx="27">
                  <c:v>0.72000000000000042</c:v>
                </c:pt>
              </c:numCache>
            </c:numRef>
          </c:yVal>
        </c:ser>
        <c:axId val="96126464"/>
        <c:axId val="96128384"/>
      </c:scatterChart>
      <c:valAx>
        <c:axId val="961264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Station #</a:t>
                </a:r>
              </a:p>
            </c:rich>
          </c:tx>
          <c:layout/>
        </c:title>
        <c:numFmt formatCode="General" sourceLinked="1"/>
        <c:tickLblPos val="nextTo"/>
        <c:crossAx val="96128384"/>
        <c:crosses val="autoZero"/>
        <c:crossBetween val="midCat"/>
      </c:valAx>
      <c:valAx>
        <c:axId val="96128384"/>
        <c:scaling>
          <c:orientation val="minMax"/>
          <c:max val="2.2000000000000002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tau-0 (ns)</a:t>
                </a:r>
              </a:p>
            </c:rich>
          </c:tx>
          <c:layout/>
        </c:title>
        <c:numFmt formatCode="General" sourceLinked="1"/>
        <c:tickLblPos val="nextTo"/>
        <c:crossAx val="96126464"/>
        <c:crosses val="autoZero"/>
        <c:crossBetween val="midCat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</c:title>
    <c:plotArea>
      <c:layout>
        <c:manualLayout>
          <c:layoutTarget val="inner"/>
          <c:xMode val="edge"/>
          <c:yMode val="edge"/>
          <c:x val="3.0038759689922492E-2"/>
          <c:y val="5.7971014492753624E-2"/>
          <c:w val="0.9593023255813955"/>
          <c:h val="0.77777777777777846"/>
        </c:manualLayout>
      </c:layout>
      <c:scatterChart>
        <c:scatterStyle val="lineMarker"/>
        <c:ser>
          <c:idx val="0"/>
          <c:order val="0"/>
          <c:tx>
            <c:v>Fv/Fm</c:v>
          </c:tx>
          <c:spPr>
            <a:ln w="14278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'B81819'!$AC$5:$AC$10222</c:f>
              <c:numCache>
                <c:formatCode>General</c:formatCode>
                <c:ptCount val="10218"/>
                <c:pt idx="0">
                  <c:v>19.621944444444487</c:v>
                </c:pt>
                <c:pt idx="1">
                  <c:v>19.688611111111086</c:v>
                </c:pt>
                <c:pt idx="2">
                  <c:v>19.755277777777753</c:v>
                </c:pt>
                <c:pt idx="3">
                  <c:v>19.821944444444476</c:v>
                </c:pt>
                <c:pt idx="4">
                  <c:v>19.888611111111089</c:v>
                </c:pt>
                <c:pt idx="5">
                  <c:v>19.955277777777752</c:v>
                </c:pt>
                <c:pt idx="6">
                  <c:v>20.021944444444468</c:v>
                </c:pt>
                <c:pt idx="7">
                  <c:v>20.088611111111089</c:v>
                </c:pt>
                <c:pt idx="8">
                  <c:v>20.155277777777776</c:v>
                </c:pt>
                <c:pt idx="9">
                  <c:v>20.221944444444468</c:v>
                </c:pt>
                <c:pt idx="10">
                  <c:v>20.288611111111077</c:v>
                </c:pt>
                <c:pt idx="11">
                  <c:v>20.355277777777776</c:v>
                </c:pt>
                <c:pt idx="12">
                  <c:v>20.421944444444467</c:v>
                </c:pt>
                <c:pt idx="13">
                  <c:v>20.488611111111073</c:v>
                </c:pt>
                <c:pt idx="14">
                  <c:v>20.555277777777754</c:v>
                </c:pt>
                <c:pt idx="15">
                  <c:v>20.621944444444487</c:v>
                </c:pt>
                <c:pt idx="16">
                  <c:v>20.688611111111086</c:v>
                </c:pt>
                <c:pt idx="17">
                  <c:v>20.755277777777753</c:v>
                </c:pt>
                <c:pt idx="18">
                  <c:v>20.821944444444476</c:v>
                </c:pt>
                <c:pt idx="19">
                  <c:v>20.888611111111089</c:v>
                </c:pt>
                <c:pt idx="20">
                  <c:v>20.955277777777752</c:v>
                </c:pt>
                <c:pt idx="21">
                  <c:v>21.021944444444468</c:v>
                </c:pt>
                <c:pt idx="22">
                  <c:v>21.088611111111089</c:v>
                </c:pt>
                <c:pt idx="23">
                  <c:v>21.155277777777776</c:v>
                </c:pt>
                <c:pt idx="24">
                  <c:v>21.221944444444468</c:v>
                </c:pt>
                <c:pt idx="25">
                  <c:v>21.288611111111077</c:v>
                </c:pt>
                <c:pt idx="26">
                  <c:v>21.355277777777776</c:v>
                </c:pt>
                <c:pt idx="27">
                  <c:v>21.421944444444467</c:v>
                </c:pt>
                <c:pt idx="28">
                  <c:v>21.488611111111073</c:v>
                </c:pt>
                <c:pt idx="29">
                  <c:v>21.555277777777754</c:v>
                </c:pt>
                <c:pt idx="30">
                  <c:v>21.621944444444487</c:v>
                </c:pt>
                <c:pt idx="31">
                  <c:v>21.688611111111086</c:v>
                </c:pt>
                <c:pt idx="32">
                  <c:v>21.755277777777753</c:v>
                </c:pt>
                <c:pt idx="33">
                  <c:v>21.821944444444476</c:v>
                </c:pt>
                <c:pt idx="34">
                  <c:v>21.888611111111089</c:v>
                </c:pt>
                <c:pt idx="35">
                  <c:v>21.955277777777752</c:v>
                </c:pt>
                <c:pt idx="36">
                  <c:v>22.021944444444468</c:v>
                </c:pt>
                <c:pt idx="37">
                  <c:v>22.088611111111089</c:v>
                </c:pt>
                <c:pt idx="38">
                  <c:v>22.155277777777776</c:v>
                </c:pt>
                <c:pt idx="39">
                  <c:v>22.221944444444468</c:v>
                </c:pt>
                <c:pt idx="40">
                  <c:v>22.288611111111077</c:v>
                </c:pt>
                <c:pt idx="41">
                  <c:v>22.355277777777776</c:v>
                </c:pt>
                <c:pt idx="42">
                  <c:v>22.421944444444467</c:v>
                </c:pt>
                <c:pt idx="43">
                  <c:v>22.488611111111073</c:v>
                </c:pt>
                <c:pt idx="44">
                  <c:v>22.555277777777754</c:v>
                </c:pt>
                <c:pt idx="45">
                  <c:v>22.621944444444487</c:v>
                </c:pt>
                <c:pt idx="46">
                  <c:v>22.688611111111086</c:v>
                </c:pt>
                <c:pt idx="47">
                  <c:v>22.755277777777753</c:v>
                </c:pt>
                <c:pt idx="48">
                  <c:v>22.821944444444476</c:v>
                </c:pt>
                <c:pt idx="49">
                  <c:v>22.888611111111089</c:v>
                </c:pt>
                <c:pt idx="50">
                  <c:v>22.955277777777752</c:v>
                </c:pt>
                <c:pt idx="51">
                  <c:v>23.021944444444468</c:v>
                </c:pt>
                <c:pt idx="52">
                  <c:v>23.088611111111089</c:v>
                </c:pt>
                <c:pt idx="53">
                  <c:v>23.155277777777776</c:v>
                </c:pt>
                <c:pt idx="54">
                  <c:v>23.221944444444468</c:v>
                </c:pt>
                <c:pt idx="55">
                  <c:v>23.288611111111077</c:v>
                </c:pt>
                <c:pt idx="56">
                  <c:v>23.355277777777776</c:v>
                </c:pt>
                <c:pt idx="57">
                  <c:v>23.421944444444467</c:v>
                </c:pt>
                <c:pt idx="58">
                  <c:v>23.488611111111073</c:v>
                </c:pt>
                <c:pt idx="59">
                  <c:v>23.555277777777754</c:v>
                </c:pt>
                <c:pt idx="60">
                  <c:v>23.621944444444487</c:v>
                </c:pt>
                <c:pt idx="61">
                  <c:v>23.688611111111086</c:v>
                </c:pt>
                <c:pt idx="62">
                  <c:v>23.755277777777753</c:v>
                </c:pt>
                <c:pt idx="63">
                  <c:v>23.821944444444476</c:v>
                </c:pt>
                <c:pt idx="64">
                  <c:v>23.888611111111089</c:v>
                </c:pt>
                <c:pt idx="65">
                  <c:v>23.938333333333269</c:v>
                </c:pt>
                <c:pt idx="66">
                  <c:v>23.987777777777737</c:v>
                </c:pt>
                <c:pt idx="67">
                  <c:v>24.052222222222198</c:v>
                </c:pt>
                <c:pt idx="68">
                  <c:v>24.118888888888915</c:v>
                </c:pt>
                <c:pt idx="69">
                  <c:v>24.185555555555556</c:v>
                </c:pt>
                <c:pt idx="70">
                  <c:v>24.252222222222183</c:v>
                </c:pt>
                <c:pt idx="71">
                  <c:v>24.318888888888917</c:v>
                </c:pt>
                <c:pt idx="72">
                  <c:v>24.385555555555552</c:v>
                </c:pt>
                <c:pt idx="73">
                  <c:v>24.452222222222179</c:v>
                </c:pt>
                <c:pt idx="74">
                  <c:v>24.518888888888895</c:v>
                </c:pt>
                <c:pt idx="75">
                  <c:v>24.58555555555553</c:v>
                </c:pt>
                <c:pt idx="76">
                  <c:v>24.652222222222196</c:v>
                </c:pt>
                <c:pt idx="77">
                  <c:v>24.718888888888891</c:v>
                </c:pt>
                <c:pt idx="78">
                  <c:v>24.785555555555529</c:v>
                </c:pt>
                <c:pt idx="79">
                  <c:v>24.852222222222199</c:v>
                </c:pt>
                <c:pt idx="80">
                  <c:v>24.91888888888889</c:v>
                </c:pt>
                <c:pt idx="81">
                  <c:v>24.985555555555532</c:v>
                </c:pt>
                <c:pt idx="82">
                  <c:v>25.052222222222198</c:v>
                </c:pt>
                <c:pt idx="83">
                  <c:v>25.118888888888915</c:v>
                </c:pt>
                <c:pt idx="84">
                  <c:v>25.185555555555556</c:v>
                </c:pt>
                <c:pt idx="85">
                  <c:v>25.252222222222183</c:v>
                </c:pt>
                <c:pt idx="86">
                  <c:v>25.318888888888917</c:v>
                </c:pt>
                <c:pt idx="87">
                  <c:v>25.385833333333277</c:v>
                </c:pt>
                <c:pt idx="88">
                  <c:v>25.452499999999969</c:v>
                </c:pt>
                <c:pt idx="89">
                  <c:v>25.519166666666692</c:v>
                </c:pt>
                <c:pt idx="90">
                  <c:v>25.585833333333273</c:v>
                </c:pt>
                <c:pt idx="91">
                  <c:v>25.6525</c:v>
                </c:pt>
                <c:pt idx="92">
                  <c:v>25.719166666666691</c:v>
                </c:pt>
                <c:pt idx="93">
                  <c:v>25.785833333333269</c:v>
                </c:pt>
                <c:pt idx="94">
                  <c:v>25.852499999999974</c:v>
                </c:pt>
                <c:pt idx="95">
                  <c:v>25.91916666666669</c:v>
                </c:pt>
                <c:pt idx="96">
                  <c:v>25.985833333333265</c:v>
                </c:pt>
                <c:pt idx="97">
                  <c:v>26.052500000000002</c:v>
                </c:pt>
                <c:pt idx="98">
                  <c:v>26.1191666666667</c:v>
                </c:pt>
                <c:pt idx="99">
                  <c:v>26.185833333333285</c:v>
                </c:pt>
                <c:pt idx="100">
                  <c:v>26.252777777777748</c:v>
                </c:pt>
                <c:pt idx="101">
                  <c:v>26.319444444444468</c:v>
                </c:pt>
                <c:pt idx="102">
                  <c:v>26.386111111111113</c:v>
                </c:pt>
                <c:pt idx="103">
                  <c:v>26.452777777777737</c:v>
                </c:pt>
                <c:pt idx="104">
                  <c:v>26.519444444444471</c:v>
                </c:pt>
                <c:pt idx="105">
                  <c:v>26.586111111111112</c:v>
                </c:pt>
                <c:pt idx="106">
                  <c:v>26.652777777777779</c:v>
                </c:pt>
                <c:pt idx="107">
                  <c:v>26.719444444444445</c:v>
                </c:pt>
                <c:pt idx="108">
                  <c:v>26.786111111111087</c:v>
                </c:pt>
                <c:pt idx="109">
                  <c:v>26.852777777777753</c:v>
                </c:pt>
                <c:pt idx="110">
                  <c:v>26.919444444444444</c:v>
                </c:pt>
                <c:pt idx="111">
                  <c:v>26.986111111111089</c:v>
                </c:pt>
                <c:pt idx="112">
                  <c:v>27.052777777777752</c:v>
                </c:pt>
                <c:pt idx="113">
                  <c:v>27.119444444444468</c:v>
                </c:pt>
                <c:pt idx="114">
                  <c:v>27.18611111111111</c:v>
                </c:pt>
                <c:pt idx="115">
                  <c:v>27.252777777777748</c:v>
                </c:pt>
                <c:pt idx="116">
                  <c:v>27.319444444444468</c:v>
                </c:pt>
                <c:pt idx="117">
                  <c:v>27.386111111111113</c:v>
                </c:pt>
                <c:pt idx="118">
                  <c:v>27.452777777777737</c:v>
                </c:pt>
                <c:pt idx="119">
                  <c:v>27.519444444444471</c:v>
                </c:pt>
                <c:pt idx="120">
                  <c:v>27.586111111111112</c:v>
                </c:pt>
                <c:pt idx="121">
                  <c:v>27.652777777777779</c:v>
                </c:pt>
                <c:pt idx="122">
                  <c:v>27.719444444444445</c:v>
                </c:pt>
                <c:pt idx="123">
                  <c:v>27.786111111111087</c:v>
                </c:pt>
                <c:pt idx="124">
                  <c:v>27.852777777777753</c:v>
                </c:pt>
                <c:pt idx="125">
                  <c:v>27.919444444444444</c:v>
                </c:pt>
                <c:pt idx="126">
                  <c:v>27.986111111111089</c:v>
                </c:pt>
                <c:pt idx="127">
                  <c:v>28.052777777777752</c:v>
                </c:pt>
                <c:pt idx="128">
                  <c:v>28.119444444444468</c:v>
                </c:pt>
                <c:pt idx="129">
                  <c:v>28.18611111111111</c:v>
                </c:pt>
                <c:pt idx="130">
                  <c:v>28.252777777777748</c:v>
                </c:pt>
                <c:pt idx="131">
                  <c:v>28.319444444444468</c:v>
                </c:pt>
                <c:pt idx="132">
                  <c:v>28.386111111111113</c:v>
                </c:pt>
                <c:pt idx="133">
                  <c:v>28.452777777777744</c:v>
                </c:pt>
                <c:pt idx="134">
                  <c:v>28.519444444444471</c:v>
                </c:pt>
                <c:pt idx="135">
                  <c:v>28.586111111111112</c:v>
                </c:pt>
                <c:pt idx="136">
                  <c:v>28.652777777777779</c:v>
                </c:pt>
                <c:pt idx="137">
                  <c:v>28.719444444444445</c:v>
                </c:pt>
                <c:pt idx="138">
                  <c:v>28.786111111111087</c:v>
                </c:pt>
                <c:pt idx="139">
                  <c:v>28.852777777777753</c:v>
                </c:pt>
                <c:pt idx="140">
                  <c:v>28.919444444444444</c:v>
                </c:pt>
                <c:pt idx="141">
                  <c:v>28.986111111111089</c:v>
                </c:pt>
                <c:pt idx="142">
                  <c:v>29.052777777777752</c:v>
                </c:pt>
                <c:pt idx="143">
                  <c:v>29.119444444444468</c:v>
                </c:pt>
                <c:pt idx="144">
                  <c:v>29.18611111111111</c:v>
                </c:pt>
                <c:pt idx="145">
                  <c:v>29.252777777777755</c:v>
                </c:pt>
                <c:pt idx="146">
                  <c:v>29.319444444444468</c:v>
                </c:pt>
                <c:pt idx="147">
                  <c:v>29.386111111111113</c:v>
                </c:pt>
                <c:pt idx="148">
                  <c:v>29.452777777777744</c:v>
                </c:pt>
                <c:pt idx="149">
                  <c:v>29.519444444444471</c:v>
                </c:pt>
                <c:pt idx="150">
                  <c:v>29.586111111111112</c:v>
                </c:pt>
                <c:pt idx="151">
                  <c:v>29.652777777777779</c:v>
                </c:pt>
                <c:pt idx="152">
                  <c:v>29.719444444444445</c:v>
                </c:pt>
                <c:pt idx="153">
                  <c:v>29.786111111111087</c:v>
                </c:pt>
                <c:pt idx="154">
                  <c:v>29.852777777777753</c:v>
                </c:pt>
                <c:pt idx="155">
                  <c:v>29.919444444444444</c:v>
                </c:pt>
                <c:pt idx="156">
                  <c:v>29.986111111111089</c:v>
                </c:pt>
                <c:pt idx="157">
                  <c:v>30.052777777777752</c:v>
                </c:pt>
                <c:pt idx="158">
                  <c:v>30.119444444444468</c:v>
                </c:pt>
                <c:pt idx="159">
                  <c:v>30.18611111111111</c:v>
                </c:pt>
                <c:pt idx="160">
                  <c:v>30.252777777777755</c:v>
                </c:pt>
                <c:pt idx="161">
                  <c:v>30.319444444444468</c:v>
                </c:pt>
                <c:pt idx="162">
                  <c:v>30.386111111111113</c:v>
                </c:pt>
                <c:pt idx="163">
                  <c:v>30.452777777777744</c:v>
                </c:pt>
                <c:pt idx="164">
                  <c:v>30.519444444444471</c:v>
                </c:pt>
                <c:pt idx="165">
                  <c:v>30.586111111111112</c:v>
                </c:pt>
                <c:pt idx="166">
                  <c:v>30.652777777777779</c:v>
                </c:pt>
                <c:pt idx="167">
                  <c:v>30.719444444444445</c:v>
                </c:pt>
                <c:pt idx="168">
                  <c:v>30.786111111111087</c:v>
                </c:pt>
                <c:pt idx="169">
                  <c:v>30.852777777777753</c:v>
                </c:pt>
                <c:pt idx="170">
                  <c:v>30.919444444444444</c:v>
                </c:pt>
                <c:pt idx="171">
                  <c:v>30.986111111111089</c:v>
                </c:pt>
                <c:pt idx="172">
                  <c:v>31.052777777777752</c:v>
                </c:pt>
                <c:pt idx="173">
                  <c:v>31.119444444444468</c:v>
                </c:pt>
                <c:pt idx="174">
                  <c:v>31.18611111111111</c:v>
                </c:pt>
                <c:pt idx="175">
                  <c:v>31.252777777777755</c:v>
                </c:pt>
                <c:pt idx="176">
                  <c:v>31.319444444444468</c:v>
                </c:pt>
                <c:pt idx="177">
                  <c:v>31.386111111111113</c:v>
                </c:pt>
                <c:pt idx="178">
                  <c:v>31.452777777777744</c:v>
                </c:pt>
                <c:pt idx="179">
                  <c:v>31.519444444444471</c:v>
                </c:pt>
                <c:pt idx="180">
                  <c:v>31.586111111111112</c:v>
                </c:pt>
                <c:pt idx="181">
                  <c:v>31.652777777777779</c:v>
                </c:pt>
                <c:pt idx="182">
                  <c:v>31.719444444444445</c:v>
                </c:pt>
                <c:pt idx="183">
                  <c:v>31.786111111111087</c:v>
                </c:pt>
                <c:pt idx="184">
                  <c:v>31.852777777777753</c:v>
                </c:pt>
                <c:pt idx="185">
                  <c:v>31.919444444444444</c:v>
                </c:pt>
                <c:pt idx="186">
                  <c:v>31.986111111111089</c:v>
                </c:pt>
                <c:pt idx="187">
                  <c:v>32.052777777777777</c:v>
                </c:pt>
                <c:pt idx="188">
                  <c:v>32.119444444444383</c:v>
                </c:pt>
                <c:pt idx="189">
                  <c:v>32.18611111111111</c:v>
                </c:pt>
                <c:pt idx="190">
                  <c:v>32.25277777777778</c:v>
                </c:pt>
                <c:pt idx="191">
                  <c:v>32.319444444444343</c:v>
                </c:pt>
                <c:pt idx="192">
                  <c:v>32.386111111111106</c:v>
                </c:pt>
                <c:pt idx="193">
                  <c:v>32.452777777777776</c:v>
                </c:pt>
                <c:pt idx="194">
                  <c:v>32.519444444444368</c:v>
                </c:pt>
                <c:pt idx="195">
                  <c:v>32.586111111111109</c:v>
                </c:pt>
                <c:pt idx="196">
                  <c:v>32.652777777777779</c:v>
                </c:pt>
                <c:pt idx="197">
                  <c:v>32.719444444444385</c:v>
                </c:pt>
                <c:pt idx="198">
                  <c:v>32.786111111111111</c:v>
                </c:pt>
                <c:pt idx="199">
                  <c:v>32.852777777777774</c:v>
                </c:pt>
                <c:pt idx="200">
                  <c:v>32.919444444444359</c:v>
                </c:pt>
                <c:pt idx="201">
                  <c:v>32.986111111111114</c:v>
                </c:pt>
                <c:pt idx="202">
                  <c:v>33.052777777777777</c:v>
                </c:pt>
                <c:pt idx="203">
                  <c:v>33.119444444444369</c:v>
                </c:pt>
                <c:pt idx="204">
                  <c:v>33.18611111111111</c:v>
                </c:pt>
                <c:pt idx="205">
                  <c:v>33.25277777777778</c:v>
                </c:pt>
                <c:pt idx="206">
                  <c:v>33.319444444444343</c:v>
                </c:pt>
                <c:pt idx="207">
                  <c:v>33.386111111111106</c:v>
                </c:pt>
                <c:pt idx="208">
                  <c:v>33.452777777777776</c:v>
                </c:pt>
                <c:pt idx="209">
                  <c:v>33.519444444444368</c:v>
                </c:pt>
                <c:pt idx="210">
                  <c:v>33.586111111111109</c:v>
                </c:pt>
                <c:pt idx="211">
                  <c:v>33.652777777777779</c:v>
                </c:pt>
                <c:pt idx="212">
                  <c:v>33.719444444444385</c:v>
                </c:pt>
                <c:pt idx="213">
                  <c:v>33.786111111111111</c:v>
                </c:pt>
                <c:pt idx="214">
                  <c:v>33.852777777777774</c:v>
                </c:pt>
                <c:pt idx="215">
                  <c:v>33.919444444444359</c:v>
                </c:pt>
                <c:pt idx="216">
                  <c:v>33.986111111111114</c:v>
                </c:pt>
                <c:pt idx="217">
                  <c:v>34.052777777777777</c:v>
                </c:pt>
                <c:pt idx="218">
                  <c:v>34.119444444444369</c:v>
                </c:pt>
                <c:pt idx="219">
                  <c:v>34.18611111111111</c:v>
                </c:pt>
                <c:pt idx="220">
                  <c:v>34.25277777777778</c:v>
                </c:pt>
                <c:pt idx="221">
                  <c:v>34.319444444444343</c:v>
                </c:pt>
                <c:pt idx="222">
                  <c:v>34.386111111111106</c:v>
                </c:pt>
                <c:pt idx="223">
                  <c:v>34.452777777777776</c:v>
                </c:pt>
                <c:pt idx="224">
                  <c:v>34.519444444444368</c:v>
                </c:pt>
                <c:pt idx="225">
                  <c:v>34.586111111111109</c:v>
                </c:pt>
                <c:pt idx="226">
                  <c:v>34.652777777777779</c:v>
                </c:pt>
                <c:pt idx="227">
                  <c:v>34.719444444444385</c:v>
                </c:pt>
                <c:pt idx="228">
                  <c:v>34.786111111111111</c:v>
                </c:pt>
                <c:pt idx="229">
                  <c:v>34.852777777777774</c:v>
                </c:pt>
                <c:pt idx="230">
                  <c:v>34.919444444444359</c:v>
                </c:pt>
                <c:pt idx="231">
                  <c:v>34.986111111111114</c:v>
                </c:pt>
                <c:pt idx="232">
                  <c:v>35.052777777777777</c:v>
                </c:pt>
                <c:pt idx="233">
                  <c:v>35.119444444444369</c:v>
                </c:pt>
                <c:pt idx="234">
                  <c:v>35.18611111111111</c:v>
                </c:pt>
                <c:pt idx="235">
                  <c:v>35.25277777777778</c:v>
                </c:pt>
                <c:pt idx="236">
                  <c:v>35.319444444444343</c:v>
                </c:pt>
                <c:pt idx="237">
                  <c:v>35.386111111111106</c:v>
                </c:pt>
                <c:pt idx="238">
                  <c:v>35.452777777777776</c:v>
                </c:pt>
                <c:pt idx="239">
                  <c:v>35.519444444444368</c:v>
                </c:pt>
                <c:pt idx="240">
                  <c:v>35.586111111111109</c:v>
                </c:pt>
                <c:pt idx="241">
                  <c:v>35.652777777777779</c:v>
                </c:pt>
                <c:pt idx="242">
                  <c:v>35.719444444444385</c:v>
                </c:pt>
                <c:pt idx="243">
                  <c:v>35.786111111111111</c:v>
                </c:pt>
                <c:pt idx="244">
                  <c:v>35.852777777777774</c:v>
                </c:pt>
                <c:pt idx="245">
                  <c:v>35.919444444444359</c:v>
                </c:pt>
                <c:pt idx="246">
                  <c:v>35.986111111111114</c:v>
                </c:pt>
                <c:pt idx="247">
                  <c:v>36.052777777777777</c:v>
                </c:pt>
                <c:pt idx="248">
                  <c:v>36.119444444444369</c:v>
                </c:pt>
                <c:pt idx="249">
                  <c:v>36.18611111111111</c:v>
                </c:pt>
                <c:pt idx="250">
                  <c:v>36.25277777777778</c:v>
                </c:pt>
                <c:pt idx="251">
                  <c:v>36.319444444444343</c:v>
                </c:pt>
                <c:pt idx="252">
                  <c:v>36.386111111111106</c:v>
                </c:pt>
                <c:pt idx="253">
                  <c:v>36.452777777777776</c:v>
                </c:pt>
                <c:pt idx="254">
                  <c:v>36.519444444444368</c:v>
                </c:pt>
                <c:pt idx="255">
                  <c:v>36.586111111111109</c:v>
                </c:pt>
                <c:pt idx="256">
                  <c:v>36.652777777777779</c:v>
                </c:pt>
                <c:pt idx="257">
                  <c:v>36.719444444444385</c:v>
                </c:pt>
                <c:pt idx="258">
                  <c:v>36.786111111111111</c:v>
                </c:pt>
                <c:pt idx="259">
                  <c:v>36.852777777777774</c:v>
                </c:pt>
                <c:pt idx="260">
                  <c:v>36.919444444444359</c:v>
                </c:pt>
                <c:pt idx="261">
                  <c:v>36.986111111111114</c:v>
                </c:pt>
                <c:pt idx="262">
                  <c:v>37.052777777777777</c:v>
                </c:pt>
                <c:pt idx="263">
                  <c:v>37.119444444444369</c:v>
                </c:pt>
                <c:pt idx="264">
                  <c:v>37.18611111111111</c:v>
                </c:pt>
                <c:pt idx="265">
                  <c:v>37.25277777777778</c:v>
                </c:pt>
                <c:pt idx="266">
                  <c:v>37.319444444444343</c:v>
                </c:pt>
                <c:pt idx="267">
                  <c:v>37.386111111111106</c:v>
                </c:pt>
                <c:pt idx="268">
                  <c:v>37.452777777777776</c:v>
                </c:pt>
                <c:pt idx="269">
                  <c:v>37.519444444444368</c:v>
                </c:pt>
                <c:pt idx="270">
                  <c:v>37.586111111111109</c:v>
                </c:pt>
                <c:pt idx="271">
                  <c:v>37.653055555555554</c:v>
                </c:pt>
                <c:pt idx="272">
                  <c:v>37.719722222222231</c:v>
                </c:pt>
                <c:pt idx="273">
                  <c:v>37.786388888888943</c:v>
                </c:pt>
                <c:pt idx="274">
                  <c:v>37.853055555555507</c:v>
                </c:pt>
                <c:pt idx="275">
                  <c:v>37.919722222222205</c:v>
                </c:pt>
                <c:pt idx="276">
                  <c:v>37.986388888888889</c:v>
                </c:pt>
                <c:pt idx="277">
                  <c:v>38.053055555555545</c:v>
                </c:pt>
                <c:pt idx="278">
                  <c:v>38.119722222222222</c:v>
                </c:pt>
                <c:pt idx="279">
                  <c:v>38.186388888888935</c:v>
                </c:pt>
                <c:pt idx="280">
                  <c:v>38.253055555555555</c:v>
                </c:pt>
                <c:pt idx="281">
                  <c:v>38.319722222222225</c:v>
                </c:pt>
                <c:pt idx="282">
                  <c:v>38.386388888888888</c:v>
                </c:pt>
                <c:pt idx="283">
                  <c:v>38.453055555555544</c:v>
                </c:pt>
                <c:pt idx="286">
                  <c:v>38.58</c:v>
                </c:pt>
                <c:pt idx="287">
                  <c:v>38.64666666666654</c:v>
                </c:pt>
                <c:pt idx="288">
                  <c:v>38.713333333333331</c:v>
                </c:pt>
                <c:pt idx="289">
                  <c:v>38.78</c:v>
                </c:pt>
                <c:pt idx="290">
                  <c:v>38.846666666666515</c:v>
                </c:pt>
                <c:pt idx="291">
                  <c:v>38.913611111111095</c:v>
                </c:pt>
                <c:pt idx="292">
                  <c:v>38.980277777777744</c:v>
                </c:pt>
                <c:pt idx="293">
                  <c:v>39.046944444444399</c:v>
                </c:pt>
                <c:pt idx="294">
                  <c:v>39.113611111111105</c:v>
                </c:pt>
                <c:pt idx="295">
                  <c:v>39.180277777777775</c:v>
                </c:pt>
                <c:pt idx="296">
                  <c:v>39.246944444444445</c:v>
                </c:pt>
                <c:pt idx="297">
                  <c:v>39.313611111111094</c:v>
                </c:pt>
                <c:pt idx="298">
                  <c:v>39.380277777777728</c:v>
                </c:pt>
                <c:pt idx="299">
                  <c:v>39.446944444444384</c:v>
                </c:pt>
                <c:pt idx="300">
                  <c:v>39.513611111111096</c:v>
                </c:pt>
                <c:pt idx="301">
                  <c:v>39.580277777777745</c:v>
                </c:pt>
                <c:pt idx="302">
                  <c:v>39.646944444444394</c:v>
                </c:pt>
                <c:pt idx="303">
                  <c:v>39.713611111111106</c:v>
                </c:pt>
                <c:pt idx="304">
                  <c:v>39.780277777777776</c:v>
                </c:pt>
                <c:pt idx="305">
                  <c:v>39.846944444444375</c:v>
                </c:pt>
                <c:pt idx="306">
                  <c:v>39.913611111111095</c:v>
                </c:pt>
                <c:pt idx="307">
                  <c:v>39.980277777777744</c:v>
                </c:pt>
                <c:pt idx="308">
                  <c:v>40.046944444444399</c:v>
                </c:pt>
                <c:pt idx="309">
                  <c:v>40.113611111111105</c:v>
                </c:pt>
                <c:pt idx="310">
                  <c:v>40.180277777777775</c:v>
                </c:pt>
                <c:pt idx="311">
                  <c:v>40.246944444444445</c:v>
                </c:pt>
                <c:pt idx="312">
                  <c:v>40.313611111111094</c:v>
                </c:pt>
                <c:pt idx="313">
                  <c:v>40.380277777777728</c:v>
                </c:pt>
                <c:pt idx="314">
                  <c:v>40.446944444444377</c:v>
                </c:pt>
                <c:pt idx="315">
                  <c:v>40.513611111111096</c:v>
                </c:pt>
                <c:pt idx="316">
                  <c:v>40.580277777777745</c:v>
                </c:pt>
                <c:pt idx="317">
                  <c:v>40.646944444444394</c:v>
                </c:pt>
                <c:pt idx="318">
                  <c:v>40.713611111111106</c:v>
                </c:pt>
                <c:pt idx="319">
                  <c:v>40.780277777777776</c:v>
                </c:pt>
                <c:pt idx="320">
                  <c:v>40.846944444444375</c:v>
                </c:pt>
                <c:pt idx="321">
                  <c:v>40.913611111111095</c:v>
                </c:pt>
                <c:pt idx="322">
                  <c:v>40.980277777777744</c:v>
                </c:pt>
                <c:pt idx="323">
                  <c:v>41.046944444444399</c:v>
                </c:pt>
                <c:pt idx="324">
                  <c:v>41.113611111111105</c:v>
                </c:pt>
                <c:pt idx="325">
                  <c:v>41.180277777777775</c:v>
                </c:pt>
                <c:pt idx="326">
                  <c:v>41.246944444444445</c:v>
                </c:pt>
                <c:pt idx="327">
                  <c:v>41.313611111111094</c:v>
                </c:pt>
                <c:pt idx="328">
                  <c:v>41.380277777777728</c:v>
                </c:pt>
                <c:pt idx="329">
                  <c:v>41.446944444444377</c:v>
                </c:pt>
                <c:pt idx="330">
                  <c:v>41.513611111111096</c:v>
                </c:pt>
                <c:pt idx="331">
                  <c:v>41.580277777777745</c:v>
                </c:pt>
                <c:pt idx="332">
                  <c:v>41.646944444444394</c:v>
                </c:pt>
                <c:pt idx="333">
                  <c:v>41.713611111111106</c:v>
                </c:pt>
                <c:pt idx="334">
                  <c:v>41.780277777777776</c:v>
                </c:pt>
                <c:pt idx="335">
                  <c:v>41.846944444444375</c:v>
                </c:pt>
                <c:pt idx="336">
                  <c:v>41.913611111111095</c:v>
                </c:pt>
                <c:pt idx="337">
                  <c:v>41.980277777777744</c:v>
                </c:pt>
                <c:pt idx="338">
                  <c:v>42.046944444444392</c:v>
                </c:pt>
                <c:pt idx="339">
                  <c:v>42.113611111111105</c:v>
                </c:pt>
                <c:pt idx="340">
                  <c:v>42.180277777777775</c:v>
                </c:pt>
                <c:pt idx="341">
                  <c:v>42.246944444444445</c:v>
                </c:pt>
                <c:pt idx="342">
                  <c:v>42.313611111111094</c:v>
                </c:pt>
                <c:pt idx="343">
                  <c:v>42.380277777777728</c:v>
                </c:pt>
                <c:pt idx="344">
                  <c:v>42.446944444444377</c:v>
                </c:pt>
                <c:pt idx="345">
                  <c:v>42.513611111111096</c:v>
                </c:pt>
                <c:pt idx="346">
                  <c:v>42.580277777777745</c:v>
                </c:pt>
                <c:pt idx="347">
                  <c:v>42.646944444444394</c:v>
                </c:pt>
                <c:pt idx="348">
                  <c:v>42.713611111111106</c:v>
                </c:pt>
                <c:pt idx="349">
                  <c:v>42.780277777777776</c:v>
                </c:pt>
                <c:pt idx="350">
                  <c:v>42.846944444444375</c:v>
                </c:pt>
                <c:pt idx="351">
                  <c:v>42.913611111111095</c:v>
                </c:pt>
                <c:pt idx="352">
                  <c:v>42.980277777777744</c:v>
                </c:pt>
                <c:pt idx="353">
                  <c:v>43.046944444444392</c:v>
                </c:pt>
                <c:pt idx="354">
                  <c:v>43.113611111111105</c:v>
                </c:pt>
                <c:pt idx="355">
                  <c:v>43.180277777777775</c:v>
                </c:pt>
                <c:pt idx="356">
                  <c:v>43.246944444444445</c:v>
                </c:pt>
                <c:pt idx="357">
                  <c:v>43.313611111111094</c:v>
                </c:pt>
                <c:pt idx="358">
                  <c:v>43.380277777777728</c:v>
                </c:pt>
                <c:pt idx="359">
                  <c:v>43.446944444444377</c:v>
                </c:pt>
                <c:pt idx="360">
                  <c:v>43.513611111111096</c:v>
                </c:pt>
                <c:pt idx="361">
                  <c:v>43.580277777777745</c:v>
                </c:pt>
                <c:pt idx="362">
                  <c:v>43.646944444444394</c:v>
                </c:pt>
                <c:pt idx="363">
                  <c:v>43.713611111111106</c:v>
                </c:pt>
                <c:pt idx="364">
                  <c:v>43.780277777777776</c:v>
                </c:pt>
                <c:pt idx="365">
                  <c:v>43.846944444444375</c:v>
                </c:pt>
                <c:pt idx="366">
                  <c:v>43.913611111111095</c:v>
                </c:pt>
                <c:pt idx="367">
                  <c:v>43.980277777777744</c:v>
                </c:pt>
                <c:pt idx="368">
                  <c:v>44.046944444444392</c:v>
                </c:pt>
                <c:pt idx="369">
                  <c:v>44.113611111111105</c:v>
                </c:pt>
                <c:pt idx="370">
                  <c:v>44.180277777777775</c:v>
                </c:pt>
                <c:pt idx="371">
                  <c:v>44.246944444444445</c:v>
                </c:pt>
                <c:pt idx="372">
                  <c:v>44.313611111111094</c:v>
                </c:pt>
                <c:pt idx="373">
                  <c:v>44.380277777777728</c:v>
                </c:pt>
                <c:pt idx="374">
                  <c:v>44.446944444444377</c:v>
                </c:pt>
                <c:pt idx="375">
                  <c:v>44.513611111111096</c:v>
                </c:pt>
                <c:pt idx="376">
                  <c:v>44.580277777777745</c:v>
                </c:pt>
                <c:pt idx="377">
                  <c:v>44.646944444444394</c:v>
                </c:pt>
                <c:pt idx="378">
                  <c:v>44.713611111111106</c:v>
                </c:pt>
                <c:pt idx="379">
                  <c:v>44.780277777777776</c:v>
                </c:pt>
                <c:pt idx="380">
                  <c:v>44.846944444444375</c:v>
                </c:pt>
                <c:pt idx="381">
                  <c:v>44.913611111111095</c:v>
                </c:pt>
                <c:pt idx="382">
                  <c:v>44.980277777777744</c:v>
                </c:pt>
                <c:pt idx="383">
                  <c:v>45.046944444444392</c:v>
                </c:pt>
                <c:pt idx="384">
                  <c:v>45.113611111111105</c:v>
                </c:pt>
                <c:pt idx="385">
                  <c:v>45.180277777777775</c:v>
                </c:pt>
                <c:pt idx="386">
                  <c:v>45.246944444444445</c:v>
                </c:pt>
                <c:pt idx="387">
                  <c:v>45.313611111111094</c:v>
                </c:pt>
                <c:pt idx="388">
                  <c:v>45.380277777777728</c:v>
                </c:pt>
                <c:pt idx="389">
                  <c:v>45.446944444444377</c:v>
                </c:pt>
                <c:pt idx="390">
                  <c:v>45.513611111111096</c:v>
                </c:pt>
                <c:pt idx="391">
                  <c:v>45.580277777777745</c:v>
                </c:pt>
                <c:pt idx="392">
                  <c:v>45.646944444444394</c:v>
                </c:pt>
                <c:pt idx="393">
                  <c:v>45.713611111111106</c:v>
                </c:pt>
                <c:pt idx="394">
                  <c:v>45.780277777777776</c:v>
                </c:pt>
                <c:pt idx="395">
                  <c:v>45.847222222222172</c:v>
                </c:pt>
                <c:pt idx="396">
                  <c:v>45.913888888888891</c:v>
                </c:pt>
                <c:pt idx="397">
                  <c:v>45.980555555555554</c:v>
                </c:pt>
                <c:pt idx="398">
                  <c:v>46.047222222222196</c:v>
                </c:pt>
                <c:pt idx="399">
                  <c:v>46.113888888888887</c:v>
                </c:pt>
                <c:pt idx="400">
                  <c:v>46.180555555555557</c:v>
                </c:pt>
                <c:pt idx="401">
                  <c:v>46.24722222222222</c:v>
                </c:pt>
                <c:pt idx="402">
                  <c:v>46.313888888888876</c:v>
                </c:pt>
                <c:pt idx="403">
                  <c:v>46.380555555555546</c:v>
                </c:pt>
                <c:pt idx="404">
                  <c:v>46.447222222222194</c:v>
                </c:pt>
                <c:pt idx="405">
                  <c:v>46.513888888888886</c:v>
                </c:pt>
                <c:pt idx="406">
                  <c:v>46.580555555555556</c:v>
                </c:pt>
                <c:pt idx="407">
                  <c:v>46.647222222222226</c:v>
                </c:pt>
                <c:pt idx="408">
                  <c:v>46.713888888888889</c:v>
                </c:pt>
                <c:pt idx="409">
                  <c:v>46.780555555555551</c:v>
                </c:pt>
                <c:pt idx="410">
                  <c:v>46.847222222222172</c:v>
                </c:pt>
                <c:pt idx="411">
                  <c:v>46.913888888888891</c:v>
                </c:pt>
                <c:pt idx="412">
                  <c:v>46.980555555555554</c:v>
                </c:pt>
                <c:pt idx="413">
                  <c:v>47.047222222222196</c:v>
                </c:pt>
                <c:pt idx="414">
                  <c:v>47.113888888888887</c:v>
                </c:pt>
                <c:pt idx="415">
                  <c:v>47.180555555555557</c:v>
                </c:pt>
                <c:pt idx="416">
                  <c:v>47.24722222222222</c:v>
                </c:pt>
                <c:pt idx="417">
                  <c:v>47.313888888888876</c:v>
                </c:pt>
                <c:pt idx="418">
                  <c:v>47.380555555555546</c:v>
                </c:pt>
                <c:pt idx="419">
                  <c:v>47.447222222222194</c:v>
                </c:pt>
                <c:pt idx="420">
                  <c:v>47.513888888888886</c:v>
                </c:pt>
                <c:pt idx="421">
                  <c:v>47.580555555555556</c:v>
                </c:pt>
                <c:pt idx="422">
                  <c:v>47.647222222222226</c:v>
                </c:pt>
                <c:pt idx="423">
                  <c:v>47.713888888888889</c:v>
                </c:pt>
                <c:pt idx="424">
                  <c:v>47.780555555555551</c:v>
                </c:pt>
                <c:pt idx="425">
                  <c:v>47.847222222222172</c:v>
                </c:pt>
                <c:pt idx="426">
                  <c:v>47.906666666666531</c:v>
                </c:pt>
                <c:pt idx="427">
                  <c:v>47.956666666666507</c:v>
                </c:pt>
                <c:pt idx="428">
                  <c:v>48.009444444444377</c:v>
                </c:pt>
                <c:pt idx="429">
                  <c:v>48.076111111111111</c:v>
                </c:pt>
                <c:pt idx="430">
                  <c:v>48.142777777777781</c:v>
                </c:pt>
                <c:pt idx="431">
                  <c:v>48.209444444444394</c:v>
                </c:pt>
                <c:pt idx="432">
                  <c:v>48.276111111111113</c:v>
                </c:pt>
                <c:pt idx="433">
                  <c:v>48.342777777777776</c:v>
                </c:pt>
                <c:pt idx="434">
                  <c:v>48.409444444444375</c:v>
                </c:pt>
                <c:pt idx="435">
                  <c:v>48.476111111111109</c:v>
                </c:pt>
                <c:pt idx="436">
                  <c:v>48.542777777777779</c:v>
                </c:pt>
                <c:pt idx="437">
                  <c:v>48.609444444444399</c:v>
                </c:pt>
                <c:pt idx="438">
                  <c:v>48.676111111111112</c:v>
                </c:pt>
                <c:pt idx="439">
                  <c:v>48.742777777777782</c:v>
                </c:pt>
                <c:pt idx="440">
                  <c:v>48.809444444444367</c:v>
                </c:pt>
                <c:pt idx="441">
                  <c:v>48.876388888888911</c:v>
                </c:pt>
                <c:pt idx="442">
                  <c:v>48.943055555555546</c:v>
                </c:pt>
                <c:pt idx="443">
                  <c:v>49.009722222222223</c:v>
                </c:pt>
                <c:pt idx="444">
                  <c:v>49.076388888888935</c:v>
                </c:pt>
                <c:pt idx="445">
                  <c:v>49.143055555555556</c:v>
                </c:pt>
                <c:pt idx="446">
                  <c:v>49.209722222222233</c:v>
                </c:pt>
                <c:pt idx="447">
                  <c:v>49.27638888888896</c:v>
                </c:pt>
                <c:pt idx="448">
                  <c:v>49.343055555555544</c:v>
                </c:pt>
                <c:pt idx="449">
                  <c:v>49.409722222222221</c:v>
                </c:pt>
                <c:pt idx="450">
                  <c:v>49.476388888888913</c:v>
                </c:pt>
                <c:pt idx="451">
                  <c:v>49.543055555555554</c:v>
                </c:pt>
                <c:pt idx="452">
                  <c:v>49.609722222222217</c:v>
                </c:pt>
                <c:pt idx="453">
                  <c:v>49.676388888888944</c:v>
                </c:pt>
                <c:pt idx="454">
                  <c:v>49.743055555555557</c:v>
                </c:pt>
                <c:pt idx="455">
                  <c:v>49.80972222222222</c:v>
                </c:pt>
                <c:pt idx="456">
                  <c:v>49.876388888888911</c:v>
                </c:pt>
                <c:pt idx="457">
                  <c:v>49.943055555555546</c:v>
                </c:pt>
                <c:pt idx="458">
                  <c:v>50.009722222222223</c:v>
                </c:pt>
                <c:pt idx="459">
                  <c:v>50.076388888888935</c:v>
                </c:pt>
                <c:pt idx="460">
                  <c:v>50.143055555555556</c:v>
                </c:pt>
                <c:pt idx="461">
                  <c:v>50.209722222222233</c:v>
                </c:pt>
                <c:pt idx="462">
                  <c:v>50.27638888888896</c:v>
                </c:pt>
                <c:pt idx="463">
                  <c:v>50.343055555555544</c:v>
                </c:pt>
                <c:pt idx="464">
                  <c:v>50.409722222222221</c:v>
                </c:pt>
                <c:pt idx="465">
                  <c:v>50.476388888888913</c:v>
                </c:pt>
                <c:pt idx="466">
                  <c:v>50.543055555555554</c:v>
                </c:pt>
                <c:pt idx="467">
                  <c:v>50.609722222222231</c:v>
                </c:pt>
                <c:pt idx="468">
                  <c:v>50.676388888888944</c:v>
                </c:pt>
                <c:pt idx="469">
                  <c:v>50.743055555555557</c:v>
                </c:pt>
                <c:pt idx="470">
                  <c:v>50.80972222222222</c:v>
                </c:pt>
                <c:pt idx="471">
                  <c:v>50.876388888888911</c:v>
                </c:pt>
                <c:pt idx="472">
                  <c:v>50.943055555555546</c:v>
                </c:pt>
                <c:pt idx="475">
                  <c:v>51.156666666666531</c:v>
                </c:pt>
                <c:pt idx="476">
                  <c:v>51.223333333333379</c:v>
                </c:pt>
                <c:pt idx="477">
                  <c:v>51.290000000000013</c:v>
                </c:pt>
                <c:pt idx="478">
                  <c:v>51.356666666666506</c:v>
                </c:pt>
                <c:pt idx="479">
                  <c:v>51.423333333333332</c:v>
                </c:pt>
                <c:pt idx="480">
                  <c:v>51.49</c:v>
                </c:pt>
                <c:pt idx="481">
                  <c:v>51.55666666666653</c:v>
                </c:pt>
                <c:pt idx="482">
                  <c:v>51.623333333333363</c:v>
                </c:pt>
                <c:pt idx="483">
                  <c:v>51.690000000000012</c:v>
                </c:pt>
                <c:pt idx="484">
                  <c:v>51.75666666666654</c:v>
                </c:pt>
                <c:pt idx="485">
                  <c:v>51.823333333333338</c:v>
                </c:pt>
                <c:pt idx="486">
                  <c:v>51.89</c:v>
                </c:pt>
                <c:pt idx="487">
                  <c:v>51.956666666666507</c:v>
                </c:pt>
                <c:pt idx="488">
                  <c:v>52.023333333333333</c:v>
                </c:pt>
                <c:pt idx="489">
                  <c:v>52.09</c:v>
                </c:pt>
                <c:pt idx="490">
                  <c:v>52.156666666666531</c:v>
                </c:pt>
                <c:pt idx="491">
                  <c:v>52.223333333333379</c:v>
                </c:pt>
                <c:pt idx="492">
                  <c:v>52.290000000000013</c:v>
                </c:pt>
                <c:pt idx="493">
                  <c:v>52.356666666666506</c:v>
                </c:pt>
                <c:pt idx="494">
                  <c:v>52.423333333333332</c:v>
                </c:pt>
                <c:pt idx="495">
                  <c:v>52.49</c:v>
                </c:pt>
                <c:pt idx="496">
                  <c:v>52.55666666666653</c:v>
                </c:pt>
                <c:pt idx="497">
                  <c:v>52.623333333333363</c:v>
                </c:pt>
                <c:pt idx="498">
                  <c:v>52.690000000000012</c:v>
                </c:pt>
                <c:pt idx="499">
                  <c:v>52.75666666666654</c:v>
                </c:pt>
                <c:pt idx="500">
                  <c:v>52.823333333333338</c:v>
                </c:pt>
                <c:pt idx="501">
                  <c:v>52.89</c:v>
                </c:pt>
                <c:pt idx="502">
                  <c:v>52.956666666666507</c:v>
                </c:pt>
                <c:pt idx="503">
                  <c:v>53.023333333333333</c:v>
                </c:pt>
                <c:pt idx="504">
                  <c:v>53.09</c:v>
                </c:pt>
                <c:pt idx="505">
                  <c:v>53.156666666666531</c:v>
                </c:pt>
                <c:pt idx="506">
                  <c:v>53.223333333333379</c:v>
                </c:pt>
                <c:pt idx="507">
                  <c:v>53.290000000000013</c:v>
                </c:pt>
                <c:pt idx="508">
                  <c:v>53.356666666666506</c:v>
                </c:pt>
                <c:pt idx="509">
                  <c:v>53.423333333333332</c:v>
                </c:pt>
                <c:pt idx="510">
                  <c:v>53.49</c:v>
                </c:pt>
                <c:pt idx="511">
                  <c:v>53.55666666666653</c:v>
                </c:pt>
                <c:pt idx="512">
                  <c:v>53.623333333333363</c:v>
                </c:pt>
                <c:pt idx="513">
                  <c:v>53.690000000000012</c:v>
                </c:pt>
                <c:pt idx="514">
                  <c:v>53.75666666666654</c:v>
                </c:pt>
                <c:pt idx="515">
                  <c:v>53.823333333333338</c:v>
                </c:pt>
                <c:pt idx="516">
                  <c:v>53.89</c:v>
                </c:pt>
                <c:pt idx="517">
                  <c:v>53.956666666666507</c:v>
                </c:pt>
                <c:pt idx="518">
                  <c:v>54.023333333333333</c:v>
                </c:pt>
                <c:pt idx="519">
                  <c:v>54.09</c:v>
                </c:pt>
                <c:pt idx="520">
                  <c:v>54.156666666666531</c:v>
                </c:pt>
                <c:pt idx="521">
                  <c:v>54.223333333333379</c:v>
                </c:pt>
                <c:pt idx="522">
                  <c:v>54.290000000000013</c:v>
                </c:pt>
                <c:pt idx="523">
                  <c:v>54.356666666666506</c:v>
                </c:pt>
                <c:pt idx="524">
                  <c:v>54.423333333333332</c:v>
                </c:pt>
                <c:pt idx="525">
                  <c:v>54.49</c:v>
                </c:pt>
                <c:pt idx="526">
                  <c:v>54.55666666666653</c:v>
                </c:pt>
                <c:pt idx="527">
                  <c:v>54.623333333333363</c:v>
                </c:pt>
                <c:pt idx="528">
                  <c:v>54.690000000000012</c:v>
                </c:pt>
                <c:pt idx="529">
                  <c:v>54.75666666666654</c:v>
                </c:pt>
                <c:pt idx="530">
                  <c:v>54.823333333333338</c:v>
                </c:pt>
                <c:pt idx="531">
                  <c:v>54.89</c:v>
                </c:pt>
                <c:pt idx="532">
                  <c:v>54.956666666666507</c:v>
                </c:pt>
                <c:pt idx="533">
                  <c:v>55.023333333333333</c:v>
                </c:pt>
                <c:pt idx="534">
                  <c:v>55.09</c:v>
                </c:pt>
                <c:pt idx="535">
                  <c:v>55.156666666666531</c:v>
                </c:pt>
                <c:pt idx="536">
                  <c:v>55.223333333333379</c:v>
                </c:pt>
                <c:pt idx="537">
                  <c:v>55.290000000000013</c:v>
                </c:pt>
                <c:pt idx="538">
                  <c:v>55.356666666666506</c:v>
                </c:pt>
                <c:pt idx="539">
                  <c:v>55.423333333333332</c:v>
                </c:pt>
                <c:pt idx="540">
                  <c:v>55.49</c:v>
                </c:pt>
                <c:pt idx="541">
                  <c:v>55.55666666666653</c:v>
                </c:pt>
                <c:pt idx="542">
                  <c:v>55.623333333333363</c:v>
                </c:pt>
                <c:pt idx="543">
                  <c:v>55.690000000000012</c:v>
                </c:pt>
                <c:pt idx="544">
                  <c:v>55.75666666666654</c:v>
                </c:pt>
                <c:pt idx="545">
                  <c:v>55.823333333333338</c:v>
                </c:pt>
                <c:pt idx="546">
                  <c:v>55.89</c:v>
                </c:pt>
                <c:pt idx="547">
                  <c:v>55.956666666666507</c:v>
                </c:pt>
                <c:pt idx="548">
                  <c:v>56.023333333333333</c:v>
                </c:pt>
                <c:pt idx="549">
                  <c:v>56.09</c:v>
                </c:pt>
                <c:pt idx="550">
                  <c:v>56.156666666666531</c:v>
                </c:pt>
                <c:pt idx="551">
                  <c:v>56.223333333333379</c:v>
                </c:pt>
                <c:pt idx="552">
                  <c:v>56.290000000000013</c:v>
                </c:pt>
                <c:pt idx="553">
                  <c:v>56.356666666666506</c:v>
                </c:pt>
                <c:pt idx="554">
                  <c:v>56.423333333333332</c:v>
                </c:pt>
                <c:pt idx="555">
                  <c:v>56.49</c:v>
                </c:pt>
                <c:pt idx="556">
                  <c:v>56.55666666666653</c:v>
                </c:pt>
                <c:pt idx="557">
                  <c:v>56.623333333333363</c:v>
                </c:pt>
                <c:pt idx="558">
                  <c:v>56.690000000000012</c:v>
                </c:pt>
                <c:pt idx="559">
                  <c:v>56.75666666666654</c:v>
                </c:pt>
                <c:pt idx="560">
                  <c:v>56.823333333333331</c:v>
                </c:pt>
                <c:pt idx="561">
                  <c:v>56.89</c:v>
                </c:pt>
                <c:pt idx="562">
                  <c:v>56.956666666666507</c:v>
                </c:pt>
                <c:pt idx="563">
                  <c:v>57.023333333333333</c:v>
                </c:pt>
                <c:pt idx="564">
                  <c:v>57.09</c:v>
                </c:pt>
                <c:pt idx="565">
                  <c:v>57.156666666666531</c:v>
                </c:pt>
                <c:pt idx="566">
                  <c:v>57.223333333333379</c:v>
                </c:pt>
                <c:pt idx="567">
                  <c:v>57.290000000000013</c:v>
                </c:pt>
                <c:pt idx="568">
                  <c:v>57.356666666666506</c:v>
                </c:pt>
                <c:pt idx="569">
                  <c:v>57.423333333333332</c:v>
                </c:pt>
                <c:pt idx="570">
                  <c:v>57.49</c:v>
                </c:pt>
                <c:pt idx="571">
                  <c:v>57.55666666666653</c:v>
                </c:pt>
                <c:pt idx="572">
                  <c:v>57.623333333333363</c:v>
                </c:pt>
                <c:pt idx="573">
                  <c:v>57.690000000000012</c:v>
                </c:pt>
                <c:pt idx="574">
                  <c:v>57.75666666666654</c:v>
                </c:pt>
                <c:pt idx="575">
                  <c:v>57.823333333333331</c:v>
                </c:pt>
                <c:pt idx="576">
                  <c:v>57.89</c:v>
                </c:pt>
                <c:pt idx="577">
                  <c:v>57.956666666666507</c:v>
                </c:pt>
                <c:pt idx="578">
                  <c:v>58.023333333333333</c:v>
                </c:pt>
                <c:pt idx="579">
                  <c:v>58.09</c:v>
                </c:pt>
                <c:pt idx="580">
                  <c:v>58.156666666666531</c:v>
                </c:pt>
                <c:pt idx="581">
                  <c:v>58.223333333333379</c:v>
                </c:pt>
                <c:pt idx="582">
                  <c:v>58.290000000000013</c:v>
                </c:pt>
                <c:pt idx="583">
                  <c:v>58.356666666666506</c:v>
                </c:pt>
                <c:pt idx="584">
                  <c:v>58.423333333333332</c:v>
                </c:pt>
                <c:pt idx="585">
                  <c:v>58.49</c:v>
                </c:pt>
                <c:pt idx="586">
                  <c:v>58.55666666666653</c:v>
                </c:pt>
                <c:pt idx="587">
                  <c:v>58.623333333333363</c:v>
                </c:pt>
                <c:pt idx="588">
                  <c:v>58.690000000000012</c:v>
                </c:pt>
                <c:pt idx="589">
                  <c:v>58.75666666666654</c:v>
                </c:pt>
                <c:pt idx="590">
                  <c:v>58.823333333333331</c:v>
                </c:pt>
                <c:pt idx="591">
                  <c:v>58.89</c:v>
                </c:pt>
                <c:pt idx="592">
                  <c:v>58.956666666666507</c:v>
                </c:pt>
                <c:pt idx="593">
                  <c:v>59.023333333333333</c:v>
                </c:pt>
                <c:pt idx="594">
                  <c:v>59.09</c:v>
                </c:pt>
                <c:pt idx="595">
                  <c:v>59.156666666666531</c:v>
                </c:pt>
                <c:pt idx="596">
                  <c:v>59.223333333333379</c:v>
                </c:pt>
                <c:pt idx="597">
                  <c:v>59.290000000000013</c:v>
                </c:pt>
                <c:pt idx="598">
                  <c:v>59.356666666666506</c:v>
                </c:pt>
                <c:pt idx="599">
                  <c:v>59.423333333333332</c:v>
                </c:pt>
                <c:pt idx="600">
                  <c:v>59.49</c:v>
                </c:pt>
                <c:pt idx="601">
                  <c:v>59.55666666666653</c:v>
                </c:pt>
                <c:pt idx="602">
                  <c:v>59.623333333333363</c:v>
                </c:pt>
                <c:pt idx="603">
                  <c:v>59.690000000000012</c:v>
                </c:pt>
                <c:pt idx="604">
                  <c:v>59.75666666666654</c:v>
                </c:pt>
                <c:pt idx="605">
                  <c:v>59.823333333333331</c:v>
                </c:pt>
                <c:pt idx="606">
                  <c:v>59.89</c:v>
                </c:pt>
                <c:pt idx="607">
                  <c:v>59.956666666666507</c:v>
                </c:pt>
                <c:pt idx="608">
                  <c:v>60.023333333333333</c:v>
                </c:pt>
                <c:pt idx="609">
                  <c:v>60.09</c:v>
                </c:pt>
                <c:pt idx="610">
                  <c:v>60.156666666666531</c:v>
                </c:pt>
                <c:pt idx="611">
                  <c:v>60.223333333333379</c:v>
                </c:pt>
                <c:pt idx="612">
                  <c:v>60.290000000000013</c:v>
                </c:pt>
                <c:pt idx="613">
                  <c:v>60.356666666666506</c:v>
                </c:pt>
                <c:pt idx="614">
                  <c:v>60.423333333333332</c:v>
                </c:pt>
                <c:pt idx="615">
                  <c:v>60.49</c:v>
                </c:pt>
                <c:pt idx="616">
                  <c:v>60.55666666666653</c:v>
                </c:pt>
                <c:pt idx="617">
                  <c:v>60.623333333333363</c:v>
                </c:pt>
                <c:pt idx="618">
                  <c:v>60.690000000000012</c:v>
                </c:pt>
                <c:pt idx="619">
                  <c:v>60.75666666666654</c:v>
                </c:pt>
                <c:pt idx="620">
                  <c:v>60.823333333333331</c:v>
                </c:pt>
                <c:pt idx="621">
                  <c:v>60.89</c:v>
                </c:pt>
                <c:pt idx="622">
                  <c:v>60.956666666666507</c:v>
                </c:pt>
                <c:pt idx="623">
                  <c:v>61.023333333333333</c:v>
                </c:pt>
                <c:pt idx="624">
                  <c:v>61.09</c:v>
                </c:pt>
                <c:pt idx="625">
                  <c:v>61.156666666666531</c:v>
                </c:pt>
                <c:pt idx="626">
                  <c:v>61.223333333333379</c:v>
                </c:pt>
                <c:pt idx="627">
                  <c:v>61.290000000000013</c:v>
                </c:pt>
                <c:pt idx="628">
                  <c:v>61.356666666666506</c:v>
                </c:pt>
                <c:pt idx="629">
                  <c:v>61.423333333333332</c:v>
                </c:pt>
                <c:pt idx="630">
                  <c:v>61.49</c:v>
                </c:pt>
                <c:pt idx="631">
                  <c:v>61.556944444444369</c:v>
                </c:pt>
                <c:pt idx="632">
                  <c:v>61.62361111111111</c:v>
                </c:pt>
                <c:pt idx="633">
                  <c:v>61.69027777777778</c:v>
                </c:pt>
                <c:pt idx="634">
                  <c:v>61.756944444444393</c:v>
                </c:pt>
                <c:pt idx="635">
                  <c:v>61.823611111111106</c:v>
                </c:pt>
                <c:pt idx="636">
                  <c:v>61.890277777777776</c:v>
                </c:pt>
                <c:pt idx="637">
                  <c:v>61.956944444444368</c:v>
                </c:pt>
                <c:pt idx="638">
                  <c:v>62.023611111111109</c:v>
                </c:pt>
                <c:pt idx="639">
                  <c:v>62.090277777777779</c:v>
                </c:pt>
                <c:pt idx="640">
                  <c:v>62.156944444444385</c:v>
                </c:pt>
                <c:pt idx="641">
                  <c:v>62.223611111111111</c:v>
                </c:pt>
                <c:pt idx="642">
                  <c:v>62.290277777777781</c:v>
                </c:pt>
                <c:pt idx="643">
                  <c:v>62.356944444444359</c:v>
                </c:pt>
                <c:pt idx="644">
                  <c:v>62.423611111111114</c:v>
                </c:pt>
                <c:pt idx="645">
                  <c:v>62.490277777777777</c:v>
                </c:pt>
                <c:pt idx="646">
                  <c:v>62.556944444444369</c:v>
                </c:pt>
                <c:pt idx="647">
                  <c:v>62.62361111111111</c:v>
                </c:pt>
                <c:pt idx="648">
                  <c:v>62.69027777777778</c:v>
                </c:pt>
                <c:pt idx="649">
                  <c:v>62.756944444444393</c:v>
                </c:pt>
                <c:pt idx="650">
                  <c:v>62.823611111111106</c:v>
                </c:pt>
                <c:pt idx="651">
                  <c:v>62.890277777777776</c:v>
                </c:pt>
                <c:pt idx="652">
                  <c:v>62.956944444444368</c:v>
                </c:pt>
                <c:pt idx="653">
                  <c:v>63.023611111111109</c:v>
                </c:pt>
                <c:pt idx="654">
                  <c:v>63.090277777777779</c:v>
                </c:pt>
                <c:pt idx="655">
                  <c:v>63.156944444444385</c:v>
                </c:pt>
                <c:pt idx="656">
                  <c:v>63.223611111111111</c:v>
                </c:pt>
                <c:pt idx="657">
                  <c:v>63.290277777777781</c:v>
                </c:pt>
                <c:pt idx="658">
                  <c:v>63.356944444444359</c:v>
                </c:pt>
                <c:pt idx="659">
                  <c:v>63.423611111111114</c:v>
                </c:pt>
                <c:pt idx="660">
                  <c:v>63.490277777777777</c:v>
                </c:pt>
                <c:pt idx="661">
                  <c:v>63.556944444444369</c:v>
                </c:pt>
                <c:pt idx="662">
                  <c:v>63.62361111111111</c:v>
                </c:pt>
                <c:pt idx="663">
                  <c:v>63.69027777777778</c:v>
                </c:pt>
                <c:pt idx="664">
                  <c:v>63.756944444444393</c:v>
                </c:pt>
                <c:pt idx="665">
                  <c:v>63.823611111111106</c:v>
                </c:pt>
                <c:pt idx="666">
                  <c:v>63.890277777777776</c:v>
                </c:pt>
                <c:pt idx="667">
                  <c:v>63.956944444444368</c:v>
                </c:pt>
                <c:pt idx="668">
                  <c:v>64.023611111111109</c:v>
                </c:pt>
                <c:pt idx="669">
                  <c:v>64.090277777777771</c:v>
                </c:pt>
                <c:pt idx="670">
                  <c:v>64.156944444444449</c:v>
                </c:pt>
                <c:pt idx="671">
                  <c:v>64.223611111111111</c:v>
                </c:pt>
                <c:pt idx="672">
                  <c:v>64.290277777777774</c:v>
                </c:pt>
                <c:pt idx="673">
                  <c:v>64.356944444444451</c:v>
                </c:pt>
                <c:pt idx="674">
                  <c:v>64.423611111111114</c:v>
                </c:pt>
                <c:pt idx="675">
                  <c:v>64.490277777777777</c:v>
                </c:pt>
                <c:pt idx="676">
                  <c:v>64.55694444444444</c:v>
                </c:pt>
                <c:pt idx="677">
                  <c:v>64.623611111111089</c:v>
                </c:pt>
                <c:pt idx="678">
                  <c:v>64.69027777777778</c:v>
                </c:pt>
                <c:pt idx="679">
                  <c:v>64.756944444444443</c:v>
                </c:pt>
                <c:pt idx="680">
                  <c:v>64.823611111111049</c:v>
                </c:pt>
                <c:pt idx="681">
                  <c:v>64.890277777777783</c:v>
                </c:pt>
                <c:pt idx="682">
                  <c:v>64.956944444444446</c:v>
                </c:pt>
                <c:pt idx="683">
                  <c:v>65.023611111111109</c:v>
                </c:pt>
                <c:pt idx="684">
                  <c:v>65.090277777777771</c:v>
                </c:pt>
                <c:pt idx="685">
                  <c:v>65.156944444444449</c:v>
                </c:pt>
                <c:pt idx="686">
                  <c:v>65.223611111111111</c:v>
                </c:pt>
                <c:pt idx="687">
                  <c:v>65.290277777777774</c:v>
                </c:pt>
                <c:pt idx="688">
                  <c:v>65.356944444444451</c:v>
                </c:pt>
                <c:pt idx="689">
                  <c:v>65.423611111111114</c:v>
                </c:pt>
                <c:pt idx="690">
                  <c:v>65.490277777777777</c:v>
                </c:pt>
                <c:pt idx="691">
                  <c:v>65.55694444444444</c:v>
                </c:pt>
                <c:pt idx="692">
                  <c:v>65.623611111111089</c:v>
                </c:pt>
                <c:pt idx="693">
                  <c:v>65.69027777777778</c:v>
                </c:pt>
                <c:pt idx="694">
                  <c:v>65.756944444444443</c:v>
                </c:pt>
                <c:pt idx="695">
                  <c:v>65.823611111111049</c:v>
                </c:pt>
                <c:pt idx="696">
                  <c:v>65.890277777777783</c:v>
                </c:pt>
                <c:pt idx="697">
                  <c:v>65.956944444444446</c:v>
                </c:pt>
                <c:pt idx="698">
                  <c:v>66.023611111111109</c:v>
                </c:pt>
                <c:pt idx="699">
                  <c:v>66.090277777777771</c:v>
                </c:pt>
                <c:pt idx="700">
                  <c:v>66.156944444444449</c:v>
                </c:pt>
                <c:pt idx="701">
                  <c:v>66.223611111111111</c:v>
                </c:pt>
                <c:pt idx="702">
                  <c:v>66.290277777777774</c:v>
                </c:pt>
                <c:pt idx="703">
                  <c:v>66.356944444444451</c:v>
                </c:pt>
                <c:pt idx="704">
                  <c:v>66.423611111111114</c:v>
                </c:pt>
                <c:pt idx="705">
                  <c:v>66.490277777777777</c:v>
                </c:pt>
                <c:pt idx="706">
                  <c:v>66.55694444444444</c:v>
                </c:pt>
                <c:pt idx="707">
                  <c:v>66.623611111111089</c:v>
                </c:pt>
                <c:pt idx="708">
                  <c:v>66.69027777777778</c:v>
                </c:pt>
                <c:pt idx="709">
                  <c:v>66.756944444444443</c:v>
                </c:pt>
                <c:pt idx="710">
                  <c:v>66.823611111111049</c:v>
                </c:pt>
                <c:pt idx="711">
                  <c:v>66.890277777777783</c:v>
                </c:pt>
                <c:pt idx="712">
                  <c:v>66.956944444444446</c:v>
                </c:pt>
                <c:pt idx="713">
                  <c:v>67.023611111111109</c:v>
                </c:pt>
                <c:pt idx="714">
                  <c:v>67.090277777777771</c:v>
                </c:pt>
                <c:pt idx="715">
                  <c:v>67.156944444444449</c:v>
                </c:pt>
                <c:pt idx="716">
                  <c:v>67.223611111111111</c:v>
                </c:pt>
                <c:pt idx="717">
                  <c:v>67.290277777777774</c:v>
                </c:pt>
                <c:pt idx="718">
                  <c:v>67.356944444444451</c:v>
                </c:pt>
                <c:pt idx="719">
                  <c:v>67.423611111111114</c:v>
                </c:pt>
                <c:pt idx="720">
                  <c:v>67.490277777777777</c:v>
                </c:pt>
                <c:pt idx="721">
                  <c:v>67.55694444444444</c:v>
                </c:pt>
                <c:pt idx="722">
                  <c:v>67.623611111111089</c:v>
                </c:pt>
                <c:pt idx="723">
                  <c:v>67.69027777777778</c:v>
                </c:pt>
                <c:pt idx="724">
                  <c:v>67.756944444444443</c:v>
                </c:pt>
                <c:pt idx="725">
                  <c:v>67.823611111111049</c:v>
                </c:pt>
                <c:pt idx="726">
                  <c:v>67.890277777777783</c:v>
                </c:pt>
                <c:pt idx="727">
                  <c:v>67.956944444444446</c:v>
                </c:pt>
                <c:pt idx="728">
                  <c:v>68.023611111111109</c:v>
                </c:pt>
                <c:pt idx="729">
                  <c:v>68.090277777777771</c:v>
                </c:pt>
                <c:pt idx="730">
                  <c:v>68.156944444444449</c:v>
                </c:pt>
                <c:pt idx="731">
                  <c:v>68.223611111111111</c:v>
                </c:pt>
                <c:pt idx="732">
                  <c:v>68.290277777777774</c:v>
                </c:pt>
                <c:pt idx="733">
                  <c:v>68.356944444444451</c:v>
                </c:pt>
                <c:pt idx="734">
                  <c:v>68.423611111111114</c:v>
                </c:pt>
                <c:pt idx="735">
                  <c:v>68.490277777777777</c:v>
                </c:pt>
                <c:pt idx="736">
                  <c:v>68.55694444444444</c:v>
                </c:pt>
                <c:pt idx="737">
                  <c:v>68.623611111111089</c:v>
                </c:pt>
                <c:pt idx="738">
                  <c:v>68.69027777777778</c:v>
                </c:pt>
                <c:pt idx="739">
                  <c:v>68.756944444444443</c:v>
                </c:pt>
                <c:pt idx="740">
                  <c:v>68.823611111111049</c:v>
                </c:pt>
                <c:pt idx="741">
                  <c:v>68.890277777777783</c:v>
                </c:pt>
                <c:pt idx="742">
                  <c:v>68.956944444444446</c:v>
                </c:pt>
                <c:pt idx="743">
                  <c:v>69.023611111111109</c:v>
                </c:pt>
                <c:pt idx="744">
                  <c:v>69.090277777777771</c:v>
                </c:pt>
                <c:pt idx="745">
                  <c:v>69.156944444444449</c:v>
                </c:pt>
                <c:pt idx="746">
                  <c:v>69.223611111111111</c:v>
                </c:pt>
                <c:pt idx="747">
                  <c:v>69.290277777777774</c:v>
                </c:pt>
                <c:pt idx="748">
                  <c:v>69.356944444444451</c:v>
                </c:pt>
                <c:pt idx="749">
                  <c:v>69.423611111111114</c:v>
                </c:pt>
                <c:pt idx="750">
                  <c:v>69.490277777777777</c:v>
                </c:pt>
                <c:pt idx="751">
                  <c:v>69.55694444444444</c:v>
                </c:pt>
                <c:pt idx="752">
                  <c:v>69.623611111111089</c:v>
                </c:pt>
                <c:pt idx="753">
                  <c:v>69.69027777777778</c:v>
                </c:pt>
                <c:pt idx="754">
                  <c:v>69.756944444444443</c:v>
                </c:pt>
                <c:pt idx="755">
                  <c:v>69.823611111111049</c:v>
                </c:pt>
                <c:pt idx="756">
                  <c:v>69.890277777777783</c:v>
                </c:pt>
                <c:pt idx="757">
                  <c:v>69.956944444444446</c:v>
                </c:pt>
                <c:pt idx="758">
                  <c:v>70.023611111111109</c:v>
                </c:pt>
                <c:pt idx="759">
                  <c:v>70.090277777777771</c:v>
                </c:pt>
                <c:pt idx="760">
                  <c:v>70.156944444444449</c:v>
                </c:pt>
                <c:pt idx="761">
                  <c:v>70.223888888888709</c:v>
                </c:pt>
                <c:pt idx="762">
                  <c:v>70.290555555555557</c:v>
                </c:pt>
                <c:pt idx="763">
                  <c:v>70.357222222222234</c:v>
                </c:pt>
                <c:pt idx="764">
                  <c:v>70.423888888888754</c:v>
                </c:pt>
                <c:pt idx="765">
                  <c:v>70.490555555555574</c:v>
                </c:pt>
                <c:pt idx="766">
                  <c:v>70.557222222222222</c:v>
                </c:pt>
                <c:pt idx="767">
                  <c:v>70.623888888888686</c:v>
                </c:pt>
                <c:pt idx="768">
                  <c:v>70.690555555555548</c:v>
                </c:pt>
                <c:pt idx="769">
                  <c:v>70.757222222222225</c:v>
                </c:pt>
                <c:pt idx="770">
                  <c:v>70.823888888888717</c:v>
                </c:pt>
                <c:pt idx="771">
                  <c:v>70.890555555555551</c:v>
                </c:pt>
                <c:pt idx="772">
                  <c:v>70.957222222222327</c:v>
                </c:pt>
                <c:pt idx="773">
                  <c:v>71.023888888888706</c:v>
                </c:pt>
                <c:pt idx="774">
                  <c:v>71.090555555555554</c:v>
                </c:pt>
                <c:pt idx="775">
                  <c:v>71.157222222222231</c:v>
                </c:pt>
                <c:pt idx="776">
                  <c:v>71.223888888888709</c:v>
                </c:pt>
                <c:pt idx="777">
                  <c:v>71.290833333333339</c:v>
                </c:pt>
                <c:pt idx="778">
                  <c:v>71.357500000000002</c:v>
                </c:pt>
                <c:pt idx="779">
                  <c:v>71.424166666666665</c:v>
                </c:pt>
                <c:pt idx="780">
                  <c:v>71.490833333333342</c:v>
                </c:pt>
                <c:pt idx="781">
                  <c:v>71.557500000000005</c:v>
                </c:pt>
                <c:pt idx="782">
                  <c:v>71.624166666666653</c:v>
                </c:pt>
                <c:pt idx="783">
                  <c:v>71.690833333333288</c:v>
                </c:pt>
                <c:pt idx="784">
                  <c:v>71.757499999999993</c:v>
                </c:pt>
                <c:pt idx="785">
                  <c:v>71.82416666666667</c:v>
                </c:pt>
                <c:pt idx="786">
                  <c:v>71.89</c:v>
                </c:pt>
                <c:pt idx="787">
                  <c:v>71.93972222222223</c:v>
                </c:pt>
                <c:pt idx="788">
                  <c:v>71.989444444444445</c:v>
                </c:pt>
                <c:pt idx="789">
                  <c:v>72.05472222222221</c:v>
                </c:pt>
                <c:pt idx="790">
                  <c:v>72.121388888888717</c:v>
                </c:pt>
                <c:pt idx="791">
                  <c:v>72.188055555555394</c:v>
                </c:pt>
                <c:pt idx="792">
                  <c:v>72.254722222222213</c:v>
                </c:pt>
                <c:pt idx="793">
                  <c:v>72.321388888888706</c:v>
                </c:pt>
                <c:pt idx="794">
                  <c:v>72.388055555555425</c:v>
                </c:pt>
                <c:pt idx="795">
                  <c:v>72.454722222222216</c:v>
                </c:pt>
                <c:pt idx="796">
                  <c:v>72.521388888888708</c:v>
                </c:pt>
                <c:pt idx="797">
                  <c:v>72.588055555555457</c:v>
                </c:pt>
                <c:pt idx="798">
                  <c:v>72.654722222222219</c:v>
                </c:pt>
                <c:pt idx="799">
                  <c:v>72.721388888888754</c:v>
                </c:pt>
                <c:pt idx="800">
                  <c:v>72.788055555555559</c:v>
                </c:pt>
                <c:pt idx="801">
                  <c:v>72.854722222222208</c:v>
                </c:pt>
                <c:pt idx="802">
                  <c:v>72.921388888888785</c:v>
                </c:pt>
                <c:pt idx="803">
                  <c:v>72.988055555555519</c:v>
                </c:pt>
                <c:pt idx="804">
                  <c:v>73.05472222222221</c:v>
                </c:pt>
                <c:pt idx="805">
                  <c:v>73.121388888888717</c:v>
                </c:pt>
                <c:pt idx="806">
                  <c:v>73.188055555555394</c:v>
                </c:pt>
                <c:pt idx="807">
                  <c:v>73.254722222222213</c:v>
                </c:pt>
                <c:pt idx="808">
                  <c:v>73.321388888888706</c:v>
                </c:pt>
                <c:pt idx="809">
                  <c:v>73.388055555555425</c:v>
                </c:pt>
                <c:pt idx="810">
                  <c:v>73.454722222222216</c:v>
                </c:pt>
                <c:pt idx="811">
                  <c:v>73.521388888888708</c:v>
                </c:pt>
                <c:pt idx="812">
                  <c:v>73.588333333333168</c:v>
                </c:pt>
                <c:pt idx="813">
                  <c:v>73.654999999999987</c:v>
                </c:pt>
                <c:pt idx="814">
                  <c:v>73.721666666666664</c:v>
                </c:pt>
                <c:pt idx="815">
                  <c:v>73.788333333333199</c:v>
                </c:pt>
                <c:pt idx="816">
                  <c:v>73.85499999999999</c:v>
                </c:pt>
                <c:pt idx="817">
                  <c:v>73.921666666666667</c:v>
                </c:pt>
                <c:pt idx="818">
                  <c:v>73.988333333333259</c:v>
                </c:pt>
                <c:pt idx="819">
                  <c:v>74.054999999999993</c:v>
                </c:pt>
                <c:pt idx="820">
                  <c:v>74.12166666666667</c:v>
                </c:pt>
                <c:pt idx="821">
                  <c:v>74.188333333333148</c:v>
                </c:pt>
                <c:pt idx="822">
                  <c:v>74.254999999999995</c:v>
                </c:pt>
                <c:pt idx="823">
                  <c:v>74.321666666666673</c:v>
                </c:pt>
                <c:pt idx="824">
                  <c:v>74.388333333333165</c:v>
                </c:pt>
                <c:pt idx="825">
                  <c:v>74.455000000000013</c:v>
                </c:pt>
                <c:pt idx="826">
                  <c:v>74.521666666666675</c:v>
                </c:pt>
                <c:pt idx="827">
                  <c:v>74.588333333333168</c:v>
                </c:pt>
                <c:pt idx="828">
                  <c:v>74.654999999999987</c:v>
                </c:pt>
                <c:pt idx="829">
                  <c:v>74.721666666666664</c:v>
                </c:pt>
                <c:pt idx="830">
                  <c:v>74.788333333333199</c:v>
                </c:pt>
                <c:pt idx="831">
                  <c:v>74.85499999999999</c:v>
                </c:pt>
                <c:pt idx="832">
                  <c:v>74.921666666666667</c:v>
                </c:pt>
                <c:pt idx="833">
                  <c:v>74.988333333333259</c:v>
                </c:pt>
                <c:pt idx="834">
                  <c:v>75.054999999999993</c:v>
                </c:pt>
                <c:pt idx="835">
                  <c:v>75.12166666666667</c:v>
                </c:pt>
                <c:pt idx="836">
                  <c:v>75.188333333333148</c:v>
                </c:pt>
                <c:pt idx="837">
                  <c:v>75.254999999999995</c:v>
                </c:pt>
                <c:pt idx="838">
                  <c:v>75.321666666666673</c:v>
                </c:pt>
                <c:pt idx="839">
                  <c:v>75.388333333333165</c:v>
                </c:pt>
                <c:pt idx="840">
                  <c:v>75.455000000000013</c:v>
                </c:pt>
                <c:pt idx="841">
                  <c:v>75.521666666666675</c:v>
                </c:pt>
                <c:pt idx="842">
                  <c:v>75.588333333333168</c:v>
                </c:pt>
                <c:pt idx="843">
                  <c:v>75.654999999999987</c:v>
                </c:pt>
                <c:pt idx="844">
                  <c:v>75.721666666666664</c:v>
                </c:pt>
                <c:pt idx="845">
                  <c:v>75.788333333333199</c:v>
                </c:pt>
                <c:pt idx="846">
                  <c:v>75.85499999999999</c:v>
                </c:pt>
                <c:pt idx="847">
                  <c:v>75.921666666666667</c:v>
                </c:pt>
                <c:pt idx="848">
                  <c:v>75.988333333333259</c:v>
                </c:pt>
                <c:pt idx="849">
                  <c:v>76.054999999999993</c:v>
                </c:pt>
                <c:pt idx="850">
                  <c:v>76.12166666666667</c:v>
                </c:pt>
                <c:pt idx="851">
                  <c:v>76.188333333333148</c:v>
                </c:pt>
                <c:pt idx="852">
                  <c:v>76.254999999999995</c:v>
                </c:pt>
                <c:pt idx="853">
                  <c:v>76.321666666666673</c:v>
                </c:pt>
                <c:pt idx="854">
                  <c:v>76.388333333333165</c:v>
                </c:pt>
                <c:pt idx="855">
                  <c:v>76.455000000000013</c:v>
                </c:pt>
                <c:pt idx="856">
                  <c:v>76.521666666666675</c:v>
                </c:pt>
                <c:pt idx="857">
                  <c:v>76.588333333333168</c:v>
                </c:pt>
                <c:pt idx="858">
                  <c:v>76.654999999999987</c:v>
                </c:pt>
                <c:pt idx="859">
                  <c:v>76.721666666666664</c:v>
                </c:pt>
                <c:pt idx="860">
                  <c:v>76.788333333333199</c:v>
                </c:pt>
                <c:pt idx="861">
                  <c:v>76.85499999999999</c:v>
                </c:pt>
                <c:pt idx="862">
                  <c:v>76.921666666666667</c:v>
                </c:pt>
                <c:pt idx="863">
                  <c:v>76.988333333333259</c:v>
                </c:pt>
                <c:pt idx="864">
                  <c:v>77.054999999999993</c:v>
                </c:pt>
                <c:pt idx="865">
                  <c:v>77.12166666666667</c:v>
                </c:pt>
                <c:pt idx="866">
                  <c:v>77.188333333333148</c:v>
                </c:pt>
                <c:pt idx="867">
                  <c:v>77.254999999999995</c:v>
                </c:pt>
                <c:pt idx="868">
                  <c:v>77.321666666666673</c:v>
                </c:pt>
                <c:pt idx="869">
                  <c:v>77.388333333333165</c:v>
                </c:pt>
                <c:pt idx="870">
                  <c:v>77.455000000000013</c:v>
                </c:pt>
                <c:pt idx="871">
                  <c:v>77.521944444444443</c:v>
                </c:pt>
                <c:pt idx="872">
                  <c:v>77.588888888888718</c:v>
                </c:pt>
                <c:pt idx="873">
                  <c:v>77.655555555555395</c:v>
                </c:pt>
                <c:pt idx="874">
                  <c:v>77.722222222222229</c:v>
                </c:pt>
                <c:pt idx="875">
                  <c:v>77.788888888888707</c:v>
                </c:pt>
                <c:pt idx="876">
                  <c:v>77.855555555555426</c:v>
                </c:pt>
                <c:pt idx="877">
                  <c:v>77.922222222222217</c:v>
                </c:pt>
                <c:pt idx="878">
                  <c:v>77.988888888888724</c:v>
                </c:pt>
                <c:pt idx="879">
                  <c:v>78.055555555555458</c:v>
                </c:pt>
                <c:pt idx="880">
                  <c:v>78.122222222222149</c:v>
                </c:pt>
                <c:pt idx="881">
                  <c:v>78.188888888888656</c:v>
                </c:pt>
                <c:pt idx="882">
                  <c:v>78.255833333333229</c:v>
                </c:pt>
                <c:pt idx="883">
                  <c:v>78.322499999999948</c:v>
                </c:pt>
                <c:pt idx="884">
                  <c:v>78.38944444444445</c:v>
                </c:pt>
                <c:pt idx="885">
                  <c:v>78.456111111111113</c:v>
                </c:pt>
                <c:pt idx="886">
                  <c:v>78.522777777777605</c:v>
                </c:pt>
                <c:pt idx="887">
                  <c:v>78.589444444444439</c:v>
                </c:pt>
                <c:pt idx="888">
                  <c:v>78.656388888888671</c:v>
                </c:pt>
                <c:pt idx="889">
                  <c:v>78.723055555555518</c:v>
                </c:pt>
                <c:pt idx="890">
                  <c:v>78.78972222222221</c:v>
                </c:pt>
                <c:pt idx="891">
                  <c:v>78.856388888888716</c:v>
                </c:pt>
                <c:pt idx="892">
                  <c:v>78.92305555555555</c:v>
                </c:pt>
                <c:pt idx="893">
                  <c:v>78.989722222222213</c:v>
                </c:pt>
                <c:pt idx="894">
                  <c:v>79.056388888888705</c:v>
                </c:pt>
                <c:pt idx="895">
                  <c:v>79.123055555555396</c:v>
                </c:pt>
                <c:pt idx="896">
                  <c:v>79.189722222222159</c:v>
                </c:pt>
                <c:pt idx="897">
                  <c:v>79.256388888888708</c:v>
                </c:pt>
                <c:pt idx="898">
                  <c:v>79.323055555555442</c:v>
                </c:pt>
                <c:pt idx="899">
                  <c:v>79.389722222222218</c:v>
                </c:pt>
                <c:pt idx="900">
                  <c:v>79.456388888888725</c:v>
                </c:pt>
                <c:pt idx="901">
                  <c:v>79.523055555555558</c:v>
                </c:pt>
                <c:pt idx="902">
                  <c:v>79.589722222222179</c:v>
                </c:pt>
                <c:pt idx="903">
                  <c:v>79.656388888888671</c:v>
                </c:pt>
                <c:pt idx="904">
                  <c:v>79.723055555555518</c:v>
                </c:pt>
                <c:pt idx="905">
                  <c:v>79.78972222222221</c:v>
                </c:pt>
                <c:pt idx="906">
                  <c:v>79.856388888888716</c:v>
                </c:pt>
                <c:pt idx="907">
                  <c:v>79.92305555555555</c:v>
                </c:pt>
                <c:pt idx="908">
                  <c:v>79.989722222222213</c:v>
                </c:pt>
                <c:pt idx="909">
                  <c:v>80.056388888888705</c:v>
                </c:pt>
                <c:pt idx="910">
                  <c:v>80.123055555555396</c:v>
                </c:pt>
                <c:pt idx="911">
                  <c:v>80.189722222222159</c:v>
                </c:pt>
                <c:pt idx="912">
                  <c:v>80.256388888888708</c:v>
                </c:pt>
                <c:pt idx="913">
                  <c:v>80.323055555555442</c:v>
                </c:pt>
                <c:pt idx="914">
                  <c:v>80.389722222222218</c:v>
                </c:pt>
                <c:pt idx="915">
                  <c:v>80.456388888888725</c:v>
                </c:pt>
                <c:pt idx="916">
                  <c:v>80.523055555555558</c:v>
                </c:pt>
                <c:pt idx="917">
                  <c:v>80.589722222222179</c:v>
                </c:pt>
                <c:pt idx="918">
                  <c:v>80.656388888888699</c:v>
                </c:pt>
                <c:pt idx="919">
                  <c:v>80.723055555555518</c:v>
                </c:pt>
                <c:pt idx="920">
                  <c:v>80.78972222222221</c:v>
                </c:pt>
                <c:pt idx="921">
                  <c:v>80.856388888888716</c:v>
                </c:pt>
                <c:pt idx="922">
                  <c:v>80.92305555555555</c:v>
                </c:pt>
                <c:pt idx="923">
                  <c:v>80.989722222222213</c:v>
                </c:pt>
                <c:pt idx="924">
                  <c:v>81.056388888888705</c:v>
                </c:pt>
                <c:pt idx="925">
                  <c:v>81.123055555555396</c:v>
                </c:pt>
                <c:pt idx="926">
                  <c:v>81.189722222222159</c:v>
                </c:pt>
                <c:pt idx="927">
                  <c:v>81.256388888888708</c:v>
                </c:pt>
                <c:pt idx="928">
                  <c:v>81.323055555555442</c:v>
                </c:pt>
                <c:pt idx="929">
                  <c:v>81.389722222222218</c:v>
                </c:pt>
                <c:pt idx="930">
                  <c:v>81.456388888888725</c:v>
                </c:pt>
                <c:pt idx="931">
                  <c:v>81.523055555555558</c:v>
                </c:pt>
                <c:pt idx="932">
                  <c:v>81.589722222222179</c:v>
                </c:pt>
                <c:pt idx="933">
                  <c:v>81.656388888888699</c:v>
                </c:pt>
                <c:pt idx="934">
                  <c:v>81.723055555555518</c:v>
                </c:pt>
                <c:pt idx="935">
                  <c:v>81.78972222222221</c:v>
                </c:pt>
                <c:pt idx="936">
                  <c:v>81.856388888888716</c:v>
                </c:pt>
                <c:pt idx="937">
                  <c:v>81.92305555555555</c:v>
                </c:pt>
                <c:pt idx="938">
                  <c:v>81.989722222222213</c:v>
                </c:pt>
                <c:pt idx="939">
                  <c:v>82.056388888888705</c:v>
                </c:pt>
                <c:pt idx="940">
                  <c:v>82.123333333333164</c:v>
                </c:pt>
                <c:pt idx="941">
                  <c:v>82.19</c:v>
                </c:pt>
                <c:pt idx="942">
                  <c:v>82.256666666666661</c:v>
                </c:pt>
                <c:pt idx="943">
                  <c:v>82.323333333333139</c:v>
                </c:pt>
                <c:pt idx="944">
                  <c:v>82.39</c:v>
                </c:pt>
                <c:pt idx="945">
                  <c:v>82.456666666666663</c:v>
                </c:pt>
                <c:pt idx="946">
                  <c:v>82.523333333333227</c:v>
                </c:pt>
                <c:pt idx="947">
                  <c:v>82.59</c:v>
                </c:pt>
                <c:pt idx="948">
                  <c:v>82.656666666666652</c:v>
                </c:pt>
                <c:pt idx="949">
                  <c:v>82.723333333333258</c:v>
                </c:pt>
                <c:pt idx="950">
                  <c:v>82.789999999999992</c:v>
                </c:pt>
                <c:pt idx="951">
                  <c:v>82.856666666666669</c:v>
                </c:pt>
                <c:pt idx="952">
                  <c:v>82.923333333333318</c:v>
                </c:pt>
                <c:pt idx="953">
                  <c:v>82.990000000000023</c:v>
                </c:pt>
                <c:pt idx="954">
                  <c:v>83.056666666666672</c:v>
                </c:pt>
                <c:pt idx="955">
                  <c:v>83.123333333333164</c:v>
                </c:pt>
                <c:pt idx="956">
                  <c:v>83.19</c:v>
                </c:pt>
                <c:pt idx="957">
                  <c:v>83.256666666666661</c:v>
                </c:pt>
                <c:pt idx="958">
                  <c:v>83.323333333333139</c:v>
                </c:pt>
                <c:pt idx="959">
                  <c:v>83.39</c:v>
                </c:pt>
                <c:pt idx="960">
                  <c:v>83.456666666666663</c:v>
                </c:pt>
                <c:pt idx="961">
                  <c:v>83.523333333333227</c:v>
                </c:pt>
                <c:pt idx="962">
                  <c:v>83.59</c:v>
                </c:pt>
                <c:pt idx="963">
                  <c:v>83.656666666666652</c:v>
                </c:pt>
                <c:pt idx="964">
                  <c:v>83.723333333333258</c:v>
                </c:pt>
                <c:pt idx="965">
                  <c:v>83.789999999999992</c:v>
                </c:pt>
                <c:pt idx="966">
                  <c:v>83.856666666666669</c:v>
                </c:pt>
                <c:pt idx="967">
                  <c:v>83.923333333333318</c:v>
                </c:pt>
                <c:pt idx="968">
                  <c:v>83.990000000000023</c:v>
                </c:pt>
                <c:pt idx="969">
                  <c:v>84.056666666666672</c:v>
                </c:pt>
                <c:pt idx="970">
                  <c:v>84.123611111111089</c:v>
                </c:pt>
                <c:pt idx="971">
                  <c:v>84.19027777777778</c:v>
                </c:pt>
                <c:pt idx="972">
                  <c:v>84.257222222222225</c:v>
                </c:pt>
                <c:pt idx="973">
                  <c:v>84.323888888888717</c:v>
                </c:pt>
                <c:pt idx="974">
                  <c:v>84.390555555555551</c:v>
                </c:pt>
                <c:pt idx="975">
                  <c:v>84.457222222222313</c:v>
                </c:pt>
                <c:pt idx="976">
                  <c:v>84.523888888888706</c:v>
                </c:pt>
                <c:pt idx="977">
                  <c:v>84.590555555555554</c:v>
                </c:pt>
                <c:pt idx="978">
                  <c:v>84.657222222222231</c:v>
                </c:pt>
                <c:pt idx="979">
                  <c:v>84.723888888888709</c:v>
                </c:pt>
                <c:pt idx="980">
                  <c:v>84.790555555555557</c:v>
                </c:pt>
                <c:pt idx="981">
                  <c:v>84.857222222222234</c:v>
                </c:pt>
                <c:pt idx="982">
                  <c:v>84.924166666666665</c:v>
                </c:pt>
                <c:pt idx="983">
                  <c:v>84.990833333333342</c:v>
                </c:pt>
                <c:pt idx="984">
                  <c:v>85.057500000000005</c:v>
                </c:pt>
                <c:pt idx="985">
                  <c:v>85.124166666666653</c:v>
                </c:pt>
                <c:pt idx="986">
                  <c:v>85.190833333333288</c:v>
                </c:pt>
                <c:pt idx="987">
                  <c:v>85.257499999999993</c:v>
                </c:pt>
                <c:pt idx="988">
                  <c:v>85.32416666666667</c:v>
                </c:pt>
                <c:pt idx="989">
                  <c:v>85.390833333333319</c:v>
                </c:pt>
                <c:pt idx="990">
                  <c:v>85.457777777777778</c:v>
                </c:pt>
                <c:pt idx="991">
                  <c:v>85.524444444444441</c:v>
                </c:pt>
                <c:pt idx="992">
                  <c:v>85.591111111111104</c:v>
                </c:pt>
                <c:pt idx="993">
                  <c:v>85.657777777777625</c:v>
                </c:pt>
                <c:pt idx="994">
                  <c:v>85.724444444444444</c:v>
                </c:pt>
                <c:pt idx="995">
                  <c:v>85.791111111111121</c:v>
                </c:pt>
                <c:pt idx="996">
                  <c:v>85.85777777777767</c:v>
                </c:pt>
                <c:pt idx="997">
                  <c:v>85.924444444444447</c:v>
                </c:pt>
                <c:pt idx="998">
                  <c:v>85.991111111111124</c:v>
                </c:pt>
                <c:pt idx="999">
                  <c:v>86.057777777777758</c:v>
                </c:pt>
                <c:pt idx="1000">
                  <c:v>86.124444444444379</c:v>
                </c:pt>
                <c:pt idx="1001">
                  <c:v>86.191111111111113</c:v>
                </c:pt>
                <c:pt idx="1002">
                  <c:v>86.257777777777719</c:v>
                </c:pt>
                <c:pt idx="1003">
                  <c:v>86.324444444444453</c:v>
                </c:pt>
                <c:pt idx="1004">
                  <c:v>86.391111111111115</c:v>
                </c:pt>
                <c:pt idx="1005">
                  <c:v>86.457777777777778</c:v>
                </c:pt>
                <c:pt idx="1006">
                  <c:v>86.524444444444441</c:v>
                </c:pt>
                <c:pt idx="1007">
                  <c:v>86.591111111111104</c:v>
                </c:pt>
                <c:pt idx="1008">
                  <c:v>86.657777777777625</c:v>
                </c:pt>
                <c:pt idx="1009">
                  <c:v>86.724444444444444</c:v>
                </c:pt>
                <c:pt idx="1010">
                  <c:v>86.791111111111121</c:v>
                </c:pt>
                <c:pt idx="1011">
                  <c:v>86.85777777777767</c:v>
                </c:pt>
                <c:pt idx="1012">
                  <c:v>86.924444444444447</c:v>
                </c:pt>
                <c:pt idx="1013">
                  <c:v>86.991111111111124</c:v>
                </c:pt>
                <c:pt idx="1014">
                  <c:v>87.057777777777758</c:v>
                </c:pt>
                <c:pt idx="1015">
                  <c:v>87.124444444444379</c:v>
                </c:pt>
                <c:pt idx="1016">
                  <c:v>87.191111111111113</c:v>
                </c:pt>
                <c:pt idx="1017">
                  <c:v>87.257777777777719</c:v>
                </c:pt>
                <c:pt idx="1018">
                  <c:v>87.324444444444453</c:v>
                </c:pt>
                <c:pt idx="1019">
                  <c:v>87.391111111111115</c:v>
                </c:pt>
                <c:pt idx="1020">
                  <c:v>87.457777777777778</c:v>
                </c:pt>
                <c:pt idx="1021">
                  <c:v>87.524444444444441</c:v>
                </c:pt>
                <c:pt idx="1022">
                  <c:v>87.591111111111104</c:v>
                </c:pt>
                <c:pt idx="1023">
                  <c:v>87.657777777777625</c:v>
                </c:pt>
                <c:pt idx="1024">
                  <c:v>87.724444444444444</c:v>
                </c:pt>
                <c:pt idx="1025">
                  <c:v>87.791111111111121</c:v>
                </c:pt>
                <c:pt idx="1026">
                  <c:v>87.85777777777767</c:v>
                </c:pt>
                <c:pt idx="1027">
                  <c:v>87.924444444444447</c:v>
                </c:pt>
                <c:pt idx="1028">
                  <c:v>87.991111111111124</c:v>
                </c:pt>
                <c:pt idx="1029">
                  <c:v>88.057777777777758</c:v>
                </c:pt>
                <c:pt idx="1030">
                  <c:v>88.12444444444445</c:v>
                </c:pt>
                <c:pt idx="1031">
                  <c:v>88.191111111111113</c:v>
                </c:pt>
                <c:pt idx="1032">
                  <c:v>88.257777777777719</c:v>
                </c:pt>
                <c:pt idx="1033">
                  <c:v>88.324444444444453</c:v>
                </c:pt>
                <c:pt idx="1034">
                  <c:v>88.391111111111115</c:v>
                </c:pt>
                <c:pt idx="1035">
                  <c:v>88.457777777777778</c:v>
                </c:pt>
                <c:pt idx="1036">
                  <c:v>88.524444444444441</c:v>
                </c:pt>
                <c:pt idx="1037">
                  <c:v>88.591111111111104</c:v>
                </c:pt>
                <c:pt idx="1038">
                  <c:v>88.657777777777625</c:v>
                </c:pt>
                <c:pt idx="1039">
                  <c:v>88.724444444444444</c:v>
                </c:pt>
                <c:pt idx="1040">
                  <c:v>88.791111111111107</c:v>
                </c:pt>
                <c:pt idx="1041">
                  <c:v>88.85777777777767</c:v>
                </c:pt>
                <c:pt idx="1042">
                  <c:v>88.924444444444447</c:v>
                </c:pt>
                <c:pt idx="1043">
                  <c:v>88.991111111111124</c:v>
                </c:pt>
                <c:pt idx="1044">
                  <c:v>89.057777777777758</c:v>
                </c:pt>
                <c:pt idx="1045">
                  <c:v>89.12444444444445</c:v>
                </c:pt>
                <c:pt idx="1046">
                  <c:v>89.191111111111113</c:v>
                </c:pt>
                <c:pt idx="1047">
                  <c:v>89.257777777777719</c:v>
                </c:pt>
                <c:pt idx="1048">
                  <c:v>89.324444444444453</c:v>
                </c:pt>
                <c:pt idx="1049">
                  <c:v>89.391111111111115</c:v>
                </c:pt>
                <c:pt idx="1050">
                  <c:v>89.457777777777778</c:v>
                </c:pt>
                <c:pt idx="1051">
                  <c:v>89.524444444444441</c:v>
                </c:pt>
                <c:pt idx="1052">
                  <c:v>89.591111111111104</c:v>
                </c:pt>
                <c:pt idx="1053">
                  <c:v>89.657777777777625</c:v>
                </c:pt>
                <c:pt idx="1054">
                  <c:v>89.724444444444444</c:v>
                </c:pt>
                <c:pt idx="1055">
                  <c:v>89.791111111111107</c:v>
                </c:pt>
                <c:pt idx="1056">
                  <c:v>89.85777777777767</c:v>
                </c:pt>
                <c:pt idx="1057">
                  <c:v>89.924444444444447</c:v>
                </c:pt>
                <c:pt idx="1058">
                  <c:v>89.991111111111124</c:v>
                </c:pt>
                <c:pt idx="1059">
                  <c:v>90.057777777777758</c:v>
                </c:pt>
                <c:pt idx="1060">
                  <c:v>90.12444444444445</c:v>
                </c:pt>
                <c:pt idx="1061">
                  <c:v>90.191111111111113</c:v>
                </c:pt>
                <c:pt idx="1062">
                  <c:v>90.257777777777719</c:v>
                </c:pt>
                <c:pt idx="1063">
                  <c:v>90.324444444444453</c:v>
                </c:pt>
                <c:pt idx="1064">
                  <c:v>90.391111111111115</c:v>
                </c:pt>
                <c:pt idx="1065">
                  <c:v>90.457777777777778</c:v>
                </c:pt>
                <c:pt idx="1066">
                  <c:v>90.524444444444441</c:v>
                </c:pt>
                <c:pt idx="1067">
                  <c:v>90.591111111111104</c:v>
                </c:pt>
                <c:pt idx="1068">
                  <c:v>90.657777777777625</c:v>
                </c:pt>
                <c:pt idx="1069">
                  <c:v>90.724444444444444</c:v>
                </c:pt>
                <c:pt idx="1070">
                  <c:v>90.791111111111107</c:v>
                </c:pt>
                <c:pt idx="1071">
                  <c:v>90.85777777777767</c:v>
                </c:pt>
                <c:pt idx="1072">
                  <c:v>90.924444444444447</c:v>
                </c:pt>
                <c:pt idx="1073">
                  <c:v>90.991111111111124</c:v>
                </c:pt>
                <c:pt idx="1076">
                  <c:v>91.244444444444497</c:v>
                </c:pt>
                <c:pt idx="1077">
                  <c:v>91.311111111111117</c:v>
                </c:pt>
                <c:pt idx="1078">
                  <c:v>91.377777777777624</c:v>
                </c:pt>
                <c:pt idx="1079">
                  <c:v>91.444444444444542</c:v>
                </c:pt>
                <c:pt idx="1080">
                  <c:v>91.51111111111112</c:v>
                </c:pt>
                <c:pt idx="1081">
                  <c:v>91.577777777777669</c:v>
                </c:pt>
                <c:pt idx="1082">
                  <c:v>91.644444444444446</c:v>
                </c:pt>
                <c:pt idx="1083">
                  <c:v>91.711111111111123</c:v>
                </c:pt>
                <c:pt idx="1084">
                  <c:v>91.777777777777672</c:v>
                </c:pt>
                <c:pt idx="1085">
                  <c:v>91.844444444444463</c:v>
                </c:pt>
                <c:pt idx="1086">
                  <c:v>91.911111111111126</c:v>
                </c:pt>
                <c:pt idx="1087">
                  <c:v>91.977777777777689</c:v>
                </c:pt>
                <c:pt idx="1088">
                  <c:v>92.044444444444466</c:v>
                </c:pt>
                <c:pt idx="1089">
                  <c:v>92.111111111111114</c:v>
                </c:pt>
                <c:pt idx="1090">
                  <c:v>92.177777777777607</c:v>
                </c:pt>
                <c:pt idx="1091">
                  <c:v>92.244444444444497</c:v>
                </c:pt>
                <c:pt idx="1092">
                  <c:v>92.311111111111117</c:v>
                </c:pt>
                <c:pt idx="1093">
                  <c:v>92.377777777777624</c:v>
                </c:pt>
                <c:pt idx="1094">
                  <c:v>92.444444444444542</c:v>
                </c:pt>
                <c:pt idx="1095">
                  <c:v>92.51111111111112</c:v>
                </c:pt>
                <c:pt idx="1096">
                  <c:v>92.577777777777669</c:v>
                </c:pt>
                <c:pt idx="1097">
                  <c:v>92.644444444444446</c:v>
                </c:pt>
                <c:pt idx="1098">
                  <c:v>92.711111111111123</c:v>
                </c:pt>
                <c:pt idx="1099">
                  <c:v>92.777777777777672</c:v>
                </c:pt>
                <c:pt idx="1100">
                  <c:v>92.844444444444463</c:v>
                </c:pt>
                <c:pt idx="1101">
                  <c:v>92.911111111111126</c:v>
                </c:pt>
                <c:pt idx="1102">
                  <c:v>92.977777777777689</c:v>
                </c:pt>
                <c:pt idx="1103">
                  <c:v>93.044444444444466</c:v>
                </c:pt>
                <c:pt idx="1104">
                  <c:v>93.111111111111114</c:v>
                </c:pt>
                <c:pt idx="1105">
                  <c:v>93.177777777777607</c:v>
                </c:pt>
                <c:pt idx="1106">
                  <c:v>93.244444444444497</c:v>
                </c:pt>
                <c:pt idx="1107">
                  <c:v>93.311111111111117</c:v>
                </c:pt>
                <c:pt idx="1108">
                  <c:v>93.377777777777624</c:v>
                </c:pt>
                <c:pt idx="1109">
                  <c:v>93.444444444444542</c:v>
                </c:pt>
                <c:pt idx="1110">
                  <c:v>93.51111111111112</c:v>
                </c:pt>
                <c:pt idx="1111">
                  <c:v>93.577777777777669</c:v>
                </c:pt>
                <c:pt idx="1112">
                  <c:v>93.644444444444446</c:v>
                </c:pt>
                <c:pt idx="1113">
                  <c:v>93.711111111111123</c:v>
                </c:pt>
                <c:pt idx="1114">
                  <c:v>93.777777777777672</c:v>
                </c:pt>
                <c:pt idx="1115">
                  <c:v>93.844444444444463</c:v>
                </c:pt>
                <c:pt idx="1116">
                  <c:v>93.911111111111126</c:v>
                </c:pt>
                <c:pt idx="1117">
                  <c:v>93.977777777777689</c:v>
                </c:pt>
                <c:pt idx="1118">
                  <c:v>94.044444444444466</c:v>
                </c:pt>
                <c:pt idx="1119">
                  <c:v>94.111111111111114</c:v>
                </c:pt>
                <c:pt idx="1120">
                  <c:v>94.177777777777607</c:v>
                </c:pt>
                <c:pt idx="1121">
                  <c:v>94.244444444444497</c:v>
                </c:pt>
                <c:pt idx="1122">
                  <c:v>94.311111111111117</c:v>
                </c:pt>
                <c:pt idx="1123">
                  <c:v>94.377777777777624</c:v>
                </c:pt>
                <c:pt idx="1124">
                  <c:v>94.444444444444542</c:v>
                </c:pt>
                <c:pt idx="1125">
                  <c:v>94.51111111111112</c:v>
                </c:pt>
                <c:pt idx="1126">
                  <c:v>94.577777777777669</c:v>
                </c:pt>
                <c:pt idx="1127">
                  <c:v>94.644444444444446</c:v>
                </c:pt>
                <c:pt idx="1128">
                  <c:v>94.711111111111123</c:v>
                </c:pt>
                <c:pt idx="1129">
                  <c:v>94.777777777777672</c:v>
                </c:pt>
                <c:pt idx="1130">
                  <c:v>94.844444444444463</c:v>
                </c:pt>
                <c:pt idx="1131">
                  <c:v>94.911111111111126</c:v>
                </c:pt>
                <c:pt idx="1132">
                  <c:v>94.977777777777689</c:v>
                </c:pt>
                <c:pt idx="1133">
                  <c:v>95.044444444444466</c:v>
                </c:pt>
                <c:pt idx="1134">
                  <c:v>95.111111111111114</c:v>
                </c:pt>
                <c:pt idx="1135">
                  <c:v>95.177777777777607</c:v>
                </c:pt>
                <c:pt idx="1136">
                  <c:v>95.244444444444497</c:v>
                </c:pt>
                <c:pt idx="1137">
                  <c:v>95.311111111111117</c:v>
                </c:pt>
                <c:pt idx="1138">
                  <c:v>95.377777777777624</c:v>
                </c:pt>
                <c:pt idx="1139">
                  <c:v>95.444444444444542</c:v>
                </c:pt>
                <c:pt idx="1140">
                  <c:v>95.51111111111112</c:v>
                </c:pt>
                <c:pt idx="1141">
                  <c:v>95.577777777777669</c:v>
                </c:pt>
                <c:pt idx="1142">
                  <c:v>95.644444444444446</c:v>
                </c:pt>
                <c:pt idx="1143">
                  <c:v>95.711111111111123</c:v>
                </c:pt>
                <c:pt idx="1144">
                  <c:v>95.777777777777672</c:v>
                </c:pt>
                <c:pt idx="1145">
                  <c:v>95.844444444444463</c:v>
                </c:pt>
                <c:pt idx="1146">
                  <c:v>95.903888888888858</c:v>
                </c:pt>
                <c:pt idx="1147">
                  <c:v>95.951944444444464</c:v>
                </c:pt>
                <c:pt idx="1148">
                  <c:v>96</c:v>
                </c:pt>
                <c:pt idx="1149">
                  <c:v>96.066666666666663</c:v>
                </c:pt>
                <c:pt idx="1150">
                  <c:v>96.133333333333184</c:v>
                </c:pt>
                <c:pt idx="1151">
                  <c:v>96.2</c:v>
                </c:pt>
                <c:pt idx="1152">
                  <c:v>96.266666666666666</c:v>
                </c:pt>
                <c:pt idx="1153">
                  <c:v>96.333333333333258</c:v>
                </c:pt>
                <c:pt idx="1154">
                  <c:v>96.4</c:v>
                </c:pt>
                <c:pt idx="1155">
                  <c:v>96.466666666666697</c:v>
                </c:pt>
                <c:pt idx="1156">
                  <c:v>96.533333333333289</c:v>
                </c:pt>
                <c:pt idx="1157">
                  <c:v>96.6</c:v>
                </c:pt>
                <c:pt idx="1158">
                  <c:v>96.666666666666671</c:v>
                </c:pt>
                <c:pt idx="1159">
                  <c:v>96.733333333333249</c:v>
                </c:pt>
                <c:pt idx="1160">
                  <c:v>96.8</c:v>
                </c:pt>
                <c:pt idx="1161">
                  <c:v>96.866666666666674</c:v>
                </c:pt>
                <c:pt idx="1162">
                  <c:v>96.933333333333309</c:v>
                </c:pt>
                <c:pt idx="1163">
                  <c:v>97</c:v>
                </c:pt>
                <c:pt idx="1164">
                  <c:v>97.066666666666663</c:v>
                </c:pt>
                <c:pt idx="1165">
                  <c:v>97.133333333333184</c:v>
                </c:pt>
                <c:pt idx="1166">
                  <c:v>97.2</c:v>
                </c:pt>
                <c:pt idx="1167">
                  <c:v>97.266666666666666</c:v>
                </c:pt>
                <c:pt idx="1168">
                  <c:v>97.333333333333258</c:v>
                </c:pt>
                <c:pt idx="1169">
                  <c:v>97.4</c:v>
                </c:pt>
                <c:pt idx="1170">
                  <c:v>97.466666666666697</c:v>
                </c:pt>
                <c:pt idx="1171">
                  <c:v>97.533333333333289</c:v>
                </c:pt>
                <c:pt idx="1172">
                  <c:v>97.6</c:v>
                </c:pt>
                <c:pt idx="1173">
                  <c:v>97.666666666666671</c:v>
                </c:pt>
                <c:pt idx="1174">
                  <c:v>97.733333333333249</c:v>
                </c:pt>
                <c:pt idx="1175">
                  <c:v>97.8</c:v>
                </c:pt>
                <c:pt idx="1176">
                  <c:v>97.866666666666674</c:v>
                </c:pt>
                <c:pt idx="1177">
                  <c:v>97.933333333333309</c:v>
                </c:pt>
                <c:pt idx="1178">
                  <c:v>98</c:v>
                </c:pt>
                <c:pt idx="1179">
                  <c:v>98.066666666666663</c:v>
                </c:pt>
                <c:pt idx="1180">
                  <c:v>98.133333333333184</c:v>
                </c:pt>
                <c:pt idx="1181">
                  <c:v>98.2</c:v>
                </c:pt>
                <c:pt idx="1182">
                  <c:v>98.266666666666666</c:v>
                </c:pt>
                <c:pt idx="1183">
                  <c:v>98.333333333333258</c:v>
                </c:pt>
                <c:pt idx="1184">
                  <c:v>98.4</c:v>
                </c:pt>
                <c:pt idx="1185">
                  <c:v>98.466666666666697</c:v>
                </c:pt>
                <c:pt idx="1186">
                  <c:v>98.533333333333289</c:v>
                </c:pt>
                <c:pt idx="1187">
                  <c:v>98.6</c:v>
                </c:pt>
                <c:pt idx="1188">
                  <c:v>98.666666666666671</c:v>
                </c:pt>
                <c:pt idx="1189">
                  <c:v>98.733333333333249</c:v>
                </c:pt>
                <c:pt idx="1190">
                  <c:v>98.8</c:v>
                </c:pt>
                <c:pt idx="1191">
                  <c:v>98.866666666666674</c:v>
                </c:pt>
                <c:pt idx="1192">
                  <c:v>98.933333333333309</c:v>
                </c:pt>
                <c:pt idx="1193">
                  <c:v>99</c:v>
                </c:pt>
                <c:pt idx="1194">
                  <c:v>99.066666666666663</c:v>
                </c:pt>
                <c:pt idx="1195">
                  <c:v>99.133333333333184</c:v>
                </c:pt>
                <c:pt idx="1196">
                  <c:v>99.2</c:v>
                </c:pt>
                <c:pt idx="1197">
                  <c:v>99.266666666666666</c:v>
                </c:pt>
                <c:pt idx="1198">
                  <c:v>99.333333333333258</c:v>
                </c:pt>
                <c:pt idx="1199">
                  <c:v>99.4</c:v>
                </c:pt>
                <c:pt idx="1200">
                  <c:v>99.466666666666697</c:v>
                </c:pt>
                <c:pt idx="1201">
                  <c:v>99.533333333333289</c:v>
                </c:pt>
                <c:pt idx="1202">
                  <c:v>99.6</c:v>
                </c:pt>
                <c:pt idx="1203">
                  <c:v>99.666666666666671</c:v>
                </c:pt>
                <c:pt idx="1204">
                  <c:v>99.733333333333249</c:v>
                </c:pt>
                <c:pt idx="1205">
                  <c:v>99.8</c:v>
                </c:pt>
                <c:pt idx="1206">
                  <c:v>99.866666666666674</c:v>
                </c:pt>
                <c:pt idx="1207">
                  <c:v>99.933333333333309</c:v>
                </c:pt>
                <c:pt idx="1208">
                  <c:v>100</c:v>
                </c:pt>
                <c:pt idx="1209">
                  <c:v>100.06666666666666</c:v>
                </c:pt>
                <c:pt idx="1210">
                  <c:v>100.13333333333323</c:v>
                </c:pt>
                <c:pt idx="1211">
                  <c:v>100.2</c:v>
                </c:pt>
                <c:pt idx="1212">
                  <c:v>100.26666666666669</c:v>
                </c:pt>
                <c:pt idx="1213">
                  <c:v>100.33333333333323</c:v>
                </c:pt>
                <c:pt idx="1214">
                  <c:v>100.4</c:v>
                </c:pt>
                <c:pt idx="1215">
                  <c:v>100.46666666666677</c:v>
                </c:pt>
                <c:pt idx="1216">
                  <c:v>100.53333333333325</c:v>
                </c:pt>
                <c:pt idx="1217">
                  <c:v>100.6</c:v>
                </c:pt>
                <c:pt idx="1218">
                  <c:v>100.66666666666667</c:v>
                </c:pt>
                <c:pt idx="1219">
                  <c:v>100.73333333333331</c:v>
                </c:pt>
                <c:pt idx="1220">
                  <c:v>100.8</c:v>
                </c:pt>
                <c:pt idx="1221">
                  <c:v>100.86666666666667</c:v>
                </c:pt>
                <c:pt idx="1222">
                  <c:v>100.93333333333334</c:v>
                </c:pt>
                <c:pt idx="1223">
                  <c:v>101</c:v>
                </c:pt>
                <c:pt idx="1224">
                  <c:v>101.06666666666666</c:v>
                </c:pt>
                <c:pt idx="1225">
                  <c:v>101.13333333333323</c:v>
                </c:pt>
                <c:pt idx="1226">
                  <c:v>101.2</c:v>
                </c:pt>
                <c:pt idx="1227">
                  <c:v>101.26666666666669</c:v>
                </c:pt>
                <c:pt idx="1228">
                  <c:v>101.33333333333323</c:v>
                </c:pt>
                <c:pt idx="1229">
                  <c:v>101.4</c:v>
                </c:pt>
                <c:pt idx="1230">
                  <c:v>101.46666666666677</c:v>
                </c:pt>
                <c:pt idx="1231">
                  <c:v>101.53333333333325</c:v>
                </c:pt>
                <c:pt idx="1232">
                  <c:v>101.6</c:v>
                </c:pt>
                <c:pt idx="1233">
                  <c:v>101.66666666666667</c:v>
                </c:pt>
                <c:pt idx="1234">
                  <c:v>101.73333333333331</c:v>
                </c:pt>
                <c:pt idx="1235">
                  <c:v>101.8</c:v>
                </c:pt>
                <c:pt idx="1236">
                  <c:v>101.86666666666667</c:v>
                </c:pt>
                <c:pt idx="1237">
                  <c:v>101.93333333333334</c:v>
                </c:pt>
                <c:pt idx="1238">
                  <c:v>102</c:v>
                </c:pt>
                <c:pt idx="1239">
                  <c:v>102.06666666666666</c:v>
                </c:pt>
                <c:pt idx="1240">
                  <c:v>102.13333333333323</c:v>
                </c:pt>
                <c:pt idx="1241">
                  <c:v>102.2</c:v>
                </c:pt>
                <c:pt idx="1242">
                  <c:v>102.26666666666669</c:v>
                </c:pt>
                <c:pt idx="1243">
                  <c:v>102.33333333333323</c:v>
                </c:pt>
                <c:pt idx="1244">
                  <c:v>102.4</c:v>
                </c:pt>
                <c:pt idx="1245">
                  <c:v>102.46666666666677</c:v>
                </c:pt>
                <c:pt idx="1246">
                  <c:v>102.53333333333325</c:v>
                </c:pt>
                <c:pt idx="1247">
                  <c:v>102.6</c:v>
                </c:pt>
                <c:pt idx="1248">
                  <c:v>102.66666666666667</c:v>
                </c:pt>
                <c:pt idx="1249">
                  <c:v>102.73333333333331</c:v>
                </c:pt>
                <c:pt idx="1250">
                  <c:v>102.8</c:v>
                </c:pt>
                <c:pt idx="1251">
                  <c:v>102.86666666666667</c:v>
                </c:pt>
                <c:pt idx="1252">
                  <c:v>102.93333333333334</c:v>
                </c:pt>
                <c:pt idx="1253">
                  <c:v>103</c:v>
                </c:pt>
                <c:pt idx="1254">
                  <c:v>103.06666666666666</c:v>
                </c:pt>
                <c:pt idx="1255">
                  <c:v>103.13333333333323</c:v>
                </c:pt>
                <c:pt idx="1256">
                  <c:v>103.2</c:v>
                </c:pt>
                <c:pt idx="1257">
                  <c:v>103.26666666666669</c:v>
                </c:pt>
                <c:pt idx="1258">
                  <c:v>103.33333333333323</c:v>
                </c:pt>
                <c:pt idx="1259">
                  <c:v>103.4</c:v>
                </c:pt>
                <c:pt idx="1260">
                  <c:v>103.46666666666677</c:v>
                </c:pt>
                <c:pt idx="1261">
                  <c:v>103.53333333333325</c:v>
                </c:pt>
                <c:pt idx="1262">
                  <c:v>103.6</c:v>
                </c:pt>
                <c:pt idx="1263">
                  <c:v>103.66666666666667</c:v>
                </c:pt>
                <c:pt idx="1264">
                  <c:v>103.73333333333331</c:v>
                </c:pt>
                <c:pt idx="1265">
                  <c:v>103.8</c:v>
                </c:pt>
                <c:pt idx="1266">
                  <c:v>103.86666666666667</c:v>
                </c:pt>
                <c:pt idx="1267">
                  <c:v>103.93333333333334</c:v>
                </c:pt>
                <c:pt idx="1268">
                  <c:v>104</c:v>
                </c:pt>
                <c:pt idx="1269">
                  <c:v>104.06666666666666</c:v>
                </c:pt>
                <c:pt idx="1270">
                  <c:v>104.13333333333323</c:v>
                </c:pt>
                <c:pt idx="1271">
                  <c:v>104.2</c:v>
                </c:pt>
                <c:pt idx="1272">
                  <c:v>104.26666666666669</c:v>
                </c:pt>
                <c:pt idx="1273">
                  <c:v>104.33333333333324</c:v>
                </c:pt>
                <c:pt idx="1274">
                  <c:v>104.4</c:v>
                </c:pt>
                <c:pt idx="1275">
                  <c:v>104.46666666666677</c:v>
                </c:pt>
                <c:pt idx="1276">
                  <c:v>104.53333333333325</c:v>
                </c:pt>
                <c:pt idx="1277">
                  <c:v>104.6</c:v>
                </c:pt>
                <c:pt idx="1278">
                  <c:v>104.66666666666666</c:v>
                </c:pt>
                <c:pt idx="1279">
                  <c:v>104.73333333333331</c:v>
                </c:pt>
                <c:pt idx="1280">
                  <c:v>104.8</c:v>
                </c:pt>
                <c:pt idx="1281">
                  <c:v>104.86666666666667</c:v>
                </c:pt>
                <c:pt idx="1282">
                  <c:v>104.93333333333334</c:v>
                </c:pt>
                <c:pt idx="1283">
                  <c:v>105</c:v>
                </c:pt>
                <c:pt idx="1284">
                  <c:v>105.06666666666666</c:v>
                </c:pt>
                <c:pt idx="1285">
                  <c:v>105.13333333333323</c:v>
                </c:pt>
                <c:pt idx="1286">
                  <c:v>105.2</c:v>
                </c:pt>
                <c:pt idx="1287">
                  <c:v>105.26666666666669</c:v>
                </c:pt>
                <c:pt idx="1288">
                  <c:v>105.33333333333324</c:v>
                </c:pt>
                <c:pt idx="1289">
                  <c:v>105.4</c:v>
                </c:pt>
                <c:pt idx="1290">
                  <c:v>105.46666666666677</c:v>
                </c:pt>
                <c:pt idx="1291">
                  <c:v>105.53333333333325</c:v>
                </c:pt>
                <c:pt idx="1292">
                  <c:v>105.6</c:v>
                </c:pt>
                <c:pt idx="1293">
                  <c:v>105.66666666666666</c:v>
                </c:pt>
                <c:pt idx="1294">
                  <c:v>105.73333333333331</c:v>
                </c:pt>
                <c:pt idx="1295">
                  <c:v>105.8</c:v>
                </c:pt>
                <c:pt idx="1296">
                  <c:v>105.86666666666667</c:v>
                </c:pt>
                <c:pt idx="1297">
                  <c:v>105.93333333333334</c:v>
                </c:pt>
                <c:pt idx="1298">
                  <c:v>106</c:v>
                </c:pt>
                <c:pt idx="1299">
                  <c:v>106.06666666666666</c:v>
                </c:pt>
                <c:pt idx="1300">
                  <c:v>106.13333333333323</c:v>
                </c:pt>
                <c:pt idx="1301">
                  <c:v>106.2</c:v>
                </c:pt>
                <c:pt idx="1302">
                  <c:v>106.26666666666669</c:v>
                </c:pt>
                <c:pt idx="1303">
                  <c:v>106.33333333333324</c:v>
                </c:pt>
                <c:pt idx="1304">
                  <c:v>106.4</c:v>
                </c:pt>
                <c:pt idx="1305">
                  <c:v>106.46666666666677</c:v>
                </c:pt>
                <c:pt idx="1306">
                  <c:v>106.53333333333325</c:v>
                </c:pt>
                <c:pt idx="1307">
                  <c:v>106.6</c:v>
                </c:pt>
                <c:pt idx="1308">
                  <c:v>106.66666666666666</c:v>
                </c:pt>
                <c:pt idx="1309">
                  <c:v>106.73333333333331</c:v>
                </c:pt>
                <c:pt idx="1310">
                  <c:v>106.8</c:v>
                </c:pt>
                <c:pt idx="1311">
                  <c:v>106.86666666666667</c:v>
                </c:pt>
                <c:pt idx="1312">
                  <c:v>106.93333333333334</c:v>
                </c:pt>
                <c:pt idx="1313">
                  <c:v>107</c:v>
                </c:pt>
                <c:pt idx="1314">
                  <c:v>107.06666666666666</c:v>
                </c:pt>
                <c:pt idx="1315">
                  <c:v>107.13333333333323</c:v>
                </c:pt>
                <c:pt idx="1316">
                  <c:v>107.2</c:v>
                </c:pt>
                <c:pt idx="1317">
                  <c:v>107.26666666666669</c:v>
                </c:pt>
                <c:pt idx="1318">
                  <c:v>107.33333333333324</c:v>
                </c:pt>
                <c:pt idx="1319">
                  <c:v>107.4</c:v>
                </c:pt>
                <c:pt idx="1320">
                  <c:v>107.46666666666677</c:v>
                </c:pt>
                <c:pt idx="1321">
                  <c:v>107.53333333333325</c:v>
                </c:pt>
                <c:pt idx="1322">
                  <c:v>107.6</c:v>
                </c:pt>
                <c:pt idx="1323">
                  <c:v>107.66666666666666</c:v>
                </c:pt>
                <c:pt idx="1324">
                  <c:v>107.73333333333331</c:v>
                </c:pt>
                <c:pt idx="1325">
                  <c:v>107.8</c:v>
                </c:pt>
                <c:pt idx="1326">
                  <c:v>107.86666666666667</c:v>
                </c:pt>
                <c:pt idx="1327">
                  <c:v>107.93333333333334</c:v>
                </c:pt>
                <c:pt idx="1328">
                  <c:v>108</c:v>
                </c:pt>
                <c:pt idx="1329">
                  <c:v>108.06666666666666</c:v>
                </c:pt>
                <c:pt idx="1330">
                  <c:v>108.13333333333323</c:v>
                </c:pt>
                <c:pt idx="1331">
                  <c:v>108.2</c:v>
                </c:pt>
                <c:pt idx="1332">
                  <c:v>108.26666666666669</c:v>
                </c:pt>
                <c:pt idx="1333">
                  <c:v>108.33333333333324</c:v>
                </c:pt>
                <c:pt idx="1334">
                  <c:v>108.4</c:v>
                </c:pt>
                <c:pt idx="1335">
                  <c:v>108.46666666666677</c:v>
                </c:pt>
                <c:pt idx="1336">
                  <c:v>108.53333333333325</c:v>
                </c:pt>
                <c:pt idx="1337">
                  <c:v>108.6</c:v>
                </c:pt>
                <c:pt idx="1338">
                  <c:v>108.66666666666666</c:v>
                </c:pt>
                <c:pt idx="1339">
                  <c:v>108.73333333333331</c:v>
                </c:pt>
                <c:pt idx="1340">
                  <c:v>108.8</c:v>
                </c:pt>
                <c:pt idx="1341">
                  <c:v>108.86666666666667</c:v>
                </c:pt>
                <c:pt idx="1342">
                  <c:v>108.93333333333334</c:v>
                </c:pt>
                <c:pt idx="1343">
                  <c:v>109</c:v>
                </c:pt>
                <c:pt idx="1344">
                  <c:v>109.06666666666666</c:v>
                </c:pt>
                <c:pt idx="1345">
                  <c:v>109.13333333333323</c:v>
                </c:pt>
                <c:pt idx="1346">
                  <c:v>109.2</c:v>
                </c:pt>
                <c:pt idx="1347">
                  <c:v>109.26666666666669</c:v>
                </c:pt>
                <c:pt idx="1348">
                  <c:v>109.33333333333324</c:v>
                </c:pt>
                <c:pt idx="1349">
                  <c:v>109.4</c:v>
                </c:pt>
                <c:pt idx="1350">
                  <c:v>109.46666666666677</c:v>
                </c:pt>
                <c:pt idx="1351">
                  <c:v>109.53333333333325</c:v>
                </c:pt>
                <c:pt idx="1352">
                  <c:v>109.6</c:v>
                </c:pt>
                <c:pt idx="1353">
                  <c:v>109.66666666666666</c:v>
                </c:pt>
                <c:pt idx="1354">
                  <c:v>109.73333333333331</c:v>
                </c:pt>
                <c:pt idx="1355">
                  <c:v>109.8</c:v>
                </c:pt>
                <c:pt idx="1356">
                  <c:v>109.86666666666667</c:v>
                </c:pt>
                <c:pt idx="1357">
                  <c:v>109.93333333333334</c:v>
                </c:pt>
                <c:pt idx="1358">
                  <c:v>110</c:v>
                </c:pt>
                <c:pt idx="1359">
                  <c:v>110.06666666666666</c:v>
                </c:pt>
                <c:pt idx="1360">
                  <c:v>110.13333333333323</c:v>
                </c:pt>
                <c:pt idx="1361">
                  <c:v>110.2</c:v>
                </c:pt>
                <c:pt idx="1362">
                  <c:v>110.26666666666669</c:v>
                </c:pt>
                <c:pt idx="1363">
                  <c:v>110.33333333333324</c:v>
                </c:pt>
                <c:pt idx="1364">
                  <c:v>110.4</c:v>
                </c:pt>
                <c:pt idx="1365">
                  <c:v>110.46666666666677</c:v>
                </c:pt>
                <c:pt idx="1366">
                  <c:v>110.53333333333325</c:v>
                </c:pt>
                <c:pt idx="1367">
                  <c:v>110.6</c:v>
                </c:pt>
                <c:pt idx="1368">
                  <c:v>110.66666666666666</c:v>
                </c:pt>
                <c:pt idx="1369">
                  <c:v>110.73333333333331</c:v>
                </c:pt>
                <c:pt idx="1370">
                  <c:v>110.8</c:v>
                </c:pt>
                <c:pt idx="1371">
                  <c:v>110.86666666666667</c:v>
                </c:pt>
                <c:pt idx="1372">
                  <c:v>110.93333333333334</c:v>
                </c:pt>
                <c:pt idx="1373">
                  <c:v>111</c:v>
                </c:pt>
                <c:pt idx="1374">
                  <c:v>111.06666666666666</c:v>
                </c:pt>
                <c:pt idx="1375">
                  <c:v>111.13333333333323</c:v>
                </c:pt>
                <c:pt idx="1376">
                  <c:v>111.2</c:v>
                </c:pt>
                <c:pt idx="1377">
                  <c:v>111.26666666666669</c:v>
                </c:pt>
                <c:pt idx="1378">
                  <c:v>111.33333333333324</c:v>
                </c:pt>
                <c:pt idx="1379">
                  <c:v>111.4</c:v>
                </c:pt>
                <c:pt idx="1380">
                  <c:v>111.46666666666677</c:v>
                </c:pt>
                <c:pt idx="1381">
                  <c:v>111.53333333333325</c:v>
                </c:pt>
                <c:pt idx="1382">
                  <c:v>111.6</c:v>
                </c:pt>
                <c:pt idx="1383">
                  <c:v>111.66666666666666</c:v>
                </c:pt>
                <c:pt idx="1384">
                  <c:v>111.73333333333331</c:v>
                </c:pt>
                <c:pt idx="1385">
                  <c:v>111.8</c:v>
                </c:pt>
                <c:pt idx="1386">
                  <c:v>111.86666666666667</c:v>
                </c:pt>
                <c:pt idx="1387">
                  <c:v>111.93333333333334</c:v>
                </c:pt>
                <c:pt idx="1388">
                  <c:v>112</c:v>
                </c:pt>
                <c:pt idx="1389">
                  <c:v>112.06666666666666</c:v>
                </c:pt>
                <c:pt idx="1390">
                  <c:v>112.13333333333323</c:v>
                </c:pt>
                <c:pt idx="1391">
                  <c:v>112.2</c:v>
                </c:pt>
                <c:pt idx="1392">
                  <c:v>112.26666666666669</c:v>
                </c:pt>
                <c:pt idx="1393">
                  <c:v>112.33333333333323</c:v>
                </c:pt>
                <c:pt idx="1394">
                  <c:v>112.4</c:v>
                </c:pt>
                <c:pt idx="1397">
                  <c:v>112.48777777777778</c:v>
                </c:pt>
                <c:pt idx="1398">
                  <c:v>112.55444444444444</c:v>
                </c:pt>
                <c:pt idx="1399">
                  <c:v>112.62111111111111</c:v>
                </c:pt>
                <c:pt idx="1400">
                  <c:v>112.68777777777768</c:v>
                </c:pt>
                <c:pt idx="1401">
                  <c:v>112.75444444444446</c:v>
                </c:pt>
                <c:pt idx="1402">
                  <c:v>112.82111111111111</c:v>
                </c:pt>
                <c:pt idx="1403">
                  <c:v>112.88777777777769</c:v>
                </c:pt>
                <c:pt idx="1404">
                  <c:v>112.95444444444446</c:v>
                </c:pt>
                <c:pt idx="1405">
                  <c:v>113.02111111111111</c:v>
                </c:pt>
                <c:pt idx="1406">
                  <c:v>113.08777777777775</c:v>
                </c:pt>
                <c:pt idx="1407">
                  <c:v>113.15444444444444</c:v>
                </c:pt>
                <c:pt idx="1408">
                  <c:v>113.22111111111111</c:v>
                </c:pt>
                <c:pt idx="1409">
                  <c:v>113.28777777777778</c:v>
                </c:pt>
                <c:pt idx="1410">
                  <c:v>113.35444444444444</c:v>
                </c:pt>
                <c:pt idx="1411">
                  <c:v>113.42111111111112</c:v>
                </c:pt>
                <c:pt idx="1412">
                  <c:v>113.48777777777778</c:v>
                </c:pt>
                <c:pt idx="1413">
                  <c:v>113.55444444444444</c:v>
                </c:pt>
                <c:pt idx="1414">
                  <c:v>113.62111111111111</c:v>
                </c:pt>
                <c:pt idx="1415">
                  <c:v>113.68777777777768</c:v>
                </c:pt>
                <c:pt idx="1416">
                  <c:v>113.75444444444446</c:v>
                </c:pt>
                <c:pt idx="1417">
                  <c:v>113.82111111111111</c:v>
                </c:pt>
                <c:pt idx="1418">
                  <c:v>113.88777777777769</c:v>
                </c:pt>
                <c:pt idx="1419">
                  <c:v>113.95444444444446</c:v>
                </c:pt>
                <c:pt idx="1420">
                  <c:v>114.02111111111111</c:v>
                </c:pt>
                <c:pt idx="1421">
                  <c:v>114.08777777777775</c:v>
                </c:pt>
                <c:pt idx="1422">
                  <c:v>114.15444444444444</c:v>
                </c:pt>
                <c:pt idx="1423">
                  <c:v>114.22111111111111</c:v>
                </c:pt>
                <c:pt idx="1424">
                  <c:v>114.28777777777778</c:v>
                </c:pt>
                <c:pt idx="1425">
                  <c:v>114.35444444444444</c:v>
                </c:pt>
                <c:pt idx="1426">
                  <c:v>114.42111111111112</c:v>
                </c:pt>
                <c:pt idx="1427">
                  <c:v>114.48777777777778</c:v>
                </c:pt>
                <c:pt idx="1428">
                  <c:v>114.55444444444444</c:v>
                </c:pt>
                <c:pt idx="1429">
                  <c:v>114.62111111111111</c:v>
                </c:pt>
                <c:pt idx="1430">
                  <c:v>114.68777777777768</c:v>
                </c:pt>
                <c:pt idx="1431">
                  <c:v>114.75444444444446</c:v>
                </c:pt>
                <c:pt idx="1432">
                  <c:v>114.82111111111111</c:v>
                </c:pt>
                <c:pt idx="1433">
                  <c:v>114.88777777777769</c:v>
                </c:pt>
                <c:pt idx="1434">
                  <c:v>114.95444444444446</c:v>
                </c:pt>
                <c:pt idx="1435">
                  <c:v>115.02111111111111</c:v>
                </c:pt>
                <c:pt idx="1436">
                  <c:v>115.08777777777775</c:v>
                </c:pt>
                <c:pt idx="1437">
                  <c:v>115.15444444444444</c:v>
                </c:pt>
                <c:pt idx="1438">
                  <c:v>115.22111111111111</c:v>
                </c:pt>
                <c:pt idx="1439">
                  <c:v>115.28777777777778</c:v>
                </c:pt>
                <c:pt idx="1440">
                  <c:v>115.35444444444444</c:v>
                </c:pt>
                <c:pt idx="1441">
                  <c:v>115.42111111111112</c:v>
                </c:pt>
                <c:pt idx="1442">
                  <c:v>115.48777777777778</c:v>
                </c:pt>
                <c:pt idx="1443">
                  <c:v>115.55444444444444</c:v>
                </c:pt>
                <c:pt idx="1444">
                  <c:v>115.62111111111111</c:v>
                </c:pt>
                <c:pt idx="1445">
                  <c:v>115.68777777777768</c:v>
                </c:pt>
                <c:pt idx="1446">
                  <c:v>115.75444444444446</c:v>
                </c:pt>
                <c:pt idx="1447">
                  <c:v>115.82111111111111</c:v>
                </c:pt>
                <c:pt idx="1448">
                  <c:v>115.88777777777769</c:v>
                </c:pt>
                <c:pt idx="1449">
                  <c:v>115.95444444444446</c:v>
                </c:pt>
                <c:pt idx="1450">
                  <c:v>116.02111111111111</c:v>
                </c:pt>
                <c:pt idx="1451">
                  <c:v>116.08777777777775</c:v>
                </c:pt>
                <c:pt idx="1452">
                  <c:v>116.15444444444444</c:v>
                </c:pt>
                <c:pt idx="1453">
                  <c:v>116.22111111111111</c:v>
                </c:pt>
                <c:pt idx="1454">
                  <c:v>116.28777777777778</c:v>
                </c:pt>
                <c:pt idx="1455">
                  <c:v>116.35444444444444</c:v>
                </c:pt>
                <c:pt idx="1456">
                  <c:v>116.42111111111112</c:v>
                </c:pt>
                <c:pt idx="1457">
                  <c:v>116.48777777777778</c:v>
                </c:pt>
                <c:pt idx="1458">
                  <c:v>116.55444444444444</c:v>
                </c:pt>
                <c:pt idx="1459">
                  <c:v>116.62111111111111</c:v>
                </c:pt>
                <c:pt idx="1460">
                  <c:v>116.68777777777768</c:v>
                </c:pt>
                <c:pt idx="1461">
                  <c:v>116.75444444444446</c:v>
                </c:pt>
                <c:pt idx="1462">
                  <c:v>116.82111111111111</c:v>
                </c:pt>
                <c:pt idx="1463">
                  <c:v>116.88777777777769</c:v>
                </c:pt>
                <c:pt idx="1464">
                  <c:v>116.95444444444446</c:v>
                </c:pt>
                <c:pt idx="1465">
                  <c:v>117.02111111111111</c:v>
                </c:pt>
                <c:pt idx="1466">
                  <c:v>117.08777777777775</c:v>
                </c:pt>
                <c:pt idx="1467">
                  <c:v>117.15444444444444</c:v>
                </c:pt>
                <c:pt idx="1468">
                  <c:v>117.22111111111111</c:v>
                </c:pt>
                <c:pt idx="1469">
                  <c:v>117.28777777777778</c:v>
                </c:pt>
                <c:pt idx="1470">
                  <c:v>117.35444444444444</c:v>
                </c:pt>
                <c:pt idx="1471">
                  <c:v>117.42111111111112</c:v>
                </c:pt>
                <c:pt idx="1472">
                  <c:v>117.48777777777778</c:v>
                </c:pt>
                <c:pt idx="1473">
                  <c:v>117.55444444444444</c:v>
                </c:pt>
                <c:pt idx="1474">
                  <c:v>117.62111111111111</c:v>
                </c:pt>
                <c:pt idx="1475">
                  <c:v>117.68777777777768</c:v>
                </c:pt>
                <c:pt idx="1476">
                  <c:v>117.75444444444446</c:v>
                </c:pt>
                <c:pt idx="1477">
                  <c:v>117.82111111111111</c:v>
                </c:pt>
                <c:pt idx="1478">
                  <c:v>117.88777777777769</c:v>
                </c:pt>
                <c:pt idx="1479">
                  <c:v>117.95444444444446</c:v>
                </c:pt>
                <c:pt idx="1480">
                  <c:v>118.02111111111111</c:v>
                </c:pt>
                <c:pt idx="1481">
                  <c:v>118.08777777777775</c:v>
                </c:pt>
                <c:pt idx="1482">
                  <c:v>118.15444444444444</c:v>
                </c:pt>
                <c:pt idx="1483">
                  <c:v>118.22111111111111</c:v>
                </c:pt>
                <c:pt idx="1484">
                  <c:v>118.28777777777778</c:v>
                </c:pt>
                <c:pt idx="1485">
                  <c:v>118.35444444444444</c:v>
                </c:pt>
                <c:pt idx="1486">
                  <c:v>118.42111111111112</c:v>
                </c:pt>
                <c:pt idx="1487">
                  <c:v>118.48777777777778</c:v>
                </c:pt>
                <c:pt idx="1488">
                  <c:v>118.55444444444444</c:v>
                </c:pt>
                <c:pt idx="1489">
                  <c:v>118.62111111111111</c:v>
                </c:pt>
                <c:pt idx="1490">
                  <c:v>118.68777777777768</c:v>
                </c:pt>
                <c:pt idx="1491">
                  <c:v>118.75444444444446</c:v>
                </c:pt>
                <c:pt idx="1492">
                  <c:v>118.82111111111111</c:v>
                </c:pt>
                <c:pt idx="1493">
                  <c:v>118.88777777777769</c:v>
                </c:pt>
                <c:pt idx="1494">
                  <c:v>118.95444444444446</c:v>
                </c:pt>
                <c:pt idx="1495">
                  <c:v>119.02111111111111</c:v>
                </c:pt>
                <c:pt idx="1496">
                  <c:v>119.08777777777775</c:v>
                </c:pt>
                <c:pt idx="1497">
                  <c:v>119.15444444444444</c:v>
                </c:pt>
                <c:pt idx="1498">
                  <c:v>119.22111111111111</c:v>
                </c:pt>
                <c:pt idx="1499">
                  <c:v>119.28777777777778</c:v>
                </c:pt>
                <c:pt idx="1500">
                  <c:v>119.35444444444444</c:v>
                </c:pt>
                <c:pt idx="1501">
                  <c:v>119.42111111111112</c:v>
                </c:pt>
                <c:pt idx="1502">
                  <c:v>119.48777777777778</c:v>
                </c:pt>
                <c:pt idx="1503">
                  <c:v>119.55444444444444</c:v>
                </c:pt>
                <c:pt idx="1504">
                  <c:v>119.62111111111111</c:v>
                </c:pt>
                <c:pt idx="1505">
                  <c:v>119.68777777777768</c:v>
                </c:pt>
                <c:pt idx="1506">
                  <c:v>119.75444444444446</c:v>
                </c:pt>
                <c:pt idx="1507">
                  <c:v>119.82111111111111</c:v>
                </c:pt>
                <c:pt idx="1508">
                  <c:v>119.88777777777769</c:v>
                </c:pt>
                <c:pt idx="1509">
                  <c:v>119.93583333333331</c:v>
                </c:pt>
                <c:pt idx="1510">
                  <c:v>119.98416666666672</c:v>
                </c:pt>
                <c:pt idx="1511">
                  <c:v>120.04666666666672</c:v>
                </c:pt>
                <c:pt idx="1512">
                  <c:v>120.11333333333323</c:v>
                </c:pt>
                <c:pt idx="1513">
                  <c:v>120.17999999999998</c:v>
                </c:pt>
                <c:pt idx="1514">
                  <c:v>120.24666666666677</c:v>
                </c:pt>
                <c:pt idx="1515">
                  <c:v>120.31333333333328</c:v>
                </c:pt>
                <c:pt idx="1516">
                  <c:v>120.38</c:v>
                </c:pt>
                <c:pt idx="1517">
                  <c:v>120.44666666666676</c:v>
                </c:pt>
                <c:pt idx="1518">
                  <c:v>120.51333333333334</c:v>
                </c:pt>
                <c:pt idx="1519">
                  <c:v>120.58</c:v>
                </c:pt>
                <c:pt idx="1520">
                  <c:v>120.64666666666669</c:v>
                </c:pt>
                <c:pt idx="1521">
                  <c:v>120.71333333333334</c:v>
                </c:pt>
                <c:pt idx="1522">
                  <c:v>120.78</c:v>
                </c:pt>
                <c:pt idx="1523">
                  <c:v>120.84666666666666</c:v>
                </c:pt>
                <c:pt idx="1524">
                  <c:v>120.91333333333333</c:v>
                </c:pt>
                <c:pt idx="1525">
                  <c:v>120.98</c:v>
                </c:pt>
                <c:pt idx="1526">
                  <c:v>121.04666666666672</c:v>
                </c:pt>
                <c:pt idx="1527">
                  <c:v>121.11333333333323</c:v>
                </c:pt>
                <c:pt idx="1528">
                  <c:v>121.17999999999998</c:v>
                </c:pt>
                <c:pt idx="1529">
                  <c:v>121.24666666666677</c:v>
                </c:pt>
                <c:pt idx="1530">
                  <c:v>121.31333333333328</c:v>
                </c:pt>
                <c:pt idx="1531">
                  <c:v>121.38</c:v>
                </c:pt>
                <c:pt idx="1532">
                  <c:v>121.44666666666676</c:v>
                </c:pt>
                <c:pt idx="1533">
                  <c:v>121.51333333333334</c:v>
                </c:pt>
                <c:pt idx="1534">
                  <c:v>121.58</c:v>
                </c:pt>
                <c:pt idx="1535">
                  <c:v>121.64666666666669</c:v>
                </c:pt>
                <c:pt idx="1536">
                  <c:v>121.71333333333334</c:v>
                </c:pt>
                <c:pt idx="1537">
                  <c:v>121.78</c:v>
                </c:pt>
                <c:pt idx="1538">
                  <c:v>121.84666666666666</c:v>
                </c:pt>
                <c:pt idx="1539">
                  <c:v>121.91333333333333</c:v>
                </c:pt>
                <c:pt idx="1540">
                  <c:v>121.98</c:v>
                </c:pt>
                <c:pt idx="1541">
                  <c:v>122.04666666666672</c:v>
                </c:pt>
                <c:pt idx="1542">
                  <c:v>122.11333333333323</c:v>
                </c:pt>
                <c:pt idx="1543">
                  <c:v>122.17999999999998</c:v>
                </c:pt>
                <c:pt idx="1544">
                  <c:v>122.24666666666677</c:v>
                </c:pt>
                <c:pt idx="1545">
                  <c:v>122.31333333333328</c:v>
                </c:pt>
                <c:pt idx="1546">
                  <c:v>122.38</c:v>
                </c:pt>
                <c:pt idx="1547">
                  <c:v>122.44666666666676</c:v>
                </c:pt>
                <c:pt idx="1548">
                  <c:v>122.51333333333334</c:v>
                </c:pt>
                <c:pt idx="1549">
                  <c:v>122.58</c:v>
                </c:pt>
                <c:pt idx="1550">
                  <c:v>122.64666666666669</c:v>
                </c:pt>
                <c:pt idx="1551">
                  <c:v>122.71333333333334</c:v>
                </c:pt>
                <c:pt idx="1552">
                  <c:v>122.78</c:v>
                </c:pt>
                <c:pt idx="1553">
                  <c:v>122.84666666666666</c:v>
                </c:pt>
                <c:pt idx="1554">
                  <c:v>122.91333333333333</c:v>
                </c:pt>
                <c:pt idx="1555">
                  <c:v>122.98</c:v>
                </c:pt>
                <c:pt idx="1556">
                  <c:v>123.04666666666672</c:v>
                </c:pt>
                <c:pt idx="1557">
                  <c:v>123.11333333333323</c:v>
                </c:pt>
                <c:pt idx="1558">
                  <c:v>123.17999999999998</c:v>
                </c:pt>
                <c:pt idx="1559">
                  <c:v>123.24666666666677</c:v>
                </c:pt>
                <c:pt idx="1560">
                  <c:v>123.31333333333328</c:v>
                </c:pt>
                <c:pt idx="1561">
                  <c:v>123.38</c:v>
                </c:pt>
                <c:pt idx="1562">
                  <c:v>123.44666666666676</c:v>
                </c:pt>
                <c:pt idx="1563">
                  <c:v>123.51333333333334</c:v>
                </c:pt>
                <c:pt idx="1564">
                  <c:v>123.58</c:v>
                </c:pt>
                <c:pt idx="1565">
                  <c:v>123.64666666666669</c:v>
                </c:pt>
                <c:pt idx="1566">
                  <c:v>123.71333333333334</c:v>
                </c:pt>
                <c:pt idx="1567">
                  <c:v>123.78</c:v>
                </c:pt>
                <c:pt idx="1568">
                  <c:v>123.84666666666666</c:v>
                </c:pt>
                <c:pt idx="1569">
                  <c:v>123.91333333333333</c:v>
                </c:pt>
                <c:pt idx="1570">
                  <c:v>123.98</c:v>
                </c:pt>
                <c:pt idx="1571">
                  <c:v>124.04666666666672</c:v>
                </c:pt>
                <c:pt idx="1572">
                  <c:v>124.11333333333323</c:v>
                </c:pt>
                <c:pt idx="1573">
                  <c:v>124.17999999999998</c:v>
                </c:pt>
                <c:pt idx="1574">
                  <c:v>124.24666666666677</c:v>
                </c:pt>
                <c:pt idx="1575">
                  <c:v>124.31333333333328</c:v>
                </c:pt>
                <c:pt idx="1576">
                  <c:v>124.38</c:v>
                </c:pt>
                <c:pt idx="1577">
                  <c:v>124.44666666666676</c:v>
                </c:pt>
                <c:pt idx="1578">
                  <c:v>124.51333333333334</c:v>
                </c:pt>
                <c:pt idx="1579">
                  <c:v>124.58</c:v>
                </c:pt>
                <c:pt idx="1580">
                  <c:v>124.64666666666669</c:v>
                </c:pt>
                <c:pt idx="1581">
                  <c:v>124.71333333333334</c:v>
                </c:pt>
                <c:pt idx="1582">
                  <c:v>124.78</c:v>
                </c:pt>
                <c:pt idx="1583">
                  <c:v>124.84666666666666</c:v>
                </c:pt>
                <c:pt idx="1584">
                  <c:v>124.91333333333333</c:v>
                </c:pt>
                <c:pt idx="1585">
                  <c:v>124.98</c:v>
                </c:pt>
                <c:pt idx="1586">
                  <c:v>125.04666666666672</c:v>
                </c:pt>
                <c:pt idx="1587">
                  <c:v>125.11333333333323</c:v>
                </c:pt>
                <c:pt idx="1588">
                  <c:v>125.17999999999998</c:v>
                </c:pt>
                <c:pt idx="1589">
                  <c:v>125.24666666666677</c:v>
                </c:pt>
                <c:pt idx="1590">
                  <c:v>125.31333333333328</c:v>
                </c:pt>
                <c:pt idx="1591">
                  <c:v>125.38</c:v>
                </c:pt>
                <c:pt idx="1592">
                  <c:v>125.44666666666676</c:v>
                </c:pt>
                <c:pt idx="1593">
                  <c:v>125.51333333333334</c:v>
                </c:pt>
                <c:pt idx="1594">
                  <c:v>125.58</c:v>
                </c:pt>
                <c:pt idx="1595">
                  <c:v>125.64666666666669</c:v>
                </c:pt>
                <c:pt idx="1596">
                  <c:v>125.71333333333334</c:v>
                </c:pt>
                <c:pt idx="1597">
                  <c:v>125.78</c:v>
                </c:pt>
                <c:pt idx="1598">
                  <c:v>125.84666666666666</c:v>
                </c:pt>
                <c:pt idx="1599">
                  <c:v>125.91333333333333</c:v>
                </c:pt>
                <c:pt idx="1600">
                  <c:v>125.98</c:v>
                </c:pt>
                <c:pt idx="1601">
                  <c:v>126.04666666666672</c:v>
                </c:pt>
                <c:pt idx="1602">
                  <c:v>126.11333333333323</c:v>
                </c:pt>
                <c:pt idx="1603">
                  <c:v>126.17999999999998</c:v>
                </c:pt>
                <c:pt idx="1604">
                  <c:v>126.24666666666677</c:v>
                </c:pt>
                <c:pt idx="1605">
                  <c:v>126.31333333333328</c:v>
                </c:pt>
                <c:pt idx="1606">
                  <c:v>126.38</c:v>
                </c:pt>
                <c:pt idx="1607">
                  <c:v>126.44666666666676</c:v>
                </c:pt>
                <c:pt idx="1608">
                  <c:v>126.51333333333334</c:v>
                </c:pt>
                <c:pt idx="1609">
                  <c:v>126.58</c:v>
                </c:pt>
                <c:pt idx="1610">
                  <c:v>126.64666666666669</c:v>
                </c:pt>
                <c:pt idx="1611">
                  <c:v>126.71333333333334</c:v>
                </c:pt>
                <c:pt idx="1612">
                  <c:v>126.78</c:v>
                </c:pt>
                <c:pt idx="1613">
                  <c:v>126.84666666666666</c:v>
                </c:pt>
                <c:pt idx="1614">
                  <c:v>126.91333333333333</c:v>
                </c:pt>
                <c:pt idx="1615">
                  <c:v>126.98</c:v>
                </c:pt>
                <c:pt idx="1616">
                  <c:v>127.04666666666672</c:v>
                </c:pt>
                <c:pt idx="1617">
                  <c:v>127.11333333333323</c:v>
                </c:pt>
                <c:pt idx="1618">
                  <c:v>127.17999999999998</c:v>
                </c:pt>
                <c:pt idx="1619">
                  <c:v>127.24666666666677</c:v>
                </c:pt>
                <c:pt idx="1620">
                  <c:v>127.31333333333328</c:v>
                </c:pt>
                <c:pt idx="1621">
                  <c:v>127.38</c:v>
                </c:pt>
                <c:pt idx="1622">
                  <c:v>127.44666666666676</c:v>
                </c:pt>
                <c:pt idx="1623">
                  <c:v>127.51333333333334</c:v>
                </c:pt>
                <c:pt idx="1624">
                  <c:v>127.58</c:v>
                </c:pt>
                <c:pt idx="1625">
                  <c:v>127.64666666666669</c:v>
                </c:pt>
                <c:pt idx="1626">
                  <c:v>127.71333333333334</c:v>
                </c:pt>
                <c:pt idx="1627">
                  <c:v>127.78</c:v>
                </c:pt>
                <c:pt idx="1628">
                  <c:v>127.84666666666666</c:v>
                </c:pt>
                <c:pt idx="1629">
                  <c:v>127.91333333333333</c:v>
                </c:pt>
                <c:pt idx="1630">
                  <c:v>127.98</c:v>
                </c:pt>
                <c:pt idx="1631">
                  <c:v>128.04666666666648</c:v>
                </c:pt>
                <c:pt idx="1632">
                  <c:v>128.11333333333334</c:v>
                </c:pt>
                <c:pt idx="1633">
                  <c:v>128.18</c:v>
                </c:pt>
                <c:pt idx="1634">
                  <c:v>128.24666666666636</c:v>
                </c:pt>
                <c:pt idx="1635">
                  <c:v>128.31333333333347</c:v>
                </c:pt>
                <c:pt idx="1636">
                  <c:v>128.38000000000019</c:v>
                </c:pt>
                <c:pt idx="1637">
                  <c:v>128.44666666666652</c:v>
                </c:pt>
                <c:pt idx="1638">
                  <c:v>128.51333333333341</c:v>
                </c:pt>
                <c:pt idx="1639">
                  <c:v>128.57999999999998</c:v>
                </c:pt>
                <c:pt idx="1640">
                  <c:v>128.64666666666648</c:v>
                </c:pt>
                <c:pt idx="1641">
                  <c:v>128.71333333333334</c:v>
                </c:pt>
                <c:pt idx="1642">
                  <c:v>128.78</c:v>
                </c:pt>
                <c:pt idx="1643">
                  <c:v>128.84666666666658</c:v>
                </c:pt>
                <c:pt idx="1644">
                  <c:v>128.91333333333341</c:v>
                </c:pt>
                <c:pt idx="1645">
                  <c:v>128.97999999999999</c:v>
                </c:pt>
                <c:pt idx="1646">
                  <c:v>129.04666666666648</c:v>
                </c:pt>
                <c:pt idx="1647">
                  <c:v>129.11333333333334</c:v>
                </c:pt>
                <c:pt idx="1648">
                  <c:v>129.18</c:v>
                </c:pt>
                <c:pt idx="1649">
                  <c:v>129.24666666666636</c:v>
                </c:pt>
                <c:pt idx="1650">
                  <c:v>129.31333333333347</c:v>
                </c:pt>
                <c:pt idx="1651">
                  <c:v>129.38000000000019</c:v>
                </c:pt>
                <c:pt idx="1652">
                  <c:v>129.44666666666652</c:v>
                </c:pt>
                <c:pt idx="1653">
                  <c:v>129.51333333333341</c:v>
                </c:pt>
                <c:pt idx="1654">
                  <c:v>129.57999999999998</c:v>
                </c:pt>
                <c:pt idx="1655">
                  <c:v>129.64666666666648</c:v>
                </c:pt>
                <c:pt idx="1656">
                  <c:v>129.71333333333334</c:v>
                </c:pt>
                <c:pt idx="1657">
                  <c:v>129.78</c:v>
                </c:pt>
                <c:pt idx="1658">
                  <c:v>129.84666666666658</c:v>
                </c:pt>
                <c:pt idx="1659">
                  <c:v>129.91333333333341</c:v>
                </c:pt>
                <c:pt idx="1660">
                  <c:v>129.97999999999999</c:v>
                </c:pt>
                <c:pt idx="1661">
                  <c:v>130.04666666666648</c:v>
                </c:pt>
                <c:pt idx="1662">
                  <c:v>130.11333333333334</c:v>
                </c:pt>
                <c:pt idx="1663">
                  <c:v>130.18</c:v>
                </c:pt>
                <c:pt idx="1664">
                  <c:v>130.24666666666636</c:v>
                </c:pt>
                <c:pt idx="1665">
                  <c:v>130.31333333333347</c:v>
                </c:pt>
                <c:pt idx="1666">
                  <c:v>130.38000000000019</c:v>
                </c:pt>
                <c:pt idx="1667">
                  <c:v>130.44666666666652</c:v>
                </c:pt>
                <c:pt idx="1668">
                  <c:v>130.51333333333341</c:v>
                </c:pt>
                <c:pt idx="1669">
                  <c:v>130.57999999999998</c:v>
                </c:pt>
                <c:pt idx="1670">
                  <c:v>130.64666666666648</c:v>
                </c:pt>
                <c:pt idx="1671">
                  <c:v>130.71333333333334</c:v>
                </c:pt>
                <c:pt idx="1672">
                  <c:v>130.78</c:v>
                </c:pt>
                <c:pt idx="1673">
                  <c:v>130.84666666666658</c:v>
                </c:pt>
                <c:pt idx="1674">
                  <c:v>130.91333333333341</c:v>
                </c:pt>
                <c:pt idx="1675">
                  <c:v>130.97999999999999</c:v>
                </c:pt>
                <c:pt idx="1676">
                  <c:v>131.04666666666648</c:v>
                </c:pt>
                <c:pt idx="1677">
                  <c:v>131.11333333333334</c:v>
                </c:pt>
                <c:pt idx="1678">
                  <c:v>131.18</c:v>
                </c:pt>
                <c:pt idx="1679">
                  <c:v>131.24666666666636</c:v>
                </c:pt>
                <c:pt idx="1680">
                  <c:v>131.31333333333347</c:v>
                </c:pt>
                <c:pt idx="1681">
                  <c:v>131.38000000000019</c:v>
                </c:pt>
                <c:pt idx="1682">
                  <c:v>131.44666666666652</c:v>
                </c:pt>
                <c:pt idx="1683">
                  <c:v>131.51333333333341</c:v>
                </c:pt>
                <c:pt idx="1684">
                  <c:v>131.57999999999998</c:v>
                </c:pt>
                <c:pt idx="1685">
                  <c:v>131.64666666666648</c:v>
                </c:pt>
                <c:pt idx="1686">
                  <c:v>131.71333333333334</c:v>
                </c:pt>
                <c:pt idx="1687">
                  <c:v>131.78</c:v>
                </c:pt>
                <c:pt idx="1688">
                  <c:v>131.84666666666658</c:v>
                </c:pt>
                <c:pt idx="1689">
                  <c:v>131.91333333333341</c:v>
                </c:pt>
                <c:pt idx="1690">
                  <c:v>131.97999999999999</c:v>
                </c:pt>
                <c:pt idx="1691">
                  <c:v>132.04666666666648</c:v>
                </c:pt>
                <c:pt idx="1692">
                  <c:v>132.11333333333334</c:v>
                </c:pt>
                <c:pt idx="1693">
                  <c:v>132.18</c:v>
                </c:pt>
                <c:pt idx="1694">
                  <c:v>132.24666666666636</c:v>
                </c:pt>
                <c:pt idx="1695">
                  <c:v>132.31333333333347</c:v>
                </c:pt>
                <c:pt idx="1696">
                  <c:v>132.38000000000019</c:v>
                </c:pt>
                <c:pt idx="1697">
                  <c:v>132.44666666666652</c:v>
                </c:pt>
                <c:pt idx="1698">
                  <c:v>132.51333333333341</c:v>
                </c:pt>
                <c:pt idx="1699">
                  <c:v>132.57999999999998</c:v>
                </c:pt>
                <c:pt idx="1700">
                  <c:v>132.64666666666648</c:v>
                </c:pt>
                <c:pt idx="1701">
                  <c:v>132.71333333333334</c:v>
                </c:pt>
                <c:pt idx="1702">
                  <c:v>132.78</c:v>
                </c:pt>
                <c:pt idx="1703">
                  <c:v>132.84666666666658</c:v>
                </c:pt>
                <c:pt idx="1704">
                  <c:v>132.91333333333341</c:v>
                </c:pt>
                <c:pt idx="1705">
                  <c:v>132.97999999999999</c:v>
                </c:pt>
                <c:pt idx="1706">
                  <c:v>133.04666666666648</c:v>
                </c:pt>
                <c:pt idx="1707">
                  <c:v>133.11333333333334</c:v>
                </c:pt>
                <c:pt idx="1708">
                  <c:v>133.18</c:v>
                </c:pt>
                <c:pt idx="1709">
                  <c:v>133.24666666666636</c:v>
                </c:pt>
                <c:pt idx="1710">
                  <c:v>133.31333333333347</c:v>
                </c:pt>
                <c:pt idx="1711">
                  <c:v>133.38000000000019</c:v>
                </c:pt>
                <c:pt idx="1712">
                  <c:v>133.44666666666652</c:v>
                </c:pt>
                <c:pt idx="1713">
                  <c:v>133.51333333333341</c:v>
                </c:pt>
                <c:pt idx="1714">
                  <c:v>133.57999999999998</c:v>
                </c:pt>
                <c:pt idx="1715">
                  <c:v>133.64666666666648</c:v>
                </c:pt>
                <c:pt idx="1716">
                  <c:v>133.71333333333334</c:v>
                </c:pt>
                <c:pt idx="1717">
                  <c:v>133.78</c:v>
                </c:pt>
                <c:pt idx="1718">
                  <c:v>133.84666666666658</c:v>
                </c:pt>
                <c:pt idx="1719">
                  <c:v>133.91333333333341</c:v>
                </c:pt>
                <c:pt idx="1720">
                  <c:v>133.97999999999999</c:v>
                </c:pt>
                <c:pt idx="1721">
                  <c:v>134.04666666666648</c:v>
                </c:pt>
                <c:pt idx="1722">
                  <c:v>134.11333333333334</c:v>
                </c:pt>
                <c:pt idx="1723">
                  <c:v>134.18</c:v>
                </c:pt>
                <c:pt idx="1724">
                  <c:v>134.24666666666636</c:v>
                </c:pt>
                <c:pt idx="1725">
                  <c:v>134.31333333333347</c:v>
                </c:pt>
                <c:pt idx="1726">
                  <c:v>134.38000000000019</c:v>
                </c:pt>
                <c:pt idx="1727">
                  <c:v>134.44666666666652</c:v>
                </c:pt>
                <c:pt idx="1728">
                  <c:v>134.51333333333341</c:v>
                </c:pt>
                <c:pt idx="1729">
                  <c:v>134.57999999999998</c:v>
                </c:pt>
                <c:pt idx="1730">
                  <c:v>134.64666666666648</c:v>
                </c:pt>
                <c:pt idx="1731">
                  <c:v>134.71333333333334</c:v>
                </c:pt>
                <c:pt idx="1732">
                  <c:v>134.78</c:v>
                </c:pt>
                <c:pt idx="1733">
                  <c:v>134.84666666666658</c:v>
                </c:pt>
                <c:pt idx="1734">
                  <c:v>134.91333333333341</c:v>
                </c:pt>
                <c:pt idx="1735">
                  <c:v>134.97999999999999</c:v>
                </c:pt>
                <c:pt idx="1736">
                  <c:v>135.04666666666648</c:v>
                </c:pt>
                <c:pt idx="1737">
                  <c:v>135.11333333333334</c:v>
                </c:pt>
                <c:pt idx="1738">
                  <c:v>135.18</c:v>
                </c:pt>
                <c:pt idx="1739">
                  <c:v>135.24666666666636</c:v>
                </c:pt>
                <c:pt idx="1740">
                  <c:v>135.31333333333347</c:v>
                </c:pt>
                <c:pt idx="1741">
                  <c:v>135.38000000000019</c:v>
                </c:pt>
                <c:pt idx="1742">
                  <c:v>135.44666666666652</c:v>
                </c:pt>
                <c:pt idx="1743">
                  <c:v>135.51333333333341</c:v>
                </c:pt>
                <c:pt idx="1744">
                  <c:v>135.57999999999998</c:v>
                </c:pt>
                <c:pt idx="1745">
                  <c:v>135.64666666666648</c:v>
                </c:pt>
                <c:pt idx="1746">
                  <c:v>135.71333333333334</c:v>
                </c:pt>
                <c:pt idx="1747">
                  <c:v>135.78</c:v>
                </c:pt>
                <c:pt idx="1748">
                  <c:v>135.84666666666658</c:v>
                </c:pt>
                <c:pt idx="1749">
                  <c:v>135.91333333333341</c:v>
                </c:pt>
                <c:pt idx="1750">
                  <c:v>135.97999999999999</c:v>
                </c:pt>
                <c:pt idx="1751">
                  <c:v>136.04666666666648</c:v>
                </c:pt>
                <c:pt idx="1752">
                  <c:v>136.11333333333334</c:v>
                </c:pt>
                <c:pt idx="1753">
                  <c:v>136.18</c:v>
                </c:pt>
                <c:pt idx="1754">
                  <c:v>136.24666666666636</c:v>
                </c:pt>
                <c:pt idx="1755">
                  <c:v>136.31333333333347</c:v>
                </c:pt>
                <c:pt idx="1756">
                  <c:v>136.38000000000019</c:v>
                </c:pt>
                <c:pt idx="1757">
                  <c:v>136.44666666666652</c:v>
                </c:pt>
                <c:pt idx="1758">
                  <c:v>136.51333333333341</c:v>
                </c:pt>
                <c:pt idx="1759">
                  <c:v>136.57999999999998</c:v>
                </c:pt>
                <c:pt idx="1760">
                  <c:v>136.64666666666645</c:v>
                </c:pt>
                <c:pt idx="1763">
                  <c:v>136.73999999999998</c:v>
                </c:pt>
                <c:pt idx="1764">
                  <c:v>136.80666666666662</c:v>
                </c:pt>
                <c:pt idx="1765">
                  <c:v>136.87333333333353</c:v>
                </c:pt>
                <c:pt idx="1766">
                  <c:v>136.94</c:v>
                </c:pt>
                <c:pt idx="1767">
                  <c:v>137.00666666666658</c:v>
                </c:pt>
                <c:pt idx="1768">
                  <c:v>137.07333333333341</c:v>
                </c:pt>
                <c:pt idx="1769">
                  <c:v>137.13999999999999</c:v>
                </c:pt>
                <c:pt idx="1770">
                  <c:v>137.20666666666645</c:v>
                </c:pt>
                <c:pt idx="1771">
                  <c:v>137.27333333333334</c:v>
                </c:pt>
                <c:pt idx="1772">
                  <c:v>137.34</c:v>
                </c:pt>
                <c:pt idx="1773">
                  <c:v>137.40666666666658</c:v>
                </c:pt>
                <c:pt idx="1774">
                  <c:v>137.47333333333341</c:v>
                </c:pt>
                <c:pt idx="1775">
                  <c:v>137.54000000000002</c:v>
                </c:pt>
                <c:pt idx="1776">
                  <c:v>137.60666666666648</c:v>
                </c:pt>
                <c:pt idx="1777">
                  <c:v>137.67333333333337</c:v>
                </c:pt>
                <c:pt idx="1778">
                  <c:v>137.73999999999998</c:v>
                </c:pt>
                <c:pt idx="1779">
                  <c:v>137.80666666666662</c:v>
                </c:pt>
                <c:pt idx="1780">
                  <c:v>137.87333333333353</c:v>
                </c:pt>
                <c:pt idx="1781">
                  <c:v>137.94</c:v>
                </c:pt>
                <c:pt idx="1782">
                  <c:v>138.00666666666658</c:v>
                </c:pt>
                <c:pt idx="1783">
                  <c:v>138.07333333333341</c:v>
                </c:pt>
                <c:pt idx="1784">
                  <c:v>138.13999999999999</c:v>
                </c:pt>
                <c:pt idx="1785">
                  <c:v>138.20666666666645</c:v>
                </c:pt>
                <c:pt idx="1786">
                  <c:v>138.27333333333334</c:v>
                </c:pt>
                <c:pt idx="1787">
                  <c:v>138.34</c:v>
                </c:pt>
                <c:pt idx="1788">
                  <c:v>138.40666666666658</c:v>
                </c:pt>
                <c:pt idx="1789">
                  <c:v>138.47333333333341</c:v>
                </c:pt>
                <c:pt idx="1790">
                  <c:v>138.54000000000002</c:v>
                </c:pt>
                <c:pt idx="1791">
                  <c:v>138.60666666666648</c:v>
                </c:pt>
                <c:pt idx="1792">
                  <c:v>138.67333333333337</c:v>
                </c:pt>
                <c:pt idx="1793">
                  <c:v>138.73999999999998</c:v>
                </c:pt>
                <c:pt idx="1794">
                  <c:v>138.80666666666662</c:v>
                </c:pt>
                <c:pt idx="1795">
                  <c:v>138.87333333333353</c:v>
                </c:pt>
                <c:pt idx="1796">
                  <c:v>138.94</c:v>
                </c:pt>
                <c:pt idx="1797">
                  <c:v>139.00666666666658</c:v>
                </c:pt>
                <c:pt idx="1798">
                  <c:v>139.07333333333341</c:v>
                </c:pt>
                <c:pt idx="1799">
                  <c:v>139.13999999999999</c:v>
                </c:pt>
                <c:pt idx="1800">
                  <c:v>139.20666666666645</c:v>
                </c:pt>
                <c:pt idx="1801">
                  <c:v>139.27333333333334</c:v>
                </c:pt>
                <c:pt idx="1802">
                  <c:v>139.34</c:v>
                </c:pt>
                <c:pt idx="1803">
                  <c:v>139.40666666666658</c:v>
                </c:pt>
                <c:pt idx="1804">
                  <c:v>139.47333333333341</c:v>
                </c:pt>
                <c:pt idx="1805">
                  <c:v>139.54000000000002</c:v>
                </c:pt>
                <c:pt idx="1806">
                  <c:v>139.60666666666648</c:v>
                </c:pt>
                <c:pt idx="1807">
                  <c:v>139.67333333333337</c:v>
                </c:pt>
                <c:pt idx="1808">
                  <c:v>139.73999999999998</c:v>
                </c:pt>
                <c:pt idx="1809">
                  <c:v>139.80666666666662</c:v>
                </c:pt>
                <c:pt idx="1810">
                  <c:v>139.87333333333353</c:v>
                </c:pt>
                <c:pt idx="1811">
                  <c:v>139.94</c:v>
                </c:pt>
                <c:pt idx="1812">
                  <c:v>140.00666666666658</c:v>
                </c:pt>
                <c:pt idx="1813">
                  <c:v>140.07333333333341</c:v>
                </c:pt>
                <c:pt idx="1814">
                  <c:v>140.13999999999999</c:v>
                </c:pt>
                <c:pt idx="1815">
                  <c:v>140.20666666666645</c:v>
                </c:pt>
                <c:pt idx="1816">
                  <c:v>140.27333333333334</c:v>
                </c:pt>
                <c:pt idx="1817">
                  <c:v>140.34</c:v>
                </c:pt>
                <c:pt idx="1818">
                  <c:v>140.40666666666658</c:v>
                </c:pt>
                <c:pt idx="1819">
                  <c:v>140.47333333333341</c:v>
                </c:pt>
                <c:pt idx="1820">
                  <c:v>140.54000000000002</c:v>
                </c:pt>
                <c:pt idx="1821">
                  <c:v>140.60666666666648</c:v>
                </c:pt>
                <c:pt idx="1822">
                  <c:v>140.67333333333337</c:v>
                </c:pt>
                <c:pt idx="1823">
                  <c:v>140.73999999999998</c:v>
                </c:pt>
                <c:pt idx="1824">
                  <c:v>140.80666666666662</c:v>
                </c:pt>
                <c:pt idx="1825">
                  <c:v>140.87333333333353</c:v>
                </c:pt>
                <c:pt idx="1826">
                  <c:v>140.94</c:v>
                </c:pt>
                <c:pt idx="1827">
                  <c:v>141.00666666666658</c:v>
                </c:pt>
                <c:pt idx="1828">
                  <c:v>141.07333333333341</c:v>
                </c:pt>
                <c:pt idx="1829">
                  <c:v>141.13999999999999</c:v>
                </c:pt>
                <c:pt idx="1830">
                  <c:v>141.20666666666645</c:v>
                </c:pt>
                <c:pt idx="1831">
                  <c:v>141.27333333333334</c:v>
                </c:pt>
                <c:pt idx="1832">
                  <c:v>141.34</c:v>
                </c:pt>
                <c:pt idx="1833">
                  <c:v>141.40666666666658</c:v>
                </c:pt>
                <c:pt idx="1834">
                  <c:v>141.47333333333341</c:v>
                </c:pt>
                <c:pt idx="1835">
                  <c:v>141.54000000000002</c:v>
                </c:pt>
                <c:pt idx="1836">
                  <c:v>141.60666666666648</c:v>
                </c:pt>
                <c:pt idx="1837">
                  <c:v>141.67333333333337</c:v>
                </c:pt>
                <c:pt idx="1838">
                  <c:v>141.73999999999998</c:v>
                </c:pt>
                <c:pt idx="1839">
                  <c:v>141.80666666666662</c:v>
                </c:pt>
                <c:pt idx="1840">
                  <c:v>141.87333333333353</c:v>
                </c:pt>
                <c:pt idx="1841">
                  <c:v>141.94</c:v>
                </c:pt>
                <c:pt idx="1842">
                  <c:v>142.00666666666658</c:v>
                </c:pt>
                <c:pt idx="1843">
                  <c:v>142.07333333333341</c:v>
                </c:pt>
                <c:pt idx="1844">
                  <c:v>142.13999999999999</c:v>
                </c:pt>
                <c:pt idx="1845">
                  <c:v>142.20666666666645</c:v>
                </c:pt>
                <c:pt idx="1846">
                  <c:v>142.27333333333334</c:v>
                </c:pt>
                <c:pt idx="1847">
                  <c:v>142.34</c:v>
                </c:pt>
                <c:pt idx="1848">
                  <c:v>142.40666666666658</c:v>
                </c:pt>
                <c:pt idx="1849">
                  <c:v>142.47333333333341</c:v>
                </c:pt>
                <c:pt idx="1850">
                  <c:v>142.54000000000002</c:v>
                </c:pt>
                <c:pt idx="1851">
                  <c:v>142.60666666666648</c:v>
                </c:pt>
                <c:pt idx="1852">
                  <c:v>142.67333333333337</c:v>
                </c:pt>
                <c:pt idx="1853">
                  <c:v>142.73999999999998</c:v>
                </c:pt>
                <c:pt idx="1854">
                  <c:v>142.80666666666662</c:v>
                </c:pt>
                <c:pt idx="1855">
                  <c:v>142.87333333333353</c:v>
                </c:pt>
                <c:pt idx="1856">
                  <c:v>142.94</c:v>
                </c:pt>
                <c:pt idx="1857">
                  <c:v>143.00666666666658</c:v>
                </c:pt>
                <c:pt idx="1858">
                  <c:v>143.07333333333341</c:v>
                </c:pt>
                <c:pt idx="1859">
                  <c:v>143.13999999999999</c:v>
                </c:pt>
                <c:pt idx="1860">
                  <c:v>143.20666666666645</c:v>
                </c:pt>
                <c:pt idx="1861">
                  <c:v>143.27333333333334</c:v>
                </c:pt>
                <c:pt idx="1862">
                  <c:v>143.34</c:v>
                </c:pt>
                <c:pt idx="1863">
                  <c:v>143.40666666666658</c:v>
                </c:pt>
                <c:pt idx="1864">
                  <c:v>143.47333333333341</c:v>
                </c:pt>
                <c:pt idx="1865">
                  <c:v>143.54000000000002</c:v>
                </c:pt>
                <c:pt idx="1866">
                  <c:v>143.60666666666648</c:v>
                </c:pt>
                <c:pt idx="1867">
                  <c:v>143.67333333333337</c:v>
                </c:pt>
                <c:pt idx="1868">
                  <c:v>143.73999999999998</c:v>
                </c:pt>
                <c:pt idx="1869">
                  <c:v>143.80666666666662</c:v>
                </c:pt>
                <c:pt idx="1870">
                  <c:v>143.87333333333353</c:v>
                </c:pt>
                <c:pt idx="1871">
                  <c:v>143.92444444444465</c:v>
                </c:pt>
                <c:pt idx="1872">
                  <c:v>143.97305555555536</c:v>
                </c:pt>
                <c:pt idx="1873">
                  <c:v>144.03083333333353</c:v>
                </c:pt>
                <c:pt idx="1874">
                  <c:v>144.0975</c:v>
                </c:pt>
                <c:pt idx="1875">
                  <c:v>144.16416666666655</c:v>
                </c:pt>
                <c:pt idx="1876">
                  <c:v>144.23083333333341</c:v>
                </c:pt>
                <c:pt idx="1877">
                  <c:v>144.29749999999999</c:v>
                </c:pt>
                <c:pt idx="1878">
                  <c:v>144.36416666666668</c:v>
                </c:pt>
                <c:pt idx="1879">
                  <c:v>144.43083333333354</c:v>
                </c:pt>
                <c:pt idx="1880">
                  <c:v>144.4975</c:v>
                </c:pt>
                <c:pt idx="1881">
                  <c:v>144.56416666666658</c:v>
                </c:pt>
                <c:pt idx="1882">
                  <c:v>144.63083333333341</c:v>
                </c:pt>
                <c:pt idx="1883">
                  <c:v>144.69750000000002</c:v>
                </c:pt>
                <c:pt idx="1884">
                  <c:v>144.76416666666645</c:v>
                </c:pt>
                <c:pt idx="1885">
                  <c:v>144.83083333333357</c:v>
                </c:pt>
                <c:pt idx="1886">
                  <c:v>144.89750000000001</c:v>
                </c:pt>
                <c:pt idx="1887">
                  <c:v>144.96416666666659</c:v>
                </c:pt>
                <c:pt idx="1888">
                  <c:v>145.03083333333353</c:v>
                </c:pt>
                <c:pt idx="1889">
                  <c:v>145.0975</c:v>
                </c:pt>
                <c:pt idx="1890">
                  <c:v>145.16416666666655</c:v>
                </c:pt>
                <c:pt idx="1891">
                  <c:v>145.23083333333341</c:v>
                </c:pt>
                <c:pt idx="1892">
                  <c:v>145.29749999999999</c:v>
                </c:pt>
                <c:pt idx="1893">
                  <c:v>145.36416666666668</c:v>
                </c:pt>
                <c:pt idx="1894">
                  <c:v>145.43083333333354</c:v>
                </c:pt>
                <c:pt idx="1895">
                  <c:v>145.4975</c:v>
                </c:pt>
                <c:pt idx="1896">
                  <c:v>145.56416666666658</c:v>
                </c:pt>
                <c:pt idx="1897">
                  <c:v>145.63083333333341</c:v>
                </c:pt>
                <c:pt idx="1898">
                  <c:v>145.69750000000002</c:v>
                </c:pt>
                <c:pt idx="1899">
                  <c:v>145.76416666666645</c:v>
                </c:pt>
                <c:pt idx="1900">
                  <c:v>145.83083333333357</c:v>
                </c:pt>
                <c:pt idx="1901">
                  <c:v>145.89750000000001</c:v>
                </c:pt>
                <c:pt idx="1902">
                  <c:v>145.96416666666659</c:v>
                </c:pt>
                <c:pt idx="1903">
                  <c:v>146.03083333333353</c:v>
                </c:pt>
                <c:pt idx="1904">
                  <c:v>146.0975</c:v>
                </c:pt>
                <c:pt idx="1905">
                  <c:v>146.16416666666655</c:v>
                </c:pt>
                <c:pt idx="1906">
                  <c:v>146.23083333333341</c:v>
                </c:pt>
                <c:pt idx="1907">
                  <c:v>146.29749999999999</c:v>
                </c:pt>
                <c:pt idx="1908">
                  <c:v>146.36416666666668</c:v>
                </c:pt>
                <c:pt idx="1909">
                  <c:v>146.43083333333354</c:v>
                </c:pt>
                <c:pt idx="1910">
                  <c:v>146.4975</c:v>
                </c:pt>
                <c:pt idx="1911">
                  <c:v>146.56416666666658</c:v>
                </c:pt>
                <c:pt idx="1912">
                  <c:v>146.63083333333341</c:v>
                </c:pt>
                <c:pt idx="1913">
                  <c:v>146.69750000000002</c:v>
                </c:pt>
                <c:pt idx="1914">
                  <c:v>146.76416666666645</c:v>
                </c:pt>
                <c:pt idx="1915">
                  <c:v>146.83083333333357</c:v>
                </c:pt>
                <c:pt idx="1916">
                  <c:v>146.89750000000001</c:v>
                </c:pt>
                <c:pt idx="1917">
                  <c:v>146.96416666666659</c:v>
                </c:pt>
                <c:pt idx="1918">
                  <c:v>147.03083333333353</c:v>
                </c:pt>
                <c:pt idx="1919">
                  <c:v>147.0975</c:v>
                </c:pt>
                <c:pt idx="1920">
                  <c:v>147.16416666666655</c:v>
                </c:pt>
                <c:pt idx="1921">
                  <c:v>147.23083333333341</c:v>
                </c:pt>
                <c:pt idx="1922">
                  <c:v>147.29749999999999</c:v>
                </c:pt>
                <c:pt idx="1923">
                  <c:v>147.36416666666668</c:v>
                </c:pt>
                <c:pt idx="1924">
                  <c:v>147.43083333333354</c:v>
                </c:pt>
                <c:pt idx="1925">
                  <c:v>147.4975</c:v>
                </c:pt>
                <c:pt idx="1926">
                  <c:v>147.56416666666658</c:v>
                </c:pt>
                <c:pt idx="1927">
                  <c:v>147.63083333333341</c:v>
                </c:pt>
                <c:pt idx="1928">
                  <c:v>147.69750000000002</c:v>
                </c:pt>
                <c:pt idx="1929">
                  <c:v>147.76416666666645</c:v>
                </c:pt>
                <c:pt idx="1930">
                  <c:v>147.83083333333357</c:v>
                </c:pt>
                <c:pt idx="1931">
                  <c:v>147.89750000000001</c:v>
                </c:pt>
                <c:pt idx="1932">
                  <c:v>147.96416666666659</c:v>
                </c:pt>
                <c:pt idx="1933">
                  <c:v>148.03083333333353</c:v>
                </c:pt>
                <c:pt idx="1934">
                  <c:v>148.0975</c:v>
                </c:pt>
                <c:pt idx="1935">
                  <c:v>148.16416666666655</c:v>
                </c:pt>
                <c:pt idx="1936">
                  <c:v>148.23083333333341</c:v>
                </c:pt>
                <c:pt idx="1937">
                  <c:v>148.29749999999999</c:v>
                </c:pt>
                <c:pt idx="1938">
                  <c:v>148.36416666666668</c:v>
                </c:pt>
                <c:pt idx="1939">
                  <c:v>148.43083333333354</c:v>
                </c:pt>
                <c:pt idx="1940">
                  <c:v>148.4975</c:v>
                </c:pt>
                <c:pt idx="1941">
                  <c:v>148.56416666666658</c:v>
                </c:pt>
                <c:pt idx="1942">
                  <c:v>148.63083333333341</c:v>
                </c:pt>
                <c:pt idx="1943">
                  <c:v>148.69750000000002</c:v>
                </c:pt>
                <c:pt idx="1944">
                  <c:v>148.76416666666645</c:v>
                </c:pt>
                <c:pt idx="1945">
                  <c:v>148.83083333333357</c:v>
                </c:pt>
                <c:pt idx="1946">
                  <c:v>148.89750000000001</c:v>
                </c:pt>
                <c:pt idx="1947">
                  <c:v>148.96416666666659</c:v>
                </c:pt>
                <c:pt idx="1948">
                  <c:v>149.03083333333353</c:v>
                </c:pt>
                <c:pt idx="1949">
                  <c:v>149.0975</c:v>
                </c:pt>
                <c:pt idx="1950">
                  <c:v>149.16416666666655</c:v>
                </c:pt>
                <c:pt idx="1951">
                  <c:v>149.23083333333341</c:v>
                </c:pt>
                <c:pt idx="1952">
                  <c:v>149.29749999999999</c:v>
                </c:pt>
                <c:pt idx="1953">
                  <c:v>149.36416666666668</c:v>
                </c:pt>
                <c:pt idx="1954">
                  <c:v>149.43083333333354</c:v>
                </c:pt>
                <c:pt idx="1955">
                  <c:v>149.4975</c:v>
                </c:pt>
                <c:pt idx="1956">
                  <c:v>149.56416666666658</c:v>
                </c:pt>
                <c:pt idx="1957">
                  <c:v>149.63083333333341</c:v>
                </c:pt>
                <c:pt idx="1958">
                  <c:v>149.69750000000002</c:v>
                </c:pt>
                <c:pt idx="1959">
                  <c:v>149.76416666666645</c:v>
                </c:pt>
                <c:pt idx="1960">
                  <c:v>149.83083333333357</c:v>
                </c:pt>
                <c:pt idx="1961">
                  <c:v>149.89750000000001</c:v>
                </c:pt>
                <c:pt idx="1962">
                  <c:v>149.96416666666659</c:v>
                </c:pt>
                <c:pt idx="1963">
                  <c:v>150.03083333333353</c:v>
                </c:pt>
                <c:pt idx="1964">
                  <c:v>150.0975</c:v>
                </c:pt>
                <c:pt idx="1965">
                  <c:v>150.16416666666655</c:v>
                </c:pt>
                <c:pt idx="1966">
                  <c:v>150.23083333333341</c:v>
                </c:pt>
                <c:pt idx="1967">
                  <c:v>150.29749999999999</c:v>
                </c:pt>
                <c:pt idx="1968">
                  <c:v>150.36416666666668</c:v>
                </c:pt>
                <c:pt idx="1969">
                  <c:v>150.43083333333354</c:v>
                </c:pt>
                <c:pt idx="1970">
                  <c:v>150.4975</c:v>
                </c:pt>
                <c:pt idx="1971">
                  <c:v>150.56416666666658</c:v>
                </c:pt>
                <c:pt idx="1972">
                  <c:v>150.63083333333341</c:v>
                </c:pt>
                <c:pt idx="1973">
                  <c:v>150.69750000000002</c:v>
                </c:pt>
                <c:pt idx="1974">
                  <c:v>150.76416666666645</c:v>
                </c:pt>
                <c:pt idx="1975">
                  <c:v>150.83083333333357</c:v>
                </c:pt>
                <c:pt idx="1976">
                  <c:v>150.89750000000001</c:v>
                </c:pt>
                <c:pt idx="1977">
                  <c:v>150.96416666666659</c:v>
                </c:pt>
                <c:pt idx="1978">
                  <c:v>151.03083333333353</c:v>
                </c:pt>
                <c:pt idx="1979">
                  <c:v>151.0975</c:v>
                </c:pt>
                <c:pt idx="1980">
                  <c:v>151.16416666666655</c:v>
                </c:pt>
                <c:pt idx="1981">
                  <c:v>151.23083333333341</c:v>
                </c:pt>
                <c:pt idx="1982">
                  <c:v>151.29749999999999</c:v>
                </c:pt>
                <c:pt idx="1983">
                  <c:v>151.36416666666668</c:v>
                </c:pt>
                <c:pt idx="1984">
                  <c:v>151.43083333333354</c:v>
                </c:pt>
                <c:pt idx="1985">
                  <c:v>151.4975</c:v>
                </c:pt>
                <c:pt idx="1986">
                  <c:v>151.56416666666658</c:v>
                </c:pt>
                <c:pt idx="1987">
                  <c:v>151.63083333333341</c:v>
                </c:pt>
                <c:pt idx="1988">
                  <c:v>151.69750000000002</c:v>
                </c:pt>
                <c:pt idx="1989">
                  <c:v>151.76416666666645</c:v>
                </c:pt>
                <c:pt idx="1990">
                  <c:v>151.83083333333357</c:v>
                </c:pt>
                <c:pt idx="1991">
                  <c:v>151.89750000000001</c:v>
                </c:pt>
                <c:pt idx="1992">
                  <c:v>151.96416666666659</c:v>
                </c:pt>
                <c:pt idx="1993">
                  <c:v>152.03083333333353</c:v>
                </c:pt>
                <c:pt idx="1994">
                  <c:v>152.0975</c:v>
                </c:pt>
                <c:pt idx="1995">
                  <c:v>152.16416666666655</c:v>
                </c:pt>
                <c:pt idx="1996">
                  <c:v>152.23083333333341</c:v>
                </c:pt>
                <c:pt idx="1997">
                  <c:v>152.29749999999999</c:v>
                </c:pt>
                <c:pt idx="1998">
                  <c:v>152.36416666666668</c:v>
                </c:pt>
                <c:pt idx="1999">
                  <c:v>152.43083333333354</c:v>
                </c:pt>
                <c:pt idx="2000">
                  <c:v>152.4975</c:v>
                </c:pt>
                <c:pt idx="2001">
                  <c:v>152.56416666666658</c:v>
                </c:pt>
                <c:pt idx="2002">
                  <c:v>152.63083333333341</c:v>
                </c:pt>
                <c:pt idx="2003">
                  <c:v>152.69750000000002</c:v>
                </c:pt>
                <c:pt idx="2004">
                  <c:v>152.76416666666645</c:v>
                </c:pt>
                <c:pt idx="2005">
                  <c:v>152.83083333333357</c:v>
                </c:pt>
                <c:pt idx="2006">
                  <c:v>152.89750000000001</c:v>
                </c:pt>
                <c:pt idx="2007">
                  <c:v>152.96416666666659</c:v>
                </c:pt>
                <c:pt idx="2008">
                  <c:v>153.03083333333353</c:v>
                </c:pt>
                <c:pt idx="2009">
                  <c:v>153.0975</c:v>
                </c:pt>
                <c:pt idx="2010">
                  <c:v>153.16416666666655</c:v>
                </c:pt>
                <c:pt idx="2011">
                  <c:v>153.23083333333341</c:v>
                </c:pt>
                <c:pt idx="2012">
                  <c:v>153.29749999999999</c:v>
                </c:pt>
                <c:pt idx="2013">
                  <c:v>153.36416666666668</c:v>
                </c:pt>
                <c:pt idx="2014">
                  <c:v>153.43083333333354</c:v>
                </c:pt>
                <c:pt idx="2015">
                  <c:v>153.4975</c:v>
                </c:pt>
                <c:pt idx="2016">
                  <c:v>153.56416666666658</c:v>
                </c:pt>
                <c:pt idx="2017">
                  <c:v>153.63083333333341</c:v>
                </c:pt>
                <c:pt idx="2018">
                  <c:v>153.69750000000002</c:v>
                </c:pt>
                <c:pt idx="2019">
                  <c:v>153.76416666666645</c:v>
                </c:pt>
                <c:pt idx="2020">
                  <c:v>153.83083333333357</c:v>
                </c:pt>
                <c:pt idx="2021">
                  <c:v>153.89750000000001</c:v>
                </c:pt>
                <c:pt idx="2022">
                  <c:v>153.96416666666659</c:v>
                </c:pt>
                <c:pt idx="2023">
                  <c:v>154.03083333333353</c:v>
                </c:pt>
                <c:pt idx="2024">
                  <c:v>154.0975</c:v>
                </c:pt>
                <c:pt idx="2025">
                  <c:v>154.16416666666655</c:v>
                </c:pt>
                <c:pt idx="2026">
                  <c:v>154.23083333333341</c:v>
                </c:pt>
                <c:pt idx="2027">
                  <c:v>154.29749999999999</c:v>
                </c:pt>
                <c:pt idx="2028">
                  <c:v>154.36416666666668</c:v>
                </c:pt>
                <c:pt idx="2029">
                  <c:v>154.43083333333354</c:v>
                </c:pt>
                <c:pt idx="2030">
                  <c:v>154.4975</c:v>
                </c:pt>
                <c:pt idx="2031">
                  <c:v>154.56416666666658</c:v>
                </c:pt>
                <c:pt idx="2032">
                  <c:v>154.63083333333341</c:v>
                </c:pt>
                <c:pt idx="2033">
                  <c:v>154.69750000000002</c:v>
                </c:pt>
                <c:pt idx="2034">
                  <c:v>154.76416666666645</c:v>
                </c:pt>
                <c:pt idx="2035">
                  <c:v>154.83083333333357</c:v>
                </c:pt>
                <c:pt idx="2036">
                  <c:v>154.89750000000001</c:v>
                </c:pt>
                <c:pt idx="2037">
                  <c:v>154.96416666666659</c:v>
                </c:pt>
                <c:pt idx="2038">
                  <c:v>155.03083333333353</c:v>
                </c:pt>
                <c:pt idx="2039">
                  <c:v>155.0975</c:v>
                </c:pt>
                <c:pt idx="2040">
                  <c:v>155.16416666666655</c:v>
                </c:pt>
                <c:pt idx="2041">
                  <c:v>155.23083333333341</c:v>
                </c:pt>
                <c:pt idx="2042">
                  <c:v>155.29749999999999</c:v>
                </c:pt>
                <c:pt idx="2043">
                  <c:v>155.36416666666668</c:v>
                </c:pt>
                <c:pt idx="2044">
                  <c:v>155.43083333333354</c:v>
                </c:pt>
                <c:pt idx="2045">
                  <c:v>155.4975</c:v>
                </c:pt>
                <c:pt idx="2046">
                  <c:v>155.56416666666658</c:v>
                </c:pt>
                <c:pt idx="2047">
                  <c:v>155.63083333333341</c:v>
                </c:pt>
                <c:pt idx="2048">
                  <c:v>155.69750000000002</c:v>
                </c:pt>
                <c:pt idx="2049">
                  <c:v>155.76416666666645</c:v>
                </c:pt>
                <c:pt idx="2050">
                  <c:v>155.83083333333357</c:v>
                </c:pt>
                <c:pt idx="2051">
                  <c:v>155.89750000000001</c:v>
                </c:pt>
                <c:pt idx="2052">
                  <c:v>155.96416666666659</c:v>
                </c:pt>
                <c:pt idx="2053">
                  <c:v>156.03083333333353</c:v>
                </c:pt>
                <c:pt idx="2054">
                  <c:v>156.0975</c:v>
                </c:pt>
                <c:pt idx="2055">
                  <c:v>156.16416666666655</c:v>
                </c:pt>
                <c:pt idx="2056">
                  <c:v>156.23083333333341</c:v>
                </c:pt>
                <c:pt idx="2057">
                  <c:v>156.29749999999999</c:v>
                </c:pt>
                <c:pt idx="2058">
                  <c:v>156.36416666666668</c:v>
                </c:pt>
                <c:pt idx="2059">
                  <c:v>156.43083333333354</c:v>
                </c:pt>
                <c:pt idx="2060">
                  <c:v>156.4975</c:v>
                </c:pt>
                <c:pt idx="2061">
                  <c:v>156.56416666666658</c:v>
                </c:pt>
                <c:pt idx="2062">
                  <c:v>156.63083333333341</c:v>
                </c:pt>
                <c:pt idx="2063">
                  <c:v>156.69750000000002</c:v>
                </c:pt>
                <c:pt idx="2064">
                  <c:v>156.76416666666645</c:v>
                </c:pt>
                <c:pt idx="2065">
                  <c:v>156.83083333333357</c:v>
                </c:pt>
                <c:pt idx="2066">
                  <c:v>156.89750000000001</c:v>
                </c:pt>
                <c:pt idx="2067">
                  <c:v>156.96416666666659</c:v>
                </c:pt>
                <c:pt idx="2068">
                  <c:v>157.03083333333353</c:v>
                </c:pt>
                <c:pt idx="2069">
                  <c:v>157.0975</c:v>
                </c:pt>
                <c:pt idx="2070">
                  <c:v>157.16416666666655</c:v>
                </c:pt>
                <c:pt idx="2071">
                  <c:v>157.23083333333341</c:v>
                </c:pt>
                <c:pt idx="2074">
                  <c:v>157.44194444444446</c:v>
                </c:pt>
                <c:pt idx="2075">
                  <c:v>157.50861111111112</c:v>
                </c:pt>
                <c:pt idx="2076">
                  <c:v>157.57527777777779</c:v>
                </c:pt>
                <c:pt idx="2077">
                  <c:v>157.64194444444445</c:v>
                </c:pt>
                <c:pt idx="2078">
                  <c:v>157.70861111111091</c:v>
                </c:pt>
                <c:pt idx="2079">
                  <c:v>157.77527777777775</c:v>
                </c:pt>
                <c:pt idx="2080">
                  <c:v>157.84194444444444</c:v>
                </c:pt>
                <c:pt idx="2081">
                  <c:v>157.9086111111111</c:v>
                </c:pt>
                <c:pt idx="2082">
                  <c:v>157.97527777777776</c:v>
                </c:pt>
                <c:pt idx="2083">
                  <c:v>158.04194444444445</c:v>
                </c:pt>
                <c:pt idx="2084">
                  <c:v>158.10861111111112</c:v>
                </c:pt>
                <c:pt idx="2085">
                  <c:v>158.17527777777778</c:v>
                </c:pt>
                <c:pt idx="2086">
                  <c:v>158.24194444444439</c:v>
                </c:pt>
                <c:pt idx="2087">
                  <c:v>158.30861111111111</c:v>
                </c:pt>
                <c:pt idx="2088">
                  <c:v>158.37527777777777</c:v>
                </c:pt>
                <c:pt idx="2089">
                  <c:v>158.44194444444446</c:v>
                </c:pt>
                <c:pt idx="2090">
                  <c:v>158.50861111111112</c:v>
                </c:pt>
                <c:pt idx="2091">
                  <c:v>158.57527777777779</c:v>
                </c:pt>
                <c:pt idx="2092">
                  <c:v>158.64194444444445</c:v>
                </c:pt>
                <c:pt idx="2093">
                  <c:v>158.70861111111091</c:v>
                </c:pt>
                <c:pt idx="2094">
                  <c:v>158.77527777777775</c:v>
                </c:pt>
                <c:pt idx="2095">
                  <c:v>158.84194444444444</c:v>
                </c:pt>
                <c:pt idx="2096">
                  <c:v>158.9086111111111</c:v>
                </c:pt>
                <c:pt idx="2097">
                  <c:v>158.97527777777776</c:v>
                </c:pt>
                <c:pt idx="2098">
                  <c:v>159.04194444444445</c:v>
                </c:pt>
                <c:pt idx="2099">
                  <c:v>159.10861111111112</c:v>
                </c:pt>
                <c:pt idx="2100">
                  <c:v>159.17527777777778</c:v>
                </c:pt>
                <c:pt idx="2101">
                  <c:v>159.24194444444439</c:v>
                </c:pt>
                <c:pt idx="2102">
                  <c:v>159.30861111111111</c:v>
                </c:pt>
                <c:pt idx="2103">
                  <c:v>159.37527777777777</c:v>
                </c:pt>
                <c:pt idx="2104">
                  <c:v>159.44194444444446</c:v>
                </c:pt>
                <c:pt idx="2105">
                  <c:v>159.50861111111112</c:v>
                </c:pt>
                <c:pt idx="2106">
                  <c:v>159.57527777777779</c:v>
                </c:pt>
                <c:pt idx="2107">
                  <c:v>159.64194444444445</c:v>
                </c:pt>
                <c:pt idx="2108">
                  <c:v>159.70861111111091</c:v>
                </c:pt>
                <c:pt idx="2109">
                  <c:v>159.77527777777775</c:v>
                </c:pt>
                <c:pt idx="2110">
                  <c:v>159.84194444444444</c:v>
                </c:pt>
                <c:pt idx="2111">
                  <c:v>159.9086111111111</c:v>
                </c:pt>
                <c:pt idx="2112">
                  <c:v>159.97527777777776</c:v>
                </c:pt>
                <c:pt idx="2113">
                  <c:v>160.04194444444443</c:v>
                </c:pt>
                <c:pt idx="2114">
                  <c:v>160.10861111111112</c:v>
                </c:pt>
                <c:pt idx="2115">
                  <c:v>160.17527777777778</c:v>
                </c:pt>
                <c:pt idx="2116">
                  <c:v>160.24194444444439</c:v>
                </c:pt>
                <c:pt idx="2117">
                  <c:v>160.30861111111111</c:v>
                </c:pt>
                <c:pt idx="2118">
                  <c:v>160.3752777777778</c:v>
                </c:pt>
                <c:pt idx="2119">
                  <c:v>160.44194444444446</c:v>
                </c:pt>
                <c:pt idx="2120">
                  <c:v>160.50861111111112</c:v>
                </c:pt>
                <c:pt idx="2121">
                  <c:v>160.57527777777779</c:v>
                </c:pt>
                <c:pt idx="2122">
                  <c:v>160.64194444444445</c:v>
                </c:pt>
                <c:pt idx="2123">
                  <c:v>160.70861111111091</c:v>
                </c:pt>
                <c:pt idx="2124">
                  <c:v>160.77527777777775</c:v>
                </c:pt>
                <c:pt idx="2125">
                  <c:v>160.84194444444444</c:v>
                </c:pt>
                <c:pt idx="2126">
                  <c:v>160.9086111111111</c:v>
                </c:pt>
                <c:pt idx="2127">
                  <c:v>160.97527777777776</c:v>
                </c:pt>
                <c:pt idx="2128">
                  <c:v>161.04194444444443</c:v>
                </c:pt>
                <c:pt idx="2129">
                  <c:v>161.10861111111112</c:v>
                </c:pt>
                <c:pt idx="2130">
                  <c:v>161.17527777777778</c:v>
                </c:pt>
                <c:pt idx="2131">
                  <c:v>161.24194444444439</c:v>
                </c:pt>
                <c:pt idx="2132">
                  <c:v>161.30861111111111</c:v>
                </c:pt>
                <c:pt idx="2133">
                  <c:v>161.3752777777778</c:v>
                </c:pt>
                <c:pt idx="2134">
                  <c:v>161.44194444444446</c:v>
                </c:pt>
                <c:pt idx="2135">
                  <c:v>161.50861111111112</c:v>
                </c:pt>
                <c:pt idx="2136">
                  <c:v>161.57527777777779</c:v>
                </c:pt>
                <c:pt idx="2137">
                  <c:v>161.64194444444445</c:v>
                </c:pt>
                <c:pt idx="2138">
                  <c:v>161.70861111111091</c:v>
                </c:pt>
                <c:pt idx="2139">
                  <c:v>161.77527777777775</c:v>
                </c:pt>
                <c:pt idx="2140">
                  <c:v>161.84194444444444</c:v>
                </c:pt>
                <c:pt idx="2141">
                  <c:v>161.9086111111111</c:v>
                </c:pt>
                <c:pt idx="2142">
                  <c:v>161.97527777777776</c:v>
                </c:pt>
                <c:pt idx="2143">
                  <c:v>162.04194444444443</c:v>
                </c:pt>
                <c:pt idx="2144">
                  <c:v>162.10861111111112</c:v>
                </c:pt>
                <c:pt idx="2145">
                  <c:v>162.17527777777778</c:v>
                </c:pt>
                <c:pt idx="2146">
                  <c:v>162.24194444444439</c:v>
                </c:pt>
                <c:pt idx="2147">
                  <c:v>162.30861111111111</c:v>
                </c:pt>
                <c:pt idx="2148">
                  <c:v>162.3752777777778</c:v>
                </c:pt>
                <c:pt idx="2149">
                  <c:v>162.44194444444446</c:v>
                </c:pt>
                <c:pt idx="2150">
                  <c:v>162.50861111111112</c:v>
                </c:pt>
                <c:pt idx="2151">
                  <c:v>162.57527777777779</c:v>
                </c:pt>
                <c:pt idx="2152">
                  <c:v>162.64194444444445</c:v>
                </c:pt>
                <c:pt idx="2153">
                  <c:v>162.70861111111091</c:v>
                </c:pt>
                <c:pt idx="2154">
                  <c:v>162.77527777777775</c:v>
                </c:pt>
                <c:pt idx="2155">
                  <c:v>162.84194444444444</c:v>
                </c:pt>
                <c:pt idx="2156">
                  <c:v>162.9086111111111</c:v>
                </c:pt>
                <c:pt idx="2157">
                  <c:v>162.97527777777776</c:v>
                </c:pt>
                <c:pt idx="2158">
                  <c:v>163.04194444444443</c:v>
                </c:pt>
                <c:pt idx="2159">
                  <c:v>163.10861111111112</c:v>
                </c:pt>
                <c:pt idx="2160">
                  <c:v>163.17527777777778</c:v>
                </c:pt>
                <c:pt idx="2161">
                  <c:v>163.24194444444439</c:v>
                </c:pt>
                <c:pt idx="2162">
                  <c:v>163.30861111111111</c:v>
                </c:pt>
                <c:pt idx="2163">
                  <c:v>163.3752777777778</c:v>
                </c:pt>
                <c:pt idx="2164">
                  <c:v>163.44194444444446</c:v>
                </c:pt>
                <c:pt idx="2165">
                  <c:v>163.50861111111112</c:v>
                </c:pt>
                <c:pt idx="2166">
                  <c:v>163.57527777777779</c:v>
                </c:pt>
                <c:pt idx="2167">
                  <c:v>163.64194444444445</c:v>
                </c:pt>
                <c:pt idx="2168">
                  <c:v>163.70861111111091</c:v>
                </c:pt>
                <c:pt idx="2169">
                  <c:v>163.77527777777775</c:v>
                </c:pt>
                <c:pt idx="2170">
                  <c:v>163.84194444444444</c:v>
                </c:pt>
                <c:pt idx="2171">
                  <c:v>163.9086111111111</c:v>
                </c:pt>
                <c:pt idx="2172">
                  <c:v>163.97527777777776</c:v>
                </c:pt>
                <c:pt idx="2173">
                  <c:v>164.04194444444443</c:v>
                </c:pt>
                <c:pt idx="2174">
                  <c:v>164.10861111111112</c:v>
                </c:pt>
                <c:pt idx="2175">
                  <c:v>164.17527777777778</c:v>
                </c:pt>
                <c:pt idx="2176">
                  <c:v>164.24194444444439</c:v>
                </c:pt>
                <c:pt idx="2177">
                  <c:v>164.30861111111111</c:v>
                </c:pt>
                <c:pt idx="2178">
                  <c:v>164.3752777777778</c:v>
                </c:pt>
                <c:pt idx="2179">
                  <c:v>164.44194444444446</c:v>
                </c:pt>
                <c:pt idx="2180">
                  <c:v>164.50861111111112</c:v>
                </c:pt>
                <c:pt idx="2181">
                  <c:v>164.57527777777779</c:v>
                </c:pt>
                <c:pt idx="2182">
                  <c:v>164.64194444444445</c:v>
                </c:pt>
                <c:pt idx="2183">
                  <c:v>164.70861111111091</c:v>
                </c:pt>
                <c:pt idx="2184">
                  <c:v>164.77527777777775</c:v>
                </c:pt>
                <c:pt idx="2185">
                  <c:v>164.84194444444444</c:v>
                </c:pt>
                <c:pt idx="2186">
                  <c:v>164.9086111111111</c:v>
                </c:pt>
                <c:pt idx="2187">
                  <c:v>164.97527777777776</c:v>
                </c:pt>
                <c:pt idx="2188">
                  <c:v>165.04194444444443</c:v>
                </c:pt>
                <c:pt idx="2189">
                  <c:v>165.10861111111112</c:v>
                </c:pt>
                <c:pt idx="2190">
                  <c:v>165.17527777777778</c:v>
                </c:pt>
                <c:pt idx="2191">
                  <c:v>165.24194444444439</c:v>
                </c:pt>
                <c:pt idx="2192">
                  <c:v>165.30861111111111</c:v>
                </c:pt>
                <c:pt idx="2193">
                  <c:v>165.3752777777778</c:v>
                </c:pt>
                <c:pt idx="2194">
                  <c:v>165.44194444444446</c:v>
                </c:pt>
                <c:pt idx="2195">
                  <c:v>165.50861111111112</c:v>
                </c:pt>
                <c:pt idx="2196">
                  <c:v>165.57527777777779</c:v>
                </c:pt>
                <c:pt idx="2197">
                  <c:v>165.64194444444445</c:v>
                </c:pt>
                <c:pt idx="2198">
                  <c:v>165.70861111111091</c:v>
                </c:pt>
                <c:pt idx="2199">
                  <c:v>165.77527777777775</c:v>
                </c:pt>
                <c:pt idx="2200">
                  <c:v>165.84194444444444</c:v>
                </c:pt>
                <c:pt idx="2201">
                  <c:v>165.9086111111111</c:v>
                </c:pt>
                <c:pt idx="2202">
                  <c:v>165.97527777777776</c:v>
                </c:pt>
                <c:pt idx="2203">
                  <c:v>166.04194444444443</c:v>
                </c:pt>
                <c:pt idx="2204">
                  <c:v>166.10861111111112</c:v>
                </c:pt>
                <c:pt idx="2205">
                  <c:v>166.17527777777778</c:v>
                </c:pt>
                <c:pt idx="2206">
                  <c:v>166.24194444444439</c:v>
                </c:pt>
                <c:pt idx="2207">
                  <c:v>166.30861111111111</c:v>
                </c:pt>
                <c:pt idx="2208">
                  <c:v>166.3752777777778</c:v>
                </c:pt>
                <c:pt idx="2209">
                  <c:v>166.44194444444446</c:v>
                </c:pt>
                <c:pt idx="2210">
                  <c:v>166.50861111111112</c:v>
                </c:pt>
                <c:pt idx="2211">
                  <c:v>166.57527777777779</c:v>
                </c:pt>
                <c:pt idx="2212">
                  <c:v>166.64194444444445</c:v>
                </c:pt>
                <c:pt idx="2213">
                  <c:v>166.70861111111091</c:v>
                </c:pt>
                <c:pt idx="2214">
                  <c:v>166.77527777777775</c:v>
                </c:pt>
                <c:pt idx="2215">
                  <c:v>166.84194444444444</c:v>
                </c:pt>
                <c:pt idx="2216">
                  <c:v>166.9086111111111</c:v>
                </c:pt>
                <c:pt idx="2217">
                  <c:v>166.97527777777776</c:v>
                </c:pt>
                <c:pt idx="2218">
                  <c:v>167.04194444444443</c:v>
                </c:pt>
                <c:pt idx="2219">
                  <c:v>167.10861111111112</c:v>
                </c:pt>
                <c:pt idx="2220">
                  <c:v>167.17527777777778</c:v>
                </c:pt>
                <c:pt idx="2221">
                  <c:v>167.24194444444439</c:v>
                </c:pt>
                <c:pt idx="2222">
                  <c:v>167.30861111111111</c:v>
                </c:pt>
                <c:pt idx="2223">
                  <c:v>167.3752777777778</c:v>
                </c:pt>
                <c:pt idx="2224">
                  <c:v>167.44194444444446</c:v>
                </c:pt>
                <c:pt idx="2225">
                  <c:v>167.50861111111112</c:v>
                </c:pt>
                <c:pt idx="2226">
                  <c:v>167.57527777777779</c:v>
                </c:pt>
                <c:pt idx="2227">
                  <c:v>167.64194444444445</c:v>
                </c:pt>
                <c:pt idx="2228">
                  <c:v>167.70861111111091</c:v>
                </c:pt>
                <c:pt idx="2229">
                  <c:v>167.77527777777775</c:v>
                </c:pt>
                <c:pt idx="2230">
                  <c:v>167.84194444444444</c:v>
                </c:pt>
                <c:pt idx="2231">
                  <c:v>167.9025</c:v>
                </c:pt>
                <c:pt idx="2232">
                  <c:v>167.95083333333363</c:v>
                </c:pt>
                <c:pt idx="2233">
                  <c:v>167.99916666666658</c:v>
                </c:pt>
                <c:pt idx="2234">
                  <c:v>168.06583333333344</c:v>
                </c:pt>
                <c:pt idx="2235">
                  <c:v>168.13250000000002</c:v>
                </c:pt>
                <c:pt idx="2236">
                  <c:v>168.19916666666646</c:v>
                </c:pt>
                <c:pt idx="2237">
                  <c:v>168.2658333333334</c:v>
                </c:pt>
                <c:pt idx="2238">
                  <c:v>168.33250000000004</c:v>
                </c:pt>
                <c:pt idx="2239">
                  <c:v>168.39916666666662</c:v>
                </c:pt>
                <c:pt idx="2240">
                  <c:v>168.46583333333353</c:v>
                </c:pt>
                <c:pt idx="2241">
                  <c:v>168.5325</c:v>
                </c:pt>
                <c:pt idx="2242">
                  <c:v>168.59916666666658</c:v>
                </c:pt>
                <c:pt idx="2243">
                  <c:v>168.66583333333341</c:v>
                </c:pt>
                <c:pt idx="2244">
                  <c:v>168.73250000000002</c:v>
                </c:pt>
                <c:pt idx="2245">
                  <c:v>168.79916666666648</c:v>
                </c:pt>
                <c:pt idx="2246">
                  <c:v>168.86583333333354</c:v>
                </c:pt>
                <c:pt idx="2247">
                  <c:v>168.9325</c:v>
                </c:pt>
                <c:pt idx="2248">
                  <c:v>168.99916666666658</c:v>
                </c:pt>
                <c:pt idx="2249">
                  <c:v>169.06583333333344</c:v>
                </c:pt>
                <c:pt idx="2250">
                  <c:v>169.13250000000002</c:v>
                </c:pt>
                <c:pt idx="2251">
                  <c:v>169.19916666666646</c:v>
                </c:pt>
                <c:pt idx="2252">
                  <c:v>169.2658333333334</c:v>
                </c:pt>
                <c:pt idx="2253">
                  <c:v>169.33250000000004</c:v>
                </c:pt>
                <c:pt idx="2254">
                  <c:v>169.39916666666662</c:v>
                </c:pt>
                <c:pt idx="2255">
                  <c:v>169.46583333333353</c:v>
                </c:pt>
                <c:pt idx="2256">
                  <c:v>169.5325</c:v>
                </c:pt>
                <c:pt idx="2257">
                  <c:v>169.59916666666658</c:v>
                </c:pt>
                <c:pt idx="2258">
                  <c:v>169.66583333333341</c:v>
                </c:pt>
                <c:pt idx="2259">
                  <c:v>169.73250000000002</c:v>
                </c:pt>
                <c:pt idx="2260">
                  <c:v>169.79916666666648</c:v>
                </c:pt>
                <c:pt idx="2261">
                  <c:v>169.86583333333354</c:v>
                </c:pt>
                <c:pt idx="2262">
                  <c:v>169.9325</c:v>
                </c:pt>
                <c:pt idx="2263">
                  <c:v>169.99916666666658</c:v>
                </c:pt>
                <c:pt idx="2264">
                  <c:v>170.06583333333344</c:v>
                </c:pt>
                <c:pt idx="2265">
                  <c:v>170.13250000000002</c:v>
                </c:pt>
                <c:pt idx="2266">
                  <c:v>170.19916666666646</c:v>
                </c:pt>
                <c:pt idx="2267">
                  <c:v>170.2658333333334</c:v>
                </c:pt>
                <c:pt idx="2268">
                  <c:v>170.33250000000004</c:v>
                </c:pt>
                <c:pt idx="2269">
                  <c:v>170.39916666666662</c:v>
                </c:pt>
                <c:pt idx="2270">
                  <c:v>170.46583333333353</c:v>
                </c:pt>
                <c:pt idx="2271">
                  <c:v>170.5325</c:v>
                </c:pt>
                <c:pt idx="2272">
                  <c:v>170.59916666666658</c:v>
                </c:pt>
                <c:pt idx="2273">
                  <c:v>170.66583333333341</c:v>
                </c:pt>
                <c:pt idx="2274">
                  <c:v>170.73250000000002</c:v>
                </c:pt>
                <c:pt idx="2275">
                  <c:v>170.79916666666648</c:v>
                </c:pt>
                <c:pt idx="2276">
                  <c:v>170.86583333333354</c:v>
                </c:pt>
                <c:pt idx="2277">
                  <c:v>170.9325</c:v>
                </c:pt>
                <c:pt idx="2278">
                  <c:v>170.99916666666658</c:v>
                </c:pt>
                <c:pt idx="2279">
                  <c:v>171.06583333333344</c:v>
                </c:pt>
                <c:pt idx="2280">
                  <c:v>171.13250000000002</c:v>
                </c:pt>
                <c:pt idx="2281">
                  <c:v>171.19916666666646</c:v>
                </c:pt>
                <c:pt idx="2282">
                  <c:v>171.2658333333334</c:v>
                </c:pt>
                <c:pt idx="2283">
                  <c:v>171.33250000000004</c:v>
                </c:pt>
                <c:pt idx="2284">
                  <c:v>171.39916666666662</c:v>
                </c:pt>
                <c:pt idx="2285">
                  <c:v>171.46583333333353</c:v>
                </c:pt>
                <c:pt idx="2286">
                  <c:v>171.5325</c:v>
                </c:pt>
                <c:pt idx="2287">
                  <c:v>171.59916666666658</c:v>
                </c:pt>
                <c:pt idx="2288">
                  <c:v>171.66583333333341</c:v>
                </c:pt>
                <c:pt idx="2289">
                  <c:v>171.73250000000002</c:v>
                </c:pt>
                <c:pt idx="2290">
                  <c:v>171.79916666666648</c:v>
                </c:pt>
                <c:pt idx="2291">
                  <c:v>171.86583333333354</c:v>
                </c:pt>
                <c:pt idx="2292">
                  <c:v>171.9325</c:v>
                </c:pt>
                <c:pt idx="2293">
                  <c:v>171.99916666666658</c:v>
                </c:pt>
                <c:pt idx="2294">
                  <c:v>172.06583333333344</c:v>
                </c:pt>
                <c:pt idx="2295">
                  <c:v>172.13250000000002</c:v>
                </c:pt>
                <c:pt idx="2296">
                  <c:v>172.19916666666646</c:v>
                </c:pt>
                <c:pt idx="2297">
                  <c:v>172.2658333333334</c:v>
                </c:pt>
                <c:pt idx="2298">
                  <c:v>172.33250000000004</c:v>
                </c:pt>
                <c:pt idx="2299">
                  <c:v>172.39916666666662</c:v>
                </c:pt>
                <c:pt idx="2300">
                  <c:v>172.46583333333353</c:v>
                </c:pt>
                <c:pt idx="2301">
                  <c:v>172.5325</c:v>
                </c:pt>
                <c:pt idx="2302">
                  <c:v>172.59916666666658</c:v>
                </c:pt>
                <c:pt idx="2303">
                  <c:v>172.66583333333341</c:v>
                </c:pt>
                <c:pt idx="2304">
                  <c:v>172.73250000000002</c:v>
                </c:pt>
                <c:pt idx="2305">
                  <c:v>172.79916666666648</c:v>
                </c:pt>
                <c:pt idx="2306">
                  <c:v>172.86583333333354</c:v>
                </c:pt>
                <c:pt idx="2307">
                  <c:v>172.9325</c:v>
                </c:pt>
                <c:pt idx="2308">
                  <c:v>172.99916666666658</c:v>
                </c:pt>
                <c:pt idx="2309">
                  <c:v>173.06583333333344</c:v>
                </c:pt>
                <c:pt idx="2310">
                  <c:v>173.13250000000002</c:v>
                </c:pt>
                <c:pt idx="2311">
                  <c:v>173.19916666666646</c:v>
                </c:pt>
                <c:pt idx="2312">
                  <c:v>173.2658333333334</c:v>
                </c:pt>
                <c:pt idx="2313">
                  <c:v>173.33250000000004</c:v>
                </c:pt>
                <c:pt idx="2314">
                  <c:v>173.39916666666662</c:v>
                </c:pt>
                <c:pt idx="2315">
                  <c:v>173.46583333333353</c:v>
                </c:pt>
                <c:pt idx="2316">
                  <c:v>173.5325</c:v>
                </c:pt>
                <c:pt idx="2317">
                  <c:v>173.59916666666658</c:v>
                </c:pt>
                <c:pt idx="2318">
                  <c:v>173.66583333333341</c:v>
                </c:pt>
                <c:pt idx="2319">
                  <c:v>173.73250000000002</c:v>
                </c:pt>
                <c:pt idx="2320">
                  <c:v>173.79916666666648</c:v>
                </c:pt>
                <c:pt idx="2321">
                  <c:v>173.86583333333354</c:v>
                </c:pt>
                <c:pt idx="2322">
                  <c:v>173.9325</c:v>
                </c:pt>
                <c:pt idx="2323">
                  <c:v>173.99916666666658</c:v>
                </c:pt>
                <c:pt idx="2324">
                  <c:v>174.06583333333344</c:v>
                </c:pt>
                <c:pt idx="2325">
                  <c:v>174.13250000000002</c:v>
                </c:pt>
                <c:pt idx="2326">
                  <c:v>174.19916666666646</c:v>
                </c:pt>
                <c:pt idx="2327">
                  <c:v>174.2658333333334</c:v>
                </c:pt>
                <c:pt idx="2328">
                  <c:v>174.33250000000004</c:v>
                </c:pt>
                <c:pt idx="2329">
                  <c:v>174.39916666666662</c:v>
                </c:pt>
                <c:pt idx="2330">
                  <c:v>174.46583333333353</c:v>
                </c:pt>
                <c:pt idx="2331">
                  <c:v>174.5325</c:v>
                </c:pt>
                <c:pt idx="2332">
                  <c:v>174.59916666666658</c:v>
                </c:pt>
                <c:pt idx="2333">
                  <c:v>174.66583333333341</c:v>
                </c:pt>
                <c:pt idx="2334">
                  <c:v>174.73250000000002</c:v>
                </c:pt>
                <c:pt idx="2335">
                  <c:v>174.79916666666648</c:v>
                </c:pt>
                <c:pt idx="2336">
                  <c:v>174.86583333333354</c:v>
                </c:pt>
                <c:pt idx="2337">
                  <c:v>174.9325</c:v>
                </c:pt>
                <c:pt idx="2338">
                  <c:v>174.99916666666658</c:v>
                </c:pt>
                <c:pt idx="2339">
                  <c:v>175.06583333333344</c:v>
                </c:pt>
                <c:pt idx="2340">
                  <c:v>175.13250000000002</c:v>
                </c:pt>
                <c:pt idx="2341">
                  <c:v>175.19916666666646</c:v>
                </c:pt>
                <c:pt idx="2342">
                  <c:v>175.2658333333334</c:v>
                </c:pt>
                <c:pt idx="2343">
                  <c:v>175.33250000000004</c:v>
                </c:pt>
                <c:pt idx="2344">
                  <c:v>175.39916666666662</c:v>
                </c:pt>
                <c:pt idx="2345">
                  <c:v>175.46583333333353</c:v>
                </c:pt>
                <c:pt idx="2346">
                  <c:v>175.5325</c:v>
                </c:pt>
                <c:pt idx="2347">
                  <c:v>175.59916666666658</c:v>
                </c:pt>
                <c:pt idx="2348">
                  <c:v>175.66583333333341</c:v>
                </c:pt>
                <c:pt idx="2349">
                  <c:v>175.73250000000002</c:v>
                </c:pt>
                <c:pt idx="2350">
                  <c:v>175.79916666666648</c:v>
                </c:pt>
                <c:pt idx="2351">
                  <c:v>175.86583333333354</c:v>
                </c:pt>
                <c:pt idx="2352">
                  <c:v>175.9325</c:v>
                </c:pt>
                <c:pt idx="2353">
                  <c:v>175.99916666666658</c:v>
                </c:pt>
                <c:pt idx="2354">
                  <c:v>176.06583333333344</c:v>
                </c:pt>
                <c:pt idx="2355">
                  <c:v>176.13250000000002</c:v>
                </c:pt>
                <c:pt idx="2356">
                  <c:v>176.19916666666646</c:v>
                </c:pt>
                <c:pt idx="2357">
                  <c:v>176.2658333333334</c:v>
                </c:pt>
                <c:pt idx="2358">
                  <c:v>176.33250000000004</c:v>
                </c:pt>
                <c:pt idx="2359">
                  <c:v>176.39916666666662</c:v>
                </c:pt>
                <c:pt idx="2360">
                  <c:v>176.46583333333353</c:v>
                </c:pt>
                <c:pt idx="2361">
                  <c:v>176.5325</c:v>
                </c:pt>
                <c:pt idx="2362">
                  <c:v>176.59916666666658</c:v>
                </c:pt>
                <c:pt idx="2363">
                  <c:v>176.66583333333341</c:v>
                </c:pt>
                <c:pt idx="2364">
                  <c:v>176.73250000000002</c:v>
                </c:pt>
                <c:pt idx="2365">
                  <c:v>176.79916666666648</c:v>
                </c:pt>
                <c:pt idx="2366">
                  <c:v>176.86583333333354</c:v>
                </c:pt>
                <c:pt idx="2367">
                  <c:v>176.9325</c:v>
                </c:pt>
                <c:pt idx="2368">
                  <c:v>176.99916666666658</c:v>
                </c:pt>
                <c:pt idx="2369">
                  <c:v>177.06583333333344</c:v>
                </c:pt>
                <c:pt idx="2370">
                  <c:v>177.13250000000002</c:v>
                </c:pt>
                <c:pt idx="2371">
                  <c:v>177.19916666666646</c:v>
                </c:pt>
                <c:pt idx="2372">
                  <c:v>177.2658333333334</c:v>
                </c:pt>
                <c:pt idx="2373">
                  <c:v>177.33250000000001</c:v>
                </c:pt>
                <c:pt idx="2374">
                  <c:v>177.39916666666662</c:v>
                </c:pt>
                <c:pt idx="2375">
                  <c:v>177.46583333333353</c:v>
                </c:pt>
                <c:pt idx="2376">
                  <c:v>177.5325</c:v>
                </c:pt>
                <c:pt idx="2377">
                  <c:v>177.59916666666658</c:v>
                </c:pt>
                <c:pt idx="2378">
                  <c:v>177.66583333333341</c:v>
                </c:pt>
                <c:pt idx="2379">
                  <c:v>177.73250000000002</c:v>
                </c:pt>
                <c:pt idx="2380">
                  <c:v>177.79916666666648</c:v>
                </c:pt>
                <c:pt idx="2381">
                  <c:v>177.86583333333354</c:v>
                </c:pt>
                <c:pt idx="2382">
                  <c:v>177.9325</c:v>
                </c:pt>
                <c:pt idx="2383">
                  <c:v>177.99916666666658</c:v>
                </c:pt>
                <c:pt idx="2384">
                  <c:v>178.06583333333344</c:v>
                </c:pt>
                <c:pt idx="2385">
                  <c:v>178.13250000000002</c:v>
                </c:pt>
                <c:pt idx="2386">
                  <c:v>178.19916666666646</c:v>
                </c:pt>
                <c:pt idx="2387">
                  <c:v>178.2658333333334</c:v>
                </c:pt>
                <c:pt idx="2388">
                  <c:v>178.33250000000001</c:v>
                </c:pt>
                <c:pt idx="2389">
                  <c:v>178.39916666666662</c:v>
                </c:pt>
                <c:pt idx="2390">
                  <c:v>178.46583333333353</c:v>
                </c:pt>
                <c:pt idx="2391">
                  <c:v>178.5325</c:v>
                </c:pt>
                <c:pt idx="2392">
                  <c:v>178.59916666666658</c:v>
                </c:pt>
                <c:pt idx="2393">
                  <c:v>178.66583333333341</c:v>
                </c:pt>
                <c:pt idx="2394">
                  <c:v>178.73250000000002</c:v>
                </c:pt>
                <c:pt idx="2395">
                  <c:v>178.79916666666648</c:v>
                </c:pt>
                <c:pt idx="2396">
                  <c:v>178.86583333333354</c:v>
                </c:pt>
                <c:pt idx="2397">
                  <c:v>178.9325</c:v>
                </c:pt>
                <c:pt idx="2398">
                  <c:v>178.99916666666658</c:v>
                </c:pt>
                <c:pt idx="2399">
                  <c:v>179.06583333333344</c:v>
                </c:pt>
                <c:pt idx="2400">
                  <c:v>179.13250000000002</c:v>
                </c:pt>
                <c:pt idx="2401">
                  <c:v>179.19916666666646</c:v>
                </c:pt>
                <c:pt idx="2402">
                  <c:v>179.2658333333334</c:v>
                </c:pt>
                <c:pt idx="2403">
                  <c:v>179.33250000000001</c:v>
                </c:pt>
                <c:pt idx="2404">
                  <c:v>179.39916666666662</c:v>
                </c:pt>
                <c:pt idx="2405">
                  <c:v>179.46583333333353</c:v>
                </c:pt>
                <c:pt idx="2406">
                  <c:v>179.5325</c:v>
                </c:pt>
                <c:pt idx="2407">
                  <c:v>179.59916666666658</c:v>
                </c:pt>
                <c:pt idx="2408">
                  <c:v>179.66583333333341</c:v>
                </c:pt>
                <c:pt idx="2409">
                  <c:v>179.73250000000002</c:v>
                </c:pt>
                <c:pt idx="2410">
                  <c:v>179.79916666666648</c:v>
                </c:pt>
                <c:pt idx="2411">
                  <c:v>179.86583333333354</c:v>
                </c:pt>
                <c:pt idx="2412">
                  <c:v>179.9325</c:v>
                </c:pt>
                <c:pt idx="2413">
                  <c:v>179.99916666666658</c:v>
                </c:pt>
                <c:pt idx="2414">
                  <c:v>180.06583333333344</c:v>
                </c:pt>
                <c:pt idx="2415">
                  <c:v>180.13250000000002</c:v>
                </c:pt>
                <c:pt idx="2416">
                  <c:v>180.19916666666646</c:v>
                </c:pt>
                <c:pt idx="2417">
                  <c:v>180.2658333333334</c:v>
                </c:pt>
                <c:pt idx="2418">
                  <c:v>180.33250000000001</c:v>
                </c:pt>
                <c:pt idx="2419">
                  <c:v>180.39916666666662</c:v>
                </c:pt>
                <c:pt idx="2420">
                  <c:v>180.46583333333353</c:v>
                </c:pt>
                <c:pt idx="2421">
                  <c:v>180.5325</c:v>
                </c:pt>
                <c:pt idx="2422">
                  <c:v>180.59916666666658</c:v>
                </c:pt>
                <c:pt idx="2423">
                  <c:v>180.66583333333341</c:v>
                </c:pt>
                <c:pt idx="2424">
                  <c:v>180.73250000000002</c:v>
                </c:pt>
                <c:pt idx="2425">
                  <c:v>180.79916666666648</c:v>
                </c:pt>
                <c:pt idx="2426">
                  <c:v>180.86583333333354</c:v>
                </c:pt>
                <c:pt idx="2427">
                  <c:v>180.9325</c:v>
                </c:pt>
                <c:pt idx="2428">
                  <c:v>180.99916666666658</c:v>
                </c:pt>
                <c:pt idx="2429">
                  <c:v>181.06583333333344</c:v>
                </c:pt>
                <c:pt idx="2430">
                  <c:v>181.13250000000002</c:v>
                </c:pt>
                <c:pt idx="2431">
                  <c:v>181.19916666666646</c:v>
                </c:pt>
                <c:pt idx="2432">
                  <c:v>181.2658333333334</c:v>
                </c:pt>
                <c:pt idx="2433">
                  <c:v>181.33250000000001</c:v>
                </c:pt>
                <c:pt idx="2434">
                  <c:v>181.39916666666662</c:v>
                </c:pt>
                <c:pt idx="2435">
                  <c:v>181.46583333333353</c:v>
                </c:pt>
                <c:pt idx="2436">
                  <c:v>181.5325</c:v>
                </c:pt>
                <c:pt idx="2437">
                  <c:v>181.59916666666658</c:v>
                </c:pt>
                <c:pt idx="2438">
                  <c:v>181.66583333333341</c:v>
                </c:pt>
                <c:pt idx="2439">
                  <c:v>181.73250000000002</c:v>
                </c:pt>
                <c:pt idx="2440">
                  <c:v>181.79916666666648</c:v>
                </c:pt>
                <c:pt idx="2441">
                  <c:v>181.86583333333354</c:v>
                </c:pt>
                <c:pt idx="2442">
                  <c:v>181.9325</c:v>
                </c:pt>
                <c:pt idx="2443">
                  <c:v>181.99916666666658</c:v>
                </c:pt>
                <c:pt idx="2444">
                  <c:v>182.06583333333344</c:v>
                </c:pt>
                <c:pt idx="2445">
                  <c:v>182.13250000000002</c:v>
                </c:pt>
                <c:pt idx="2446">
                  <c:v>182.19916666666646</c:v>
                </c:pt>
                <c:pt idx="2447">
                  <c:v>182.2658333333334</c:v>
                </c:pt>
                <c:pt idx="2448">
                  <c:v>182.33250000000001</c:v>
                </c:pt>
                <c:pt idx="2449">
                  <c:v>182.39916666666662</c:v>
                </c:pt>
                <c:pt idx="2450">
                  <c:v>182.46583333333353</c:v>
                </c:pt>
                <c:pt idx="2451">
                  <c:v>182.5325</c:v>
                </c:pt>
                <c:pt idx="2452">
                  <c:v>182.59916666666658</c:v>
                </c:pt>
                <c:pt idx="2453">
                  <c:v>182.66583333333341</c:v>
                </c:pt>
                <c:pt idx="2454">
                  <c:v>182.73250000000002</c:v>
                </c:pt>
                <c:pt idx="2455">
                  <c:v>182.79916666666648</c:v>
                </c:pt>
                <c:pt idx="2456">
                  <c:v>182.86583333333354</c:v>
                </c:pt>
                <c:pt idx="2457">
                  <c:v>182.9325</c:v>
                </c:pt>
                <c:pt idx="2458">
                  <c:v>182.99916666666658</c:v>
                </c:pt>
                <c:pt idx="2459">
                  <c:v>183.06583333333344</c:v>
                </c:pt>
                <c:pt idx="2460">
                  <c:v>183.13250000000002</c:v>
                </c:pt>
                <c:pt idx="2461">
                  <c:v>183.19916666666646</c:v>
                </c:pt>
                <c:pt idx="2462">
                  <c:v>183.2658333333334</c:v>
                </c:pt>
                <c:pt idx="2463">
                  <c:v>183.33250000000001</c:v>
                </c:pt>
                <c:pt idx="2464">
                  <c:v>183.39916666666662</c:v>
                </c:pt>
                <c:pt idx="2465">
                  <c:v>183.46583333333353</c:v>
                </c:pt>
                <c:pt idx="2466">
                  <c:v>183.5325</c:v>
                </c:pt>
                <c:pt idx="2467">
                  <c:v>183.59916666666658</c:v>
                </c:pt>
                <c:pt idx="2468">
                  <c:v>183.66583333333341</c:v>
                </c:pt>
                <c:pt idx="2469">
                  <c:v>183.73250000000002</c:v>
                </c:pt>
                <c:pt idx="2470">
                  <c:v>183.79916666666648</c:v>
                </c:pt>
                <c:pt idx="2471">
                  <c:v>183.86583333333354</c:v>
                </c:pt>
                <c:pt idx="2472">
                  <c:v>183.9325</c:v>
                </c:pt>
                <c:pt idx="2473">
                  <c:v>183.99916666666658</c:v>
                </c:pt>
                <c:pt idx="2474">
                  <c:v>184.06583333333344</c:v>
                </c:pt>
                <c:pt idx="2475">
                  <c:v>184.13250000000002</c:v>
                </c:pt>
                <c:pt idx="2476">
                  <c:v>184.19916666666646</c:v>
                </c:pt>
                <c:pt idx="2477">
                  <c:v>184.2658333333334</c:v>
                </c:pt>
                <c:pt idx="2478">
                  <c:v>184.33250000000004</c:v>
                </c:pt>
                <c:pt idx="2479">
                  <c:v>184.39916666666662</c:v>
                </c:pt>
                <c:pt idx="2480">
                  <c:v>184.46583333333353</c:v>
                </c:pt>
                <c:pt idx="2481">
                  <c:v>184.5325</c:v>
                </c:pt>
                <c:pt idx="2482">
                  <c:v>184.59916666666658</c:v>
                </c:pt>
                <c:pt idx="2483">
                  <c:v>184.66583333333341</c:v>
                </c:pt>
                <c:pt idx="2484">
                  <c:v>184.73250000000002</c:v>
                </c:pt>
                <c:pt idx="2485">
                  <c:v>184.79916666666648</c:v>
                </c:pt>
                <c:pt idx="2486">
                  <c:v>184.86583333333354</c:v>
                </c:pt>
                <c:pt idx="2487">
                  <c:v>184.9325</c:v>
                </c:pt>
                <c:pt idx="2488">
                  <c:v>184.99916666666658</c:v>
                </c:pt>
                <c:pt idx="2489">
                  <c:v>185.06583333333344</c:v>
                </c:pt>
                <c:pt idx="2490">
                  <c:v>185.13250000000002</c:v>
                </c:pt>
                <c:pt idx="2491">
                  <c:v>185.19916666666646</c:v>
                </c:pt>
                <c:pt idx="2492">
                  <c:v>185.2658333333334</c:v>
                </c:pt>
                <c:pt idx="2493">
                  <c:v>185.33250000000004</c:v>
                </c:pt>
                <c:pt idx="2494">
                  <c:v>185.39916666666662</c:v>
                </c:pt>
                <c:pt idx="2495">
                  <c:v>185.46583333333353</c:v>
                </c:pt>
                <c:pt idx="2496">
                  <c:v>185.5325</c:v>
                </c:pt>
                <c:pt idx="2497">
                  <c:v>185.59916666666658</c:v>
                </c:pt>
                <c:pt idx="2498">
                  <c:v>185.66583333333341</c:v>
                </c:pt>
                <c:pt idx="2499">
                  <c:v>185.73250000000002</c:v>
                </c:pt>
                <c:pt idx="2500">
                  <c:v>185.79916666666648</c:v>
                </c:pt>
                <c:pt idx="2501">
                  <c:v>185.86583333333354</c:v>
                </c:pt>
                <c:pt idx="2502">
                  <c:v>185.9325</c:v>
                </c:pt>
                <c:pt idx="2503">
                  <c:v>185.99916666666658</c:v>
                </c:pt>
                <c:pt idx="2504">
                  <c:v>186.06583333333344</c:v>
                </c:pt>
                <c:pt idx="2505">
                  <c:v>186.13250000000002</c:v>
                </c:pt>
                <c:pt idx="2506">
                  <c:v>186.19916666666646</c:v>
                </c:pt>
                <c:pt idx="2507">
                  <c:v>186.2658333333334</c:v>
                </c:pt>
                <c:pt idx="2508">
                  <c:v>186.33250000000004</c:v>
                </c:pt>
                <c:pt idx="2509">
                  <c:v>186.39916666666662</c:v>
                </c:pt>
                <c:pt idx="2510">
                  <c:v>186.46583333333353</c:v>
                </c:pt>
                <c:pt idx="2511">
                  <c:v>186.5325</c:v>
                </c:pt>
                <c:pt idx="2512">
                  <c:v>186.59916666666658</c:v>
                </c:pt>
                <c:pt idx="2513">
                  <c:v>186.66583333333341</c:v>
                </c:pt>
                <c:pt idx="2514">
                  <c:v>186.73250000000002</c:v>
                </c:pt>
                <c:pt idx="2515">
                  <c:v>186.79916666666648</c:v>
                </c:pt>
                <c:pt idx="2516">
                  <c:v>186.86583333333354</c:v>
                </c:pt>
                <c:pt idx="2517">
                  <c:v>186.9325</c:v>
                </c:pt>
                <c:pt idx="2518">
                  <c:v>186.99916666666658</c:v>
                </c:pt>
                <c:pt idx="2519">
                  <c:v>187.06583333333344</c:v>
                </c:pt>
                <c:pt idx="2520">
                  <c:v>187.13250000000002</c:v>
                </c:pt>
                <c:pt idx="2521">
                  <c:v>187.19916666666646</c:v>
                </c:pt>
                <c:pt idx="2522">
                  <c:v>187.2658333333334</c:v>
                </c:pt>
                <c:pt idx="2523">
                  <c:v>187.33250000000004</c:v>
                </c:pt>
                <c:pt idx="2524">
                  <c:v>187.39916666666662</c:v>
                </c:pt>
                <c:pt idx="2525">
                  <c:v>187.46583333333353</c:v>
                </c:pt>
                <c:pt idx="2526">
                  <c:v>187.5325</c:v>
                </c:pt>
                <c:pt idx="2527">
                  <c:v>187.59916666666658</c:v>
                </c:pt>
                <c:pt idx="2528">
                  <c:v>187.66583333333341</c:v>
                </c:pt>
                <c:pt idx="2529">
                  <c:v>187.73250000000002</c:v>
                </c:pt>
                <c:pt idx="2530">
                  <c:v>187.79916666666648</c:v>
                </c:pt>
                <c:pt idx="2531">
                  <c:v>187.86583333333354</c:v>
                </c:pt>
                <c:pt idx="2532">
                  <c:v>187.9325</c:v>
                </c:pt>
                <c:pt idx="2533">
                  <c:v>187.99916666666658</c:v>
                </c:pt>
                <c:pt idx="2534">
                  <c:v>188.06583333333344</c:v>
                </c:pt>
                <c:pt idx="2535">
                  <c:v>188.13250000000002</c:v>
                </c:pt>
                <c:pt idx="2536">
                  <c:v>188.19916666666646</c:v>
                </c:pt>
                <c:pt idx="2537">
                  <c:v>188.2658333333334</c:v>
                </c:pt>
                <c:pt idx="2538">
                  <c:v>188.33250000000004</c:v>
                </c:pt>
                <c:pt idx="2539">
                  <c:v>188.39916666666662</c:v>
                </c:pt>
                <c:pt idx="2540">
                  <c:v>188.46583333333353</c:v>
                </c:pt>
                <c:pt idx="2541">
                  <c:v>188.5325</c:v>
                </c:pt>
                <c:pt idx="2542">
                  <c:v>188.59916666666658</c:v>
                </c:pt>
                <c:pt idx="2543">
                  <c:v>188.66583333333341</c:v>
                </c:pt>
                <c:pt idx="2544">
                  <c:v>188.73250000000002</c:v>
                </c:pt>
                <c:pt idx="2545">
                  <c:v>188.79916666666648</c:v>
                </c:pt>
                <c:pt idx="2546">
                  <c:v>188.86583333333354</c:v>
                </c:pt>
                <c:pt idx="2547">
                  <c:v>188.9325</c:v>
                </c:pt>
                <c:pt idx="2548">
                  <c:v>188.99916666666658</c:v>
                </c:pt>
                <c:pt idx="2549">
                  <c:v>189.06583333333344</c:v>
                </c:pt>
                <c:pt idx="2550">
                  <c:v>189.13250000000002</c:v>
                </c:pt>
                <c:pt idx="2551">
                  <c:v>189.19916666666646</c:v>
                </c:pt>
                <c:pt idx="2552">
                  <c:v>189.2658333333334</c:v>
                </c:pt>
                <c:pt idx="2553">
                  <c:v>189.33250000000004</c:v>
                </c:pt>
                <c:pt idx="2554">
                  <c:v>189.39916666666662</c:v>
                </c:pt>
                <c:pt idx="2555">
                  <c:v>189.46583333333353</c:v>
                </c:pt>
                <c:pt idx="2556">
                  <c:v>189.5325</c:v>
                </c:pt>
                <c:pt idx="2557">
                  <c:v>189.59916666666658</c:v>
                </c:pt>
                <c:pt idx="2558">
                  <c:v>189.66583333333341</c:v>
                </c:pt>
                <c:pt idx="2559">
                  <c:v>189.73250000000002</c:v>
                </c:pt>
                <c:pt idx="2560">
                  <c:v>189.79916666666648</c:v>
                </c:pt>
                <c:pt idx="2561">
                  <c:v>189.86583333333354</c:v>
                </c:pt>
                <c:pt idx="2562">
                  <c:v>189.9325</c:v>
                </c:pt>
                <c:pt idx="2563">
                  <c:v>189.99916666666658</c:v>
                </c:pt>
                <c:pt idx="2564">
                  <c:v>190.06583333333344</c:v>
                </c:pt>
                <c:pt idx="2565">
                  <c:v>190.13250000000002</c:v>
                </c:pt>
                <c:pt idx="2566">
                  <c:v>190.19916666666646</c:v>
                </c:pt>
                <c:pt idx="2567">
                  <c:v>190.2658333333334</c:v>
                </c:pt>
                <c:pt idx="2568">
                  <c:v>190.33250000000004</c:v>
                </c:pt>
                <c:pt idx="2569">
                  <c:v>190.39916666666662</c:v>
                </c:pt>
                <c:pt idx="2570">
                  <c:v>190.46583333333353</c:v>
                </c:pt>
                <c:pt idx="2571">
                  <c:v>190.5325</c:v>
                </c:pt>
                <c:pt idx="2572">
                  <c:v>190.59916666666658</c:v>
                </c:pt>
                <c:pt idx="2573">
                  <c:v>190.66583333333341</c:v>
                </c:pt>
                <c:pt idx="2574">
                  <c:v>190.73250000000002</c:v>
                </c:pt>
                <c:pt idx="2575">
                  <c:v>190.79916666666648</c:v>
                </c:pt>
                <c:pt idx="2576">
                  <c:v>190.86583333333354</c:v>
                </c:pt>
                <c:pt idx="2577">
                  <c:v>190.9325</c:v>
                </c:pt>
                <c:pt idx="2578">
                  <c:v>190.99916666666658</c:v>
                </c:pt>
                <c:pt idx="2579">
                  <c:v>191.06583333333344</c:v>
                </c:pt>
                <c:pt idx="2580">
                  <c:v>191.13250000000002</c:v>
                </c:pt>
                <c:pt idx="2581">
                  <c:v>191.19916666666646</c:v>
                </c:pt>
                <c:pt idx="2582">
                  <c:v>191.2658333333334</c:v>
                </c:pt>
                <c:pt idx="2583">
                  <c:v>191.33250000000004</c:v>
                </c:pt>
                <c:pt idx="2584">
                  <c:v>191.39916666666662</c:v>
                </c:pt>
                <c:pt idx="2585">
                  <c:v>191.46583333333353</c:v>
                </c:pt>
                <c:pt idx="2586">
                  <c:v>191.5325</c:v>
                </c:pt>
                <c:pt idx="2587">
                  <c:v>191.59916666666658</c:v>
                </c:pt>
                <c:pt idx="2588">
                  <c:v>191.66583333333341</c:v>
                </c:pt>
                <c:pt idx="2589">
                  <c:v>191.73250000000002</c:v>
                </c:pt>
                <c:pt idx="2590">
                  <c:v>191.79916666666648</c:v>
                </c:pt>
                <c:pt idx="2591">
                  <c:v>191.86583333333354</c:v>
                </c:pt>
                <c:pt idx="2592">
                  <c:v>191.91916666666648</c:v>
                </c:pt>
                <c:pt idx="2593">
                  <c:v>191.96777777777777</c:v>
                </c:pt>
                <c:pt idx="2594">
                  <c:v>192.02361111111091</c:v>
                </c:pt>
                <c:pt idx="2595">
                  <c:v>192.09027777777777</c:v>
                </c:pt>
                <c:pt idx="2596">
                  <c:v>192.15694444444443</c:v>
                </c:pt>
                <c:pt idx="2597">
                  <c:v>192.22361111111081</c:v>
                </c:pt>
                <c:pt idx="2598">
                  <c:v>192.29027777777776</c:v>
                </c:pt>
                <c:pt idx="2599">
                  <c:v>192.35694444444465</c:v>
                </c:pt>
                <c:pt idx="2600">
                  <c:v>192.42361111111092</c:v>
                </c:pt>
                <c:pt idx="2601">
                  <c:v>192.49027777777781</c:v>
                </c:pt>
                <c:pt idx="2602">
                  <c:v>192.55694444444444</c:v>
                </c:pt>
                <c:pt idx="2603">
                  <c:v>192.62361111111088</c:v>
                </c:pt>
                <c:pt idx="2604">
                  <c:v>192.69027777777779</c:v>
                </c:pt>
                <c:pt idx="2605">
                  <c:v>192.75694444444446</c:v>
                </c:pt>
                <c:pt idx="2606">
                  <c:v>192.82361111111112</c:v>
                </c:pt>
                <c:pt idx="2607">
                  <c:v>192.89027777777781</c:v>
                </c:pt>
                <c:pt idx="2608">
                  <c:v>192.95694444444447</c:v>
                </c:pt>
                <c:pt idx="2609">
                  <c:v>193.02361111111091</c:v>
                </c:pt>
                <c:pt idx="2610">
                  <c:v>193.09027777777777</c:v>
                </c:pt>
                <c:pt idx="2611">
                  <c:v>193.15694444444443</c:v>
                </c:pt>
                <c:pt idx="2612">
                  <c:v>193.22361111111081</c:v>
                </c:pt>
                <c:pt idx="2613">
                  <c:v>193.29027777777776</c:v>
                </c:pt>
                <c:pt idx="2614">
                  <c:v>193.35694444444465</c:v>
                </c:pt>
                <c:pt idx="2615">
                  <c:v>193.42361111111092</c:v>
                </c:pt>
                <c:pt idx="2616">
                  <c:v>193.49027777777781</c:v>
                </c:pt>
                <c:pt idx="2617">
                  <c:v>193.55694444444444</c:v>
                </c:pt>
                <c:pt idx="2618">
                  <c:v>193.62361111111088</c:v>
                </c:pt>
                <c:pt idx="2619">
                  <c:v>193.69027777777779</c:v>
                </c:pt>
                <c:pt idx="2620">
                  <c:v>193.75694444444446</c:v>
                </c:pt>
                <c:pt idx="2621">
                  <c:v>193.82361111111112</c:v>
                </c:pt>
                <c:pt idx="2622">
                  <c:v>193.89027777777781</c:v>
                </c:pt>
                <c:pt idx="2623">
                  <c:v>193.95694444444447</c:v>
                </c:pt>
                <c:pt idx="2624">
                  <c:v>194.02361111111091</c:v>
                </c:pt>
                <c:pt idx="2625">
                  <c:v>194.09027777777777</c:v>
                </c:pt>
                <c:pt idx="2626">
                  <c:v>194.15694444444443</c:v>
                </c:pt>
                <c:pt idx="2627">
                  <c:v>194.22361111111081</c:v>
                </c:pt>
                <c:pt idx="2628">
                  <c:v>194.29027777777776</c:v>
                </c:pt>
                <c:pt idx="2629">
                  <c:v>194.35694444444465</c:v>
                </c:pt>
                <c:pt idx="2630">
                  <c:v>194.42361111111092</c:v>
                </c:pt>
                <c:pt idx="2631">
                  <c:v>194.49027777777781</c:v>
                </c:pt>
                <c:pt idx="2632">
                  <c:v>194.55694444444444</c:v>
                </c:pt>
                <c:pt idx="2633">
                  <c:v>194.62361111111088</c:v>
                </c:pt>
                <c:pt idx="2634">
                  <c:v>194.69027777777779</c:v>
                </c:pt>
                <c:pt idx="2635">
                  <c:v>194.75694444444446</c:v>
                </c:pt>
                <c:pt idx="2636">
                  <c:v>194.82361111111112</c:v>
                </c:pt>
                <c:pt idx="2637">
                  <c:v>194.89027777777781</c:v>
                </c:pt>
                <c:pt idx="2638">
                  <c:v>194.95694444444447</c:v>
                </c:pt>
                <c:pt idx="2639">
                  <c:v>195.02361111111091</c:v>
                </c:pt>
                <c:pt idx="2640">
                  <c:v>195.09027777777777</c:v>
                </c:pt>
                <c:pt idx="2641">
                  <c:v>195.15694444444443</c:v>
                </c:pt>
                <c:pt idx="2642">
                  <c:v>195.22361111111081</c:v>
                </c:pt>
                <c:pt idx="2643">
                  <c:v>195.29027777777776</c:v>
                </c:pt>
                <c:pt idx="2644">
                  <c:v>195.35694444444465</c:v>
                </c:pt>
                <c:pt idx="2645">
                  <c:v>195.42361111111092</c:v>
                </c:pt>
                <c:pt idx="2646">
                  <c:v>195.49027777777781</c:v>
                </c:pt>
                <c:pt idx="2647">
                  <c:v>195.55694444444444</c:v>
                </c:pt>
                <c:pt idx="2648">
                  <c:v>195.62361111111088</c:v>
                </c:pt>
                <c:pt idx="2649">
                  <c:v>195.69027777777779</c:v>
                </c:pt>
                <c:pt idx="2650">
                  <c:v>195.75694444444446</c:v>
                </c:pt>
                <c:pt idx="2651">
                  <c:v>195.82361111111112</c:v>
                </c:pt>
                <c:pt idx="2652">
                  <c:v>195.89027777777781</c:v>
                </c:pt>
                <c:pt idx="2653">
                  <c:v>195.95694444444447</c:v>
                </c:pt>
                <c:pt idx="2654">
                  <c:v>196.02361111111091</c:v>
                </c:pt>
                <c:pt idx="2655">
                  <c:v>196.09027777777777</c:v>
                </c:pt>
                <c:pt idx="2656">
                  <c:v>196.15694444444443</c:v>
                </c:pt>
                <c:pt idx="2657">
                  <c:v>196.22361111111081</c:v>
                </c:pt>
                <c:pt idx="2658">
                  <c:v>196.29027777777776</c:v>
                </c:pt>
                <c:pt idx="2659">
                  <c:v>196.35694444444465</c:v>
                </c:pt>
                <c:pt idx="2660">
                  <c:v>196.42361111111092</c:v>
                </c:pt>
                <c:pt idx="2661">
                  <c:v>196.49027777777781</c:v>
                </c:pt>
                <c:pt idx="2662">
                  <c:v>196.55694444444444</c:v>
                </c:pt>
                <c:pt idx="2663">
                  <c:v>196.62361111111088</c:v>
                </c:pt>
                <c:pt idx="2664">
                  <c:v>196.69027777777779</c:v>
                </c:pt>
                <c:pt idx="2665">
                  <c:v>196.75694444444446</c:v>
                </c:pt>
                <c:pt idx="2666">
                  <c:v>196.82361111111112</c:v>
                </c:pt>
                <c:pt idx="2667">
                  <c:v>196.89027777777781</c:v>
                </c:pt>
                <c:pt idx="2668">
                  <c:v>196.95694444444447</c:v>
                </c:pt>
                <c:pt idx="2669">
                  <c:v>197.02361111111091</c:v>
                </c:pt>
                <c:pt idx="2670">
                  <c:v>197.09027777777777</c:v>
                </c:pt>
                <c:pt idx="2671">
                  <c:v>197.15694444444443</c:v>
                </c:pt>
                <c:pt idx="2672">
                  <c:v>197.22361111111081</c:v>
                </c:pt>
                <c:pt idx="2673">
                  <c:v>197.29027777777776</c:v>
                </c:pt>
                <c:pt idx="2674">
                  <c:v>197.35694444444465</c:v>
                </c:pt>
                <c:pt idx="2675">
                  <c:v>197.42361111111092</c:v>
                </c:pt>
                <c:pt idx="2676">
                  <c:v>197.49027777777781</c:v>
                </c:pt>
                <c:pt idx="2677">
                  <c:v>197.55694444444444</c:v>
                </c:pt>
                <c:pt idx="2678">
                  <c:v>197.62361111111088</c:v>
                </c:pt>
                <c:pt idx="2679">
                  <c:v>197.69027777777779</c:v>
                </c:pt>
                <c:pt idx="2680">
                  <c:v>197.75694444444446</c:v>
                </c:pt>
                <c:pt idx="2681">
                  <c:v>197.82361111111112</c:v>
                </c:pt>
                <c:pt idx="2682">
                  <c:v>197.89027777777781</c:v>
                </c:pt>
                <c:pt idx="2683">
                  <c:v>197.95694444444447</c:v>
                </c:pt>
                <c:pt idx="2684">
                  <c:v>198.02361111111091</c:v>
                </c:pt>
                <c:pt idx="2685">
                  <c:v>198.09027777777777</c:v>
                </c:pt>
                <c:pt idx="2686">
                  <c:v>198.15694444444443</c:v>
                </c:pt>
                <c:pt idx="2687">
                  <c:v>198.22361111111081</c:v>
                </c:pt>
                <c:pt idx="2688">
                  <c:v>198.29027777777776</c:v>
                </c:pt>
                <c:pt idx="2689">
                  <c:v>198.35694444444465</c:v>
                </c:pt>
                <c:pt idx="2690">
                  <c:v>198.42361111111092</c:v>
                </c:pt>
                <c:pt idx="2691">
                  <c:v>198.49027777777781</c:v>
                </c:pt>
                <c:pt idx="2692">
                  <c:v>198.55694444444444</c:v>
                </c:pt>
                <c:pt idx="2693">
                  <c:v>198.62361111111088</c:v>
                </c:pt>
                <c:pt idx="2694">
                  <c:v>198.69027777777779</c:v>
                </c:pt>
                <c:pt idx="2695">
                  <c:v>198.75694444444446</c:v>
                </c:pt>
                <c:pt idx="2696">
                  <c:v>198.82361111111112</c:v>
                </c:pt>
                <c:pt idx="2697">
                  <c:v>198.89027777777781</c:v>
                </c:pt>
                <c:pt idx="2698">
                  <c:v>198.95694444444447</c:v>
                </c:pt>
                <c:pt idx="2699">
                  <c:v>199.02361111111091</c:v>
                </c:pt>
                <c:pt idx="2700">
                  <c:v>199.09027777777777</c:v>
                </c:pt>
                <c:pt idx="2701">
                  <c:v>199.15694444444443</c:v>
                </c:pt>
                <c:pt idx="2702">
                  <c:v>199.22361111111081</c:v>
                </c:pt>
                <c:pt idx="2703">
                  <c:v>199.29027777777776</c:v>
                </c:pt>
                <c:pt idx="2704">
                  <c:v>199.35694444444465</c:v>
                </c:pt>
                <c:pt idx="2705">
                  <c:v>199.42361111111092</c:v>
                </c:pt>
                <c:pt idx="2706">
                  <c:v>199.49027777777781</c:v>
                </c:pt>
                <c:pt idx="2707">
                  <c:v>199.55694444444444</c:v>
                </c:pt>
                <c:pt idx="2708">
                  <c:v>199.62361111111088</c:v>
                </c:pt>
                <c:pt idx="2709">
                  <c:v>199.69027777777779</c:v>
                </c:pt>
                <c:pt idx="2710">
                  <c:v>199.75694444444446</c:v>
                </c:pt>
                <c:pt idx="2711">
                  <c:v>199.82361111111112</c:v>
                </c:pt>
                <c:pt idx="2712">
                  <c:v>199.89027777777781</c:v>
                </c:pt>
                <c:pt idx="2713">
                  <c:v>199.95694444444447</c:v>
                </c:pt>
                <c:pt idx="2714">
                  <c:v>200.02361111111091</c:v>
                </c:pt>
                <c:pt idx="2715">
                  <c:v>200.09027777777777</c:v>
                </c:pt>
                <c:pt idx="2716">
                  <c:v>200.15694444444443</c:v>
                </c:pt>
                <c:pt idx="2717">
                  <c:v>200.22361111111081</c:v>
                </c:pt>
                <c:pt idx="2718">
                  <c:v>200.29027777777776</c:v>
                </c:pt>
                <c:pt idx="2719">
                  <c:v>200.35694444444465</c:v>
                </c:pt>
                <c:pt idx="2720">
                  <c:v>200.42361111111092</c:v>
                </c:pt>
                <c:pt idx="2721">
                  <c:v>200.49027777777781</c:v>
                </c:pt>
                <c:pt idx="2722">
                  <c:v>200.55694444444444</c:v>
                </c:pt>
                <c:pt idx="2723">
                  <c:v>200.62361111111088</c:v>
                </c:pt>
                <c:pt idx="2724">
                  <c:v>200.69027777777779</c:v>
                </c:pt>
                <c:pt idx="2725">
                  <c:v>200.75694444444446</c:v>
                </c:pt>
                <c:pt idx="2726">
                  <c:v>200.82361111111112</c:v>
                </c:pt>
                <c:pt idx="2727">
                  <c:v>200.89027777777781</c:v>
                </c:pt>
                <c:pt idx="2728">
                  <c:v>200.95694444444447</c:v>
                </c:pt>
                <c:pt idx="2729">
                  <c:v>201.02361111111091</c:v>
                </c:pt>
                <c:pt idx="2730">
                  <c:v>201.09027777777777</c:v>
                </c:pt>
                <c:pt idx="2731">
                  <c:v>201.15694444444443</c:v>
                </c:pt>
                <c:pt idx="2732">
                  <c:v>201.22361111111081</c:v>
                </c:pt>
                <c:pt idx="2733">
                  <c:v>201.29027777777776</c:v>
                </c:pt>
                <c:pt idx="2734">
                  <c:v>201.35694444444465</c:v>
                </c:pt>
                <c:pt idx="2735">
                  <c:v>201.42361111111092</c:v>
                </c:pt>
                <c:pt idx="2736">
                  <c:v>201.49027777777781</c:v>
                </c:pt>
                <c:pt idx="2737">
                  <c:v>201.55694444444444</c:v>
                </c:pt>
                <c:pt idx="2738">
                  <c:v>201.62361111111088</c:v>
                </c:pt>
                <c:pt idx="2739">
                  <c:v>201.69027777777779</c:v>
                </c:pt>
                <c:pt idx="2740">
                  <c:v>201.75694444444446</c:v>
                </c:pt>
                <c:pt idx="2741">
                  <c:v>201.82361111111112</c:v>
                </c:pt>
                <c:pt idx="2742">
                  <c:v>201.89027777777781</c:v>
                </c:pt>
                <c:pt idx="2743">
                  <c:v>201.95694444444447</c:v>
                </c:pt>
                <c:pt idx="2744">
                  <c:v>202.02361111111091</c:v>
                </c:pt>
                <c:pt idx="2745">
                  <c:v>202.09027777777777</c:v>
                </c:pt>
                <c:pt idx="2746">
                  <c:v>202.15694444444443</c:v>
                </c:pt>
                <c:pt idx="2747">
                  <c:v>202.22361111111081</c:v>
                </c:pt>
                <c:pt idx="2748">
                  <c:v>202.29027777777776</c:v>
                </c:pt>
                <c:pt idx="2749">
                  <c:v>202.35694444444465</c:v>
                </c:pt>
                <c:pt idx="2750">
                  <c:v>202.42361111111092</c:v>
                </c:pt>
                <c:pt idx="2751">
                  <c:v>202.49027777777781</c:v>
                </c:pt>
                <c:pt idx="2752">
                  <c:v>202.55694444444444</c:v>
                </c:pt>
                <c:pt idx="2753">
                  <c:v>202.62361111111088</c:v>
                </c:pt>
                <c:pt idx="2754">
                  <c:v>202.69027777777779</c:v>
                </c:pt>
                <c:pt idx="2755">
                  <c:v>202.75694444444446</c:v>
                </c:pt>
                <c:pt idx="2756">
                  <c:v>202.82361111111112</c:v>
                </c:pt>
                <c:pt idx="2757">
                  <c:v>202.89027777777781</c:v>
                </c:pt>
                <c:pt idx="2758">
                  <c:v>202.95694444444447</c:v>
                </c:pt>
                <c:pt idx="2759">
                  <c:v>203.02361111111091</c:v>
                </c:pt>
                <c:pt idx="2760">
                  <c:v>203.09027777777777</c:v>
                </c:pt>
                <c:pt idx="2761">
                  <c:v>203.15694444444443</c:v>
                </c:pt>
                <c:pt idx="2762">
                  <c:v>203.22361111111081</c:v>
                </c:pt>
                <c:pt idx="2763">
                  <c:v>203.29027777777776</c:v>
                </c:pt>
                <c:pt idx="2764">
                  <c:v>203.35694444444465</c:v>
                </c:pt>
                <c:pt idx="2765">
                  <c:v>203.42361111111092</c:v>
                </c:pt>
                <c:pt idx="2766">
                  <c:v>203.49027777777781</c:v>
                </c:pt>
                <c:pt idx="2767">
                  <c:v>203.55694444444444</c:v>
                </c:pt>
                <c:pt idx="2768">
                  <c:v>203.62361111111088</c:v>
                </c:pt>
                <c:pt idx="2769">
                  <c:v>203.69027777777779</c:v>
                </c:pt>
                <c:pt idx="2770">
                  <c:v>203.75694444444446</c:v>
                </c:pt>
                <c:pt idx="2771">
                  <c:v>203.82361111111112</c:v>
                </c:pt>
                <c:pt idx="2772">
                  <c:v>203.89027777777781</c:v>
                </c:pt>
                <c:pt idx="2773">
                  <c:v>203.95694444444447</c:v>
                </c:pt>
                <c:pt idx="2774">
                  <c:v>204.02361111111091</c:v>
                </c:pt>
                <c:pt idx="2775">
                  <c:v>204.09027777777777</c:v>
                </c:pt>
                <c:pt idx="2776">
                  <c:v>204.15694444444443</c:v>
                </c:pt>
                <c:pt idx="2777">
                  <c:v>204.22361111111081</c:v>
                </c:pt>
                <c:pt idx="2778">
                  <c:v>204.29027777777776</c:v>
                </c:pt>
                <c:pt idx="2779">
                  <c:v>204.35694444444465</c:v>
                </c:pt>
                <c:pt idx="2780">
                  <c:v>204.42361111111092</c:v>
                </c:pt>
                <c:pt idx="2781">
                  <c:v>204.49027777777781</c:v>
                </c:pt>
                <c:pt idx="2782">
                  <c:v>204.55694444444444</c:v>
                </c:pt>
                <c:pt idx="2783">
                  <c:v>204.62361111111088</c:v>
                </c:pt>
                <c:pt idx="2784">
                  <c:v>204.69027777777779</c:v>
                </c:pt>
                <c:pt idx="2785">
                  <c:v>204.75694444444446</c:v>
                </c:pt>
                <c:pt idx="2786">
                  <c:v>204.82361111111112</c:v>
                </c:pt>
                <c:pt idx="2787">
                  <c:v>204.89027777777781</c:v>
                </c:pt>
                <c:pt idx="2788">
                  <c:v>204.95694444444447</c:v>
                </c:pt>
                <c:pt idx="2789">
                  <c:v>205.02361111111091</c:v>
                </c:pt>
                <c:pt idx="2790">
                  <c:v>205.09027777777777</c:v>
                </c:pt>
                <c:pt idx="2791">
                  <c:v>205.15694444444443</c:v>
                </c:pt>
                <c:pt idx="2792">
                  <c:v>205.22361111111081</c:v>
                </c:pt>
                <c:pt idx="2793">
                  <c:v>205.29027777777776</c:v>
                </c:pt>
                <c:pt idx="2794">
                  <c:v>205.35694444444465</c:v>
                </c:pt>
                <c:pt idx="2795">
                  <c:v>205.42361111111092</c:v>
                </c:pt>
                <c:pt idx="2796">
                  <c:v>205.49027777777781</c:v>
                </c:pt>
                <c:pt idx="2797">
                  <c:v>205.55694444444444</c:v>
                </c:pt>
                <c:pt idx="2798">
                  <c:v>205.62361111111088</c:v>
                </c:pt>
                <c:pt idx="2799">
                  <c:v>205.69027777777779</c:v>
                </c:pt>
                <c:pt idx="2800">
                  <c:v>205.75694444444446</c:v>
                </c:pt>
                <c:pt idx="2801">
                  <c:v>205.82361111111112</c:v>
                </c:pt>
                <c:pt idx="2802">
                  <c:v>205.89027777777781</c:v>
                </c:pt>
                <c:pt idx="2803">
                  <c:v>205.95694444444447</c:v>
                </c:pt>
                <c:pt idx="2804">
                  <c:v>206.02361111111091</c:v>
                </c:pt>
                <c:pt idx="2805">
                  <c:v>206.09027777777777</c:v>
                </c:pt>
                <c:pt idx="2806">
                  <c:v>206.15694444444443</c:v>
                </c:pt>
                <c:pt idx="2807">
                  <c:v>206.22361111111081</c:v>
                </c:pt>
                <c:pt idx="2808">
                  <c:v>206.29027777777776</c:v>
                </c:pt>
                <c:pt idx="2809">
                  <c:v>206.35694444444465</c:v>
                </c:pt>
                <c:pt idx="2810">
                  <c:v>206.42361111111092</c:v>
                </c:pt>
                <c:pt idx="2811">
                  <c:v>206.49027777777781</c:v>
                </c:pt>
                <c:pt idx="2812">
                  <c:v>206.55694444444444</c:v>
                </c:pt>
                <c:pt idx="2813">
                  <c:v>206.62361111111088</c:v>
                </c:pt>
                <c:pt idx="2814">
                  <c:v>206.69027777777779</c:v>
                </c:pt>
                <c:pt idx="2815">
                  <c:v>206.75694444444446</c:v>
                </c:pt>
                <c:pt idx="2816">
                  <c:v>206.82361111111112</c:v>
                </c:pt>
                <c:pt idx="2817">
                  <c:v>206.89027777777781</c:v>
                </c:pt>
                <c:pt idx="2818">
                  <c:v>206.95694444444447</c:v>
                </c:pt>
                <c:pt idx="2819">
                  <c:v>207.02361111111091</c:v>
                </c:pt>
                <c:pt idx="2820">
                  <c:v>207.09027777777777</c:v>
                </c:pt>
                <c:pt idx="2821">
                  <c:v>207.15694444444443</c:v>
                </c:pt>
                <c:pt idx="2822">
                  <c:v>207.22361111111081</c:v>
                </c:pt>
                <c:pt idx="2823">
                  <c:v>207.29027777777776</c:v>
                </c:pt>
                <c:pt idx="2824">
                  <c:v>207.35694444444465</c:v>
                </c:pt>
                <c:pt idx="2825">
                  <c:v>207.42361111111092</c:v>
                </c:pt>
                <c:pt idx="2826">
                  <c:v>207.49027777777781</c:v>
                </c:pt>
                <c:pt idx="2827">
                  <c:v>207.55694444444444</c:v>
                </c:pt>
                <c:pt idx="2828">
                  <c:v>207.62361111111088</c:v>
                </c:pt>
                <c:pt idx="2829">
                  <c:v>207.69027777777779</c:v>
                </c:pt>
                <c:pt idx="2830">
                  <c:v>207.75694444444446</c:v>
                </c:pt>
                <c:pt idx="2831">
                  <c:v>207.82361111111112</c:v>
                </c:pt>
                <c:pt idx="2832">
                  <c:v>207.89027777777781</c:v>
                </c:pt>
                <c:pt idx="2833">
                  <c:v>207.95694444444447</c:v>
                </c:pt>
                <c:pt idx="2834">
                  <c:v>208.02361111111091</c:v>
                </c:pt>
                <c:pt idx="2835">
                  <c:v>208.09027777777777</c:v>
                </c:pt>
                <c:pt idx="2838">
                  <c:v>208.33083333333357</c:v>
                </c:pt>
                <c:pt idx="2839">
                  <c:v>208.39750000000001</c:v>
                </c:pt>
                <c:pt idx="2840">
                  <c:v>208.46416666666659</c:v>
                </c:pt>
                <c:pt idx="2841">
                  <c:v>208.53083333333353</c:v>
                </c:pt>
                <c:pt idx="2842">
                  <c:v>208.5975</c:v>
                </c:pt>
                <c:pt idx="2843">
                  <c:v>208.66416666666655</c:v>
                </c:pt>
                <c:pt idx="2844">
                  <c:v>208.73083333333341</c:v>
                </c:pt>
                <c:pt idx="2845">
                  <c:v>208.79749999999999</c:v>
                </c:pt>
                <c:pt idx="2846">
                  <c:v>208.86416666666668</c:v>
                </c:pt>
                <c:pt idx="2847">
                  <c:v>208.93083333333354</c:v>
                </c:pt>
                <c:pt idx="2848">
                  <c:v>208.9975</c:v>
                </c:pt>
                <c:pt idx="2849">
                  <c:v>209.06416666666658</c:v>
                </c:pt>
                <c:pt idx="2850">
                  <c:v>209.13083333333341</c:v>
                </c:pt>
                <c:pt idx="2851">
                  <c:v>209.19750000000002</c:v>
                </c:pt>
                <c:pt idx="2852">
                  <c:v>209.26416666666645</c:v>
                </c:pt>
                <c:pt idx="2853">
                  <c:v>209.33083333333357</c:v>
                </c:pt>
                <c:pt idx="2854">
                  <c:v>209.39750000000004</c:v>
                </c:pt>
                <c:pt idx="2855">
                  <c:v>209.46416666666659</c:v>
                </c:pt>
                <c:pt idx="2856">
                  <c:v>209.53083333333353</c:v>
                </c:pt>
                <c:pt idx="2857">
                  <c:v>209.5975</c:v>
                </c:pt>
                <c:pt idx="2858">
                  <c:v>209.66416666666655</c:v>
                </c:pt>
                <c:pt idx="2859">
                  <c:v>209.73083333333341</c:v>
                </c:pt>
                <c:pt idx="2860">
                  <c:v>209.79749999999999</c:v>
                </c:pt>
                <c:pt idx="2861">
                  <c:v>209.86416666666668</c:v>
                </c:pt>
                <c:pt idx="2862">
                  <c:v>209.93083333333354</c:v>
                </c:pt>
                <c:pt idx="2863">
                  <c:v>209.9975</c:v>
                </c:pt>
                <c:pt idx="2864">
                  <c:v>210.06416666666658</c:v>
                </c:pt>
                <c:pt idx="2865">
                  <c:v>210.13083333333341</c:v>
                </c:pt>
                <c:pt idx="2866">
                  <c:v>210.19750000000002</c:v>
                </c:pt>
                <c:pt idx="2867">
                  <c:v>210.26416666666645</c:v>
                </c:pt>
                <c:pt idx="2868">
                  <c:v>210.33083333333357</c:v>
                </c:pt>
                <c:pt idx="2869">
                  <c:v>210.39750000000004</c:v>
                </c:pt>
                <c:pt idx="2870">
                  <c:v>210.46416666666659</c:v>
                </c:pt>
                <c:pt idx="2871">
                  <c:v>210.53083333333353</c:v>
                </c:pt>
                <c:pt idx="2872">
                  <c:v>210.5975</c:v>
                </c:pt>
                <c:pt idx="2873">
                  <c:v>210.66416666666655</c:v>
                </c:pt>
                <c:pt idx="2874">
                  <c:v>210.73083333333341</c:v>
                </c:pt>
                <c:pt idx="2875">
                  <c:v>210.79749999999999</c:v>
                </c:pt>
                <c:pt idx="2876">
                  <c:v>210.86416666666668</c:v>
                </c:pt>
                <c:pt idx="2877">
                  <c:v>210.93083333333354</c:v>
                </c:pt>
                <c:pt idx="2878">
                  <c:v>210.9975</c:v>
                </c:pt>
                <c:pt idx="2879">
                  <c:v>211.06416666666658</c:v>
                </c:pt>
                <c:pt idx="2880">
                  <c:v>211.13083333333341</c:v>
                </c:pt>
                <c:pt idx="2881">
                  <c:v>211.19750000000002</c:v>
                </c:pt>
                <c:pt idx="2882">
                  <c:v>211.26416666666645</c:v>
                </c:pt>
                <c:pt idx="2883">
                  <c:v>211.33083333333357</c:v>
                </c:pt>
                <c:pt idx="2884">
                  <c:v>211.39750000000004</c:v>
                </c:pt>
                <c:pt idx="2885">
                  <c:v>211.46416666666659</c:v>
                </c:pt>
                <c:pt idx="2886">
                  <c:v>211.53083333333353</c:v>
                </c:pt>
                <c:pt idx="2887">
                  <c:v>211.5975</c:v>
                </c:pt>
                <c:pt idx="2888">
                  <c:v>211.66416666666655</c:v>
                </c:pt>
                <c:pt idx="2889">
                  <c:v>211.73083333333341</c:v>
                </c:pt>
                <c:pt idx="2890">
                  <c:v>211.79749999999999</c:v>
                </c:pt>
                <c:pt idx="2891">
                  <c:v>211.86416666666668</c:v>
                </c:pt>
                <c:pt idx="2892">
                  <c:v>211.93083333333354</c:v>
                </c:pt>
                <c:pt idx="2893">
                  <c:v>211.9975</c:v>
                </c:pt>
                <c:pt idx="2894">
                  <c:v>212.06416666666658</c:v>
                </c:pt>
                <c:pt idx="2895">
                  <c:v>212.13083333333341</c:v>
                </c:pt>
                <c:pt idx="2896">
                  <c:v>212.19750000000002</c:v>
                </c:pt>
                <c:pt idx="2897">
                  <c:v>212.26416666666645</c:v>
                </c:pt>
                <c:pt idx="2898">
                  <c:v>212.33083333333357</c:v>
                </c:pt>
                <c:pt idx="2899">
                  <c:v>212.39750000000004</c:v>
                </c:pt>
                <c:pt idx="2900">
                  <c:v>212.46416666666659</c:v>
                </c:pt>
                <c:pt idx="2901">
                  <c:v>212.53083333333353</c:v>
                </c:pt>
                <c:pt idx="2902">
                  <c:v>212.5975</c:v>
                </c:pt>
                <c:pt idx="2903">
                  <c:v>212.66416666666655</c:v>
                </c:pt>
                <c:pt idx="2904">
                  <c:v>212.73083333333341</c:v>
                </c:pt>
                <c:pt idx="2905">
                  <c:v>212.79749999999999</c:v>
                </c:pt>
                <c:pt idx="2906">
                  <c:v>212.86416666666668</c:v>
                </c:pt>
                <c:pt idx="2907">
                  <c:v>212.93083333333354</c:v>
                </c:pt>
                <c:pt idx="2908">
                  <c:v>212.9975</c:v>
                </c:pt>
                <c:pt idx="2909">
                  <c:v>213.06416666666658</c:v>
                </c:pt>
                <c:pt idx="2910">
                  <c:v>213.13083333333341</c:v>
                </c:pt>
                <c:pt idx="2911">
                  <c:v>213.19750000000002</c:v>
                </c:pt>
                <c:pt idx="2912">
                  <c:v>213.26416666666645</c:v>
                </c:pt>
                <c:pt idx="2913">
                  <c:v>213.33083333333357</c:v>
                </c:pt>
                <c:pt idx="2914">
                  <c:v>213.39750000000004</c:v>
                </c:pt>
                <c:pt idx="2915">
                  <c:v>213.46416666666659</c:v>
                </c:pt>
                <c:pt idx="2916">
                  <c:v>213.53083333333353</c:v>
                </c:pt>
                <c:pt idx="2917">
                  <c:v>213.5975</c:v>
                </c:pt>
                <c:pt idx="2918">
                  <c:v>213.66416666666655</c:v>
                </c:pt>
                <c:pt idx="2919">
                  <c:v>213.73083333333341</c:v>
                </c:pt>
                <c:pt idx="2920">
                  <c:v>213.79749999999999</c:v>
                </c:pt>
                <c:pt idx="2921">
                  <c:v>213.86416666666668</c:v>
                </c:pt>
                <c:pt idx="2922">
                  <c:v>213.93083333333354</c:v>
                </c:pt>
                <c:pt idx="2923">
                  <c:v>213.9975</c:v>
                </c:pt>
                <c:pt idx="2924">
                  <c:v>214.06416666666658</c:v>
                </c:pt>
                <c:pt idx="2925">
                  <c:v>214.13083333333341</c:v>
                </c:pt>
                <c:pt idx="2926">
                  <c:v>214.19750000000002</c:v>
                </c:pt>
                <c:pt idx="2927">
                  <c:v>214.26416666666645</c:v>
                </c:pt>
                <c:pt idx="2928">
                  <c:v>214.33083333333357</c:v>
                </c:pt>
                <c:pt idx="2929">
                  <c:v>214.39750000000004</c:v>
                </c:pt>
                <c:pt idx="2930">
                  <c:v>214.46416666666659</c:v>
                </c:pt>
                <c:pt idx="2931">
                  <c:v>214.53083333333353</c:v>
                </c:pt>
                <c:pt idx="2932">
                  <c:v>214.5975</c:v>
                </c:pt>
                <c:pt idx="2933">
                  <c:v>214.66416666666655</c:v>
                </c:pt>
                <c:pt idx="2934">
                  <c:v>214.73083333333341</c:v>
                </c:pt>
                <c:pt idx="2935">
                  <c:v>214.79749999999999</c:v>
                </c:pt>
                <c:pt idx="2936">
                  <c:v>214.86416666666668</c:v>
                </c:pt>
                <c:pt idx="2937">
                  <c:v>214.93083333333354</c:v>
                </c:pt>
                <c:pt idx="2938">
                  <c:v>214.9975</c:v>
                </c:pt>
                <c:pt idx="2939">
                  <c:v>215.06416666666658</c:v>
                </c:pt>
                <c:pt idx="2940">
                  <c:v>215.13083333333341</c:v>
                </c:pt>
                <c:pt idx="2941">
                  <c:v>215.19750000000002</c:v>
                </c:pt>
                <c:pt idx="2942">
                  <c:v>215.26416666666645</c:v>
                </c:pt>
                <c:pt idx="2943">
                  <c:v>215.33083333333357</c:v>
                </c:pt>
                <c:pt idx="2944">
                  <c:v>215.39750000000004</c:v>
                </c:pt>
                <c:pt idx="2945">
                  <c:v>215.46416666666659</c:v>
                </c:pt>
                <c:pt idx="2946">
                  <c:v>215.53083333333353</c:v>
                </c:pt>
                <c:pt idx="2947">
                  <c:v>215.5975</c:v>
                </c:pt>
                <c:pt idx="2948">
                  <c:v>215.66416666666655</c:v>
                </c:pt>
                <c:pt idx="2949">
                  <c:v>215.73083333333341</c:v>
                </c:pt>
                <c:pt idx="2950">
                  <c:v>215.79749999999999</c:v>
                </c:pt>
                <c:pt idx="2951">
                  <c:v>215.86416666666668</c:v>
                </c:pt>
                <c:pt idx="2952">
                  <c:v>215.91833333333363</c:v>
                </c:pt>
                <c:pt idx="2953">
                  <c:v>215.96722222222223</c:v>
                </c:pt>
                <c:pt idx="2954">
                  <c:v>216.02305555555552</c:v>
                </c:pt>
                <c:pt idx="2955">
                  <c:v>216.08972222222218</c:v>
                </c:pt>
                <c:pt idx="2956">
                  <c:v>216.1563888888891</c:v>
                </c:pt>
                <c:pt idx="2957">
                  <c:v>216.22305555555536</c:v>
                </c:pt>
                <c:pt idx="2958">
                  <c:v>216.28972222222203</c:v>
                </c:pt>
                <c:pt idx="2959">
                  <c:v>216.35638888888923</c:v>
                </c:pt>
                <c:pt idx="2960">
                  <c:v>216.42305555555555</c:v>
                </c:pt>
                <c:pt idx="2961">
                  <c:v>216.48972222222218</c:v>
                </c:pt>
                <c:pt idx="2962">
                  <c:v>216.5563888888891</c:v>
                </c:pt>
                <c:pt idx="2963">
                  <c:v>216.62305555555534</c:v>
                </c:pt>
                <c:pt idx="2964">
                  <c:v>216.68972222222212</c:v>
                </c:pt>
                <c:pt idx="2965">
                  <c:v>216.75638888888889</c:v>
                </c:pt>
                <c:pt idx="2966">
                  <c:v>216.82305555555556</c:v>
                </c:pt>
                <c:pt idx="2967">
                  <c:v>216.88972222222222</c:v>
                </c:pt>
                <c:pt idx="2968">
                  <c:v>216.95638888888914</c:v>
                </c:pt>
                <c:pt idx="2971">
                  <c:v>217.10166666666655</c:v>
                </c:pt>
                <c:pt idx="2972">
                  <c:v>217.16833333333363</c:v>
                </c:pt>
                <c:pt idx="2973">
                  <c:v>217.23499999999999</c:v>
                </c:pt>
                <c:pt idx="2974">
                  <c:v>217.30166666666668</c:v>
                </c:pt>
                <c:pt idx="2975">
                  <c:v>217.36833333333374</c:v>
                </c:pt>
                <c:pt idx="2976">
                  <c:v>217.435</c:v>
                </c:pt>
                <c:pt idx="2977">
                  <c:v>217.50166666666658</c:v>
                </c:pt>
                <c:pt idx="2978">
                  <c:v>217.56833333333364</c:v>
                </c:pt>
                <c:pt idx="2979">
                  <c:v>217.63499999999999</c:v>
                </c:pt>
                <c:pt idx="2980">
                  <c:v>217.70166666666645</c:v>
                </c:pt>
                <c:pt idx="2981">
                  <c:v>217.76833333333357</c:v>
                </c:pt>
                <c:pt idx="2982">
                  <c:v>217.83500000000001</c:v>
                </c:pt>
                <c:pt idx="2983">
                  <c:v>217.90166666666659</c:v>
                </c:pt>
                <c:pt idx="2984">
                  <c:v>217.9683333333337</c:v>
                </c:pt>
                <c:pt idx="2985">
                  <c:v>218.035</c:v>
                </c:pt>
                <c:pt idx="2986">
                  <c:v>218.10166666666655</c:v>
                </c:pt>
                <c:pt idx="2987">
                  <c:v>218.16833333333363</c:v>
                </c:pt>
                <c:pt idx="2988">
                  <c:v>218.23499999999999</c:v>
                </c:pt>
                <c:pt idx="2989">
                  <c:v>218.30166666666668</c:v>
                </c:pt>
                <c:pt idx="2990">
                  <c:v>218.36833333333374</c:v>
                </c:pt>
                <c:pt idx="2991">
                  <c:v>218.435</c:v>
                </c:pt>
                <c:pt idx="2992">
                  <c:v>218.50166666666658</c:v>
                </c:pt>
                <c:pt idx="2993">
                  <c:v>218.56833333333364</c:v>
                </c:pt>
                <c:pt idx="2994">
                  <c:v>218.63499999999999</c:v>
                </c:pt>
                <c:pt idx="2995">
                  <c:v>218.70166666666645</c:v>
                </c:pt>
                <c:pt idx="2996">
                  <c:v>218.76833333333357</c:v>
                </c:pt>
                <c:pt idx="2997">
                  <c:v>218.83500000000001</c:v>
                </c:pt>
                <c:pt idx="2998">
                  <c:v>218.90166666666659</c:v>
                </c:pt>
                <c:pt idx="2999">
                  <c:v>218.9683333333337</c:v>
                </c:pt>
                <c:pt idx="3000">
                  <c:v>219.035</c:v>
                </c:pt>
                <c:pt idx="3001">
                  <c:v>219.10166666666655</c:v>
                </c:pt>
                <c:pt idx="3002">
                  <c:v>219.16833333333363</c:v>
                </c:pt>
                <c:pt idx="3003">
                  <c:v>219.23499999999999</c:v>
                </c:pt>
                <c:pt idx="3004">
                  <c:v>219.30166666666668</c:v>
                </c:pt>
                <c:pt idx="3005">
                  <c:v>219.36833333333374</c:v>
                </c:pt>
                <c:pt idx="3006">
                  <c:v>219.435</c:v>
                </c:pt>
                <c:pt idx="3007">
                  <c:v>219.50166666666658</c:v>
                </c:pt>
                <c:pt idx="3008">
                  <c:v>219.56833333333364</c:v>
                </c:pt>
                <c:pt idx="3009">
                  <c:v>219.63499999999999</c:v>
                </c:pt>
                <c:pt idx="3010">
                  <c:v>219.70166666666645</c:v>
                </c:pt>
                <c:pt idx="3011">
                  <c:v>219.76833333333357</c:v>
                </c:pt>
                <c:pt idx="3012">
                  <c:v>219.83500000000001</c:v>
                </c:pt>
                <c:pt idx="3013">
                  <c:v>219.90166666666659</c:v>
                </c:pt>
                <c:pt idx="3014">
                  <c:v>219.9683333333337</c:v>
                </c:pt>
                <c:pt idx="3015">
                  <c:v>220.035</c:v>
                </c:pt>
                <c:pt idx="3016">
                  <c:v>220.10166666666655</c:v>
                </c:pt>
                <c:pt idx="3017">
                  <c:v>220.16833333333363</c:v>
                </c:pt>
                <c:pt idx="3018">
                  <c:v>220.23499999999999</c:v>
                </c:pt>
                <c:pt idx="3019">
                  <c:v>220.30166666666668</c:v>
                </c:pt>
                <c:pt idx="3020">
                  <c:v>220.36833333333374</c:v>
                </c:pt>
                <c:pt idx="3021">
                  <c:v>220.435</c:v>
                </c:pt>
                <c:pt idx="3022">
                  <c:v>220.50166666666658</c:v>
                </c:pt>
                <c:pt idx="3023">
                  <c:v>220.56833333333364</c:v>
                </c:pt>
                <c:pt idx="3024">
                  <c:v>220.63499999999999</c:v>
                </c:pt>
                <c:pt idx="3025">
                  <c:v>220.70166666666645</c:v>
                </c:pt>
                <c:pt idx="3026">
                  <c:v>220.76833333333357</c:v>
                </c:pt>
                <c:pt idx="3027">
                  <c:v>220.83500000000001</c:v>
                </c:pt>
                <c:pt idx="3028">
                  <c:v>220.90166666666659</c:v>
                </c:pt>
                <c:pt idx="3029">
                  <c:v>220.9683333333337</c:v>
                </c:pt>
                <c:pt idx="3030">
                  <c:v>221.035</c:v>
                </c:pt>
                <c:pt idx="3031">
                  <c:v>221.10166666666655</c:v>
                </c:pt>
                <c:pt idx="3032">
                  <c:v>221.16833333333363</c:v>
                </c:pt>
                <c:pt idx="3033">
                  <c:v>221.23499999999999</c:v>
                </c:pt>
                <c:pt idx="3034">
                  <c:v>221.30166666666668</c:v>
                </c:pt>
                <c:pt idx="3035">
                  <c:v>221.36833333333374</c:v>
                </c:pt>
                <c:pt idx="3036">
                  <c:v>221.435</c:v>
                </c:pt>
                <c:pt idx="3037">
                  <c:v>221.50166666666658</c:v>
                </c:pt>
                <c:pt idx="3038">
                  <c:v>221.56833333333364</c:v>
                </c:pt>
                <c:pt idx="3039">
                  <c:v>221.63499999999999</c:v>
                </c:pt>
                <c:pt idx="3040">
                  <c:v>221.70166666666645</c:v>
                </c:pt>
                <c:pt idx="3041">
                  <c:v>221.76833333333357</c:v>
                </c:pt>
                <c:pt idx="3042">
                  <c:v>221.83500000000001</c:v>
                </c:pt>
                <c:pt idx="3043">
                  <c:v>221.90166666666659</c:v>
                </c:pt>
                <c:pt idx="3044">
                  <c:v>221.9683333333337</c:v>
                </c:pt>
                <c:pt idx="3045">
                  <c:v>222.035</c:v>
                </c:pt>
                <c:pt idx="3046">
                  <c:v>222.10166666666655</c:v>
                </c:pt>
                <c:pt idx="3047">
                  <c:v>222.16833333333363</c:v>
                </c:pt>
                <c:pt idx="3048">
                  <c:v>222.23499999999999</c:v>
                </c:pt>
                <c:pt idx="3049">
                  <c:v>222.30166666666668</c:v>
                </c:pt>
                <c:pt idx="3050">
                  <c:v>222.36833333333374</c:v>
                </c:pt>
                <c:pt idx="3051">
                  <c:v>222.435</c:v>
                </c:pt>
                <c:pt idx="3052">
                  <c:v>222.50166666666658</c:v>
                </c:pt>
                <c:pt idx="3053">
                  <c:v>222.56833333333364</c:v>
                </c:pt>
                <c:pt idx="3054">
                  <c:v>222.63499999999999</c:v>
                </c:pt>
                <c:pt idx="3055">
                  <c:v>222.70166666666645</c:v>
                </c:pt>
                <c:pt idx="3056">
                  <c:v>222.76833333333357</c:v>
                </c:pt>
                <c:pt idx="3057">
                  <c:v>222.83500000000001</c:v>
                </c:pt>
                <c:pt idx="3058">
                  <c:v>222.90166666666659</c:v>
                </c:pt>
                <c:pt idx="3059">
                  <c:v>222.9683333333337</c:v>
                </c:pt>
                <c:pt idx="3060">
                  <c:v>223.035</c:v>
                </c:pt>
                <c:pt idx="3061">
                  <c:v>223.10166666666655</c:v>
                </c:pt>
                <c:pt idx="3062">
                  <c:v>223.16833333333363</c:v>
                </c:pt>
                <c:pt idx="3063">
                  <c:v>223.23499999999999</c:v>
                </c:pt>
                <c:pt idx="3064">
                  <c:v>223.30166666666668</c:v>
                </c:pt>
                <c:pt idx="3065">
                  <c:v>223.36833333333374</c:v>
                </c:pt>
                <c:pt idx="3066">
                  <c:v>223.435</c:v>
                </c:pt>
                <c:pt idx="3067">
                  <c:v>223.50166666666658</c:v>
                </c:pt>
                <c:pt idx="3068">
                  <c:v>223.56833333333364</c:v>
                </c:pt>
                <c:pt idx="3069">
                  <c:v>223.63499999999999</c:v>
                </c:pt>
                <c:pt idx="3070">
                  <c:v>223.70166666666645</c:v>
                </c:pt>
                <c:pt idx="3071">
                  <c:v>223.76833333333357</c:v>
                </c:pt>
                <c:pt idx="3072">
                  <c:v>223.83500000000001</c:v>
                </c:pt>
                <c:pt idx="3073">
                  <c:v>223.90166666666659</c:v>
                </c:pt>
                <c:pt idx="3074">
                  <c:v>223.9683333333337</c:v>
                </c:pt>
                <c:pt idx="3075">
                  <c:v>224.035</c:v>
                </c:pt>
                <c:pt idx="3076">
                  <c:v>224.10166666666655</c:v>
                </c:pt>
                <c:pt idx="3077">
                  <c:v>224.16833333333363</c:v>
                </c:pt>
                <c:pt idx="3078">
                  <c:v>224.23499999999999</c:v>
                </c:pt>
                <c:pt idx="3079">
                  <c:v>224.30166666666668</c:v>
                </c:pt>
                <c:pt idx="3080">
                  <c:v>224.36833333333374</c:v>
                </c:pt>
                <c:pt idx="3081">
                  <c:v>224.435</c:v>
                </c:pt>
                <c:pt idx="3082">
                  <c:v>224.50166666666658</c:v>
                </c:pt>
                <c:pt idx="3083">
                  <c:v>224.56833333333364</c:v>
                </c:pt>
                <c:pt idx="3084">
                  <c:v>224.63499999999999</c:v>
                </c:pt>
                <c:pt idx="3085">
                  <c:v>224.70166666666645</c:v>
                </c:pt>
                <c:pt idx="3086">
                  <c:v>224.76833333333357</c:v>
                </c:pt>
                <c:pt idx="3087">
                  <c:v>224.83500000000001</c:v>
                </c:pt>
                <c:pt idx="3088">
                  <c:v>224.90166666666659</c:v>
                </c:pt>
                <c:pt idx="3089">
                  <c:v>224.9683333333337</c:v>
                </c:pt>
                <c:pt idx="3090">
                  <c:v>225.035</c:v>
                </c:pt>
                <c:pt idx="3091">
                  <c:v>225.10166666666655</c:v>
                </c:pt>
                <c:pt idx="3092">
                  <c:v>225.16833333333363</c:v>
                </c:pt>
                <c:pt idx="3093">
                  <c:v>225.23499999999999</c:v>
                </c:pt>
                <c:pt idx="3094">
                  <c:v>225.30166666666668</c:v>
                </c:pt>
                <c:pt idx="3095">
                  <c:v>225.36833333333374</c:v>
                </c:pt>
                <c:pt idx="3096">
                  <c:v>225.435</c:v>
                </c:pt>
                <c:pt idx="3097">
                  <c:v>225.50166666666658</c:v>
                </c:pt>
                <c:pt idx="3098">
                  <c:v>225.56833333333364</c:v>
                </c:pt>
                <c:pt idx="3099">
                  <c:v>225.63499999999999</c:v>
                </c:pt>
                <c:pt idx="3100">
                  <c:v>225.70166666666645</c:v>
                </c:pt>
                <c:pt idx="3101">
                  <c:v>225.76833333333357</c:v>
                </c:pt>
                <c:pt idx="3102">
                  <c:v>225.83500000000001</c:v>
                </c:pt>
                <c:pt idx="3103">
                  <c:v>225.90166666666659</c:v>
                </c:pt>
                <c:pt idx="3104">
                  <c:v>225.9683333333337</c:v>
                </c:pt>
                <c:pt idx="3105">
                  <c:v>226.035</c:v>
                </c:pt>
                <c:pt idx="3106">
                  <c:v>226.10166666666655</c:v>
                </c:pt>
                <c:pt idx="3107">
                  <c:v>226.16833333333363</c:v>
                </c:pt>
                <c:pt idx="3108">
                  <c:v>226.23499999999999</c:v>
                </c:pt>
                <c:pt idx="3109">
                  <c:v>226.30166666666668</c:v>
                </c:pt>
                <c:pt idx="3110">
                  <c:v>226.36833333333374</c:v>
                </c:pt>
                <c:pt idx="3111">
                  <c:v>226.435</c:v>
                </c:pt>
                <c:pt idx="3112">
                  <c:v>226.50166666666658</c:v>
                </c:pt>
                <c:pt idx="3113">
                  <c:v>226.56833333333364</c:v>
                </c:pt>
                <c:pt idx="3114">
                  <c:v>226.63499999999999</c:v>
                </c:pt>
                <c:pt idx="3115">
                  <c:v>226.70166666666645</c:v>
                </c:pt>
                <c:pt idx="3116">
                  <c:v>226.76833333333357</c:v>
                </c:pt>
                <c:pt idx="3117">
                  <c:v>226.83500000000001</c:v>
                </c:pt>
                <c:pt idx="3118">
                  <c:v>226.90166666666659</c:v>
                </c:pt>
                <c:pt idx="3119">
                  <c:v>226.9683333333337</c:v>
                </c:pt>
                <c:pt idx="3120">
                  <c:v>227.035</c:v>
                </c:pt>
                <c:pt idx="3121">
                  <c:v>227.10166666666655</c:v>
                </c:pt>
                <c:pt idx="3122">
                  <c:v>227.16833333333363</c:v>
                </c:pt>
                <c:pt idx="3123">
                  <c:v>227.23499999999999</c:v>
                </c:pt>
                <c:pt idx="3124">
                  <c:v>227.30166666666668</c:v>
                </c:pt>
                <c:pt idx="3125">
                  <c:v>227.36833333333374</c:v>
                </c:pt>
                <c:pt idx="3126">
                  <c:v>227.435</c:v>
                </c:pt>
                <c:pt idx="3127">
                  <c:v>227.50166666666658</c:v>
                </c:pt>
                <c:pt idx="3128">
                  <c:v>227.56833333333364</c:v>
                </c:pt>
                <c:pt idx="3129">
                  <c:v>227.63499999999999</c:v>
                </c:pt>
                <c:pt idx="3130">
                  <c:v>227.70166666666645</c:v>
                </c:pt>
                <c:pt idx="3131">
                  <c:v>227.76833333333357</c:v>
                </c:pt>
                <c:pt idx="3132">
                  <c:v>227.83500000000001</c:v>
                </c:pt>
                <c:pt idx="3133">
                  <c:v>227.90166666666659</c:v>
                </c:pt>
                <c:pt idx="3134">
                  <c:v>227.9683333333337</c:v>
                </c:pt>
                <c:pt idx="3135">
                  <c:v>228.035</c:v>
                </c:pt>
                <c:pt idx="3136">
                  <c:v>228.10166666666655</c:v>
                </c:pt>
                <c:pt idx="3137">
                  <c:v>228.16833333333363</c:v>
                </c:pt>
                <c:pt idx="3138">
                  <c:v>228.23499999999999</c:v>
                </c:pt>
                <c:pt idx="3139">
                  <c:v>228.30166666666668</c:v>
                </c:pt>
                <c:pt idx="3140">
                  <c:v>228.36833333333374</c:v>
                </c:pt>
                <c:pt idx="3141">
                  <c:v>228.435</c:v>
                </c:pt>
                <c:pt idx="3142">
                  <c:v>228.50166666666658</c:v>
                </c:pt>
                <c:pt idx="3143">
                  <c:v>228.56833333333364</c:v>
                </c:pt>
                <c:pt idx="3144">
                  <c:v>228.63499999999999</c:v>
                </c:pt>
                <c:pt idx="3145">
                  <c:v>228.70166666666645</c:v>
                </c:pt>
                <c:pt idx="3146">
                  <c:v>228.76833333333357</c:v>
                </c:pt>
                <c:pt idx="3147">
                  <c:v>228.83500000000001</c:v>
                </c:pt>
                <c:pt idx="3148">
                  <c:v>228.90166666666659</c:v>
                </c:pt>
                <c:pt idx="3149">
                  <c:v>228.9683333333337</c:v>
                </c:pt>
                <c:pt idx="3150">
                  <c:v>229.035</c:v>
                </c:pt>
                <c:pt idx="3151">
                  <c:v>229.10166666666655</c:v>
                </c:pt>
                <c:pt idx="3152">
                  <c:v>229.16833333333363</c:v>
                </c:pt>
                <c:pt idx="3153">
                  <c:v>229.23499999999999</c:v>
                </c:pt>
                <c:pt idx="3154">
                  <c:v>229.30166666666668</c:v>
                </c:pt>
                <c:pt idx="3155">
                  <c:v>229.36833333333374</c:v>
                </c:pt>
                <c:pt idx="3156">
                  <c:v>229.435</c:v>
                </c:pt>
                <c:pt idx="3157">
                  <c:v>229.50166666666658</c:v>
                </c:pt>
                <c:pt idx="3158">
                  <c:v>229.56833333333364</c:v>
                </c:pt>
                <c:pt idx="3159">
                  <c:v>229.63499999999999</c:v>
                </c:pt>
                <c:pt idx="3160">
                  <c:v>229.70166666666645</c:v>
                </c:pt>
                <c:pt idx="3161">
                  <c:v>229.76833333333357</c:v>
                </c:pt>
                <c:pt idx="3162">
                  <c:v>229.83500000000001</c:v>
                </c:pt>
                <c:pt idx="3163">
                  <c:v>229.90166666666659</c:v>
                </c:pt>
                <c:pt idx="3164">
                  <c:v>229.9683333333337</c:v>
                </c:pt>
                <c:pt idx="3165">
                  <c:v>230.035</c:v>
                </c:pt>
                <c:pt idx="3166">
                  <c:v>230.10166666666655</c:v>
                </c:pt>
                <c:pt idx="3167">
                  <c:v>230.16833333333363</c:v>
                </c:pt>
                <c:pt idx="3168">
                  <c:v>230.23499999999999</c:v>
                </c:pt>
                <c:pt idx="3169">
                  <c:v>230.30166666666668</c:v>
                </c:pt>
                <c:pt idx="3170">
                  <c:v>230.36833333333374</c:v>
                </c:pt>
                <c:pt idx="3173">
                  <c:v>231.65583333333353</c:v>
                </c:pt>
                <c:pt idx="3174">
                  <c:v>231.7225</c:v>
                </c:pt>
                <c:pt idx="3175">
                  <c:v>231.78916666666655</c:v>
                </c:pt>
                <c:pt idx="3176">
                  <c:v>231.85583333333363</c:v>
                </c:pt>
                <c:pt idx="3177">
                  <c:v>231.92250000000001</c:v>
                </c:pt>
                <c:pt idx="3178">
                  <c:v>231.98916666666668</c:v>
                </c:pt>
                <c:pt idx="3179">
                  <c:v>232.05583333333354</c:v>
                </c:pt>
                <c:pt idx="3180">
                  <c:v>232.1225</c:v>
                </c:pt>
                <c:pt idx="3181">
                  <c:v>232.18916666666658</c:v>
                </c:pt>
                <c:pt idx="3182">
                  <c:v>232.25583333333341</c:v>
                </c:pt>
                <c:pt idx="3183">
                  <c:v>232.32250000000022</c:v>
                </c:pt>
                <c:pt idx="3184">
                  <c:v>232.38916666666665</c:v>
                </c:pt>
                <c:pt idx="3185">
                  <c:v>232.45583333333357</c:v>
                </c:pt>
                <c:pt idx="3186">
                  <c:v>232.52250000000001</c:v>
                </c:pt>
                <c:pt idx="3187">
                  <c:v>232.58916666666659</c:v>
                </c:pt>
                <c:pt idx="3188">
                  <c:v>232.65583333333353</c:v>
                </c:pt>
                <c:pt idx="3189">
                  <c:v>232.7225</c:v>
                </c:pt>
                <c:pt idx="3190">
                  <c:v>232.78916666666655</c:v>
                </c:pt>
                <c:pt idx="3191">
                  <c:v>232.85583333333363</c:v>
                </c:pt>
                <c:pt idx="3192">
                  <c:v>232.92250000000001</c:v>
                </c:pt>
                <c:pt idx="3193">
                  <c:v>232.98916666666668</c:v>
                </c:pt>
                <c:pt idx="3194">
                  <c:v>233.05583333333354</c:v>
                </c:pt>
                <c:pt idx="3195">
                  <c:v>233.1225</c:v>
                </c:pt>
                <c:pt idx="3196">
                  <c:v>233.18916666666658</c:v>
                </c:pt>
                <c:pt idx="3197">
                  <c:v>233.25583333333341</c:v>
                </c:pt>
                <c:pt idx="3198">
                  <c:v>233.32250000000022</c:v>
                </c:pt>
                <c:pt idx="3199">
                  <c:v>233.38916666666665</c:v>
                </c:pt>
                <c:pt idx="3200">
                  <c:v>233.45583333333357</c:v>
                </c:pt>
                <c:pt idx="3201">
                  <c:v>233.52250000000004</c:v>
                </c:pt>
                <c:pt idx="3202">
                  <c:v>233.58916666666659</c:v>
                </c:pt>
                <c:pt idx="3203">
                  <c:v>233.65583333333353</c:v>
                </c:pt>
                <c:pt idx="3204">
                  <c:v>233.7225</c:v>
                </c:pt>
                <c:pt idx="3205">
                  <c:v>233.78916666666655</c:v>
                </c:pt>
                <c:pt idx="3206">
                  <c:v>233.85583333333363</c:v>
                </c:pt>
                <c:pt idx="3207">
                  <c:v>233.92250000000001</c:v>
                </c:pt>
                <c:pt idx="3208">
                  <c:v>233.98916666666668</c:v>
                </c:pt>
                <c:pt idx="3209">
                  <c:v>234.05583333333354</c:v>
                </c:pt>
                <c:pt idx="3210">
                  <c:v>234.1225</c:v>
                </c:pt>
                <c:pt idx="3211">
                  <c:v>234.18916666666658</c:v>
                </c:pt>
                <c:pt idx="3212">
                  <c:v>234.25583333333341</c:v>
                </c:pt>
                <c:pt idx="3213">
                  <c:v>234.32250000000022</c:v>
                </c:pt>
                <c:pt idx="3214">
                  <c:v>234.38916666666665</c:v>
                </c:pt>
                <c:pt idx="3215">
                  <c:v>234.45583333333357</c:v>
                </c:pt>
                <c:pt idx="3216">
                  <c:v>234.52250000000004</c:v>
                </c:pt>
                <c:pt idx="3217">
                  <c:v>234.58916666666659</c:v>
                </c:pt>
                <c:pt idx="3218">
                  <c:v>234.65583333333353</c:v>
                </c:pt>
                <c:pt idx="3219">
                  <c:v>234.7225</c:v>
                </c:pt>
                <c:pt idx="3220">
                  <c:v>234.78916666666655</c:v>
                </c:pt>
                <c:pt idx="3221">
                  <c:v>234.85583333333363</c:v>
                </c:pt>
                <c:pt idx="3222">
                  <c:v>234.92250000000001</c:v>
                </c:pt>
                <c:pt idx="3223">
                  <c:v>234.98916666666668</c:v>
                </c:pt>
                <c:pt idx="3224">
                  <c:v>235.05583333333354</c:v>
                </c:pt>
                <c:pt idx="3225">
                  <c:v>235.1225</c:v>
                </c:pt>
                <c:pt idx="3226">
                  <c:v>235.18916666666658</c:v>
                </c:pt>
                <c:pt idx="3227">
                  <c:v>235.25583333333341</c:v>
                </c:pt>
                <c:pt idx="3228">
                  <c:v>235.32250000000022</c:v>
                </c:pt>
                <c:pt idx="3229">
                  <c:v>235.38916666666665</c:v>
                </c:pt>
                <c:pt idx="3230">
                  <c:v>235.45583333333357</c:v>
                </c:pt>
                <c:pt idx="3231">
                  <c:v>235.52250000000004</c:v>
                </c:pt>
                <c:pt idx="3232">
                  <c:v>235.58916666666659</c:v>
                </c:pt>
                <c:pt idx="3233">
                  <c:v>235.65583333333353</c:v>
                </c:pt>
                <c:pt idx="3236">
                  <c:v>235.80166666666668</c:v>
                </c:pt>
                <c:pt idx="3237">
                  <c:v>235.86833333333374</c:v>
                </c:pt>
                <c:pt idx="3238">
                  <c:v>235.935</c:v>
                </c:pt>
                <c:pt idx="3239">
                  <c:v>236.00166666666658</c:v>
                </c:pt>
                <c:pt idx="3240">
                  <c:v>236.06833333333364</c:v>
                </c:pt>
                <c:pt idx="3241">
                  <c:v>236.13499999999999</c:v>
                </c:pt>
                <c:pt idx="3242">
                  <c:v>236.20166666666645</c:v>
                </c:pt>
                <c:pt idx="3243">
                  <c:v>236.26833333333357</c:v>
                </c:pt>
                <c:pt idx="3244">
                  <c:v>236.33500000000001</c:v>
                </c:pt>
                <c:pt idx="3245">
                  <c:v>236.40166666666659</c:v>
                </c:pt>
                <c:pt idx="3246">
                  <c:v>236.4683333333337</c:v>
                </c:pt>
                <c:pt idx="3247">
                  <c:v>236.535</c:v>
                </c:pt>
                <c:pt idx="3248">
                  <c:v>236.60166666666655</c:v>
                </c:pt>
                <c:pt idx="3249">
                  <c:v>236.66833333333363</c:v>
                </c:pt>
                <c:pt idx="3250">
                  <c:v>236.73499999999999</c:v>
                </c:pt>
                <c:pt idx="3251">
                  <c:v>236.80166666666668</c:v>
                </c:pt>
                <c:pt idx="3252">
                  <c:v>236.86833333333374</c:v>
                </c:pt>
                <c:pt idx="3253">
                  <c:v>236.935</c:v>
                </c:pt>
                <c:pt idx="3254">
                  <c:v>237.00166666666658</c:v>
                </c:pt>
                <c:pt idx="3255">
                  <c:v>237.06833333333364</c:v>
                </c:pt>
                <c:pt idx="3256">
                  <c:v>237.13499999999999</c:v>
                </c:pt>
                <c:pt idx="3257">
                  <c:v>237.20166666666645</c:v>
                </c:pt>
                <c:pt idx="3258">
                  <c:v>237.26833333333357</c:v>
                </c:pt>
                <c:pt idx="3259">
                  <c:v>237.33500000000001</c:v>
                </c:pt>
                <c:pt idx="3260">
                  <c:v>237.40166666666659</c:v>
                </c:pt>
                <c:pt idx="3261">
                  <c:v>237.4683333333337</c:v>
                </c:pt>
                <c:pt idx="3262">
                  <c:v>237.535</c:v>
                </c:pt>
                <c:pt idx="3263">
                  <c:v>237.60166666666655</c:v>
                </c:pt>
                <c:pt idx="3264">
                  <c:v>237.66833333333363</c:v>
                </c:pt>
                <c:pt idx="3265">
                  <c:v>237.73499999999999</c:v>
                </c:pt>
                <c:pt idx="3266">
                  <c:v>237.80166666666668</c:v>
                </c:pt>
                <c:pt idx="3267">
                  <c:v>237.86833333333374</c:v>
                </c:pt>
                <c:pt idx="3268">
                  <c:v>237.935</c:v>
                </c:pt>
                <c:pt idx="3269">
                  <c:v>238.00166666666658</c:v>
                </c:pt>
                <c:pt idx="3270">
                  <c:v>238.06833333333364</c:v>
                </c:pt>
                <c:pt idx="3271">
                  <c:v>238.13499999999999</c:v>
                </c:pt>
                <c:pt idx="3272">
                  <c:v>238.20166666666645</c:v>
                </c:pt>
                <c:pt idx="3273">
                  <c:v>238.26833333333357</c:v>
                </c:pt>
                <c:pt idx="3274">
                  <c:v>238.33500000000001</c:v>
                </c:pt>
                <c:pt idx="3275">
                  <c:v>238.40166666666659</c:v>
                </c:pt>
                <c:pt idx="3276">
                  <c:v>238.4683333333337</c:v>
                </c:pt>
                <c:pt idx="3277">
                  <c:v>238.535</c:v>
                </c:pt>
                <c:pt idx="3278">
                  <c:v>238.60166666666655</c:v>
                </c:pt>
                <c:pt idx="3279">
                  <c:v>238.66833333333363</c:v>
                </c:pt>
                <c:pt idx="3280">
                  <c:v>238.73499999999999</c:v>
                </c:pt>
                <c:pt idx="3281">
                  <c:v>238.80166666666668</c:v>
                </c:pt>
                <c:pt idx="3282">
                  <c:v>238.86833333333374</c:v>
                </c:pt>
                <c:pt idx="3283">
                  <c:v>238.935</c:v>
                </c:pt>
                <c:pt idx="3284">
                  <c:v>239.00166666666658</c:v>
                </c:pt>
                <c:pt idx="3285">
                  <c:v>239.06833333333364</c:v>
                </c:pt>
                <c:pt idx="3286">
                  <c:v>239.13499999999999</c:v>
                </c:pt>
                <c:pt idx="3287">
                  <c:v>239.20166666666645</c:v>
                </c:pt>
                <c:pt idx="3288">
                  <c:v>239.26833333333357</c:v>
                </c:pt>
                <c:pt idx="3289">
                  <c:v>239.33500000000001</c:v>
                </c:pt>
                <c:pt idx="3290">
                  <c:v>239.40166666666659</c:v>
                </c:pt>
                <c:pt idx="3291">
                  <c:v>239.4683333333337</c:v>
                </c:pt>
                <c:pt idx="3292">
                  <c:v>239.535</c:v>
                </c:pt>
                <c:pt idx="3293">
                  <c:v>239.60166666666655</c:v>
                </c:pt>
                <c:pt idx="3294">
                  <c:v>239.66833333333363</c:v>
                </c:pt>
                <c:pt idx="3295">
                  <c:v>239.73499999999999</c:v>
                </c:pt>
                <c:pt idx="3296">
                  <c:v>239.80166666666668</c:v>
                </c:pt>
                <c:pt idx="3297">
                  <c:v>239.86833333333374</c:v>
                </c:pt>
                <c:pt idx="3298">
                  <c:v>239.92138888888917</c:v>
                </c:pt>
                <c:pt idx="3299">
                  <c:v>239.97055555555536</c:v>
                </c:pt>
                <c:pt idx="3300">
                  <c:v>240.02805555555557</c:v>
                </c:pt>
                <c:pt idx="3301">
                  <c:v>240.09472222222215</c:v>
                </c:pt>
                <c:pt idx="3302">
                  <c:v>240.16138888888889</c:v>
                </c:pt>
                <c:pt idx="3303">
                  <c:v>240.22805555555556</c:v>
                </c:pt>
                <c:pt idx="3304">
                  <c:v>240.29472222222202</c:v>
                </c:pt>
                <c:pt idx="3305">
                  <c:v>240.36138888888917</c:v>
                </c:pt>
                <c:pt idx="3306">
                  <c:v>240.42805555555557</c:v>
                </c:pt>
                <c:pt idx="3307">
                  <c:v>240.49472222222218</c:v>
                </c:pt>
                <c:pt idx="3308">
                  <c:v>240.5613888888891</c:v>
                </c:pt>
                <c:pt idx="3309">
                  <c:v>240.62805555555556</c:v>
                </c:pt>
                <c:pt idx="3310">
                  <c:v>240.69472222222203</c:v>
                </c:pt>
                <c:pt idx="3311">
                  <c:v>240.76138888888889</c:v>
                </c:pt>
                <c:pt idx="3312">
                  <c:v>240.82805555555561</c:v>
                </c:pt>
                <c:pt idx="3313">
                  <c:v>240.89472222222219</c:v>
                </c:pt>
                <c:pt idx="3314">
                  <c:v>240.96138888888919</c:v>
                </c:pt>
                <c:pt idx="3315">
                  <c:v>241.02805555555557</c:v>
                </c:pt>
                <c:pt idx="3316">
                  <c:v>241.09472222222215</c:v>
                </c:pt>
                <c:pt idx="3317">
                  <c:v>241.16138888888889</c:v>
                </c:pt>
                <c:pt idx="3318">
                  <c:v>241.22805555555556</c:v>
                </c:pt>
                <c:pt idx="3319">
                  <c:v>241.29472222222202</c:v>
                </c:pt>
                <c:pt idx="3320">
                  <c:v>241.36138888888917</c:v>
                </c:pt>
                <c:pt idx="3321">
                  <c:v>241.42805555555557</c:v>
                </c:pt>
                <c:pt idx="3322">
                  <c:v>241.49472222222218</c:v>
                </c:pt>
                <c:pt idx="3323">
                  <c:v>241.5613888888891</c:v>
                </c:pt>
                <c:pt idx="3324">
                  <c:v>241.62805555555556</c:v>
                </c:pt>
                <c:pt idx="3325">
                  <c:v>241.69472222222203</c:v>
                </c:pt>
                <c:pt idx="3326">
                  <c:v>241.76138888888889</c:v>
                </c:pt>
                <c:pt idx="3327">
                  <c:v>241.82805555555561</c:v>
                </c:pt>
                <c:pt idx="3328">
                  <c:v>241.89472222222219</c:v>
                </c:pt>
                <c:pt idx="3329">
                  <c:v>241.96138888888919</c:v>
                </c:pt>
                <c:pt idx="3330">
                  <c:v>242.02805555555557</c:v>
                </c:pt>
                <c:pt idx="3331">
                  <c:v>242.09472222222215</c:v>
                </c:pt>
                <c:pt idx="3332">
                  <c:v>242.16138888888889</c:v>
                </c:pt>
                <c:pt idx="3333">
                  <c:v>242.22805555555556</c:v>
                </c:pt>
                <c:pt idx="3334">
                  <c:v>242.29472222222202</c:v>
                </c:pt>
                <c:pt idx="3335">
                  <c:v>242.36138888888917</c:v>
                </c:pt>
                <c:pt idx="3336">
                  <c:v>242.42805555555557</c:v>
                </c:pt>
                <c:pt idx="3337">
                  <c:v>242.49472222222218</c:v>
                </c:pt>
                <c:pt idx="3338">
                  <c:v>242.5613888888891</c:v>
                </c:pt>
                <c:pt idx="3339">
                  <c:v>242.62805555555556</c:v>
                </c:pt>
                <c:pt idx="3340">
                  <c:v>242.69472222222203</c:v>
                </c:pt>
                <c:pt idx="3341">
                  <c:v>242.76138888888889</c:v>
                </c:pt>
                <c:pt idx="3342">
                  <c:v>242.82805555555561</c:v>
                </c:pt>
                <c:pt idx="3343">
                  <c:v>242.89472222222219</c:v>
                </c:pt>
                <c:pt idx="3344">
                  <c:v>242.96138888888919</c:v>
                </c:pt>
                <c:pt idx="3345">
                  <c:v>243.02805555555557</c:v>
                </c:pt>
                <c:pt idx="3346">
                  <c:v>243.09472222222215</c:v>
                </c:pt>
                <c:pt idx="3347">
                  <c:v>243.16138888888889</c:v>
                </c:pt>
                <c:pt idx="3348">
                  <c:v>243.22805555555556</c:v>
                </c:pt>
                <c:pt idx="3349">
                  <c:v>243.29472222222202</c:v>
                </c:pt>
                <c:pt idx="3350">
                  <c:v>243.36138888888917</c:v>
                </c:pt>
                <c:pt idx="3351">
                  <c:v>243.42805555555557</c:v>
                </c:pt>
                <c:pt idx="3352">
                  <c:v>243.49472222222218</c:v>
                </c:pt>
                <c:pt idx="3353">
                  <c:v>243.5613888888891</c:v>
                </c:pt>
                <c:pt idx="3354">
                  <c:v>243.62805555555556</c:v>
                </c:pt>
                <c:pt idx="3355">
                  <c:v>243.69472222222203</c:v>
                </c:pt>
                <c:pt idx="3356">
                  <c:v>243.76138888888889</c:v>
                </c:pt>
                <c:pt idx="3357">
                  <c:v>243.82805555555561</c:v>
                </c:pt>
                <c:pt idx="3358">
                  <c:v>243.89472222222219</c:v>
                </c:pt>
                <c:pt idx="3359">
                  <c:v>243.96138888888919</c:v>
                </c:pt>
                <c:pt idx="3360">
                  <c:v>244.02805555555557</c:v>
                </c:pt>
                <c:pt idx="3361">
                  <c:v>244.09472222222215</c:v>
                </c:pt>
                <c:pt idx="3362">
                  <c:v>244.16138888888889</c:v>
                </c:pt>
                <c:pt idx="3363">
                  <c:v>244.22805555555556</c:v>
                </c:pt>
                <c:pt idx="3364">
                  <c:v>244.29472222222202</c:v>
                </c:pt>
                <c:pt idx="3365">
                  <c:v>244.36138888888917</c:v>
                </c:pt>
                <c:pt idx="3366">
                  <c:v>244.42805555555557</c:v>
                </c:pt>
                <c:pt idx="3367">
                  <c:v>244.49472222222218</c:v>
                </c:pt>
                <c:pt idx="3368">
                  <c:v>244.56138888888887</c:v>
                </c:pt>
                <c:pt idx="3369">
                  <c:v>244.62805555555556</c:v>
                </c:pt>
                <c:pt idx="3370">
                  <c:v>244.69472222222203</c:v>
                </c:pt>
                <c:pt idx="3371">
                  <c:v>244.76138888888889</c:v>
                </c:pt>
                <c:pt idx="3372">
                  <c:v>244.82805555555561</c:v>
                </c:pt>
                <c:pt idx="3373">
                  <c:v>244.89472222222219</c:v>
                </c:pt>
                <c:pt idx="3374">
                  <c:v>244.96138888888919</c:v>
                </c:pt>
                <c:pt idx="3375">
                  <c:v>245.02805555555557</c:v>
                </c:pt>
                <c:pt idx="3376">
                  <c:v>245.09472222222215</c:v>
                </c:pt>
                <c:pt idx="3377">
                  <c:v>245.16138888888889</c:v>
                </c:pt>
                <c:pt idx="3378">
                  <c:v>245.22805555555556</c:v>
                </c:pt>
                <c:pt idx="3379">
                  <c:v>245.29472222222202</c:v>
                </c:pt>
                <c:pt idx="3380">
                  <c:v>245.36138888888917</c:v>
                </c:pt>
                <c:pt idx="3381">
                  <c:v>245.42805555555557</c:v>
                </c:pt>
                <c:pt idx="3382">
                  <c:v>245.49472222222218</c:v>
                </c:pt>
                <c:pt idx="3383">
                  <c:v>245.56138888888887</c:v>
                </c:pt>
                <c:pt idx="3384">
                  <c:v>245.62805555555556</c:v>
                </c:pt>
                <c:pt idx="3385">
                  <c:v>245.69472222222203</c:v>
                </c:pt>
                <c:pt idx="3386">
                  <c:v>245.76138888888889</c:v>
                </c:pt>
                <c:pt idx="3387">
                  <c:v>245.82805555555561</c:v>
                </c:pt>
                <c:pt idx="3388">
                  <c:v>245.89472222222219</c:v>
                </c:pt>
                <c:pt idx="3389">
                  <c:v>245.96138888888919</c:v>
                </c:pt>
                <c:pt idx="3390">
                  <c:v>246.02805555555557</c:v>
                </c:pt>
                <c:pt idx="3391">
                  <c:v>246.09472222222215</c:v>
                </c:pt>
                <c:pt idx="3392">
                  <c:v>246.16138888888889</c:v>
                </c:pt>
                <c:pt idx="3393">
                  <c:v>246.22805555555556</c:v>
                </c:pt>
                <c:pt idx="3394">
                  <c:v>246.29472222222202</c:v>
                </c:pt>
                <c:pt idx="3395">
                  <c:v>246.36138888888917</c:v>
                </c:pt>
                <c:pt idx="3396">
                  <c:v>246.42805555555557</c:v>
                </c:pt>
                <c:pt idx="3397">
                  <c:v>246.49472222222218</c:v>
                </c:pt>
                <c:pt idx="3398">
                  <c:v>246.56138888888887</c:v>
                </c:pt>
                <c:pt idx="3399">
                  <c:v>246.62805555555556</c:v>
                </c:pt>
                <c:pt idx="3400">
                  <c:v>246.69472222222203</c:v>
                </c:pt>
                <c:pt idx="3401">
                  <c:v>246.76138888888889</c:v>
                </c:pt>
                <c:pt idx="3402">
                  <c:v>246.82805555555561</c:v>
                </c:pt>
                <c:pt idx="3403">
                  <c:v>246.89472222222219</c:v>
                </c:pt>
                <c:pt idx="3404">
                  <c:v>246.96138888888919</c:v>
                </c:pt>
                <c:pt idx="3405">
                  <c:v>247.02805555555557</c:v>
                </c:pt>
                <c:pt idx="3406">
                  <c:v>247.09472222222215</c:v>
                </c:pt>
                <c:pt idx="3407">
                  <c:v>247.16138888888889</c:v>
                </c:pt>
                <c:pt idx="3408">
                  <c:v>247.22805555555556</c:v>
                </c:pt>
                <c:pt idx="3409">
                  <c:v>247.29472222222202</c:v>
                </c:pt>
                <c:pt idx="3410">
                  <c:v>247.36138888888917</c:v>
                </c:pt>
                <c:pt idx="3411">
                  <c:v>247.42805555555557</c:v>
                </c:pt>
                <c:pt idx="3412">
                  <c:v>247.49472222222218</c:v>
                </c:pt>
                <c:pt idx="3413">
                  <c:v>247.56138888888887</c:v>
                </c:pt>
                <c:pt idx="3414">
                  <c:v>247.62805555555556</c:v>
                </c:pt>
                <c:pt idx="3415">
                  <c:v>247.69472222222203</c:v>
                </c:pt>
                <c:pt idx="3416">
                  <c:v>247.76138888888889</c:v>
                </c:pt>
                <c:pt idx="3417">
                  <c:v>247.82805555555561</c:v>
                </c:pt>
                <c:pt idx="3418">
                  <c:v>247.89472222222219</c:v>
                </c:pt>
                <c:pt idx="3419">
                  <c:v>247.96138888888919</c:v>
                </c:pt>
                <c:pt idx="3420">
                  <c:v>248.02805555555557</c:v>
                </c:pt>
                <c:pt idx="3421">
                  <c:v>248.09472222222215</c:v>
                </c:pt>
                <c:pt idx="3422">
                  <c:v>248.16138888888889</c:v>
                </c:pt>
                <c:pt idx="3423">
                  <c:v>248.22805555555556</c:v>
                </c:pt>
                <c:pt idx="3424">
                  <c:v>248.29472222222202</c:v>
                </c:pt>
                <c:pt idx="3425">
                  <c:v>248.36138888888917</c:v>
                </c:pt>
                <c:pt idx="3426">
                  <c:v>248.42805555555557</c:v>
                </c:pt>
                <c:pt idx="3427">
                  <c:v>248.49472222222218</c:v>
                </c:pt>
                <c:pt idx="3428">
                  <c:v>248.56138888888887</c:v>
                </c:pt>
                <c:pt idx="3429">
                  <c:v>248.62805555555556</c:v>
                </c:pt>
                <c:pt idx="3430">
                  <c:v>248.69472222222203</c:v>
                </c:pt>
                <c:pt idx="3431">
                  <c:v>248.76138888888889</c:v>
                </c:pt>
                <c:pt idx="3432">
                  <c:v>248.82805555555561</c:v>
                </c:pt>
                <c:pt idx="3433">
                  <c:v>248.89472222222219</c:v>
                </c:pt>
                <c:pt idx="3434">
                  <c:v>248.96138888888919</c:v>
                </c:pt>
                <c:pt idx="3435">
                  <c:v>249.02805555555557</c:v>
                </c:pt>
                <c:pt idx="3436">
                  <c:v>249.09472222222215</c:v>
                </c:pt>
                <c:pt idx="3437">
                  <c:v>249.16138888888889</c:v>
                </c:pt>
                <c:pt idx="3438">
                  <c:v>249.22805555555556</c:v>
                </c:pt>
                <c:pt idx="3439">
                  <c:v>249.29472222222202</c:v>
                </c:pt>
                <c:pt idx="3440">
                  <c:v>249.36138888888917</c:v>
                </c:pt>
                <c:pt idx="3441">
                  <c:v>249.42805555555557</c:v>
                </c:pt>
                <c:pt idx="3442">
                  <c:v>249.49472222222218</c:v>
                </c:pt>
                <c:pt idx="3443">
                  <c:v>249.56138888888887</c:v>
                </c:pt>
                <c:pt idx="3444">
                  <c:v>249.62805555555556</c:v>
                </c:pt>
                <c:pt idx="3445">
                  <c:v>249.69472222222203</c:v>
                </c:pt>
                <c:pt idx="3446">
                  <c:v>249.76138888888889</c:v>
                </c:pt>
                <c:pt idx="3447">
                  <c:v>249.82805555555561</c:v>
                </c:pt>
                <c:pt idx="3448">
                  <c:v>249.89472222222219</c:v>
                </c:pt>
                <c:pt idx="3449">
                  <c:v>249.96138888888919</c:v>
                </c:pt>
                <c:pt idx="3450">
                  <c:v>250.02805555555557</c:v>
                </c:pt>
                <c:pt idx="3451">
                  <c:v>250.09472222222215</c:v>
                </c:pt>
                <c:pt idx="3452">
                  <c:v>250.16138888888889</c:v>
                </c:pt>
                <c:pt idx="3453">
                  <c:v>250.22805555555556</c:v>
                </c:pt>
                <c:pt idx="3454">
                  <c:v>250.29472222222202</c:v>
                </c:pt>
                <c:pt idx="3455">
                  <c:v>250.36138888888917</c:v>
                </c:pt>
                <c:pt idx="3456">
                  <c:v>250.42805555555557</c:v>
                </c:pt>
                <c:pt idx="3457">
                  <c:v>250.49472222222218</c:v>
                </c:pt>
                <c:pt idx="3458">
                  <c:v>250.56138888888887</c:v>
                </c:pt>
                <c:pt idx="3459">
                  <c:v>250.62805555555556</c:v>
                </c:pt>
                <c:pt idx="3460">
                  <c:v>250.69472222222203</c:v>
                </c:pt>
                <c:pt idx="3461">
                  <c:v>250.76138888888889</c:v>
                </c:pt>
                <c:pt idx="3462">
                  <c:v>250.82805555555561</c:v>
                </c:pt>
                <c:pt idx="3463">
                  <c:v>250.89472222222219</c:v>
                </c:pt>
                <c:pt idx="3464">
                  <c:v>250.96138888888919</c:v>
                </c:pt>
                <c:pt idx="3465">
                  <c:v>251.02805555555557</c:v>
                </c:pt>
                <c:pt idx="3466">
                  <c:v>251.09472222222215</c:v>
                </c:pt>
                <c:pt idx="3467">
                  <c:v>251.16138888888889</c:v>
                </c:pt>
                <c:pt idx="3468">
                  <c:v>251.22805555555556</c:v>
                </c:pt>
                <c:pt idx="3469">
                  <c:v>251.29472222222202</c:v>
                </c:pt>
                <c:pt idx="3470">
                  <c:v>251.36138888888917</c:v>
                </c:pt>
                <c:pt idx="3471">
                  <c:v>251.42805555555557</c:v>
                </c:pt>
                <c:pt idx="3472">
                  <c:v>251.49472222222218</c:v>
                </c:pt>
                <c:pt idx="3473">
                  <c:v>251.56138888888887</c:v>
                </c:pt>
                <c:pt idx="3474">
                  <c:v>251.62805555555556</c:v>
                </c:pt>
                <c:pt idx="3475">
                  <c:v>251.69472222222203</c:v>
                </c:pt>
                <c:pt idx="3476">
                  <c:v>251.76138888888889</c:v>
                </c:pt>
                <c:pt idx="3477">
                  <c:v>251.82805555555561</c:v>
                </c:pt>
                <c:pt idx="3478">
                  <c:v>251.89472222222219</c:v>
                </c:pt>
                <c:pt idx="3479">
                  <c:v>251.96138888888919</c:v>
                </c:pt>
                <c:pt idx="3480">
                  <c:v>252.02805555555557</c:v>
                </c:pt>
                <c:pt idx="3481">
                  <c:v>252.09472222222215</c:v>
                </c:pt>
                <c:pt idx="3482">
                  <c:v>252.16138888888889</c:v>
                </c:pt>
                <c:pt idx="3483">
                  <c:v>252.22805555555556</c:v>
                </c:pt>
                <c:pt idx="3484">
                  <c:v>252.29472222222202</c:v>
                </c:pt>
                <c:pt idx="3485">
                  <c:v>252.36138888888917</c:v>
                </c:pt>
                <c:pt idx="3486">
                  <c:v>252.42805555555557</c:v>
                </c:pt>
                <c:pt idx="3487">
                  <c:v>252.49472222222218</c:v>
                </c:pt>
                <c:pt idx="3488">
                  <c:v>252.56138888888887</c:v>
                </c:pt>
                <c:pt idx="3489">
                  <c:v>252.62805555555556</c:v>
                </c:pt>
                <c:pt idx="3490">
                  <c:v>252.69472222222203</c:v>
                </c:pt>
                <c:pt idx="3491">
                  <c:v>252.76138888888889</c:v>
                </c:pt>
                <c:pt idx="3492">
                  <c:v>252.82805555555561</c:v>
                </c:pt>
                <c:pt idx="3493">
                  <c:v>252.89472222222219</c:v>
                </c:pt>
                <c:pt idx="3494">
                  <c:v>252.96138888888919</c:v>
                </c:pt>
                <c:pt idx="3495">
                  <c:v>253.02805555555557</c:v>
                </c:pt>
                <c:pt idx="3496">
                  <c:v>253.09472222222215</c:v>
                </c:pt>
                <c:pt idx="3497">
                  <c:v>253.16138888888889</c:v>
                </c:pt>
                <c:pt idx="3498">
                  <c:v>253.22805555555556</c:v>
                </c:pt>
                <c:pt idx="3499">
                  <c:v>253.29472222222202</c:v>
                </c:pt>
                <c:pt idx="3500">
                  <c:v>253.36138888888917</c:v>
                </c:pt>
                <c:pt idx="3501">
                  <c:v>253.42805555555557</c:v>
                </c:pt>
                <c:pt idx="3502">
                  <c:v>253.49472222222218</c:v>
                </c:pt>
                <c:pt idx="3503">
                  <c:v>253.56138888888887</c:v>
                </c:pt>
                <c:pt idx="3504">
                  <c:v>253.62805555555556</c:v>
                </c:pt>
                <c:pt idx="3505">
                  <c:v>253.69472222222203</c:v>
                </c:pt>
                <c:pt idx="3506">
                  <c:v>253.76138888888889</c:v>
                </c:pt>
                <c:pt idx="3507">
                  <c:v>253.82805555555561</c:v>
                </c:pt>
                <c:pt idx="3508">
                  <c:v>253.89472222222219</c:v>
                </c:pt>
                <c:pt idx="3509">
                  <c:v>253.96138888888919</c:v>
                </c:pt>
                <c:pt idx="3510">
                  <c:v>254.02805555555557</c:v>
                </c:pt>
                <c:pt idx="3511">
                  <c:v>254.09472222222215</c:v>
                </c:pt>
                <c:pt idx="3512">
                  <c:v>254.16138888888889</c:v>
                </c:pt>
                <c:pt idx="3513">
                  <c:v>254.22805555555556</c:v>
                </c:pt>
                <c:pt idx="3514">
                  <c:v>254.29472222222202</c:v>
                </c:pt>
                <c:pt idx="3515">
                  <c:v>254.36138888888917</c:v>
                </c:pt>
                <c:pt idx="3516">
                  <c:v>254.42805555555557</c:v>
                </c:pt>
                <c:pt idx="3517">
                  <c:v>254.49472222222218</c:v>
                </c:pt>
                <c:pt idx="3518">
                  <c:v>254.56138888888887</c:v>
                </c:pt>
                <c:pt idx="3519">
                  <c:v>254.62805555555556</c:v>
                </c:pt>
                <c:pt idx="3520">
                  <c:v>254.69472222222203</c:v>
                </c:pt>
                <c:pt idx="3521">
                  <c:v>254.76138888888889</c:v>
                </c:pt>
                <c:pt idx="3522">
                  <c:v>254.82805555555561</c:v>
                </c:pt>
                <c:pt idx="3523">
                  <c:v>254.89472222222219</c:v>
                </c:pt>
                <c:pt idx="3524">
                  <c:v>254.96138888888919</c:v>
                </c:pt>
                <c:pt idx="3525">
                  <c:v>255.02805555555557</c:v>
                </c:pt>
                <c:pt idx="3526">
                  <c:v>255.09472222222215</c:v>
                </c:pt>
                <c:pt idx="3527">
                  <c:v>255.16138888888889</c:v>
                </c:pt>
                <c:pt idx="3528">
                  <c:v>255.22805555555556</c:v>
                </c:pt>
                <c:pt idx="3529">
                  <c:v>255.29472222222202</c:v>
                </c:pt>
                <c:pt idx="3530">
                  <c:v>255.36138888888917</c:v>
                </c:pt>
                <c:pt idx="3531">
                  <c:v>255.42805555555557</c:v>
                </c:pt>
                <c:pt idx="3532">
                  <c:v>255.49472222222218</c:v>
                </c:pt>
                <c:pt idx="3533">
                  <c:v>255.56138888888887</c:v>
                </c:pt>
                <c:pt idx="3534">
                  <c:v>255.62805555555556</c:v>
                </c:pt>
                <c:pt idx="3535">
                  <c:v>255.69472222222203</c:v>
                </c:pt>
                <c:pt idx="3536">
                  <c:v>255.76138888888889</c:v>
                </c:pt>
                <c:pt idx="3537">
                  <c:v>255.82805555555561</c:v>
                </c:pt>
                <c:pt idx="3538">
                  <c:v>255.89472222222219</c:v>
                </c:pt>
                <c:pt idx="3539">
                  <c:v>255.96138888888919</c:v>
                </c:pt>
                <c:pt idx="3540">
                  <c:v>256.02805555555523</c:v>
                </c:pt>
                <c:pt idx="3541">
                  <c:v>256.09472222222223</c:v>
                </c:pt>
                <c:pt idx="3542">
                  <c:v>256.16138888888889</c:v>
                </c:pt>
                <c:pt idx="3543">
                  <c:v>256.22805555555516</c:v>
                </c:pt>
                <c:pt idx="3544">
                  <c:v>256.29472222222199</c:v>
                </c:pt>
                <c:pt idx="3545">
                  <c:v>256.36138888888883</c:v>
                </c:pt>
                <c:pt idx="3546">
                  <c:v>256.42805555555509</c:v>
                </c:pt>
                <c:pt idx="3547">
                  <c:v>256.49472222222181</c:v>
                </c:pt>
                <c:pt idx="3548">
                  <c:v>256.56138888888864</c:v>
                </c:pt>
                <c:pt idx="3549">
                  <c:v>256.62805555555553</c:v>
                </c:pt>
                <c:pt idx="3550">
                  <c:v>256.69472222222225</c:v>
                </c:pt>
                <c:pt idx="3551">
                  <c:v>256.76138888888869</c:v>
                </c:pt>
                <c:pt idx="3552">
                  <c:v>256.82805555555524</c:v>
                </c:pt>
                <c:pt idx="3553">
                  <c:v>256.89472222222219</c:v>
                </c:pt>
                <c:pt idx="3554">
                  <c:v>256.96138888888851</c:v>
                </c:pt>
                <c:pt idx="3555">
                  <c:v>257.02805555555523</c:v>
                </c:pt>
                <c:pt idx="3556">
                  <c:v>257.09472222222223</c:v>
                </c:pt>
                <c:pt idx="3557">
                  <c:v>257.16138888888889</c:v>
                </c:pt>
                <c:pt idx="3558">
                  <c:v>257.22805555555516</c:v>
                </c:pt>
                <c:pt idx="3559">
                  <c:v>257.29472222222199</c:v>
                </c:pt>
                <c:pt idx="3560">
                  <c:v>257.36138888888883</c:v>
                </c:pt>
                <c:pt idx="3561">
                  <c:v>257.42805555555509</c:v>
                </c:pt>
                <c:pt idx="3562">
                  <c:v>257.49472222222181</c:v>
                </c:pt>
                <c:pt idx="3563">
                  <c:v>257.56138888888864</c:v>
                </c:pt>
                <c:pt idx="3564">
                  <c:v>257.62805555555553</c:v>
                </c:pt>
                <c:pt idx="3565">
                  <c:v>257.69472222222225</c:v>
                </c:pt>
                <c:pt idx="3566">
                  <c:v>257.76138888888869</c:v>
                </c:pt>
                <c:pt idx="3567">
                  <c:v>257.82805555555524</c:v>
                </c:pt>
                <c:pt idx="3568">
                  <c:v>257.89472222222224</c:v>
                </c:pt>
                <c:pt idx="3569">
                  <c:v>257.96138888888851</c:v>
                </c:pt>
                <c:pt idx="3570">
                  <c:v>258.02805555555523</c:v>
                </c:pt>
                <c:pt idx="3571">
                  <c:v>258.09472222222223</c:v>
                </c:pt>
                <c:pt idx="3572">
                  <c:v>258.16138888888889</c:v>
                </c:pt>
                <c:pt idx="3573">
                  <c:v>258.22805555555516</c:v>
                </c:pt>
                <c:pt idx="3574">
                  <c:v>258.29472222222199</c:v>
                </c:pt>
                <c:pt idx="3575">
                  <c:v>258.36138888888883</c:v>
                </c:pt>
                <c:pt idx="3576">
                  <c:v>258.42805555555509</c:v>
                </c:pt>
                <c:pt idx="3577">
                  <c:v>258.49472222222181</c:v>
                </c:pt>
                <c:pt idx="3578">
                  <c:v>258.56138888888864</c:v>
                </c:pt>
                <c:pt idx="3579">
                  <c:v>258.62805555555553</c:v>
                </c:pt>
                <c:pt idx="3580">
                  <c:v>258.69472222222225</c:v>
                </c:pt>
                <c:pt idx="3583">
                  <c:v>259.8033333333338</c:v>
                </c:pt>
                <c:pt idx="3584">
                  <c:v>259.87</c:v>
                </c:pt>
                <c:pt idx="3585">
                  <c:v>259.93666666666667</c:v>
                </c:pt>
                <c:pt idx="3586">
                  <c:v>260.00333333333373</c:v>
                </c:pt>
                <c:pt idx="3587">
                  <c:v>260.07</c:v>
                </c:pt>
                <c:pt idx="3588">
                  <c:v>260.13666666666671</c:v>
                </c:pt>
                <c:pt idx="3589">
                  <c:v>260.20333333333332</c:v>
                </c:pt>
                <c:pt idx="3590">
                  <c:v>260.27</c:v>
                </c:pt>
                <c:pt idx="3591">
                  <c:v>260.3366666666667</c:v>
                </c:pt>
                <c:pt idx="3592">
                  <c:v>260.40333333333331</c:v>
                </c:pt>
                <c:pt idx="3593">
                  <c:v>260.47000000000003</c:v>
                </c:pt>
                <c:pt idx="3594">
                  <c:v>260.53666666666675</c:v>
                </c:pt>
                <c:pt idx="3595">
                  <c:v>260.60333333333381</c:v>
                </c:pt>
                <c:pt idx="3596">
                  <c:v>260.67</c:v>
                </c:pt>
                <c:pt idx="3597">
                  <c:v>260.73666666666668</c:v>
                </c:pt>
                <c:pt idx="3598">
                  <c:v>260.8033333333338</c:v>
                </c:pt>
                <c:pt idx="3599">
                  <c:v>260.87</c:v>
                </c:pt>
                <c:pt idx="3600">
                  <c:v>260.93666666666667</c:v>
                </c:pt>
                <c:pt idx="3601">
                  <c:v>261.00333333333373</c:v>
                </c:pt>
                <c:pt idx="3602">
                  <c:v>261.07</c:v>
                </c:pt>
                <c:pt idx="3603">
                  <c:v>261.13666666666671</c:v>
                </c:pt>
                <c:pt idx="3604">
                  <c:v>261.20333333333332</c:v>
                </c:pt>
                <c:pt idx="3605">
                  <c:v>261.27</c:v>
                </c:pt>
                <c:pt idx="3606">
                  <c:v>261.3366666666667</c:v>
                </c:pt>
                <c:pt idx="3607">
                  <c:v>261.40333333333331</c:v>
                </c:pt>
                <c:pt idx="3608">
                  <c:v>261.47000000000003</c:v>
                </c:pt>
                <c:pt idx="3609">
                  <c:v>261.53666666666675</c:v>
                </c:pt>
                <c:pt idx="3610">
                  <c:v>261.60333333333381</c:v>
                </c:pt>
                <c:pt idx="3611">
                  <c:v>261.67</c:v>
                </c:pt>
                <c:pt idx="3612">
                  <c:v>261.73666666666668</c:v>
                </c:pt>
                <c:pt idx="3613">
                  <c:v>261.8033333333338</c:v>
                </c:pt>
                <c:pt idx="3614">
                  <c:v>261.87</c:v>
                </c:pt>
                <c:pt idx="3615">
                  <c:v>261.93666666666667</c:v>
                </c:pt>
                <c:pt idx="3616">
                  <c:v>262.00333333333373</c:v>
                </c:pt>
                <c:pt idx="3617">
                  <c:v>262.07</c:v>
                </c:pt>
                <c:pt idx="3618">
                  <c:v>262.13666666666671</c:v>
                </c:pt>
                <c:pt idx="3619">
                  <c:v>262.20333333333332</c:v>
                </c:pt>
                <c:pt idx="3620">
                  <c:v>262.27</c:v>
                </c:pt>
                <c:pt idx="3621">
                  <c:v>262.3366666666667</c:v>
                </c:pt>
                <c:pt idx="3622">
                  <c:v>262.40333333333331</c:v>
                </c:pt>
                <c:pt idx="3623">
                  <c:v>262.47000000000003</c:v>
                </c:pt>
                <c:pt idx="3624">
                  <c:v>262.53666666666675</c:v>
                </c:pt>
                <c:pt idx="3625">
                  <c:v>262.60333333333381</c:v>
                </c:pt>
                <c:pt idx="3626">
                  <c:v>262.67</c:v>
                </c:pt>
                <c:pt idx="3627">
                  <c:v>262.73666666666668</c:v>
                </c:pt>
                <c:pt idx="3628">
                  <c:v>262.8033333333338</c:v>
                </c:pt>
                <c:pt idx="3629">
                  <c:v>262.87</c:v>
                </c:pt>
                <c:pt idx="3630">
                  <c:v>262.93666666666667</c:v>
                </c:pt>
                <c:pt idx="3631">
                  <c:v>263.00333333333373</c:v>
                </c:pt>
                <c:pt idx="3632">
                  <c:v>263.07</c:v>
                </c:pt>
                <c:pt idx="3633">
                  <c:v>263.13666666666671</c:v>
                </c:pt>
                <c:pt idx="3634">
                  <c:v>263.20333333333332</c:v>
                </c:pt>
                <c:pt idx="3635">
                  <c:v>263.27</c:v>
                </c:pt>
                <c:pt idx="3636">
                  <c:v>263.3366666666667</c:v>
                </c:pt>
                <c:pt idx="3637">
                  <c:v>263.40333333333331</c:v>
                </c:pt>
                <c:pt idx="3638">
                  <c:v>263.47000000000003</c:v>
                </c:pt>
                <c:pt idx="3639">
                  <c:v>263.53666666666675</c:v>
                </c:pt>
                <c:pt idx="3640">
                  <c:v>263.60333333333381</c:v>
                </c:pt>
                <c:pt idx="3641">
                  <c:v>263.67</c:v>
                </c:pt>
                <c:pt idx="3642">
                  <c:v>263.73666666666668</c:v>
                </c:pt>
                <c:pt idx="3643">
                  <c:v>263.8033333333338</c:v>
                </c:pt>
                <c:pt idx="3644">
                  <c:v>263.87</c:v>
                </c:pt>
                <c:pt idx="3645">
                  <c:v>263.92222222222199</c:v>
                </c:pt>
                <c:pt idx="3646">
                  <c:v>263.97138888888844</c:v>
                </c:pt>
                <c:pt idx="3647">
                  <c:v>264.0286111111111</c:v>
                </c:pt>
                <c:pt idx="3648">
                  <c:v>264.0952777777772</c:v>
                </c:pt>
                <c:pt idx="3649">
                  <c:v>264.16194444444443</c:v>
                </c:pt>
                <c:pt idx="3650">
                  <c:v>264.22861111111115</c:v>
                </c:pt>
                <c:pt idx="3651">
                  <c:v>264.29527777777719</c:v>
                </c:pt>
                <c:pt idx="3652">
                  <c:v>264.36194444444425</c:v>
                </c:pt>
                <c:pt idx="3653">
                  <c:v>264.42861111111068</c:v>
                </c:pt>
                <c:pt idx="3654">
                  <c:v>264.49527777777718</c:v>
                </c:pt>
                <c:pt idx="3655">
                  <c:v>264.56194444444429</c:v>
                </c:pt>
                <c:pt idx="3656">
                  <c:v>264.62861111111118</c:v>
                </c:pt>
                <c:pt idx="3657">
                  <c:v>264.69527777777739</c:v>
                </c:pt>
                <c:pt idx="3658">
                  <c:v>264.76194444444423</c:v>
                </c:pt>
                <c:pt idx="3659">
                  <c:v>264.82861111111112</c:v>
                </c:pt>
                <c:pt idx="3660">
                  <c:v>264.89527777777727</c:v>
                </c:pt>
                <c:pt idx="3661">
                  <c:v>264.96194444444399</c:v>
                </c:pt>
                <c:pt idx="3662">
                  <c:v>265.0286111111111</c:v>
                </c:pt>
                <c:pt idx="3663">
                  <c:v>265.0952777777772</c:v>
                </c:pt>
                <c:pt idx="3664">
                  <c:v>265.16194444444443</c:v>
                </c:pt>
                <c:pt idx="3665">
                  <c:v>265.22861111111115</c:v>
                </c:pt>
                <c:pt idx="3666">
                  <c:v>265.29527777777719</c:v>
                </c:pt>
                <c:pt idx="3667">
                  <c:v>265.36194444444425</c:v>
                </c:pt>
                <c:pt idx="3668">
                  <c:v>265.42861111111068</c:v>
                </c:pt>
                <c:pt idx="3669">
                  <c:v>265.49527777777718</c:v>
                </c:pt>
                <c:pt idx="3670">
                  <c:v>265.56194444444429</c:v>
                </c:pt>
                <c:pt idx="3671">
                  <c:v>265.62861111111118</c:v>
                </c:pt>
                <c:pt idx="3672">
                  <c:v>265.69527777777739</c:v>
                </c:pt>
                <c:pt idx="3673">
                  <c:v>265.76194444444423</c:v>
                </c:pt>
                <c:pt idx="3674">
                  <c:v>265.82861111111112</c:v>
                </c:pt>
                <c:pt idx="3675">
                  <c:v>265.89527777777727</c:v>
                </c:pt>
                <c:pt idx="3676">
                  <c:v>265.96194444444399</c:v>
                </c:pt>
                <c:pt idx="3677">
                  <c:v>266.0286111111111</c:v>
                </c:pt>
                <c:pt idx="3678">
                  <c:v>266.0952777777772</c:v>
                </c:pt>
                <c:pt idx="3679">
                  <c:v>266.16194444444443</c:v>
                </c:pt>
                <c:pt idx="3680">
                  <c:v>266.22861111111115</c:v>
                </c:pt>
                <c:pt idx="3681">
                  <c:v>266.29527777777719</c:v>
                </c:pt>
                <c:pt idx="3682">
                  <c:v>266.36194444444425</c:v>
                </c:pt>
                <c:pt idx="3683">
                  <c:v>266.42861111111068</c:v>
                </c:pt>
                <c:pt idx="3684">
                  <c:v>266.49527777777718</c:v>
                </c:pt>
                <c:pt idx="3685">
                  <c:v>266.56194444444429</c:v>
                </c:pt>
                <c:pt idx="3686">
                  <c:v>266.62861111111118</c:v>
                </c:pt>
                <c:pt idx="3687">
                  <c:v>266.69527777777739</c:v>
                </c:pt>
                <c:pt idx="3688">
                  <c:v>266.76194444444423</c:v>
                </c:pt>
                <c:pt idx="3689">
                  <c:v>266.82861111111112</c:v>
                </c:pt>
                <c:pt idx="3690">
                  <c:v>266.89527777777727</c:v>
                </c:pt>
                <c:pt idx="3691">
                  <c:v>266.96194444444399</c:v>
                </c:pt>
                <c:pt idx="3692">
                  <c:v>267.0286111111111</c:v>
                </c:pt>
                <c:pt idx="3693">
                  <c:v>267.0952777777772</c:v>
                </c:pt>
                <c:pt idx="3694">
                  <c:v>267.16194444444443</c:v>
                </c:pt>
                <c:pt idx="3695">
                  <c:v>267.22861111111115</c:v>
                </c:pt>
                <c:pt idx="3696">
                  <c:v>267.29527777777719</c:v>
                </c:pt>
                <c:pt idx="3697">
                  <c:v>267.36194444444425</c:v>
                </c:pt>
                <c:pt idx="3698">
                  <c:v>267.42861111111068</c:v>
                </c:pt>
                <c:pt idx="3699">
                  <c:v>267.49527777777718</c:v>
                </c:pt>
                <c:pt idx="3700">
                  <c:v>267.56194444444429</c:v>
                </c:pt>
                <c:pt idx="3701">
                  <c:v>267.62861111111118</c:v>
                </c:pt>
                <c:pt idx="3702">
                  <c:v>267.69527777777739</c:v>
                </c:pt>
                <c:pt idx="3703">
                  <c:v>267.76194444444423</c:v>
                </c:pt>
                <c:pt idx="3704">
                  <c:v>267.82861111111112</c:v>
                </c:pt>
                <c:pt idx="3705">
                  <c:v>267.89527777777727</c:v>
                </c:pt>
                <c:pt idx="3706">
                  <c:v>267.96194444444399</c:v>
                </c:pt>
                <c:pt idx="3707">
                  <c:v>268.0286111111111</c:v>
                </c:pt>
                <c:pt idx="3708">
                  <c:v>268.0952777777772</c:v>
                </c:pt>
                <c:pt idx="3709">
                  <c:v>268.16194444444443</c:v>
                </c:pt>
                <c:pt idx="3710">
                  <c:v>268.22861111111115</c:v>
                </c:pt>
                <c:pt idx="3711">
                  <c:v>268.29527777777719</c:v>
                </c:pt>
                <c:pt idx="3712">
                  <c:v>268.36194444444425</c:v>
                </c:pt>
                <c:pt idx="3713">
                  <c:v>268.42861111111068</c:v>
                </c:pt>
                <c:pt idx="3714">
                  <c:v>268.49527777777718</c:v>
                </c:pt>
                <c:pt idx="3715">
                  <c:v>268.56194444444429</c:v>
                </c:pt>
                <c:pt idx="3716">
                  <c:v>268.62861111111118</c:v>
                </c:pt>
                <c:pt idx="3717">
                  <c:v>268.69527777777739</c:v>
                </c:pt>
                <c:pt idx="3718">
                  <c:v>268.76194444444423</c:v>
                </c:pt>
                <c:pt idx="3719">
                  <c:v>268.82861111111112</c:v>
                </c:pt>
                <c:pt idx="3720">
                  <c:v>268.89527777777727</c:v>
                </c:pt>
                <c:pt idx="3721">
                  <c:v>268.96194444444399</c:v>
                </c:pt>
                <c:pt idx="3722">
                  <c:v>269.0286111111111</c:v>
                </c:pt>
                <c:pt idx="3723">
                  <c:v>269.0952777777772</c:v>
                </c:pt>
                <c:pt idx="3724">
                  <c:v>269.16194444444443</c:v>
                </c:pt>
                <c:pt idx="3725">
                  <c:v>269.22861111111109</c:v>
                </c:pt>
                <c:pt idx="3726">
                  <c:v>269.29527777777719</c:v>
                </c:pt>
                <c:pt idx="3727">
                  <c:v>269.36194444444425</c:v>
                </c:pt>
                <c:pt idx="3728">
                  <c:v>269.42861111111068</c:v>
                </c:pt>
                <c:pt idx="3729">
                  <c:v>269.49527777777718</c:v>
                </c:pt>
                <c:pt idx="3730">
                  <c:v>269.56194444444429</c:v>
                </c:pt>
                <c:pt idx="3731">
                  <c:v>269.62861111111118</c:v>
                </c:pt>
                <c:pt idx="3732">
                  <c:v>269.69527777777739</c:v>
                </c:pt>
                <c:pt idx="3733">
                  <c:v>269.76194444444423</c:v>
                </c:pt>
                <c:pt idx="3734">
                  <c:v>269.82861111111112</c:v>
                </c:pt>
                <c:pt idx="3735">
                  <c:v>269.89527777777727</c:v>
                </c:pt>
                <c:pt idx="3736">
                  <c:v>269.96194444444399</c:v>
                </c:pt>
                <c:pt idx="3737">
                  <c:v>270.0286111111111</c:v>
                </c:pt>
                <c:pt idx="3738">
                  <c:v>270.0952777777772</c:v>
                </c:pt>
                <c:pt idx="3739">
                  <c:v>270.16194444444443</c:v>
                </c:pt>
                <c:pt idx="3740">
                  <c:v>270.22861111111109</c:v>
                </c:pt>
                <c:pt idx="3741">
                  <c:v>270.29527777777719</c:v>
                </c:pt>
                <c:pt idx="3742">
                  <c:v>270.36194444444425</c:v>
                </c:pt>
                <c:pt idx="3743">
                  <c:v>270.42861111111068</c:v>
                </c:pt>
                <c:pt idx="3744">
                  <c:v>270.49527777777718</c:v>
                </c:pt>
                <c:pt idx="3745">
                  <c:v>270.56194444444429</c:v>
                </c:pt>
                <c:pt idx="3746">
                  <c:v>270.62861111111118</c:v>
                </c:pt>
                <c:pt idx="3747">
                  <c:v>270.69527777777739</c:v>
                </c:pt>
                <c:pt idx="3748">
                  <c:v>270.76194444444423</c:v>
                </c:pt>
                <c:pt idx="3749">
                  <c:v>270.82861111111112</c:v>
                </c:pt>
                <c:pt idx="3750">
                  <c:v>270.89527777777727</c:v>
                </c:pt>
                <c:pt idx="3751">
                  <c:v>270.96194444444399</c:v>
                </c:pt>
                <c:pt idx="3752">
                  <c:v>271.0286111111111</c:v>
                </c:pt>
                <c:pt idx="3753">
                  <c:v>271.0952777777772</c:v>
                </c:pt>
                <c:pt idx="3754">
                  <c:v>271.16194444444443</c:v>
                </c:pt>
                <c:pt idx="3755">
                  <c:v>271.22861111111109</c:v>
                </c:pt>
                <c:pt idx="3756">
                  <c:v>271.29527777777719</c:v>
                </c:pt>
                <c:pt idx="3757">
                  <c:v>271.36194444444425</c:v>
                </c:pt>
                <c:pt idx="3758">
                  <c:v>271.42861111111068</c:v>
                </c:pt>
                <c:pt idx="3759">
                  <c:v>271.49527777777718</c:v>
                </c:pt>
                <c:pt idx="3760">
                  <c:v>271.56194444444429</c:v>
                </c:pt>
                <c:pt idx="3761">
                  <c:v>271.62861111111118</c:v>
                </c:pt>
                <c:pt idx="3762">
                  <c:v>271.69527777777739</c:v>
                </c:pt>
                <c:pt idx="3763">
                  <c:v>271.76194444444423</c:v>
                </c:pt>
                <c:pt idx="3764">
                  <c:v>271.82861111111112</c:v>
                </c:pt>
                <c:pt idx="3765">
                  <c:v>271.89527777777727</c:v>
                </c:pt>
                <c:pt idx="3766">
                  <c:v>271.96194444444399</c:v>
                </c:pt>
                <c:pt idx="3767">
                  <c:v>272.0286111111111</c:v>
                </c:pt>
                <c:pt idx="3768">
                  <c:v>272.0952777777772</c:v>
                </c:pt>
                <c:pt idx="3769">
                  <c:v>272.16194444444443</c:v>
                </c:pt>
                <c:pt idx="3770">
                  <c:v>272.22861111111109</c:v>
                </c:pt>
                <c:pt idx="3771">
                  <c:v>272.29527777777719</c:v>
                </c:pt>
                <c:pt idx="3772">
                  <c:v>272.36194444444425</c:v>
                </c:pt>
                <c:pt idx="3773">
                  <c:v>272.42861111111068</c:v>
                </c:pt>
                <c:pt idx="3774">
                  <c:v>272.49527777777718</c:v>
                </c:pt>
                <c:pt idx="3775">
                  <c:v>272.56194444444429</c:v>
                </c:pt>
                <c:pt idx="3776">
                  <c:v>272.62861111111118</c:v>
                </c:pt>
                <c:pt idx="3777">
                  <c:v>272.69527777777739</c:v>
                </c:pt>
                <c:pt idx="3778">
                  <c:v>272.76194444444423</c:v>
                </c:pt>
                <c:pt idx="3779">
                  <c:v>272.82861111111112</c:v>
                </c:pt>
                <c:pt idx="3780">
                  <c:v>272.89527777777727</c:v>
                </c:pt>
                <c:pt idx="3781">
                  <c:v>272.96194444444399</c:v>
                </c:pt>
                <c:pt idx="3782">
                  <c:v>273.0286111111111</c:v>
                </c:pt>
                <c:pt idx="3783">
                  <c:v>273.0952777777772</c:v>
                </c:pt>
                <c:pt idx="3784">
                  <c:v>273.16194444444443</c:v>
                </c:pt>
                <c:pt idx="3785">
                  <c:v>273.22861111111115</c:v>
                </c:pt>
                <c:pt idx="3786">
                  <c:v>273.29527777777719</c:v>
                </c:pt>
                <c:pt idx="3787">
                  <c:v>273.36194444444425</c:v>
                </c:pt>
                <c:pt idx="3788">
                  <c:v>273.42861111111068</c:v>
                </c:pt>
                <c:pt idx="3789">
                  <c:v>273.49527777777718</c:v>
                </c:pt>
                <c:pt idx="3790">
                  <c:v>273.56194444444429</c:v>
                </c:pt>
                <c:pt idx="3791">
                  <c:v>273.62861111111118</c:v>
                </c:pt>
                <c:pt idx="3792">
                  <c:v>273.69527777777739</c:v>
                </c:pt>
                <c:pt idx="3793">
                  <c:v>273.76194444444423</c:v>
                </c:pt>
                <c:pt idx="3794">
                  <c:v>273.82861111111112</c:v>
                </c:pt>
                <c:pt idx="3795">
                  <c:v>273.89527777777727</c:v>
                </c:pt>
                <c:pt idx="3796">
                  <c:v>273.96194444444399</c:v>
                </c:pt>
                <c:pt idx="3797">
                  <c:v>274.0286111111111</c:v>
                </c:pt>
                <c:pt idx="3798">
                  <c:v>274.0952777777772</c:v>
                </c:pt>
                <c:pt idx="3799">
                  <c:v>274.16194444444443</c:v>
                </c:pt>
                <c:pt idx="3800">
                  <c:v>274.22861111111115</c:v>
                </c:pt>
                <c:pt idx="3801">
                  <c:v>274.29527777777719</c:v>
                </c:pt>
                <c:pt idx="3802">
                  <c:v>274.36194444444425</c:v>
                </c:pt>
                <c:pt idx="3803">
                  <c:v>274.42861111111068</c:v>
                </c:pt>
                <c:pt idx="3804">
                  <c:v>274.49527777777718</c:v>
                </c:pt>
                <c:pt idx="3805">
                  <c:v>274.56194444444429</c:v>
                </c:pt>
                <c:pt idx="3806">
                  <c:v>274.62861111111118</c:v>
                </c:pt>
                <c:pt idx="3807">
                  <c:v>274.69527777777739</c:v>
                </c:pt>
                <c:pt idx="3808">
                  <c:v>274.76194444444423</c:v>
                </c:pt>
                <c:pt idx="3809">
                  <c:v>274.82861111111112</c:v>
                </c:pt>
                <c:pt idx="3810">
                  <c:v>274.89527777777727</c:v>
                </c:pt>
                <c:pt idx="3811">
                  <c:v>274.96194444444399</c:v>
                </c:pt>
                <c:pt idx="3812">
                  <c:v>275.0286111111111</c:v>
                </c:pt>
                <c:pt idx="3813">
                  <c:v>275.0952777777772</c:v>
                </c:pt>
                <c:pt idx="3814">
                  <c:v>275.16194444444443</c:v>
                </c:pt>
                <c:pt idx="3815">
                  <c:v>275.22861111111115</c:v>
                </c:pt>
                <c:pt idx="3816">
                  <c:v>275.29527777777719</c:v>
                </c:pt>
                <c:pt idx="3817">
                  <c:v>275.36194444444425</c:v>
                </c:pt>
                <c:pt idx="3818">
                  <c:v>275.42861111111068</c:v>
                </c:pt>
                <c:pt idx="3819">
                  <c:v>275.49527777777718</c:v>
                </c:pt>
                <c:pt idx="3820">
                  <c:v>275.56194444444429</c:v>
                </c:pt>
                <c:pt idx="3821">
                  <c:v>275.62861111111118</c:v>
                </c:pt>
                <c:pt idx="3822">
                  <c:v>275.69527777777739</c:v>
                </c:pt>
                <c:pt idx="3823">
                  <c:v>275.76194444444423</c:v>
                </c:pt>
                <c:pt idx="3824">
                  <c:v>275.82861111111112</c:v>
                </c:pt>
                <c:pt idx="3825">
                  <c:v>275.89527777777727</c:v>
                </c:pt>
                <c:pt idx="3826">
                  <c:v>275.96194444444399</c:v>
                </c:pt>
                <c:pt idx="3827">
                  <c:v>276.0286111111111</c:v>
                </c:pt>
                <c:pt idx="3828">
                  <c:v>276.0952777777772</c:v>
                </c:pt>
                <c:pt idx="3829">
                  <c:v>276.16194444444443</c:v>
                </c:pt>
                <c:pt idx="3830">
                  <c:v>276.22861111111115</c:v>
                </c:pt>
                <c:pt idx="3831">
                  <c:v>276.29527777777719</c:v>
                </c:pt>
                <c:pt idx="3832">
                  <c:v>276.36194444444425</c:v>
                </c:pt>
                <c:pt idx="3833">
                  <c:v>276.42861111111068</c:v>
                </c:pt>
                <c:pt idx="3834">
                  <c:v>276.49527777777718</c:v>
                </c:pt>
                <c:pt idx="3835">
                  <c:v>276.56194444444429</c:v>
                </c:pt>
                <c:pt idx="3836">
                  <c:v>276.62861111111118</c:v>
                </c:pt>
                <c:pt idx="3837">
                  <c:v>276.69527777777739</c:v>
                </c:pt>
                <c:pt idx="3838">
                  <c:v>276.76194444444423</c:v>
                </c:pt>
                <c:pt idx="3839">
                  <c:v>276.82861111111112</c:v>
                </c:pt>
                <c:pt idx="3840">
                  <c:v>276.89527777777727</c:v>
                </c:pt>
                <c:pt idx="3841">
                  <c:v>276.96194444444399</c:v>
                </c:pt>
                <c:pt idx="3842">
                  <c:v>277.0286111111111</c:v>
                </c:pt>
                <c:pt idx="3843">
                  <c:v>277.0952777777772</c:v>
                </c:pt>
                <c:pt idx="3844">
                  <c:v>277.16194444444443</c:v>
                </c:pt>
                <c:pt idx="3845">
                  <c:v>277.22861111111115</c:v>
                </c:pt>
                <c:pt idx="3846">
                  <c:v>277.29527777777719</c:v>
                </c:pt>
                <c:pt idx="3847">
                  <c:v>277.36194444444425</c:v>
                </c:pt>
                <c:pt idx="3848">
                  <c:v>277.42861111111068</c:v>
                </c:pt>
                <c:pt idx="3849">
                  <c:v>277.49527777777718</c:v>
                </c:pt>
                <c:pt idx="3850">
                  <c:v>277.56194444444429</c:v>
                </c:pt>
                <c:pt idx="3851">
                  <c:v>277.62861111111118</c:v>
                </c:pt>
                <c:pt idx="3852">
                  <c:v>277.69527777777739</c:v>
                </c:pt>
                <c:pt idx="3853">
                  <c:v>277.76194444444423</c:v>
                </c:pt>
                <c:pt idx="3854">
                  <c:v>277.82861111111112</c:v>
                </c:pt>
                <c:pt idx="3855">
                  <c:v>277.89527777777727</c:v>
                </c:pt>
                <c:pt idx="3856">
                  <c:v>277.96194444444399</c:v>
                </c:pt>
                <c:pt idx="3857">
                  <c:v>278.0286111111111</c:v>
                </c:pt>
                <c:pt idx="3858">
                  <c:v>278.0952777777772</c:v>
                </c:pt>
                <c:pt idx="3859">
                  <c:v>278.16194444444443</c:v>
                </c:pt>
                <c:pt idx="3860">
                  <c:v>278.22861111111115</c:v>
                </c:pt>
                <c:pt idx="3861">
                  <c:v>278.29527777777719</c:v>
                </c:pt>
                <c:pt idx="3862">
                  <c:v>278.36194444444425</c:v>
                </c:pt>
                <c:pt idx="3863">
                  <c:v>278.42861111111068</c:v>
                </c:pt>
                <c:pt idx="3864">
                  <c:v>278.49527777777718</c:v>
                </c:pt>
                <c:pt idx="3865">
                  <c:v>278.56194444444429</c:v>
                </c:pt>
                <c:pt idx="3866">
                  <c:v>278.62861111111118</c:v>
                </c:pt>
                <c:pt idx="3867">
                  <c:v>278.69527777777739</c:v>
                </c:pt>
                <c:pt idx="3868">
                  <c:v>278.76194444444423</c:v>
                </c:pt>
                <c:pt idx="3871">
                  <c:v>278.84000000000032</c:v>
                </c:pt>
                <c:pt idx="3872">
                  <c:v>278.90666666666675</c:v>
                </c:pt>
                <c:pt idx="3873">
                  <c:v>278.97333333333336</c:v>
                </c:pt>
                <c:pt idx="3874">
                  <c:v>279.03999999999957</c:v>
                </c:pt>
                <c:pt idx="3875">
                  <c:v>279.10666666666702</c:v>
                </c:pt>
                <c:pt idx="3876">
                  <c:v>279.1733333333338</c:v>
                </c:pt>
                <c:pt idx="3877">
                  <c:v>279.24</c:v>
                </c:pt>
                <c:pt idx="3878">
                  <c:v>279.30666666666701</c:v>
                </c:pt>
                <c:pt idx="3879">
                  <c:v>279.37333333333373</c:v>
                </c:pt>
                <c:pt idx="3880">
                  <c:v>279.44</c:v>
                </c:pt>
                <c:pt idx="3881">
                  <c:v>279.50666666666672</c:v>
                </c:pt>
                <c:pt idx="3882">
                  <c:v>279.57333333333332</c:v>
                </c:pt>
                <c:pt idx="3883">
                  <c:v>279.64000000000038</c:v>
                </c:pt>
                <c:pt idx="3884">
                  <c:v>279.70666666666671</c:v>
                </c:pt>
                <c:pt idx="3885">
                  <c:v>279.77333333333331</c:v>
                </c:pt>
                <c:pt idx="3886">
                  <c:v>279.84000000000032</c:v>
                </c:pt>
                <c:pt idx="3887">
                  <c:v>279.90666666666675</c:v>
                </c:pt>
                <c:pt idx="3888">
                  <c:v>279.97333333333336</c:v>
                </c:pt>
                <c:pt idx="3889">
                  <c:v>280.03999999999957</c:v>
                </c:pt>
                <c:pt idx="3890">
                  <c:v>280.10666666666702</c:v>
                </c:pt>
                <c:pt idx="3891">
                  <c:v>280.1733333333338</c:v>
                </c:pt>
                <c:pt idx="3892">
                  <c:v>280.24</c:v>
                </c:pt>
                <c:pt idx="3893">
                  <c:v>280.30666666666701</c:v>
                </c:pt>
                <c:pt idx="3894">
                  <c:v>280.37333333333373</c:v>
                </c:pt>
                <c:pt idx="3895">
                  <c:v>280.44</c:v>
                </c:pt>
                <c:pt idx="3896">
                  <c:v>280.50666666666672</c:v>
                </c:pt>
                <c:pt idx="3897">
                  <c:v>280.57333333333332</c:v>
                </c:pt>
                <c:pt idx="3898">
                  <c:v>280.64000000000038</c:v>
                </c:pt>
                <c:pt idx="3899">
                  <c:v>280.70666666666671</c:v>
                </c:pt>
                <c:pt idx="3900">
                  <c:v>280.77333333333331</c:v>
                </c:pt>
                <c:pt idx="3901">
                  <c:v>280.84000000000032</c:v>
                </c:pt>
                <c:pt idx="3902">
                  <c:v>280.90666666666675</c:v>
                </c:pt>
                <c:pt idx="3903">
                  <c:v>280.97333333333336</c:v>
                </c:pt>
                <c:pt idx="3904">
                  <c:v>281.03999999999957</c:v>
                </c:pt>
                <c:pt idx="3905">
                  <c:v>281.10666666666702</c:v>
                </c:pt>
                <c:pt idx="3906">
                  <c:v>281.1733333333338</c:v>
                </c:pt>
                <c:pt idx="3907">
                  <c:v>281.24</c:v>
                </c:pt>
                <c:pt idx="3908">
                  <c:v>281.30666666666701</c:v>
                </c:pt>
                <c:pt idx="3909">
                  <c:v>281.37333333333373</c:v>
                </c:pt>
                <c:pt idx="3910">
                  <c:v>281.44</c:v>
                </c:pt>
                <c:pt idx="3911">
                  <c:v>281.50666666666672</c:v>
                </c:pt>
                <c:pt idx="3912">
                  <c:v>281.57333333333332</c:v>
                </c:pt>
                <c:pt idx="3913">
                  <c:v>281.64000000000038</c:v>
                </c:pt>
                <c:pt idx="3914">
                  <c:v>281.70666666666671</c:v>
                </c:pt>
                <c:pt idx="3915">
                  <c:v>281.77333333333331</c:v>
                </c:pt>
                <c:pt idx="3916">
                  <c:v>281.84000000000032</c:v>
                </c:pt>
                <c:pt idx="3917">
                  <c:v>281.90666666666675</c:v>
                </c:pt>
                <c:pt idx="3918">
                  <c:v>281.97333333333336</c:v>
                </c:pt>
                <c:pt idx="3919">
                  <c:v>282.04000000000002</c:v>
                </c:pt>
                <c:pt idx="3920">
                  <c:v>282.10666666666702</c:v>
                </c:pt>
                <c:pt idx="3921">
                  <c:v>282.1733333333338</c:v>
                </c:pt>
                <c:pt idx="3922">
                  <c:v>282.24</c:v>
                </c:pt>
                <c:pt idx="3923">
                  <c:v>282.30666666666701</c:v>
                </c:pt>
                <c:pt idx="3924">
                  <c:v>282.37333333333373</c:v>
                </c:pt>
                <c:pt idx="3925">
                  <c:v>282.44</c:v>
                </c:pt>
                <c:pt idx="3926">
                  <c:v>282.50666666666672</c:v>
                </c:pt>
                <c:pt idx="3927">
                  <c:v>282.57333333333332</c:v>
                </c:pt>
                <c:pt idx="3928">
                  <c:v>282.64000000000038</c:v>
                </c:pt>
                <c:pt idx="3929">
                  <c:v>282.70666666666671</c:v>
                </c:pt>
                <c:pt idx="3930">
                  <c:v>282.77333333333331</c:v>
                </c:pt>
                <c:pt idx="3931">
                  <c:v>282.84000000000032</c:v>
                </c:pt>
                <c:pt idx="3932">
                  <c:v>282.90666666666675</c:v>
                </c:pt>
                <c:pt idx="3933">
                  <c:v>282.97333333333336</c:v>
                </c:pt>
                <c:pt idx="3934">
                  <c:v>283.04000000000002</c:v>
                </c:pt>
                <c:pt idx="3935">
                  <c:v>283.10666666666702</c:v>
                </c:pt>
                <c:pt idx="3936">
                  <c:v>283.1733333333338</c:v>
                </c:pt>
                <c:pt idx="3937">
                  <c:v>283.24</c:v>
                </c:pt>
                <c:pt idx="3938">
                  <c:v>283.30666666666701</c:v>
                </c:pt>
                <c:pt idx="3939">
                  <c:v>283.37333333333373</c:v>
                </c:pt>
                <c:pt idx="3940">
                  <c:v>283.44</c:v>
                </c:pt>
                <c:pt idx="3941">
                  <c:v>283.50666666666672</c:v>
                </c:pt>
                <c:pt idx="3942">
                  <c:v>283.57333333333332</c:v>
                </c:pt>
                <c:pt idx="3943">
                  <c:v>283.64000000000038</c:v>
                </c:pt>
                <c:pt idx="3944">
                  <c:v>283.70666666666671</c:v>
                </c:pt>
                <c:pt idx="3945">
                  <c:v>283.77333333333331</c:v>
                </c:pt>
                <c:pt idx="3946">
                  <c:v>283.84000000000032</c:v>
                </c:pt>
                <c:pt idx="3947">
                  <c:v>283.90666666666675</c:v>
                </c:pt>
                <c:pt idx="3948">
                  <c:v>283.97333333333336</c:v>
                </c:pt>
                <c:pt idx="3949">
                  <c:v>284.04000000000002</c:v>
                </c:pt>
                <c:pt idx="3950">
                  <c:v>284.10666666666702</c:v>
                </c:pt>
                <c:pt idx="3951">
                  <c:v>284.1733333333338</c:v>
                </c:pt>
                <c:pt idx="3952">
                  <c:v>284.24</c:v>
                </c:pt>
                <c:pt idx="3953">
                  <c:v>284.30666666666701</c:v>
                </c:pt>
                <c:pt idx="3954">
                  <c:v>284.37333333333373</c:v>
                </c:pt>
                <c:pt idx="3955">
                  <c:v>284.44</c:v>
                </c:pt>
                <c:pt idx="3956">
                  <c:v>284.50666666666672</c:v>
                </c:pt>
                <c:pt idx="3957">
                  <c:v>284.57333333333332</c:v>
                </c:pt>
                <c:pt idx="3958">
                  <c:v>284.64000000000038</c:v>
                </c:pt>
                <c:pt idx="3959">
                  <c:v>284.70666666666671</c:v>
                </c:pt>
                <c:pt idx="3960">
                  <c:v>284.77333333333331</c:v>
                </c:pt>
                <c:pt idx="3961">
                  <c:v>284.84000000000032</c:v>
                </c:pt>
                <c:pt idx="3962">
                  <c:v>284.90666666666675</c:v>
                </c:pt>
                <c:pt idx="3963">
                  <c:v>284.97333333333336</c:v>
                </c:pt>
                <c:pt idx="3964">
                  <c:v>285.04000000000002</c:v>
                </c:pt>
                <c:pt idx="3965">
                  <c:v>285.10666666666702</c:v>
                </c:pt>
                <c:pt idx="3966">
                  <c:v>285.1733333333338</c:v>
                </c:pt>
                <c:pt idx="3967">
                  <c:v>285.24</c:v>
                </c:pt>
                <c:pt idx="3968">
                  <c:v>285.30666666666701</c:v>
                </c:pt>
                <c:pt idx="3969">
                  <c:v>285.37333333333373</c:v>
                </c:pt>
                <c:pt idx="3970">
                  <c:v>285.44</c:v>
                </c:pt>
                <c:pt idx="3971">
                  <c:v>285.50666666666672</c:v>
                </c:pt>
                <c:pt idx="3972">
                  <c:v>285.57333333333332</c:v>
                </c:pt>
                <c:pt idx="3973">
                  <c:v>285.64000000000038</c:v>
                </c:pt>
                <c:pt idx="3974">
                  <c:v>285.70666666666671</c:v>
                </c:pt>
                <c:pt idx="3975">
                  <c:v>285.77333333333331</c:v>
                </c:pt>
                <c:pt idx="3976">
                  <c:v>285.84000000000032</c:v>
                </c:pt>
                <c:pt idx="3977">
                  <c:v>285.90666666666675</c:v>
                </c:pt>
                <c:pt idx="3978">
                  <c:v>285.97333333333336</c:v>
                </c:pt>
                <c:pt idx="3979">
                  <c:v>286.04000000000002</c:v>
                </c:pt>
                <c:pt idx="3980">
                  <c:v>286.10666666666702</c:v>
                </c:pt>
                <c:pt idx="3981">
                  <c:v>286.1733333333338</c:v>
                </c:pt>
                <c:pt idx="3982">
                  <c:v>286.24</c:v>
                </c:pt>
                <c:pt idx="3983">
                  <c:v>286.30666666666701</c:v>
                </c:pt>
                <c:pt idx="3984">
                  <c:v>286.37333333333373</c:v>
                </c:pt>
                <c:pt idx="3985">
                  <c:v>286.44</c:v>
                </c:pt>
                <c:pt idx="3986">
                  <c:v>286.50666666666672</c:v>
                </c:pt>
                <c:pt idx="3987">
                  <c:v>286.57333333333332</c:v>
                </c:pt>
                <c:pt idx="3988">
                  <c:v>286.64000000000038</c:v>
                </c:pt>
                <c:pt idx="3989">
                  <c:v>286.70666666666671</c:v>
                </c:pt>
                <c:pt idx="3990">
                  <c:v>286.77333333333331</c:v>
                </c:pt>
                <c:pt idx="3991">
                  <c:v>286.84000000000032</c:v>
                </c:pt>
                <c:pt idx="3992">
                  <c:v>286.90666666666675</c:v>
                </c:pt>
                <c:pt idx="3993">
                  <c:v>286.97333333333336</c:v>
                </c:pt>
                <c:pt idx="3994">
                  <c:v>287.04000000000002</c:v>
                </c:pt>
                <c:pt idx="3995">
                  <c:v>287.10666666666702</c:v>
                </c:pt>
                <c:pt idx="3996">
                  <c:v>287.1733333333338</c:v>
                </c:pt>
                <c:pt idx="3997">
                  <c:v>287.24</c:v>
                </c:pt>
                <c:pt idx="3998">
                  <c:v>287.30666666666701</c:v>
                </c:pt>
                <c:pt idx="3999">
                  <c:v>287.37333333333373</c:v>
                </c:pt>
                <c:pt idx="4000">
                  <c:v>287.44</c:v>
                </c:pt>
                <c:pt idx="4001">
                  <c:v>287.50666666666672</c:v>
                </c:pt>
                <c:pt idx="4002">
                  <c:v>287.57333333333332</c:v>
                </c:pt>
                <c:pt idx="4003">
                  <c:v>287.64000000000038</c:v>
                </c:pt>
                <c:pt idx="4004">
                  <c:v>287.70666666666671</c:v>
                </c:pt>
                <c:pt idx="4005">
                  <c:v>287.77333333333331</c:v>
                </c:pt>
                <c:pt idx="4006">
                  <c:v>287.84000000000032</c:v>
                </c:pt>
                <c:pt idx="4007">
                  <c:v>287.9013888888885</c:v>
                </c:pt>
                <c:pt idx="4008">
                  <c:v>287.95055555555524</c:v>
                </c:pt>
                <c:pt idx="4009">
                  <c:v>287.99972222222181</c:v>
                </c:pt>
                <c:pt idx="4010">
                  <c:v>288.06666666666672</c:v>
                </c:pt>
                <c:pt idx="4011">
                  <c:v>288.13333333333338</c:v>
                </c:pt>
                <c:pt idx="4012">
                  <c:v>288.2</c:v>
                </c:pt>
                <c:pt idx="4013">
                  <c:v>288.26666666666671</c:v>
                </c:pt>
                <c:pt idx="4014">
                  <c:v>288.33333333333337</c:v>
                </c:pt>
                <c:pt idx="4015">
                  <c:v>288.39999999999969</c:v>
                </c:pt>
                <c:pt idx="4016">
                  <c:v>288.4666666666667</c:v>
                </c:pt>
                <c:pt idx="4017">
                  <c:v>288.5333333333333</c:v>
                </c:pt>
                <c:pt idx="4018">
                  <c:v>288.60000000000002</c:v>
                </c:pt>
                <c:pt idx="4019">
                  <c:v>288.66666666666708</c:v>
                </c:pt>
                <c:pt idx="4020">
                  <c:v>288.73333333333335</c:v>
                </c:pt>
                <c:pt idx="4021">
                  <c:v>288.8</c:v>
                </c:pt>
                <c:pt idx="4022">
                  <c:v>288.86666666666702</c:v>
                </c:pt>
                <c:pt idx="4023">
                  <c:v>288.93333333333334</c:v>
                </c:pt>
                <c:pt idx="4024">
                  <c:v>289</c:v>
                </c:pt>
                <c:pt idx="4025">
                  <c:v>289.06666666666672</c:v>
                </c:pt>
                <c:pt idx="4026">
                  <c:v>289.13333333333338</c:v>
                </c:pt>
                <c:pt idx="4027">
                  <c:v>289.2</c:v>
                </c:pt>
                <c:pt idx="4028">
                  <c:v>289.26666666666671</c:v>
                </c:pt>
                <c:pt idx="4029">
                  <c:v>289.33333333333337</c:v>
                </c:pt>
                <c:pt idx="4030">
                  <c:v>289.39999999999969</c:v>
                </c:pt>
                <c:pt idx="4031">
                  <c:v>289.4666666666667</c:v>
                </c:pt>
                <c:pt idx="4032">
                  <c:v>289.5333333333333</c:v>
                </c:pt>
                <c:pt idx="4033">
                  <c:v>289.60000000000002</c:v>
                </c:pt>
                <c:pt idx="4034">
                  <c:v>289.66666666666708</c:v>
                </c:pt>
                <c:pt idx="4035">
                  <c:v>289.73333333333335</c:v>
                </c:pt>
                <c:pt idx="4036">
                  <c:v>289.8</c:v>
                </c:pt>
                <c:pt idx="4037">
                  <c:v>289.86666666666702</c:v>
                </c:pt>
                <c:pt idx="4038">
                  <c:v>289.93333333333334</c:v>
                </c:pt>
                <c:pt idx="4039">
                  <c:v>290</c:v>
                </c:pt>
                <c:pt idx="4040">
                  <c:v>290.06666666666672</c:v>
                </c:pt>
                <c:pt idx="4041">
                  <c:v>290.13333333333338</c:v>
                </c:pt>
                <c:pt idx="4042">
                  <c:v>290.2</c:v>
                </c:pt>
                <c:pt idx="4043">
                  <c:v>290.26666666666671</c:v>
                </c:pt>
                <c:pt idx="4044">
                  <c:v>290.33333333333337</c:v>
                </c:pt>
                <c:pt idx="4045">
                  <c:v>290.39999999999969</c:v>
                </c:pt>
                <c:pt idx="4046">
                  <c:v>290.4666666666667</c:v>
                </c:pt>
                <c:pt idx="4047">
                  <c:v>290.5333333333333</c:v>
                </c:pt>
                <c:pt idx="4048">
                  <c:v>290.60000000000002</c:v>
                </c:pt>
                <c:pt idx="4049">
                  <c:v>290.66666666666708</c:v>
                </c:pt>
                <c:pt idx="4050">
                  <c:v>290.73333333333335</c:v>
                </c:pt>
                <c:pt idx="4051">
                  <c:v>290.8</c:v>
                </c:pt>
                <c:pt idx="4052">
                  <c:v>290.86666666666702</c:v>
                </c:pt>
                <c:pt idx="4053">
                  <c:v>290.93333333333334</c:v>
                </c:pt>
                <c:pt idx="4054">
                  <c:v>291</c:v>
                </c:pt>
                <c:pt idx="4055">
                  <c:v>291.06666666666672</c:v>
                </c:pt>
                <c:pt idx="4056">
                  <c:v>291.13333333333338</c:v>
                </c:pt>
                <c:pt idx="4057">
                  <c:v>291.2</c:v>
                </c:pt>
                <c:pt idx="4058">
                  <c:v>291.26666666666671</c:v>
                </c:pt>
                <c:pt idx="4059">
                  <c:v>291.33333333333337</c:v>
                </c:pt>
                <c:pt idx="4060">
                  <c:v>291.39999999999969</c:v>
                </c:pt>
                <c:pt idx="4061">
                  <c:v>291.4666666666667</c:v>
                </c:pt>
                <c:pt idx="4062">
                  <c:v>291.5333333333333</c:v>
                </c:pt>
                <c:pt idx="4063">
                  <c:v>291.60000000000002</c:v>
                </c:pt>
                <c:pt idx="4064">
                  <c:v>291.66666666666708</c:v>
                </c:pt>
                <c:pt idx="4065">
                  <c:v>291.73333333333335</c:v>
                </c:pt>
                <c:pt idx="4066">
                  <c:v>291.8</c:v>
                </c:pt>
                <c:pt idx="4067">
                  <c:v>291.86666666666702</c:v>
                </c:pt>
                <c:pt idx="4068">
                  <c:v>291.93333333333334</c:v>
                </c:pt>
                <c:pt idx="4069">
                  <c:v>292</c:v>
                </c:pt>
                <c:pt idx="4070">
                  <c:v>292.06666666666672</c:v>
                </c:pt>
                <c:pt idx="4071">
                  <c:v>292.13333333333338</c:v>
                </c:pt>
                <c:pt idx="4072">
                  <c:v>292.2</c:v>
                </c:pt>
                <c:pt idx="4073">
                  <c:v>292.26666666666671</c:v>
                </c:pt>
                <c:pt idx="4074">
                  <c:v>292.33333333333337</c:v>
                </c:pt>
                <c:pt idx="4075">
                  <c:v>292.39999999999969</c:v>
                </c:pt>
                <c:pt idx="4076">
                  <c:v>292.4666666666667</c:v>
                </c:pt>
                <c:pt idx="4077">
                  <c:v>292.5333333333333</c:v>
                </c:pt>
                <c:pt idx="4078">
                  <c:v>292.60000000000002</c:v>
                </c:pt>
                <c:pt idx="4079">
                  <c:v>292.66666666666708</c:v>
                </c:pt>
                <c:pt idx="4080">
                  <c:v>292.73333333333335</c:v>
                </c:pt>
                <c:pt idx="4081">
                  <c:v>292.8</c:v>
                </c:pt>
                <c:pt idx="4082">
                  <c:v>292.86666666666702</c:v>
                </c:pt>
                <c:pt idx="4083">
                  <c:v>292.93333333333334</c:v>
                </c:pt>
                <c:pt idx="4084">
                  <c:v>293</c:v>
                </c:pt>
                <c:pt idx="4085">
                  <c:v>293.06666666666672</c:v>
                </c:pt>
                <c:pt idx="4086">
                  <c:v>293.13333333333338</c:v>
                </c:pt>
                <c:pt idx="4087">
                  <c:v>293.2</c:v>
                </c:pt>
                <c:pt idx="4088">
                  <c:v>293.26666666666671</c:v>
                </c:pt>
                <c:pt idx="4089">
                  <c:v>293.33333333333337</c:v>
                </c:pt>
                <c:pt idx="4090">
                  <c:v>293.39999999999969</c:v>
                </c:pt>
                <c:pt idx="4091">
                  <c:v>293.4666666666667</c:v>
                </c:pt>
                <c:pt idx="4092">
                  <c:v>293.5333333333333</c:v>
                </c:pt>
                <c:pt idx="4093">
                  <c:v>293.60000000000002</c:v>
                </c:pt>
                <c:pt idx="4094">
                  <c:v>293.66666666666708</c:v>
                </c:pt>
                <c:pt idx="4095">
                  <c:v>293.73333333333335</c:v>
                </c:pt>
                <c:pt idx="4096">
                  <c:v>293.8</c:v>
                </c:pt>
                <c:pt idx="4097">
                  <c:v>293.86666666666702</c:v>
                </c:pt>
                <c:pt idx="4098">
                  <c:v>293.93333333333334</c:v>
                </c:pt>
                <c:pt idx="4099">
                  <c:v>294</c:v>
                </c:pt>
                <c:pt idx="4100">
                  <c:v>294.06666666666672</c:v>
                </c:pt>
                <c:pt idx="4101">
                  <c:v>294.13333333333338</c:v>
                </c:pt>
                <c:pt idx="4102">
                  <c:v>294.2</c:v>
                </c:pt>
                <c:pt idx="4103">
                  <c:v>294.26666666666671</c:v>
                </c:pt>
                <c:pt idx="4104">
                  <c:v>294.33333333333337</c:v>
                </c:pt>
                <c:pt idx="4105">
                  <c:v>294.39999999999969</c:v>
                </c:pt>
                <c:pt idx="4106">
                  <c:v>294.4666666666667</c:v>
                </c:pt>
                <c:pt idx="4107">
                  <c:v>294.5333333333333</c:v>
                </c:pt>
                <c:pt idx="4108">
                  <c:v>294.60000000000002</c:v>
                </c:pt>
                <c:pt idx="4109">
                  <c:v>294.66666666666708</c:v>
                </c:pt>
                <c:pt idx="4110">
                  <c:v>294.73333333333335</c:v>
                </c:pt>
                <c:pt idx="4111">
                  <c:v>294.8</c:v>
                </c:pt>
                <c:pt idx="4112">
                  <c:v>294.86666666666702</c:v>
                </c:pt>
                <c:pt idx="4113">
                  <c:v>294.93333333333334</c:v>
                </c:pt>
                <c:pt idx="4114">
                  <c:v>295</c:v>
                </c:pt>
                <c:pt idx="4115">
                  <c:v>295.06666666666672</c:v>
                </c:pt>
                <c:pt idx="4116">
                  <c:v>295.13333333333338</c:v>
                </c:pt>
                <c:pt idx="4117">
                  <c:v>295.2</c:v>
                </c:pt>
                <c:pt idx="4118">
                  <c:v>295.26666666666671</c:v>
                </c:pt>
                <c:pt idx="4119">
                  <c:v>295.33333333333337</c:v>
                </c:pt>
                <c:pt idx="4120">
                  <c:v>295.39999999999969</c:v>
                </c:pt>
                <c:pt idx="4121">
                  <c:v>295.4666666666667</c:v>
                </c:pt>
                <c:pt idx="4122">
                  <c:v>295.5333333333333</c:v>
                </c:pt>
                <c:pt idx="4123">
                  <c:v>295.60000000000002</c:v>
                </c:pt>
                <c:pt idx="4124">
                  <c:v>295.66666666666708</c:v>
                </c:pt>
                <c:pt idx="4125">
                  <c:v>295.73333333333335</c:v>
                </c:pt>
                <c:pt idx="4126">
                  <c:v>295.8</c:v>
                </c:pt>
                <c:pt idx="4127">
                  <c:v>295.86666666666702</c:v>
                </c:pt>
                <c:pt idx="4128">
                  <c:v>295.93333333333334</c:v>
                </c:pt>
                <c:pt idx="4129">
                  <c:v>296</c:v>
                </c:pt>
                <c:pt idx="4130">
                  <c:v>296.06666666666672</c:v>
                </c:pt>
                <c:pt idx="4131">
                  <c:v>296.13333333333338</c:v>
                </c:pt>
                <c:pt idx="4132">
                  <c:v>296.2</c:v>
                </c:pt>
                <c:pt idx="4133">
                  <c:v>296.26666666666671</c:v>
                </c:pt>
                <c:pt idx="4134">
                  <c:v>296.33333333333337</c:v>
                </c:pt>
                <c:pt idx="4135">
                  <c:v>296.39999999999969</c:v>
                </c:pt>
                <c:pt idx="4136">
                  <c:v>296.4666666666667</c:v>
                </c:pt>
                <c:pt idx="4137">
                  <c:v>296.5333333333333</c:v>
                </c:pt>
                <c:pt idx="4138">
                  <c:v>296.60000000000002</c:v>
                </c:pt>
                <c:pt idx="4139">
                  <c:v>296.66666666666708</c:v>
                </c:pt>
                <c:pt idx="4140">
                  <c:v>296.73333333333335</c:v>
                </c:pt>
                <c:pt idx="4141">
                  <c:v>296.8</c:v>
                </c:pt>
                <c:pt idx="4142">
                  <c:v>296.86666666666702</c:v>
                </c:pt>
                <c:pt idx="4143">
                  <c:v>296.93333333333334</c:v>
                </c:pt>
                <c:pt idx="4144">
                  <c:v>297</c:v>
                </c:pt>
                <c:pt idx="4145">
                  <c:v>297.06666666666672</c:v>
                </c:pt>
                <c:pt idx="4146">
                  <c:v>297.13333333333338</c:v>
                </c:pt>
                <c:pt idx="4147">
                  <c:v>297.2</c:v>
                </c:pt>
                <c:pt idx="4148">
                  <c:v>297.26666666666671</c:v>
                </c:pt>
                <c:pt idx="4149">
                  <c:v>297.33333333333337</c:v>
                </c:pt>
                <c:pt idx="4150">
                  <c:v>297.39999999999969</c:v>
                </c:pt>
                <c:pt idx="4151">
                  <c:v>297.4666666666667</c:v>
                </c:pt>
                <c:pt idx="4152">
                  <c:v>297.5333333333333</c:v>
                </c:pt>
                <c:pt idx="4153">
                  <c:v>297.60000000000002</c:v>
                </c:pt>
                <c:pt idx="4154">
                  <c:v>297.66666666666708</c:v>
                </c:pt>
                <c:pt idx="4155">
                  <c:v>297.73333333333335</c:v>
                </c:pt>
                <c:pt idx="4156">
                  <c:v>297.8</c:v>
                </c:pt>
                <c:pt idx="4157">
                  <c:v>297.86666666666702</c:v>
                </c:pt>
                <c:pt idx="4158">
                  <c:v>297.93333333333334</c:v>
                </c:pt>
                <c:pt idx="4159">
                  <c:v>298</c:v>
                </c:pt>
                <c:pt idx="4160">
                  <c:v>298.06666666666672</c:v>
                </c:pt>
                <c:pt idx="4161">
                  <c:v>298.13333333333338</c:v>
                </c:pt>
                <c:pt idx="4162">
                  <c:v>298.2</c:v>
                </c:pt>
                <c:pt idx="4163">
                  <c:v>298.26666666666671</c:v>
                </c:pt>
                <c:pt idx="4164">
                  <c:v>298.33333333333337</c:v>
                </c:pt>
                <c:pt idx="4165">
                  <c:v>298.39999999999969</c:v>
                </c:pt>
                <c:pt idx="4166">
                  <c:v>298.4666666666667</c:v>
                </c:pt>
                <c:pt idx="4167">
                  <c:v>298.5333333333333</c:v>
                </c:pt>
                <c:pt idx="4168">
                  <c:v>298.60000000000002</c:v>
                </c:pt>
                <c:pt idx="4169">
                  <c:v>298.66666666666708</c:v>
                </c:pt>
                <c:pt idx="4170">
                  <c:v>298.73333333333335</c:v>
                </c:pt>
                <c:pt idx="4171">
                  <c:v>298.8</c:v>
                </c:pt>
                <c:pt idx="4172">
                  <c:v>298.86666666666702</c:v>
                </c:pt>
                <c:pt idx="4173">
                  <c:v>298.93333333333334</c:v>
                </c:pt>
                <c:pt idx="4174">
                  <c:v>299</c:v>
                </c:pt>
                <c:pt idx="4175">
                  <c:v>299.06666666666672</c:v>
                </c:pt>
                <c:pt idx="4176">
                  <c:v>299.13333333333338</c:v>
                </c:pt>
                <c:pt idx="4177">
                  <c:v>299.2</c:v>
                </c:pt>
                <c:pt idx="4178">
                  <c:v>299.26666666666671</c:v>
                </c:pt>
                <c:pt idx="4179">
                  <c:v>299.33333333333337</c:v>
                </c:pt>
                <c:pt idx="4180">
                  <c:v>299.39999999999969</c:v>
                </c:pt>
                <c:pt idx="4181">
                  <c:v>299.4666666666667</c:v>
                </c:pt>
                <c:pt idx="4182">
                  <c:v>299.5333333333333</c:v>
                </c:pt>
                <c:pt idx="4183">
                  <c:v>299.60000000000002</c:v>
                </c:pt>
                <c:pt idx="4184">
                  <c:v>299.66666666666708</c:v>
                </c:pt>
                <c:pt idx="4185">
                  <c:v>299.73333333333335</c:v>
                </c:pt>
                <c:pt idx="4186">
                  <c:v>299.8</c:v>
                </c:pt>
                <c:pt idx="4187">
                  <c:v>299.86666666666702</c:v>
                </c:pt>
                <c:pt idx="4188">
                  <c:v>299.93333333333334</c:v>
                </c:pt>
                <c:pt idx="4189">
                  <c:v>300</c:v>
                </c:pt>
                <c:pt idx="4190">
                  <c:v>300.06666666666672</c:v>
                </c:pt>
                <c:pt idx="4191">
                  <c:v>300.13333333333338</c:v>
                </c:pt>
                <c:pt idx="4192">
                  <c:v>300.2</c:v>
                </c:pt>
                <c:pt idx="4193">
                  <c:v>300.26666666666671</c:v>
                </c:pt>
                <c:pt idx="4194">
                  <c:v>300.33333333333337</c:v>
                </c:pt>
                <c:pt idx="4195">
                  <c:v>300.39999999999969</c:v>
                </c:pt>
                <c:pt idx="4196">
                  <c:v>300.4666666666667</c:v>
                </c:pt>
                <c:pt idx="4197">
                  <c:v>300.5333333333333</c:v>
                </c:pt>
                <c:pt idx="4198">
                  <c:v>300.60000000000002</c:v>
                </c:pt>
                <c:pt idx="4199">
                  <c:v>300.66666666666708</c:v>
                </c:pt>
                <c:pt idx="4200">
                  <c:v>300.73333333333335</c:v>
                </c:pt>
                <c:pt idx="4201">
                  <c:v>300.8</c:v>
                </c:pt>
                <c:pt idx="4202">
                  <c:v>300.86666666666702</c:v>
                </c:pt>
                <c:pt idx="4203">
                  <c:v>300.93333333333334</c:v>
                </c:pt>
                <c:pt idx="4204">
                  <c:v>301</c:v>
                </c:pt>
                <c:pt idx="4205">
                  <c:v>301.06666666666672</c:v>
                </c:pt>
                <c:pt idx="4206">
                  <c:v>301.13333333333338</c:v>
                </c:pt>
                <c:pt idx="4207">
                  <c:v>301.2</c:v>
                </c:pt>
                <c:pt idx="4208">
                  <c:v>301.26666666666671</c:v>
                </c:pt>
                <c:pt idx="4209">
                  <c:v>301.33333333333337</c:v>
                </c:pt>
                <c:pt idx="4210">
                  <c:v>301.39999999999969</c:v>
                </c:pt>
                <c:pt idx="4211">
                  <c:v>301.4666666666667</c:v>
                </c:pt>
                <c:pt idx="4212">
                  <c:v>301.5333333333333</c:v>
                </c:pt>
                <c:pt idx="4213">
                  <c:v>301.60000000000002</c:v>
                </c:pt>
                <c:pt idx="4214">
                  <c:v>301.66666666666708</c:v>
                </c:pt>
                <c:pt idx="4215">
                  <c:v>301.73333333333335</c:v>
                </c:pt>
                <c:pt idx="4216">
                  <c:v>301.8</c:v>
                </c:pt>
                <c:pt idx="4217">
                  <c:v>301.86666666666702</c:v>
                </c:pt>
                <c:pt idx="4218">
                  <c:v>301.93333333333334</c:v>
                </c:pt>
                <c:pt idx="4219">
                  <c:v>302</c:v>
                </c:pt>
                <c:pt idx="4220">
                  <c:v>302.06666666666672</c:v>
                </c:pt>
                <c:pt idx="4221">
                  <c:v>302.13333333333338</c:v>
                </c:pt>
                <c:pt idx="4222">
                  <c:v>302.2</c:v>
                </c:pt>
                <c:pt idx="4223">
                  <c:v>302.26666666666671</c:v>
                </c:pt>
                <c:pt idx="4224">
                  <c:v>302.33333333333337</c:v>
                </c:pt>
                <c:pt idx="4225">
                  <c:v>302.39999999999969</c:v>
                </c:pt>
                <c:pt idx="4226">
                  <c:v>302.4666666666667</c:v>
                </c:pt>
                <c:pt idx="4227">
                  <c:v>302.5333333333333</c:v>
                </c:pt>
                <c:pt idx="4228">
                  <c:v>302.60000000000002</c:v>
                </c:pt>
                <c:pt idx="4229">
                  <c:v>302.66666666666708</c:v>
                </c:pt>
                <c:pt idx="4230">
                  <c:v>302.73333333333335</c:v>
                </c:pt>
                <c:pt idx="4231">
                  <c:v>302.8</c:v>
                </c:pt>
                <c:pt idx="4232">
                  <c:v>302.86666666666702</c:v>
                </c:pt>
                <c:pt idx="4233">
                  <c:v>302.93333333333334</c:v>
                </c:pt>
                <c:pt idx="4234">
                  <c:v>303</c:v>
                </c:pt>
                <c:pt idx="4235">
                  <c:v>303.06666666666672</c:v>
                </c:pt>
                <c:pt idx="4236">
                  <c:v>303.13333333333338</c:v>
                </c:pt>
                <c:pt idx="4237">
                  <c:v>303.2</c:v>
                </c:pt>
                <c:pt idx="4238">
                  <c:v>303.26666666666671</c:v>
                </c:pt>
                <c:pt idx="4239">
                  <c:v>303.33333333333337</c:v>
                </c:pt>
                <c:pt idx="4240">
                  <c:v>303.39999999999969</c:v>
                </c:pt>
                <c:pt idx="4241">
                  <c:v>303.4666666666667</c:v>
                </c:pt>
                <c:pt idx="4242">
                  <c:v>303.5333333333333</c:v>
                </c:pt>
                <c:pt idx="4243">
                  <c:v>303.60000000000002</c:v>
                </c:pt>
                <c:pt idx="4244">
                  <c:v>303.66666666666708</c:v>
                </c:pt>
                <c:pt idx="4245">
                  <c:v>303.73333333333335</c:v>
                </c:pt>
                <c:pt idx="4246">
                  <c:v>303.8</c:v>
                </c:pt>
                <c:pt idx="4247">
                  <c:v>303.86666666666702</c:v>
                </c:pt>
                <c:pt idx="4248">
                  <c:v>303.93333333333334</c:v>
                </c:pt>
                <c:pt idx="4249">
                  <c:v>304</c:v>
                </c:pt>
                <c:pt idx="4250">
                  <c:v>304.06666666666672</c:v>
                </c:pt>
                <c:pt idx="4251">
                  <c:v>304.13333333333338</c:v>
                </c:pt>
                <c:pt idx="4252">
                  <c:v>304.2</c:v>
                </c:pt>
                <c:pt idx="4253">
                  <c:v>304.26666666666671</c:v>
                </c:pt>
                <c:pt idx="4254">
                  <c:v>304.33333333333331</c:v>
                </c:pt>
                <c:pt idx="4255">
                  <c:v>304.39999999999969</c:v>
                </c:pt>
                <c:pt idx="4256">
                  <c:v>304.4666666666667</c:v>
                </c:pt>
                <c:pt idx="4257">
                  <c:v>304.5333333333333</c:v>
                </c:pt>
                <c:pt idx="4258">
                  <c:v>304.60000000000002</c:v>
                </c:pt>
                <c:pt idx="4259">
                  <c:v>304.66666666666708</c:v>
                </c:pt>
                <c:pt idx="4260">
                  <c:v>304.73333333333335</c:v>
                </c:pt>
                <c:pt idx="4261">
                  <c:v>304.8</c:v>
                </c:pt>
                <c:pt idx="4262">
                  <c:v>304.86666666666702</c:v>
                </c:pt>
                <c:pt idx="4263">
                  <c:v>304.93333333333334</c:v>
                </c:pt>
                <c:pt idx="4264">
                  <c:v>305</c:v>
                </c:pt>
                <c:pt idx="4265">
                  <c:v>305.06666666666672</c:v>
                </c:pt>
                <c:pt idx="4266">
                  <c:v>305.13333333333338</c:v>
                </c:pt>
                <c:pt idx="4267">
                  <c:v>305.2</c:v>
                </c:pt>
                <c:pt idx="4268">
                  <c:v>305.26666666666671</c:v>
                </c:pt>
                <c:pt idx="4269">
                  <c:v>305.33333333333331</c:v>
                </c:pt>
                <c:pt idx="4270">
                  <c:v>305.39999999999969</c:v>
                </c:pt>
                <c:pt idx="4271">
                  <c:v>305.4666666666667</c:v>
                </c:pt>
                <c:pt idx="4272">
                  <c:v>305.5333333333333</c:v>
                </c:pt>
                <c:pt idx="4273">
                  <c:v>305.60000000000002</c:v>
                </c:pt>
                <c:pt idx="4274">
                  <c:v>305.66666666666708</c:v>
                </c:pt>
                <c:pt idx="4275">
                  <c:v>305.73333333333335</c:v>
                </c:pt>
                <c:pt idx="4276">
                  <c:v>305.8</c:v>
                </c:pt>
                <c:pt idx="4277">
                  <c:v>305.86666666666702</c:v>
                </c:pt>
                <c:pt idx="4278">
                  <c:v>305.93333333333334</c:v>
                </c:pt>
                <c:pt idx="4279">
                  <c:v>306</c:v>
                </c:pt>
              </c:numCache>
            </c:numRef>
          </c:xVal>
          <c:yVal>
            <c:numRef>
              <c:f>'B81819'!$AH$5:$AH$10222</c:f>
              <c:numCache>
                <c:formatCode>General</c:formatCode>
                <c:ptCount val="10218"/>
                <c:pt idx="0">
                  <c:v>0.47766990291262174</c:v>
                </c:pt>
                <c:pt idx="1">
                  <c:v>0.47058823529411825</c:v>
                </c:pt>
                <c:pt idx="2">
                  <c:v>0.45579567779960745</c:v>
                </c:pt>
                <c:pt idx="3">
                  <c:v>0.4731610337972168</c:v>
                </c:pt>
                <c:pt idx="4">
                  <c:v>0.45995893223819301</c:v>
                </c:pt>
                <c:pt idx="5">
                  <c:v>0.47010309278350515</c:v>
                </c:pt>
                <c:pt idx="6">
                  <c:v>0.48232848232848319</c:v>
                </c:pt>
                <c:pt idx="7">
                  <c:v>0.46511627906976816</c:v>
                </c:pt>
                <c:pt idx="8">
                  <c:v>0.42580645161290376</c:v>
                </c:pt>
                <c:pt idx="9">
                  <c:v>0.44349680170575739</c:v>
                </c:pt>
                <c:pt idx="10">
                  <c:v>0.44111349036402581</c:v>
                </c:pt>
                <c:pt idx="11">
                  <c:v>0.45356371490280817</c:v>
                </c:pt>
                <c:pt idx="12">
                  <c:v>0.43628509719222514</c:v>
                </c:pt>
                <c:pt idx="13">
                  <c:v>0.45356371490280817</c:v>
                </c:pt>
                <c:pt idx="14">
                  <c:v>0.44988864142538981</c:v>
                </c:pt>
                <c:pt idx="15">
                  <c:v>0.44591611479028698</c:v>
                </c:pt>
                <c:pt idx="16">
                  <c:v>0.4434180138568134</c:v>
                </c:pt>
                <c:pt idx="17">
                  <c:v>0.4489795918367348</c:v>
                </c:pt>
                <c:pt idx="18">
                  <c:v>0.4689655172413793</c:v>
                </c:pt>
                <c:pt idx="19">
                  <c:v>0.46224256292906224</c:v>
                </c:pt>
                <c:pt idx="20">
                  <c:v>0.44988864142538981</c:v>
                </c:pt>
                <c:pt idx="21">
                  <c:v>0.45033112582781482</c:v>
                </c:pt>
                <c:pt idx="22">
                  <c:v>0.4434180138568134</c:v>
                </c:pt>
                <c:pt idx="23">
                  <c:v>0.45475638051044082</c:v>
                </c:pt>
                <c:pt idx="24">
                  <c:v>0.45390070921985909</c:v>
                </c:pt>
                <c:pt idx="25">
                  <c:v>0.43705463182897913</c:v>
                </c:pt>
                <c:pt idx="26">
                  <c:v>0.44655581947743467</c:v>
                </c:pt>
                <c:pt idx="27">
                  <c:v>0.44028103044496475</c:v>
                </c:pt>
                <c:pt idx="28">
                  <c:v>0.43822843822843832</c:v>
                </c:pt>
                <c:pt idx="29">
                  <c:v>0.42956120092378752</c:v>
                </c:pt>
                <c:pt idx="30">
                  <c:v>0.4489795918367348</c:v>
                </c:pt>
                <c:pt idx="31">
                  <c:v>0.44868735083532219</c:v>
                </c:pt>
                <c:pt idx="32">
                  <c:v>0.42298850574712715</c:v>
                </c:pt>
                <c:pt idx="33">
                  <c:v>0.44137931034482808</c:v>
                </c:pt>
                <c:pt idx="34">
                  <c:v>0.41942604856512139</c:v>
                </c:pt>
                <c:pt idx="35">
                  <c:v>0.43356643356643382</c:v>
                </c:pt>
                <c:pt idx="36">
                  <c:v>0.4009324009324014</c:v>
                </c:pt>
                <c:pt idx="37">
                  <c:v>0.45647058823529463</c:v>
                </c:pt>
                <c:pt idx="38">
                  <c:v>0.43026004728132389</c:v>
                </c:pt>
                <c:pt idx="39">
                  <c:v>0.44137931034482808</c:v>
                </c:pt>
                <c:pt idx="40">
                  <c:v>0.44124700239808129</c:v>
                </c:pt>
                <c:pt idx="41">
                  <c:v>0.41362530413625331</c:v>
                </c:pt>
                <c:pt idx="42">
                  <c:v>0.43373493975903632</c:v>
                </c:pt>
                <c:pt idx="43">
                  <c:v>0.42335766423357707</c:v>
                </c:pt>
                <c:pt idx="44">
                  <c:v>0.4538653366583541</c:v>
                </c:pt>
                <c:pt idx="45">
                  <c:v>0.45965770171149145</c:v>
                </c:pt>
                <c:pt idx="46">
                  <c:v>0.43324937027707838</c:v>
                </c:pt>
                <c:pt idx="47">
                  <c:v>0.43890274314214539</c:v>
                </c:pt>
                <c:pt idx="48">
                  <c:v>0.43478260869565288</c:v>
                </c:pt>
                <c:pt idx="49">
                  <c:v>0.42894056847545275</c:v>
                </c:pt>
                <c:pt idx="50">
                  <c:v>0.43733333333333335</c:v>
                </c:pt>
                <c:pt idx="51">
                  <c:v>0.47745358090185724</c:v>
                </c:pt>
                <c:pt idx="52">
                  <c:v>0.42666666666666725</c:v>
                </c:pt>
                <c:pt idx="53">
                  <c:v>0.45092838196286589</c:v>
                </c:pt>
                <c:pt idx="54">
                  <c:v>0.41095890410958952</c:v>
                </c:pt>
                <c:pt idx="55">
                  <c:v>0.43051771117166276</c:v>
                </c:pt>
                <c:pt idx="56">
                  <c:v>0.42975206611570282</c:v>
                </c:pt>
                <c:pt idx="57">
                  <c:v>0.42191780821917857</c:v>
                </c:pt>
                <c:pt idx="58">
                  <c:v>0.41643835616438357</c:v>
                </c:pt>
                <c:pt idx="59">
                  <c:v>0.48450704225352115</c:v>
                </c:pt>
                <c:pt idx="60">
                  <c:v>0.39436619718309945</c:v>
                </c:pt>
                <c:pt idx="61">
                  <c:v>0.41159420289855081</c:v>
                </c:pt>
                <c:pt idx="62">
                  <c:v>0.38616714697406385</c:v>
                </c:pt>
                <c:pt idx="63">
                  <c:v>0.40455840455840458</c:v>
                </c:pt>
                <c:pt idx="64">
                  <c:v>0.41055718475073316</c:v>
                </c:pt>
                <c:pt idx="65">
                  <c:v>0.4102564102564103</c:v>
                </c:pt>
                <c:pt idx="66">
                  <c:v>0.37463976945245014</c:v>
                </c:pt>
                <c:pt idx="67">
                  <c:v>0.4135977337110483</c:v>
                </c:pt>
                <c:pt idx="68">
                  <c:v>0.38395415472779382</c:v>
                </c:pt>
                <c:pt idx="69">
                  <c:v>0.40455840455840458</c:v>
                </c:pt>
                <c:pt idx="70">
                  <c:v>0.39420289855072482</c:v>
                </c:pt>
                <c:pt idx="71">
                  <c:v>0.37681159420289934</c:v>
                </c:pt>
                <c:pt idx="72">
                  <c:v>0.41456582633053235</c:v>
                </c:pt>
                <c:pt idx="73">
                  <c:v>0.41192411924119282</c:v>
                </c:pt>
                <c:pt idx="74">
                  <c:v>0.38781163434903115</c:v>
                </c:pt>
                <c:pt idx="75">
                  <c:v>0.40533333333333327</c:v>
                </c:pt>
                <c:pt idx="76">
                  <c:v>0.39370078740157488</c:v>
                </c:pt>
                <c:pt idx="77">
                  <c:v>0.40519480519480594</c:v>
                </c:pt>
                <c:pt idx="78">
                  <c:v>0.36939313984168881</c:v>
                </c:pt>
                <c:pt idx="79">
                  <c:v>0.40547945205479452</c:v>
                </c:pt>
                <c:pt idx="80">
                  <c:v>0.37467018469657032</c:v>
                </c:pt>
                <c:pt idx="81">
                  <c:v>0.3978201634877393</c:v>
                </c:pt>
                <c:pt idx="82">
                  <c:v>0.38274932614555257</c:v>
                </c:pt>
                <c:pt idx="83">
                  <c:v>0.40431266846361236</c:v>
                </c:pt>
                <c:pt idx="84">
                  <c:v>0.41286863270777524</c:v>
                </c:pt>
                <c:pt idx="85">
                  <c:v>0.39142091152815101</c:v>
                </c:pt>
                <c:pt idx="86">
                  <c:v>0.39566395663956638</c:v>
                </c:pt>
                <c:pt idx="87">
                  <c:v>0.40547945205479452</c:v>
                </c:pt>
                <c:pt idx="88">
                  <c:v>0.4</c:v>
                </c:pt>
                <c:pt idx="89">
                  <c:v>0.39889196675900368</c:v>
                </c:pt>
                <c:pt idx="90">
                  <c:v>0.3902439024390244</c:v>
                </c:pt>
                <c:pt idx="91">
                  <c:v>0.38904109589041153</c:v>
                </c:pt>
                <c:pt idx="92">
                  <c:v>0.41469816272965943</c:v>
                </c:pt>
                <c:pt idx="93">
                  <c:v>0.39588688946015543</c:v>
                </c:pt>
                <c:pt idx="94">
                  <c:v>0.40198511166253131</c:v>
                </c:pt>
                <c:pt idx="95">
                  <c:v>0.40732265446224314</c:v>
                </c:pt>
                <c:pt idx="96">
                  <c:v>0.41797752808988825</c:v>
                </c:pt>
                <c:pt idx="97">
                  <c:v>0.43736730360934262</c:v>
                </c:pt>
                <c:pt idx="98">
                  <c:v>0.42643923240938164</c:v>
                </c:pt>
                <c:pt idx="99">
                  <c:v>0.41928721174004241</c:v>
                </c:pt>
                <c:pt idx="100">
                  <c:v>0.40511727078891258</c:v>
                </c:pt>
                <c:pt idx="101">
                  <c:v>0.4143763213530664</c:v>
                </c:pt>
                <c:pt idx="102">
                  <c:v>0.40579710144927539</c:v>
                </c:pt>
                <c:pt idx="103">
                  <c:v>0.41509433962264214</c:v>
                </c:pt>
                <c:pt idx="104">
                  <c:v>0.39337474120082933</c:v>
                </c:pt>
                <c:pt idx="105">
                  <c:v>0.40332640332640418</c:v>
                </c:pt>
                <c:pt idx="106">
                  <c:v>0.38709677419354904</c:v>
                </c:pt>
                <c:pt idx="107">
                  <c:v>0.40685224839400475</c:v>
                </c:pt>
                <c:pt idx="108">
                  <c:v>0.39198218262806311</c:v>
                </c:pt>
                <c:pt idx="109">
                  <c:v>0.41241685144124213</c:v>
                </c:pt>
                <c:pt idx="110">
                  <c:v>0.41797752808988825</c:v>
                </c:pt>
                <c:pt idx="111">
                  <c:v>0.40879120879120873</c:v>
                </c:pt>
                <c:pt idx="112">
                  <c:v>0.42696629213483223</c:v>
                </c:pt>
                <c:pt idx="113">
                  <c:v>0.41717791411042948</c:v>
                </c:pt>
                <c:pt idx="114">
                  <c:v>0.41610738255033553</c:v>
                </c:pt>
                <c:pt idx="115">
                  <c:v>0.40522875816993481</c:v>
                </c:pt>
                <c:pt idx="116">
                  <c:v>0.42691415313225139</c:v>
                </c:pt>
                <c:pt idx="117">
                  <c:v>0.43458980044345946</c:v>
                </c:pt>
                <c:pt idx="118">
                  <c:v>0.42823529411764732</c:v>
                </c:pt>
                <c:pt idx="119">
                  <c:v>0.41570438799076287</c:v>
                </c:pt>
                <c:pt idx="120">
                  <c:v>0.42891566265060316</c:v>
                </c:pt>
                <c:pt idx="121">
                  <c:v>0.41527446300716048</c:v>
                </c:pt>
                <c:pt idx="122">
                  <c:v>0.43187660668380551</c:v>
                </c:pt>
                <c:pt idx="123">
                  <c:v>0.43256997455470791</c:v>
                </c:pt>
                <c:pt idx="124">
                  <c:v>0.41066666666666712</c:v>
                </c:pt>
                <c:pt idx="125">
                  <c:v>0.40944881889763823</c:v>
                </c:pt>
                <c:pt idx="126">
                  <c:v>0.43902439024390316</c:v>
                </c:pt>
                <c:pt idx="127">
                  <c:v>0.42339832869080823</c:v>
                </c:pt>
                <c:pt idx="128">
                  <c:v>0.39669421487603307</c:v>
                </c:pt>
                <c:pt idx="129">
                  <c:v>0.39566395663956638</c:v>
                </c:pt>
                <c:pt idx="130">
                  <c:v>0.39660056657223847</c:v>
                </c:pt>
                <c:pt idx="131">
                  <c:v>0.4376731301939058</c:v>
                </c:pt>
                <c:pt idx="132">
                  <c:v>0.39889196675900368</c:v>
                </c:pt>
                <c:pt idx="133">
                  <c:v>0.39554317548746587</c:v>
                </c:pt>
                <c:pt idx="134">
                  <c:v>0.42318840579710215</c:v>
                </c:pt>
                <c:pt idx="135">
                  <c:v>0.41833810888252182</c:v>
                </c:pt>
                <c:pt idx="136">
                  <c:v>0.42735042735042811</c:v>
                </c:pt>
                <c:pt idx="137">
                  <c:v>0.41087613293051406</c:v>
                </c:pt>
                <c:pt idx="138">
                  <c:v>0.42461538461538462</c:v>
                </c:pt>
                <c:pt idx="139">
                  <c:v>0.42201834862385368</c:v>
                </c:pt>
                <c:pt idx="140">
                  <c:v>0.3916913946587538</c:v>
                </c:pt>
                <c:pt idx="141">
                  <c:v>0.45592705167173253</c:v>
                </c:pt>
                <c:pt idx="142">
                  <c:v>0.39384615384615423</c:v>
                </c:pt>
                <c:pt idx="143">
                  <c:v>0.3976261127596451</c:v>
                </c:pt>
                <c:pt idx="144">
                  <c:v>0.40978593272171254</c:v>
                </c:pt>
                <c:pt idx="145">
                  <c:v>0.40978593272171254</c:v>
                </c:pt>
                <c:pt idx="146">
                  <c:v>0.41640378548895945</c:v>
                </c:pt>
                <c:pt idx="147">
                  <c:v>0.42633228840125392</c:v>
                </c:pt>
                <c:pt idx="148">
                  <c:v>0.43086816720257343</c:v>
                </c:pt>
                <c:pt idx="149">
                  <c:v>0.40255591054313061</c:v>
                </c:pt>
                <c:pt idx="150">
                  <c:v>0.40125391849529779</c:v>
                </c:pt>
                <c:pt idx="151">
                  <c:v>0.41860465116279111</c:v>
                </c:pt>
                <c:pt idx="152">
                  <c:v>0.40404040404040431</c:v>
                </c:pt>
                <c:pt idx="153">
                  <c:v>0.4169381107491858</c:v>
                </c:pt>
                <c:pt idx="154">
                  <c:v>0.42622950819672134</c:v>
                </c:pt>
                <c:pt idx="155">
                  <c:v>0.41355932203389828</c:v>
                </c:pt>
                <c:pt idx="156">
                  <c:v>0.40802675585284393</c:v>
                </c:pt>
                <c:pt idx="157">
                  <c:v>0.42424242424242431</c:v>
                </c:pt>
                <c:pt idx="158">
                  <c:v>0.47138047138047268</c:v>
                </c:pt>
                <c:pt idx="159">
                  <c:v>0.46557377049180332</c:v>
                </c:pt>
                <c:pt idx="160">
                  <c:v>0.45182724252491696</c:v>
                </c:pt>
                <c:pt idx="161">
                  <c:v>0.45954692556634302</c:v>
                </c:pt>
                <c:pt idx="162">
                  <c:v>0.46945337620578781</c:v>
                </c:pt>
                <c:pt idx="163">
                  <c:v>0.4388714733542331</c:v>
                </c:pt>
                <c:pt idx="164">
                  <c:v>0.46905537459283386</c:v>
                </c:pt>
                <c:pt idx="165">
                  <c:v>0.49511400651465853</c:v>
                </c:pt>
                <c:pt idx="166">
                  <c:v>0.48231511254019294</c:v>
                </c:pt>
                <c:pt idx="167">
                  <c:v>0.47923322683706071</c:v>
                </c:pt>
                <c:pt idx="168">
                  <c:v>0.48231511254019294</c:v>
                </c:pt>
                <c:pt idx="169">
                  <c:v>0.46200607902735613</c:v>
                </c:pt>
                <c:pt idx="170">
                  <c:v>0.46601941747572817</c:v>
                </c:pt>
                <c:pt idx="171">
                  <c:v>0.48580441640378547</c:v>
                </c:pt>
                <c:pt idx="172">
                  <c:v>0.43478260869565288</c:v>
                </c:pt>
                <c:pt idx="173">
                  <c:v>0.46905537459283386</c:v>
                </c:pt>
                <c:pt idx="174">
                  <c:v>0.44128113879003522</c:v>
                </c:pt>
                <c:pt idx="175">
                  <c:v>0.47138047138047268</c:v>
                </c:pt>
                <c:pt idx="176">
                  <c:v>0.42066420664206683</c:v>
                </c:pt>
                <c:pt idx="177">
                  <c:v>0.45674740484429066</c:v>
                </c:pt>
                <c:pt idx="178">
                  <c:v>0.4638783269961978</c:v>
                </c:pt>
                <c:pt idx="179">
                  <c:v>0.43771043771043788</c:v>
                </c:pt>
                <c:pt idx="180">
                  <c:v>0.39382239382239476</c:v>
                </c:pt>
                <c:pt idx="181">
                  <c:v>0.45229681978798586</c:v>
                </c:pt>
                <c:pt idx="182">
                  <c:v>0.38783269961977268</c:v>
                </c:pt>
                <c:pt idx="183">
                  <c:v>0.42214532871972316</c:v>
                </c:pt>
                <c:pt idx="184">
                  <c:v>0.36653386454183268</c:v>
                </c:pt>
                <c:pt idx="185">
                  <c:v>0.46840148698884826</c:v>
                </c:pt>
                <c:pt idx="186">
                  <c:v>0.38367346938775626</c:v>
                </c:pt>
                <c:pt idx="187">
                  <c:v>0.4280442804428049</c:v>
                </c:pt>
                <c:pt idx="188">
                  <c:v>0.36681222707423661</c:v>
                </c:pt>
                <c:pt idx="189">
                  <c:v>0.43678160919540293</c:v>
                </c:pt>
                <c:pt idx="190">
                  <c:v>0.34418604651162793</c:v>
                </c:pt>
                <c:pt idx="191">
                  <c:v>0.37647058823529489</c:v>
                </c:pt>
                <c:pt idx="192">
                  <c:v>0.35467980295566565</c:v>
                </c:pt>
                <c:pt idx="193">
                  <c:v>0.3765690376569038</c:v>
                </c:pt>
                <c:pt idx="194">
                  <c:v>0.32487309644670048</c:v>
                </c:pt>
                <c:pt idx="195">
                  <c:v>0.40692640692640741</c:v>
                </c:pt>
                <c:pt idx="196">
                  <c:v>0.33502538071066079</c:v>
                </c:pt>
                <c:pt idx="197">
                  <c:v>0.39647577092511088</c:v>
                </c:pt>
                <c:pt idx="198">
                  <c:v>0.33160621761658032</c:v>
                </c:pt>
                <c:pt idx="199">
                  <c:v>0.36123348017621143</c:v>
                </c:pt>
                <c:pt idx="200">
                  <c:v>0.32804232804232802</c:v>
                </c:pt>
                <c:pt idx="201">
                  <c:v>0.36529680365296852</c:v>
                </c:pt>
                <c:pt idx="202">
                  <c:v>0.30601092896174925</c:v>
                </c:pt>
                <c:pt idx="203">
                  <c:v>0.34449760765550241</c:v>
                </c:pt>
                <c:pt idx="204">
                  <c:v>0.32768361581920996</c:v>
                </c:pt>
                <c:pt idx="205">
                  <c:v>0.34517766497461994</c:v>
                </c:pt>
                <c:pt idx="206">
                  <c:v>0.33526011560693642</c:v>
                </c:pt>
                <c:pt idx="207">
                  <c:v>0.33502538071066079</c:v>
                </c:pt>
                <c:pt idx="208">
                  <c:v>0.29447852760736265</c:v>
                </c:pt>
                <c:pt idx="209">
                  <c:v>0.30687830687830742</c:v>
                </c:pt>
                <c:pt idx="210">
                  <c:v>0.27878787878787936</c:v>
                </c:pt>
                <c:pt idx="211">
                  <c:v>0.31413612565445093</c:v>
                </c:pt>
                <c:pt idx="212">
                  <c:v>0.28571428571428625</c:v>
                </c:pt>
                <c:pt idx="213">
                  <c:v>0.28415300546448086</c:v>
                </c:pt>
                <c:pt idx="214">
                  <c:v>0.27450980392156882</c:v>
                </c:pt>
                <c:pt idx="215">
                  <c:v>0.31693989071038281</c:v>
                </c:pt>
                <c:pt idx="216">
                  <c:v>0.32704402515723313</c:v>
                </c:pt>
                <c:pt idx="217">
                  <c:v>0.27745664739884479</c:v>
                </c:pt>
                <c:pt idx="218">
                  <c:v>0.28187919463087296</c:v>
                </c:pt>
                <c:pt idx="219">
                  <c:v>0.3157894736842114</c:v>
                </c:pt>
                <c:pt idx="220">
                  <c:v>0.27210884353741532</c:v>
                </c:pt>
                <c:pt idx="221">
                  <c:v>0.30057803468208133</c:v>
                </c:pt>
                <c:pt idx="222">
                  <c:v>0.28571428571428625</c:v>
                </c:pt>
                <c:pt idx="223">
                  <c:v>0.2929936305732484</c:v>
                </c:pt>
                <c:pt idx="224">
                  <c:v>0.22222222222222221</c:v>
                </c:pt>
                <c:pt idx="225">
                  <c:v>0.24844720496894437</c:v>
                </c:pt>
                <c:pt idx="226">
                  <c:v>0.25185185185185188</c:v>
                </c:pt>
                <c:pt idx="227">
                  <c:v>0.29677419354838708</c:v>
                </c:pt>
                <c:pt idx="228">
                  <c:v>0.27586206896551774</c:v>
                </c:pt>
                <c:pt idx="229">
                  <c:v>0.29677419354838708</c:v>
                </c:pt>
                <c:pt idx="230">
                  <c:v>0.25531914893617019</c:v>
                </c:pt>
                <c:pt idx="231">
                  <c:v>0.25806451612903231</c:v>
                </c:pt>
                <c:pt idx="232">
                  <c:v>0.30656934306569383</c:v>
                </c:pt>
                <c:pt idx="233">
                  <c:v>0.32748538011695977</c:v>
                </c:pt>
                <c:pt idx="234">
                  <c:v>0.29197080291970889</c:v>
                </c:pt>
                <c:pt idx="235">
                  <c:v>0.30057803468208133</c:v>
                </c:pt>
                <c:pt idx="236">
                  <c:v>0.29921259842519676</c:v>
                </c:pt>
                <c:pt idx="237">
                  <c:v>0.32704402515723313</c:v>
                </c:pt>
                <c:pt idx="238">
                  <c:v>0.27737226277372307</c:v>
                </c:pt>
                <c:pt idx="239">
                  <c:v>0.24836601307189568</c:v>
                </c:pt>
                <c:pt idx="240">
                  <c:v>0.26573426573426617</c:v>
                </c:pt>
                <c:pt idx="241">
                  <c:v>0.2614379084967316</c:v>
                </c:pt>
                <c:pt idx="242">
                  <c:v>0.26356589147286874</c:v>
                </c:pt>
                <c:pt idx="243">
                  <c:v>0.27672955974842767</c:v>
                </c:pt>
                <c:pt idx="244">
                  <c:v>0.22764227642276424</c:v>
                </c:pt>
                <c:pt idx="245">
                  <c:v>0.27814569536423878</c:v>
                </c:pt>
                <c:pt idx="246">
                  <c:v>0.26016260162601634</c:v>
                </c:pt>
                <c:pt idx="247">
                  <c:v>0.24516129032258074</c:v>
                </c:pt>
                <c:pt idx="248">
                  <c:v>0.24806201550387599</c:v>
                </c:pt>
                <c:pt idx="249">
                  <c:v>0.25850340136054467</c:v>
                </c:pt>
                <c:pt idx="250">
                  <c:v>0.27737226277372307</c:v>
                </c:pt>
                <c:pt idx="251">
                  <c:v>0.29530201342281936</c:v>
                </c:pt>
                <c:pt idx="252">
                  <c:v>0.23255813953488391</c:v>
                </c:pt>
                <c:pt idx="253">
                  <c:v>0.23225806451612932</c:v>
                </c:pt>
                <c:pt idx="254">
                  <c:v>0.25899280575539568</c:v>
                </c:pt>
                <c:pt idx="255">
                  <c:v>0.27814569536423878</c:v>
                </c:pt>
                <c:pt idx="256">
                  <c:v>0.25563909774436089</c:v>
                </c:pt>
                <c:pt idx="257">
                  <c:v>0.26415094339622641</c:v>
                </c:pt>
                <c:pt idx="258">
                  <c:v>0.29007633587786347</c:v>
                </c:pt>
                <c:pt idx="259">
                  <c:v>0.27329192546583853</c:v>
                </c:pt>
                <c:pt idx="260">
                  <c:v>0.27480916030534408</c:v>
                </c:pt>
                <c:pt idx="261">
                  <c:v>0.2754491017964073</c:v>
                </c:pt>
                <c:pt idx="262">
                  <c:v>0.27067669172932385</c:v>
                </c:pt>
                <c:pt idx="263">
                  <c:v>0.25766871165644217</c:v>
                </c:pt>
                <c:pt idx="264">
                  <c:v>0.27067669172932385</c:v>
                </c:pt>
                <c:pt idx="265">
                  <c:v>0.24844720496894437</c:v>
                </c:pt>
                <c:pt idx="266">
                  <c:v>0.2614379084967316</c:v>
                </c:pt>
                <c:pt idx="267">
                  <c:v>0.23899371069182412</c:v>
                </c:pt>
                <c:pt idx="268">
                  <c:v>0.23622047244094491</c:v>
                </c:pt>
                <c:pt idx="269">
                  <c:v>0.29813664596273298</c:v>
                </c:pt>
                <c:pt idx="270">
                  <c:v>0.27338129496402924</c:v>
                </c:pt>
                <c:pt idx="271">
                  <c:v>0.30188679245283107</c:v>
                </c:pt>
                <c:pt idx="272">
                  <c:v>0.31654676258992864</c:v>
                </c:pt>
                <c:pt idx="273">
                  <c:v>0.27878787878787936</c:v>
                </c:pt>
                <c:pt idx="274">
                  <c:v>0.28776978417266236</c:v>
                </c:pt>
                <c:pt idx="275">
                  <c:v>0.32335329341317381</c:v>
                </c:pt>
                <c:pt idx="276">
                  <c:v>0.25531914893617019</c:v>
                </c:pt>
                <c:pt idx="277">
                  <c:v>0.30303030303030332</c:v>
                </c:pt>
                <c:pt idx="278">
                  <c:v>0.30463576158940453</c:v>
                </c:pt>
                <c:pt idx="279">
                  <c:v>0.30508474576271255</c:v>
                </c:pt>
                <c:pt idx="280">
                  <c:v>0.29370629370629381</c:v>
                </c:pt>
                <c:pt idx="281">
                  <c:v>0.31213872832369982</c:v>
                </c:pt>
                <c:pt idx="282">
                  <c:v>0.28187919463087296</c:v>
                </c:pt>
                <c:pt idx="283">
                  <c:v>0.28855721393034867</c:v>
                </c:pt>
                <c:pt idx="286">
                  <c:v>0.26086956521739174</c:v>
                </c:pt>
                <c:pt idx="287">
                  <c:v>0.34101382488479282</c:v>
                </c:pt>
                <c:pt idx="288">
                  <c:v>0.31847133757961843</c:v>
                </c:pt>
                <c:pt idx="289">
                  <c:v>0.30687830687830742</c:v>
                </c:pt>
                <c:pt idx="290">
                  <c:v>0.30573248407643311</c:v>
                </c:pt>
                <c:pt idx="291">
                  <c:v>0.31016042780748737</c:v>
                </c:pt>
                <c:pt idx="292">
                  <c:v>0.30188679245283107</c:v>
                </c:pt>
                <c:pt idx="293">
                  <c:v>0.34636871508379941</c:v>
                </c:pt>
                <c:pt idx="294">
                  <c:v>0.35668789808917239</c:v>
                </c:pt>
                <c:pt idx="295">
                  <c:v>0.32085561497326276</c:v>
                </c:pt>
                <c:pt idx="296">
                  <c:v>0.33532934131736619</c:v>
                </c:pt>
                <c:pt idx="297">
                  <c:v>0.28571428571428625</c:v>
                </c:pt>
                <c:pt idx="298">
                  <c:v>0.31952662721893565</c:v>
                </c:pt>
                <c:pt idx="299">
                  <c:v>0.33862433862433888</c:v>
                </c:pt>
                <c:pt idx="300">
                  <c:v>0.32335329341317381</c:v>
                </c:pt>
                <c:pt idx="301">
                  <c:v>0.30366492146596907</c:v>
                </c:pt>
                <c:pt idx="302">
                  <c:v>0.33136094674556288</c:v>
                </c:pt>
                <c:pt idx="303">
                  <c:v>0.3282051282051282</c:v>
                </c:pt>
                <c:pt idx="304">
                  <c:v>0.32748538011695977</c:v>
                </c:pt>
                <c:pt idx="305">
                  <c:v>0.34196891191709916</c:v>
                </c:pt>
                <c:pt idx="306">
                  <c:v>0.34254143646408824</c:v>
                </c:pt>
                <c:pt idx="307">
                  <c:v>0.36815920398009988</c:v>
                </c:pt>
                <c:pt idx="308">
                  <c:v>0.35675675675675678</c:v>
                </c:pt>
                <c:pt idx="309">
                  <c:v>0.34146341463414637</c:v>
                </c:pt>
                <c:pt idx="310">
                  <c:v>0.32804232804232802</c:v>
                </c:pt>
                <c:pt idx="311">
                  <c:v>0.3317073170731708</c:v>
                </c:pt>
                <c:pt idx="312">
                  <c:v>0.36756756756756814</c:v>
                </c:pt>
                <c:pt idx="313">
                  <c:v>0.32512315270935982</c:v>
                </c:pt>
                <c:pt idx="314">
                  <c:v>0.37948717948718003</c:v>
                </c:pt>
                <c:pt idx="315">
                  <c:v>0.36363636363636381</c:v>
                </c:pt>
                <c:pt idx="316">
                  <c:v>0.37073170731707356</c:v>
                </c:pt>
                <c:pt idx="317">
                  <c:v>0.34977578475336335</c:v>
                </c:pt>
                <c:pt idx="318">
                  <c:v>0.37681159420289934</c:v>
                </c:pt>
                <c:pt idx="319">
                  <c:v>0.40552995391705138</c:v>
                </c:pt>
                <c:pt idx="320">
                  <c:v>0.38709677419354904</c:v>
                </c:pt>
                <c:pt idx="321">
                  <c:v>0.40182648401826543</c:v>
                </c:pt>
                <c:pt idx="322">
                  <c:v>0.40358744394618834</c:v>
                </c:pt>
                <c:pt idx="323">
                  <c:v>0.36363636363636381</c:v>
                </c:pt>
                <c:pt idx="324">
                  <c:v>0.42060085836909888</c:v>
                </c:pt>
                <c:pt idx="325">
                  <c:v>0.42553191489361702</c:v>
                </c:pt>
                <c:pt idx="326">
                  <c:v>0.42918454935622363</c:v>
                </c:pt>
                <c:pt idx="327">
                  <c:v>0.41702127659574512</c:v>
                </c:pt>
                <c:pt idx="328">
                  <c:v>0.46473029045643111</c:v>
                </c:pt>
                <c:pt idx="329">
                  <c:v>0.40637450199203273</c:v>
                </c:pt>
                <c:pt idx="330">
                  <c:v>0.45783132530120485</c:v>
                </c:pt>
                <c:pt idx="331">
                  <c:v>0.39840637450199246</c:v>
                </c:pt>
                <c:pt idx="332">
                  <c:v>0.44176706827309226</c:v>
                </c:pt>
                <c:pt idx="333">
                  <c:v>0.41698841698841765</c:v>
                </c:pt>
                <c:pt idx="334">
                  <c:v>0.44979919678714853</c:v>
                </c:pt>
                <c:pt idx="335">
                  <c:v>0.44787644787644848</c:v>
                </c:pt>
                <c:pt idx="336">
                  <c:v>0.47104247104247177</c:v>
                </c:pt>
                <c:pt idx="337">
                  <c:v>0.44015444015444055</c:v>
                </c:pt>
                <c:pt idx="338">
                  <c:v>0.46441947565543118</c:v>
                </c:pt>
                <c:pt idx="339">
                  <c:v>0.41698841698841765</c:v>
                </c:pt>
                <c:pt idx="340">
                  <c:v>0.45627376425855531</c:v>
                </c:pt>
                <c:pt idx="341">
                  <c:v>0.42585551330798543</c:v>
                </c:pt>
                <c:pt idx="342">
                  <c:v>0.45914396887159525</c:v>
                </c:pt>
                <c:pt idx="343">
                  <c:v>0.47509578544061332</c:v>
                </c:pt>
                <c:pt idx="344">
                  <c:v>0.43346007604562792</c:v>
                </c:pt>
                <c:pt idx="345">
                  <c:v>0.45090909090909098</c:v>
                </c:pt>
                <c:pt idx="346">
                  <c:v>0.43579766536965076</c:v>
                </c:pt>
                <c:pt idx="347">
                  <c:v>0.449438202247191</c:v>
                </c:pt>
                <c:pt idx="348">
                  <c:v>0.44357976653696496</c:v>
                </c:pt>
                <c:pt idx="349">
                  <c:v>0.43678160919540293</c:v>
                </c:pt>
                <c:pt idx="350">
                  <c:v>0.44765342960288806</c:v>
                </c:pt>
                <c:pt idx="351">
                  <c:v>0.46153846153846201</c:v>
                </c:pt>
                <c:pt idx="352">
                  <c:v>0.4280442804428049</c:v>
                </c:pt>
                <c:pt idx="353">
                  <c:v>0.4194756554307118</c:v>
                </c:pt>
                <c:pt idx="354">
                  <c:v>0.43018867924528403</c:v>
                </c:pt>
                <c:pt idx="355">
                  <c:v>0.43773584905660384</c:v>
                </c:pt>
                <c:pt idx="356">
                  <c:v>0.43243243243243246</c:v>
                </c:pt>
                <c:pt idx="357">
                  <c:v>0.4059040590405904</c:v>
                </c:pt>
                <c:pt idx="358">
                  <c:v>0.40613026819923381</c:v>
                </c:pt>
                <c:pt idx="359">
                  <c:v>0.42145593869731801</c:v>
                </c:pt>
                <c:pt idx="360">
                  <c:v>0.44787644787644848</c:v>
                </c:pt>
                <c:pt idx="361">
                  <c:v>0.46743295019157083</c:v>
                </c:pt>
                <c:pt idx="362">
                  <c:v>0.39840637450199246</c:v>
                </c:pt>
                <c:pt idx="363">
                  <c:v>0.41064638783270013</c:v>
                </c:pt>
                <c:pt idx="364">
                  <c:v>0.41064638783270013</c:v>
                </c:pt>
                <c:pt idx="365">
                  <c:v>0.42352941176470654</c:v>
                </c:pt>
                <c:pt idx="366">
                  <c:v>0.41698841698841765</c:v>
                </c:pt>
                <c:pt idx="367">
                  <c:v>0.44106463878326996</c:v>
                </c:pt>
                <c:pt idx="368">
                  <c:v>0.42145593869731801</c:v>
                </c:pt>
                <c:pt idx="369">
                  <c:v>0.38202247191011318</c:v>
                </c:pt>
                <c:pt idx="370">
                  <c:v>0.37547892720306608</c:v>
                </c:pt>
                <c:pt idx="371">
                  <c:v>0.4</c:v>
                </c:pt>
                <c:pt idx="372">
                  <c:v>0.37450199203187295</c:v>
                </c:pt>
                <c:pt idx="373">
                  <c:v>0.40466926070038911</c:v>
                </c:pt>
                <c:pt idx="374">
                  <c:v>0.41825095057034228</c:v>
                </c:pt>
                <c:pt idx="375">
                  <c:v>0.40304182509505732</c:v>
                </c:pt>
                <c:pt idx="376">
                  <c:v>0.41825095057034228</c:v>
                </c:pt>
                <c:pt idx="377">
                  <c:v>0.44268774703557312</c:v>
                </c:pt>
                <c:pt idx="378">
                  <c:v>0.41568627450980472</c:v>
                </c:pt>
                <c:pt idx="379">
                  <c:v>0.38661710037174768</c:v>
                </c:pt>
                <c:pt idx="380">
                  <c:v>0.37154150197628488</c:v>
                </c:pt>
                <c:pt idx="381">
                  <c:v>0.40926640926640967</c:v>
                </c:pt>
                <c:pt idx="382">
                  <c:v>0.42231075697211201</c:v>
                </c:pt>
                <c:pt idx="383">
                  <c:v>0.37944664031620595</c:v>
                </c:pt>
                <c:pt idx="384">
                  <c:v>0.34262948207171312</c:v>
                </c:pt>
                <c:pt idx="385">
                  <c:v>0.41379310344827575</c:v>
                </c:pt>
                <c:pt idx="386">
                  <c:v>0.37450199203187295</c:v>
                </c:pt>
                <c:pt idx="387">
                  <c:v>0.40449438202247234</c:v>
                </c:pt>
                <c:pt idx="388">
                  <c:v>0.35019455252918275</c:v>
                </c:pt>
                <c:pt idx="389">
                  <c:v>0.39543726235741522</c:v>
                </c:pt>
                <c:pt idx="390">
                  <c:v>0.37647058823529489</c:v>
                </c:pt>
                <c:pt idx="391">
                  <c:v>0.41379310344827575</c:v>
                </c:pt>
                <c:pt idx="392">
                  <c:v>0.40316205533596838</c:v>
                </c:pt>
                <c:pt idx="393">
                  <c:v>0.41064638783270013</c:v>
                </c:pt>
                <c:pt idx="394">
                  <c:v>0.39080459770115022</c:v>
                </c:pt>
                <c:pt idx="395">
                  <c:v>0.39080459770115022</c:v>
                </c:pt>
                <c:pt idx="396">
                  <c:v>0.4299674267100978</c:v>
                </c:pt>
                <c:pt idx="397">
                  <c:v>0.37837837837837923</c:v>
                </c:pt>
                <c:pt idx="398">
                  <c:v>0.42023346303501946</c:v>
                </c:pt>
                <c:pt idx="399">
                  <c:v>0.36293436293436365</c:v>
                </c:pt>
                <c:pt idx="400">
                  <c:v>0.3706563706563708</c:v>
                </c:pt>
                <c:pt idx="401">
                  <c:v>0.41245136186770487</c:v>
                </c:pt>
                <c:pt idx="402">
                  <c:v>0.34241245136186838</c:v>
                </c:pt>
                <c:pt idx="403">
                  <c:v>0.40466926070038911</c:v>
                </c:pt>
                <c:pt idx="404">
                  <c:v>0.36862745098039218</c:v>
                </c:pt>
                <c:pt idx="405">
                  <c:v>0.44705882352941223</c:v>
                </c:pt>
                <c:pt idx="406">
                  <c:v>0.39840637450199246</c:v>
                </c:pt>
                <c:pt idx="407">
                  <c:v>0.40154440154440202</c:v>
                </c:pt>
                <c:pt idx="408">
                  <c:v>0.36078431372549064</c:v>
                </c:pt>
                <c:pt idx="409">
                  <c:v>0.39543726235741522</c:v>
                </c:pt>
                <c:pt idx="410">
                  <c:v>0.39357429718875597</c:v>
                </c:pt>
                <c:pt idx="411">
                  <c:v>0.38247011952191273</c:v>
                </c:pt>
                <c:pt idx="412">
                  <c:v>0.38367346938775626</c:v>
                </c:pt>
                <c:pt idx="413">
                  <c:v>0.36575875486381332</c:v>
                </c:pt>
                <c:pt idx="414">
                  <c:v>0.36144578313253056</c:v>
                </c:pt>
                <c:pt idx="415">
                  <c:v>0.3579766536964985</c:v>
                </c:pt>
                <c:pt idx="416">
                  <c:v>0.36437246963562847</c:v>
                </c:pt>
                <c:pt idx="417">
                  <c:v>0.37837837837837923</c:v>
                </c:pt>
                <c:pt idx="418">
                  <c:v>0.33734939759036198</c:v>
                </c:pt>
                <c:pt idx="419">
                  <c:v>0.38367346938775626</c:v>
                </c:pt>
                <c:pt idx="420">
                  <c:v>0.36437246963562847</c:v>
                </c:pt>
                <c:pt idx="421">
                  <c:v>0.40637450199203273</c:v>
                </c:pt>
                <c:pt idx="422">
                  <c:v>0.3765690376569038</c:v>
                </c:pt>
                <c:pt idx="423">
                  <c:v>0.36734693877551061</c:v>
                </c:pt>
                <c:pt idx="424">
                  <c:v>0.36286919831223674</c:v>
                </c:pt>
                <c:pt idx="425">
                  <c:v>0.42323651452282157</c:v>
                </c:pt>
                <c:pt idx="426">
                  <c:v>0.35627530364372467</c:v>
                </c:pt>
                <c:pt idx="427">
                  <c:v>0.36213991769547332</c:v>
                </c:pt>
                <c:pt idx="428">
                  <c:v>0.37344398340249013</c:v>
                </c:pt>
                <c:pt idx="429">
                  <c:v>0.38367346938775626</c:v>
                </c:pt>
                <c:pt idx="430">
                  <c:v>0.3881856540084388</c:v>
                </c:pt>
                <c:pt idx="431">
                  <c:v>0.36734693877551061</c:v>
                </c:pt>
                <c:pt idx="432">
                  <c:v>0.36514522821576761</c:v>
                </c:pt>
                <c:pt idx="433">
                  <c:v>0.39357429718875597</c:v>
                </c:pt>
                <c:pt idx="434">
                  <c:v>0.4</c:v>
                </c:pt>
                <c:pt idx="435">
                  <c:v>0.41493775933609961</c:v>
                </c:pt>
                <c:pt idx="436">
                  <c:v>0.36514522821576761</c:v>
                </c:pt>
                <c:pt idx="437">
                  <c:v>0.35390946502057663</c:v>
                </c:pt>
                <c:pt idx="438">
                  <c:v>0.37037037037037118</c:v>
                </c:pt>
                <c:pt idx="439">
                  <c:v>0.39506172839506237</c:v>
                </c:pt>
                <c:pt idx="440">
                  <c:v>0.33472803347280411</c:v>
                </c:pt>
                <c:pt idx="441">
                  <c:v>0.42914979757085076</c:v>
                </c:pt>
                <c:pt idx="442">
                  <c:v>0.39834024896265641</c:v>
                </c:pt>
                <c:pt idx="443">
                  <c:v>0.39840637450199246</c:v>
                </c:pt>
                <c:pt idx="444">
                  <c:v>0.38610038610038638</c:v>
                </c:pt>
                <c:pt idx="445">
                  <c:v>0.41975308641975306</c:v>
                </c:pt>
                <c:pt idx="446">
                  <c:v>0.38735177865612647</c:v>
                </c:pt>
                <c:pt idx="447">
                  <c:v>0.38056680161943407</c:v>
                </c:pt>
                <c:pt idx="448">
                  <c:v>0.40816326530612246</c:v>
                </c:pt>
                <c:pt idx="449">
                  <c:v>0.38493723849372374</c:v>
                </c:pt>
                <c:pt idx="450">
                  <c:v>0.40816326530612246</c:v>
                </c:pt>
                <c:pt idx="451">
                  <c:v>0.40316205533596838</c:v>
                </c:pt>
                <c:pt idx="452">
                  <c:v>0.37362637362637413</c:v>
                </c:pt>
                <c:pt idx="453">
                  <c:v>0.38247011952191273</c:v>
                </c:pt>
                <c:pt idx="454">
                  <c:v>0.390041493775934</c:v>
                </c:pt>
                <c:pt idx="455">
                  <c:v>0.39506172839506237</c:v>
                </c:pt>
                <c:pt idx="456">
                  <c:v>0.41975308641975306</c:v>
                </c:pt>
                <c:pt idx="457">
                  <c:v>0.42687747035573187</c:v>
                </c:pt>
                <c:pt idx="458">
                  <c:v>0.40506329113924128</c:v>
                </c:pt>
                <c:pt idx="459">
                  <c:v>0.37944664031620595</c:v>
                </c:pt>
                <c:pt idx="460">
                  <c:v>0.35390946502057663</c:v>
                </c:pt>
                <c:pt idx="461">
                  <c:v>0.40816326530612246</c:v>
                </c:pt>
                <c:pt idx="462">
                  <c:v>0.37768240343347698</c:v>
                </c:pt>
                <c:pt idx="463">
                  <c:v>0.42105263157894773</c:v>
                </c:pt>
                <c:pt idx="464">
                  <c:v>0.38493723849372374</c:v>
                </c:pt>
                <c:pt idx="465">
                  <c:v>0.40816326530612246</c:v>
                </c:pt>
                <c:pt idx="466">
                  <c:v>0.38866396761133631</c:v>
                </c:pt>
                <c:pt idx="467">
                  <c:v>0.40963855421686746</c:v>
                </c:pt>
                <c:pt idx="468">
                  <c:v>0.41152263374485704</c:v>
                </c:pt>
                <c:pt idx="469">
                  <c:v>0.4279835390946512</c:v>
                </c:pt>
                <c:pt idx="470">
                  <c:v>0.39484978540772586</c:v>
                </c:pt>
                <c:pt idx="471">
                  <c:v>0.41152263374485704</c:v>
                </c:pt>
                <c:pt idx="472">
                  <c:v>0.39525691699604798</c:v>
                </c:pt>
                <c:pt idx="475">
                  <c:v>0.34538152610441814</c:v>
                </c:pt>
                <c:pt idx="476">
                  <c:v>0.41152263374485704</c:v>
                </c:pt>
                <c:pt idx="477">
                  <c:v>0.38735177865612647</c:v>
                </c:pt>
                <c:pt idx="478">
                  <c:v>0.39688715953307441</c:v>
                </c:pt>
                <c:pt idx="479">
                  <c:v>0.35856573705179284</c:v>
                </c:pt>
                <c:pt idx="480">
                  <c:v>0.37450199203187295</c:v>
                </c:pt>
                <c:pt idx="481">
                  <c:v>0.37647058823529489</c:v>
                </c:pt>
                <c:pt idx="482">
                  <c:v>0.39215686274509864</c:v>
                </c:pt>
                <c:pt idx="483">
                  <c:v>0.4</c:v>
                </c:pt>
                <c:pt idx="484">
                  <c:v>0.33463035019455295</c:v>
                </c:pt>
                <c:pt idx="485">
                  <c:v>0.36734693877551061</c:v>
                </c:pt>
                <c:pt idx="486">
                  <c:v>0.38951310861423238</c:v>
                </c:pt>
                <c:pt idx="487">
                  <c:v>0.39676113360323889</c:v>
                </c:pt>
                <c:pt idx="488">
                  <c:v>0.3557312252964428</c:v>
                </c:pt>
                <c:pt idx="489">
                  <c:v>0.39525691699604798</c:v>
                </c:pt>
                <c:pt idx="490">
                  <c:v>0.38431372549019632</c:v>
                </c:pt>
                <c:pt idx="491">
                  <c:v>0.39043824701195262</c:v>
                </c:pt>
                <c:pt idx="492">
                  <c:v>0.38247011952191273</c:v>
                </c:pt>
                <c:pt idx="493">
                  <c:v>0.38314176245210735</c:v>
                </c:pt>
                <c:pt idx="494">
                  <c:v>0.39688715953307441</c:v>
                </c:pt>
                <c:pt idx="495">
                  <c:v>0.36781609195402409</c:v>
                </c:pt>
                <c:pt idx="496">
                  <c:v>0.42023346303501946</c:v>
                </c:pt>
                <c:pt idx="497">
                  <c:v>0.40154440154440202</c:v>
                </c:pt>
                <c:pt idx="498">
                  <c:v>0.41379310344827575</c:v>
                </c:pt>
                <c:pt idx="499">
                  <c:v>0.40316205533596838</c:v>
                </c:pt>
                <c:pt idx="500">
                  <c:v>0.39405204460966597</c:v>
                </c:pt>
                <c:pt idx="501">
                  <c:v>0.39245283018867994</c:v>
                </c:pt>
                <c:pt idx="502">
                  <c:v>0.4</c:v>
                </c:pt>
                <c:pt idx="503">
                  <c:v>0.38610038610038638</c:v>
                </c:pt>
                <c:pt idx="504">
                  <c:v>0.39846743295019182</c:v>
                </c:pt>
                <c:pt idx="505">
                  <c:v>0.41825095057034228</c:v>
                </c:pt>
                <c:pt idx="506">
                  <c:v>0.4</c:v>
                </c:pt>
                <c:pt idx="507">
                  <c:v>0.42264150943396228</c:v>
                </c:pt>
                <c:pt idx="508">
                  <c:v>0.428015564202335</c:v>
                </c:pt>
                <c:pt idx="509">
                  <c:v>0.40154440154440202</c:v>
                </c:pt>
                <c:pt idx="510">
                  <c:v>0.41758241758241826</c:v>
                </c:pt>
                <c:pt idx="511">
                  <c:v>0.4194756554307118</c:v>
                </c:pt>
                <c:pt idx="512">
                  <c:v>0.3837638376383764</c:v>
                </c:pt>
                <c:pt idx="513">
                  <c:v>0.3837638376383764</c:v>
                </c:pt>
                <c:pt idx="514">
                  <c:v>0.4</c:v>
                </c:pt>
                <c:pt idx="515">
                  <c:v>0.41155234657039713</c:v>
                </c:pt>
                <c:pt idx="516">
                  <c:v>0.40433212996389928</c:v>
                </c:pt>
                <c:pt idx="517">
                  <c:v>0.4194756554307118</c:v>
                </c:pt>
                <c:pt idx="518">
                  <c:v>0.39298245614035154</c:v>
                </c:pt>
                <c:pt idx="519">
                  <c:v>0.45229681978798586</c:v>
                </c:pt>
                <c:pt idx="520">
                  <c:v>0.44363636363636366</c:v>
                </c:pt>
                <c:pt idx="521">
                  <c:v>0.47098976109215107</c:v>
                </c:pt>
                <c:pt idx="522">
                  <c:v>0.45791245791245866</c:v>
                </c:pt>
                <c:pt idx="523">
                  <c:v>0.46601941747572817</c:v>
                </c:pt>
                <c:pt idx="524">
                  <c:v>0.45602605863192175</c:v>
                </c:pt>
                <c:pt idx="525">
                  <c:v>0.45367412140575081</c:v>
                </c:pt>
                <c:pt idx="526">
                  <c:v>0.45602605863192175</c:v>
                </c:pt>
                <c:pt idx="527">
                  <c:v>0.44089456869009586</c:v>
                </c:pt>
                <c:pt idx="528">
                  <c:v>0.46557377049180332</c:v>
                </c:pt>
                <c:pt idx="529">
                  <c:v>0.46864686468646882</c:v>
                </c:pt>
                <c:pt idx="530">
                  <c:v>0.47213114754098329</c:v>
                </c:pt>
                <c:pt idx="531">
                  <c:v>0.43478260869565288</c:v>
                </c:pt>
                <c:pt idx="532">
                  <c:v>0.48208469055374648</c:v>
                </c:pt>
                <c:pt idx="533">
                  <c:v>0.43003412969283317</c:v>
                </c:pt>
                <c:pt idx="534">
                  <c:v>0.48231511254019294</c:v>
                </c:pt>
                <c:pt idx="535">
                  <c:v>0.44745762711864451</c:v>
                </c:pt>
                <c:pt idx="536">
                  <c:v>0.46153846153846201</c:v>
                </c:pt>
                <c:pt idx="537">
                  <c:v>0.40989399293286294</c:v>
                </c:pt>
                <c:pt idx="538">
                  <c:v>0.45423728813559283</c:v>
                </c:pt>
                <c:pt idx="539">
                  <c:v>0.42704626334519624</c:v>
                </c:pt>
                <c:pt idx="540">
                  <c:v>0.46464646464646481</c:v>
                </c:pt>
                <c:pt idx="541">
                  <c:v>0.42293906810035842</c:v>
                </c:pt>
                <c:pt idx="542">
                  <c:v>0.44884488448844923</c:v>
                </c:pt>
                <c:pt idx="543">
                  <c:v>0.4280442804428049</c:v>
                </c:pt>
                <c:pt idx="544">
                  <c:v>0.45117845117845162</c:v>
                </c:pt>
                <c:pt idx="545">
                  <c:v>0.40148698884758438</c:v>
                </c:pt>
                <c:pt idx="546">
                  <c:v>0.43853820598006715</c:v>
                </c:pt>
                <c:pt idx="547">
                  <c:v>0.42264150943396228</c:v>
                </c:pt>
                <c:pt idx="548">
                  <c:v>0.42906574394463726</c:v>
                </c:pt>
                <c:pt idx="549">
                  <c:v>0.4</c:v>
                </c:pt>
                <c:pt idx="550">
                  <c:v>0.38596491228070262</c:v>
                </c:pt>
                <c:pt idx="551">
                  <c:v>0.37751004016064327</c:v>
                </c:pt>
                <c:pt idx="552">
                  <c:v>0.44765342960288806</c:v>
                </c:pt>
                <c:pt idx="553">
                  <c:v>0.40851063829787293</c:v>
                </c:pt>
                <c:pt idx="554">
                  <c:v>0.43773584905660384</c:v>
                </c:pt>
                <c:pt idx="555">
                  <c:v>0.38493723849372374</c:v>
                </c:pt>
                <c:pt idx="556">
                  <c:v>0.42696629213483223</c:v>
                </c:pt>
                <c:pt idx="557">
                  <c:v>0.38095238095238165</c:v>
                </c:pt>
                <c:pt idx="558">
                  <c:v>0.41198501872659177</c:v>
                </c:pt>
                <c:pt idx="559">
                  <c:v>0.34061135371179024</c:v>
                </c:pt>
                <c:pt idx="560">
                  <c:v>0.42352941176470654</c:v>
                </c:pt>
                <c:pt idx="561">
                  <c:v>0.34101382488479282</c:v>
                </c:pt>
                <c:pt idx="562">
                  <c:v>0.3557312252964428</c:v>
                </c:pt>
                <c:pt idx="563">
                  <c:v>0.38914027149321312</c:v>
                </c:pt>
                <c:pt idx="564">
                  <c:v>0.36781609195402409</c:v>
                </c:pt>
                <c:pt idx="565">
                  <c:v>0.33802816901408567</c:v>
                </c:pt>
                <c:pt idx="566">
                  <c:v>0.38056680161943407</c:v>
                </c:pt>
                <c:pt idx="567">
                  <c:v>0.3219512195121953</c:v>
                </c:pt>
                <c:pt idx="568">
                  <c:v>0.38683127572016507</c:v>
                </c:pt>
                <c:pt idx="569">
                  <c:v>0.33816425120773003</c:v>
                </c:pt>
                <c:pt idx="570">
                  <c:v>0.38427947598253342</c:v>
                </c:pt>
                <c:pt idx="571">
                  <c:v>0.32160804020100531</c:v>
                </c:pt>
                <c:pt idx="572">
                  <c:v>0.37554585152838427</c:v>
                </c:pt>
                <c:pt idx="573">
                  <c:v>0.33846153846153826</c:v>
                </c:pt>
                <c:pt idx="574">
                  <c:v>0.35874439461883406</c:v>
                </c:pt>
                <c:pt idx="575">
                  <c:v>0.30687830687830742</c:v>
                </c:pt>
                <c:pt idx="576">
                  <c:v>0.33777777777777868</c:v>
                </c:pt>
                <c:pt idx="577">
                  <c:v>0.29946524064171121</c:v>
                </c:pt>
                <c:pt idx="578">
                  <c:v>0.32258064516129087</c:v>
                </c:pt>
                <c:pt idx="579">
                  <c:v>0.31746031746031783</c:v>
                </c:pt>
                <c:pt idx="580">
                  <c:v>0.32558139534883812</c:v>
                </c:pt>
                <c:pt idx="581">
                  <c:v>0.29050279329608991</c:v>
                </c:pt>
                <c:pt idx="582">
                  <c:v>0.35294117647058826</c:v>
                </c:pt>
                <c:pt idx="583">
                  <c:v>0.28415300546448086</c:v>
                </c:pt>
                <c:pt idx="584">
                  <c:v>0.36279069767441913</c:v>
                </c:pt>
                <c:pt idx="585">
                  <c:v>0.27624309392265239</c:v>
                </c:pt>
                <c:pt idx="586">
                  <c:v>0.30331753554502411</c:v>
                </c:pt>
                <c:pt idx="587">
                  <c:v>0.30857142857142855</c:v>
                </c:pt>
                <c:pt idx="588">
                  <c:v>0.34449760765550241</c:v>
                </c:pt>
                <c:pt idx="589">
                  <c:v>0.30508474576271255</c:v>
                </c:pt>
                <c:pt idx="590">
                  <c:v>0.33816425120773003</c:v>
                </c:pt>
                <c:pt idx="591">
                  <c:v>0.3128491620111733</c:v>
                </c:pt>
                <c:pt idx="592">
                  <c:v>0.35121951219512193</c:v>
                </c:pt>
                <c:pt idx="593">
                  <c:v>0.31137724550898238</c:v>
                </c:pt>
                <c:pt idx="594">
                  <c:v>0.27692307692307733</c:v>
                </c:pt>
                <c:pt idx="595">
                  <c:v>0.28742514970059885</c:v>
                </c:pt>
                <c:pt idx="596">
                  <c:v>0.30270270270270311</c:v>
                </c:pt>
                <c:pt idx="597">
                  <c:v>0.28571428571428625</c:v>
                </c:pt>
                <c:pt idx="598">
                  <c:v>0.28717948717948788</c:v>
                </c:pt>
                <c:pt idx="599">
                  <c:v>0.3515151515151515</c:v>
                </c:pt>
                <c:pt idx="600">
                  <c:v>0.31840796019900586</c:v>
                </c:pt>
                <c:pt idx="601">
                  <c:v>0.26993865030674846</c:v>
                </c:pt>
                <c:pt idx="602">
                  <c:v>0.34871794871794881</c:v>
                </c:pt>
                <c:pt idx="603">
                  <c:v>0.26347305389221581</c:v>
                </c:pt>
                <c:pt idx="604">
                  <c:v>0.34517766497461994</c:v>
                </c:pt>
                <c:pt idx="605">
                  <c:v>0.29585798816568115</c:v>
                </c:pt>
                <c:pt idx="606">
                  <c:v>0.34871794871794881</c:v>
                </c:pt>
                <c:pt idx="607">
                  <c:v>0.28930817610062948</c:v>
                </c:pt>
                <c:pt idx="608">
                  <c:v>0.30845771144278644</c:v>
                </c:pt>
                <c:pt idx="609">
                  <c:v>0.27096774193548434</c:v>
                </c:pt>
                <c:pt idx="610">
                  <c:v>0.31016042780748737</c:v>
                </c:pt>
                <c:pt idx="611">
                  <c:v>0.29239766081871382</c:v>
                </c:pt>
                <c:pt idx="612">
                  <c:v>0.31016042780748737</c:v>
                </c:pt>
                <c:pt idx="613">
                  <c:v>0.26751592356687898</c:v>
                </c:pt>
                <c:pt idx="614">
                  <c:v>0.36363636363636381</c:v>
                </c:pt>
                <c:pt idx="615">
                  <c:v>0.26415094339622641</c:v>
                </c:pt>
                <c:pt idx="616">
                  <c:v>0.30366492146596907</c:v>
                </c:pt>
                <c:pt idx="617">
                  <c:v>0.33540372670807495</c:v>
                </c:pt>
                <c:pt idx="618">
                  <c:v>0.31351351351351381</c:v>
                </c:pt>
                <c:pt idx="619">
                  <c:v>0.28025477707006413</c:v>
                </c:pt>
                <c:pt idx="620">
                  <c:v>0.30167597765363174</c:v>
                </c:pt>
                <c:pt idx="621">
                  <c:v>0.27096774193548434</c:v>
                </c:pt>
                <c:pt idx="622">
                  <c:v>0.31746031746031783</c:v>
                </c:pt>
                <c:pt idx="623">
                  <c:v>0.2614379084967316</c:v>
                </c:pt>
                <c:pt idx="624">
                  <c:v>0.32786885245901692</c:v>
                </c:pt>
                <c:pt idx="625">
                  <c:v>0.28571428571428625</c:v>
                </c:pt>
                <c:pt idx="626">
                  <c:v>0.32460732984293234</c:v>
                </c:pt>
                <c:pt idx="627">
                  <c:v>0.31446540880503182</c:v>
                </c:pt>
                <c:pt idx="628">
                  <c:v>0.31016042780748737</c:v>
                </c:pt>
                <c:pt idx="629">
                  <c:v>0.29139072847682118</c:v>
                </c:pt>
                <c:pt idx="630">
                  <c:v>0.28415300546448086</c:v>
                </c:pt>
                <c:pt idx="632">
                  <c:v>0.31413612565445093</c:v>
                </c:pt>
                <c:pt idx="633">
                  <c:v>0.28930817610062948</c:v>
                </c:pt>
                <c:pt idx="634">
                  <c:v>0.30270270270270311</c:v>
                </c:pt>
                <c:pt idx="635">
                  <c:v>0.31847133757961843</c:v>
                </c:pt>
                <c:pt idx="636">
                  <c:v>0.28877005347593576</c:v>
                </c:pt>
                <c:pt idx="637">
                  <c:v>0.24203821656050978</c:v>
                </c:pt>
                <c:pt idx="638">
                  <c:v>0.28877005347593576</c:v>
                </c:pt>
                <c:pt idx="639">
                  <c:v>0.3096774193548395</c:v>
                </c:pt>
                <c:pt idx="640">
                  <c:v>0.27745664739884479</c:v>
                </c:pt>
                <c:pt idx="641">
                  <c:v>0.30573248407643311</c:v>
                </c:pt>
                <c:pt idx="642">
                  <c:v>0.29189189189189241</c:v>
                </c:pt>
                <c:pt idx="643">
                  <c:v>0.32298136645962805</c:v>
                </c:pt>
                <c:pt idx="644">
                  <c:v>0.3492063492063493</c:v>
                </c:pt>
                <c:pt idx="645">
                  <c:v>0.29813664596273298</c:v>
                </c:pt>
                <c:pt idx="646">
                  <c:v>0.34254143646408824</c:v>
                </c:pt>
                <c:pt idx="647">
                  <c:v>0.30674846625766944</c:v>
                </c:pt>
                <c:pt idx="648">
                  <c:v>0.34871794871794881</c:v>
                </c:pt>
                <c:pt idx="649">
                  <c:v>0.26086956521739174</c:v>
                </c:pt>
                <c:pt idx="650">
                  <c:v>0.32124352331606232</c:v>
                </c:pt>
                <c:pt idx="651">
                  <c:v>0.30674846625766944</c:v>
                </c:pt>
                <c:pt idx="652">
                  <c:v>0.31016042780748737</c:v>
                </c:pt>
                <c:pt idx="653">
                  <c:v>0.31901840490797623</c:v>
                </c:pt>
                <c:pt idx="654">
                  <c:v>0.23974763406940103</c:v>
                </c:pt>
                <c:pt idx="655">
                  <c:v>0.30769230769230782</c:v>
                </c:pt>
                <c:pt idx="656">
                  <c:v>0.32124352331606232</c:v>
                </c:pt>
                <c:pt idx="657">
                  <c:v>0.28742514970059885</c:v>
                </c:pt>
                <c:pt idx="658">
                  <c:v>0.30366492146596907</c:v>
                </c:pt>
                <c:pt idx="659">
                  <c:v>0.3128491620111733</c:v>
                </c:pt>
                <c:pt idx="660">
                  <c:v>0.35233160621761694</c:v>
                </c:pt>
                <c:pt idx="661">
                  <c:v>0.35675675675675678</c:v>
                </c:pt>
                <c:pt idx="662">
                  <c:v>0.36018957345971625</c:v>
                </c:pt>
                <c:pt idx="663">
                  <c:v>0.34554973821989532</c:v>
                </c:pt>
                <c:pt idx="664">
                  <c:v>0.35023041474654376</c:v>
                </c:pt>
                <c:pt idx="665">
                  <c:v>0.31413612565445093</c:v>
                </c:pt>
                <c:pt idx="666">
                  <c:v>0.31884057971014573</c:v>
                </c:pt>
                <c:pt idx="667">
                  <c:v>0.34594594594594646</c:v>
                </c:pt>
                <c:pt idx="668">
                  <c:v>0.23180592991913737</c:v>
                </c:pt>
                <c:pt idx="669">
                  <c:v>0.34517766497461994</c:v>
                </c:pt>
                <c:pt idx="670">
                  <c:v>0.31924882629107981</c:v>
                </c:pt>
                <c:pt idx="671">
                  <c:v>0.37810945273631824</c:v>
                </c:pt>
                <c:pt idx="672">
                  <c:v>0.35294117647058826</c:v>
                </c:pt>
                <c:pt idx="673">
                  <c:v>0.40375586854460133</c:v>
                </c:pt>
                <c:pt idx="674">
                  <c:v>0.39826839826839838</c:v>
                </c:pt>
                <c:pt idx="675">
                  <c:v>0.35242290748898736</c:v>
                </c:pt>
                <c:pt idx="676">
                  <c:v>0.37768240343347698</c:v>
                </c:pt>
                <c:pt idx="677">
                  <c:v>0.4017467248908298</c:v>
                </c:pt>
                <c:pt idx="678">
                  <c:v>0.37860082304526815</c:v>
                </c:pt>
                <c:pt idx="679">
                  <c:v>0.35193133047210279</c:v>
                </c:pt>
                <c:pt idx="680">
                  <c:v>0.40816326530612246</c:v>
                </c:pt>
                <c:pt idx="681">
                  <c:v>0.39834024896265641</c:v>
                </c:pt>
                <c:pt idx="682">
                  <c:v>0.38735177865612647</c:v>
                </c:pt>
                <c:pt idx="683">
                  <c:v>0.36514522821576761</c:v>
                </c:pt>
                <c:pt idx="684">
                  <c:v>0.37751004016064327</c:v>
                </c:pt>
                <c:pt idx="685">
                  <c:v>0.40160642570281174</c:v>
                </c:pt>
                <c:pt idx="686">
                  <c:v>0.37860082304526815</c:v>
                </c:pt>
                <c:pt idx="687">
                  <c:v>0.39688715953307441</c:v>
                </c:pt>
                <c:pt idx="688">
                  <c:v>0.44268774703557312</c:v>
                </c:pt>
                <c:pt idx="689">
                  <c:v>0.43122676579925767</c:v>
                </c:pt>
                <c:pt idx="690">
                  <c:v>0.38022813688212931</c:v>
                </c:pt>
                <c:pt idx="691">
                  <c:v>0.44609665427509293</c:v>
                </c:pt>
                <c:pt idx="692">
                  <c:v>0.44043321299638943</c:v>
                </c:pt>
                <c:pt idx="693">
                  <c:v>0.43122676579925767</c:v>
                </c:pt>
                <c:pt idx="694">
                  <c:v>0.43018867924528403</c:v>
                </c:pt>
                <c:pt idx="695">
                  <c:v>0.45018450184501896</c:v>
                </c:pt>
                <c:pt idx="696">
                  <c:v>0.41877256317689593</c:v>
                </c:pt>
                <c:pt idx="697">
                  <c:v>0.42066420664206683</c:v>
                </c:pt>
                <c:pt idx="698">
                  <c:v>0.41281138790035654</c:v>
                </c:pt>
                <c:pt idx="699">
                  <c:v>0.44528301886792454</c:v>
                </c:pt>
                <c:pt idx="700">
                  <c:v>0.45090909090909098</c:v>
                </c:pt>
                <c:pt idx="701">
                  <c:v>0.43122676579925767</c:v>
                </c:pt>
                <c:pt idx="702">
                  <c:v>0.43223443223443231</c:v>
                </c:pt>
                <c:pt idx="703">
                  <c:v>0.41758241758241826</c:v>
                </c:pt>
                <c:pt idx="704">
                  <c:v>0.43598615916955108</c:v>
                </c:pt>
                <c:pt idx="705">
                  <c:v>0.41877256317689593</c:v>
                </c:pt>
                <c:pt idx="706">
                  <c:v>0.42402826855123682</c:v>
                </c:pt>
                <c:pt idx="707">
                  <c:v>0.4280442804428049</c:v>
                </c:pt>
                <c:pt idx="708">
                  <c:v>0.43321299638989258</c:v>
                </c:pt>
                <c:pt idx="709">
                  <c:v>0.42066420664206683</c:v>
                </c:pt>
                <c:pt idx="710">
                  <c:v>0.41877256317689593</c:v>
                </c:pt>
                <c:pt idx="711">
                  <c:v>0.4102564102564103</c:v>
                </c:pt>
                <c:pt idx="712">
                  <c:v>0.43542435424354298</c:v>
                </c:pt>
                <c:pt idx="713">
                  <c:v>0.39575971731448839</c:v>
                </c:pt>
                <c:pt idx="714">
                  <c:v>0.41237113402061881</c:v>
                </c:pt>
                <c:pt idx="715">
                  <c:v>0.39272727272727326</c:v>
                </c:pt>
                <c:pt idx="716">
                  <c:v>0.42105263157894773</c:v>
                </c:pt>
                <c:pt idx="717">
                  <c:v>0.43816254416961187</c:v>
                </c:pt>
                <c:pt idx="718">
                  <c:v>0.42611683848797288</c:v>
                </c:pt>
                <c:pt idx="719">
                  <c:v>0.40143369175627241</c:v>
                </c:pt>
                <c:pt idx="720">
                  <c:v>0.36933797909407751</c:v>
                </c:pt>
                <c:pt idx="721">
                  <c:v>0.41237113402061881</c:v>
                </c:pt>
                <c:pt idx="722">
                  <c:v>0.449826989619378</c:v>
                </c:pt>
                <c:pt idx="723">
                  <c:v>0.42508710801393734</c:v>
                </c:pt>
                <c:pt idx="724">
                  <c:v>0.43478260869565288</c:v>
                </c:pt>
                <c:pt idx="725">
                  <c:v>0.40549828178694214</c:v>
                </c:pt>
                <c:pt idx="726">
                  <c:v>0.40143369175627241</c:v>
                </c:pt>
                <c:pt idx="727">
                  <c:v>0.38062283737024333</c:v>
                </c:pt>
                <c:pt idx="728">
                  <c:v>0.39114391143911437</c:v>
                </c:pt>
                <c:pt idx="729">
                  <c:v>0.37192982456140389</c:v>
                </c:pt>
                <c:pt idx="730">
                  <c:v>0.37545126353790675</c:v>
                </c:pt>
                <c:pt idx="731">
                  <c:v>0.36491228070175491</c:v>
                </c:pt>
                <c:pt idx="732">
                  <c:v>0.41155234657039713</c:v>
                </c:pt>
                <c:pt idx="733">
                  <c:v>0.43298969072165028</c:v>
                </c:pt>
                <c:pt idx="734">
                  <c:v>0.37992831541218686</c:v>
                </c:pt>
                <c:pt idx="735">
                  <c:v>0.36900369003690037</c:v>
                </c:pt>
                <c:pt idx="736">
                  <c:v>0.37918215613382938</c:v>
                </c:pt>
                <c:pt idx="737">
                  <c:v>0.37362637362637413</c:v>
                </c:pt>
                <c:pt idx="738">
                  <c:v>0.40449438202247234</c:v>
                </c:pt>
                <c:pt idx="739">
                  <c:v>0.38434163701067675</c:v>
                </c:pt>
                <c:pt idx="740">
                  <c:v>0.38267148014440511</c:v>
                </c:pt>
                <c:pt idx="741">
                  <c:v>0.37010676156583694</c:v>
                </c:pt>
                <c:pt idx="742">
                  <c:v>0.38095238095238165</c:v>
                </c:pt>
                <c:pt idx="743">
                  <c:v>0.37370242214532878</c:v>
                </c:pt>
                <c:pt idx="744">
                  <c:v>0.36236933797909476</c:v>
                </c:pt>
                <c:pt idx="745">
                  <c:v>0.37542662116041053</c:v>
                </c:pt>
                <c:pt idx="746">
                  <c:v>0.38869257950530073</c:v>
                </c:pt>
                <c:pt idx="747">
                  <c:v>0.34364261168384924</c:v>
                </c:pt>
                <c:pt idx="748">
                  <c:v>0.37992831541218686</c:v>
                </c:pt>
                <c:pt idx="749">
                  <c:v>0.4</c:v>
                </c:pt>
                <c:pt idx="750">
                  <c:v>0.38383838383838437</c:v>
                </c:pt>
                <c:pt idx="751">
                  <c:v>0.35789473684210532</c:v>
                </c:pt>
                <c:pt idx="752">
                  <c:v>0.4</c:v>
                </c:pt>
                <c:pt idx="753">
                  <c:v>0.37288135593220423</c:v>
                </c:pt>
                <c:pt idx="754">
                  <c:v>0.35690235690235728</c:v>
                </c:pt>
                <c:pt idx="755">
                  <c:v>0.38162544169611307</c:v>
                </c:pt>
                <c:pt idx="756">
                  <c:v>0.37370242214532878</c:v>
                </c:pt>
                <c:pt idx="757">
                  <c:v>0.3944636678200702</c:v>
                </c:pt>
                <c:pt idx="758">
                  <c:v>0.34602076124567577</c:v>
                </c:pt>
                <c:pt idx="759">
                  <c:v>0.39202657807309044</c:v>
                </c:pt>
                <c:pt idx="760">
                  <c:v>0.40701754385964989</c:v>
                </c:pt>
                <c:pt idx="761">
                  <c:v>0.38225255972696248</c:v>
                </c:pt>
                <c:pt idx="762">
                  <c:v>0.36426116838488037</c:v>
                </c:pt>
                <c:pt idx="763">
                  <c:v>0.4111498257839723</c:v>
                </c:pt>
                <c:pt idx="764">
                  <c:v>0.39730639730639805</c:v>
                </c:pt>
                <c:pt idx="765">
                  <c:v>0.38907849829351604</c:v>
                </c:pt>
                <c:pt idx="766">
                  <c:v>0.41471571906354532</c:v>
                </c:pt>
                <c:pt idx="767">
                  <c:v>0.38795986622073636</c:v>
                </c:pt>
                <c:pt idx="768">
                  <c:v>0.40531561461794063</c:v>
                </c:pt>
                <c:pt idx="769">
                  <c:v>0.41196013289036548</c:v>
                </c:pt>
                <c:pt idx="770">
                  <c:v>0.40655737704918032</c:v>
                </c:pt>
                <c:pt idx="771">
                  <c:v>0.40531561461794063</c:v>
                </c:pt>
                <c:pt idx="772">
                  <c:v>0.38795986622073636</c:v>
                </c:pt>
                <c:pt idx="773">
                  <c:v>0.38871473354232011</c:v>
                </c:pt>
                <c:pt idx="774">
                  <c:v>0.39202657807309044</c:v>
                </c:pt>
                <c:pt idx="775">
                  <c:v>0.40264026402640268</c:v>
                </c:pt>
                <c:pt idx="776">
                  <c:v>0.39464882943143831</c:v>
                </c:pt>
                <c:pt idx="777">
                  <c:v>0.39747634069400711</c:v>
                </c:pt>
                <c:pt idx="778">
                  <c:v>0.39482200647249255</c:v>
                </c:pt>
                <c:pt idx="779">
                  <c:v>0.37133550488599348</c:v>
                </c:pt>
                <c:pt idx="780">
                  <c:v>0.37299035369774963</c:v>
                </c:pt>
                <c:pt idx="781">
                  <c:v>0.35830618892508215</c:v>
                </c:pt>
                <c:pt idx="782">
                  <c:v>0.39322033898305142</c:v>
                </c:pt>
                <c:pt idx="783">
                  <c:v>0.37623762376237635</c:v>
                </c:pt>
                <c:pt idx="784">
                  <c:v>0.41522491349481044</c:v>
                </c:pt>
                <c:pt idx="785">
                  <c:v>0.41811846689895538</c:v>
                </c:pt>
                <c:pt idx="786">
                  <c:v>0.36789297658862924</c:v>
                </c:pt>
                <c:pt idx="787">
                  <c:v>0.38383838383838437</c:v>
                </c:pt>
                <c:pt idx="788">
                  <c:v>0.37037037037037118</c:v>
                </c:pt>
                <c:pt idx="789">
                  <c:v>0.37133550488599348</c:v>
                </c:pt>
                <c:pt idx="790">
                  <c:v>0.37699680511182176</c:v>
                </c:pt>
                <c:pt idx="791">
                  <c:v>0.38187702265372181</c:v>
                </c:pt>
                <c:pt idx="792">
                  <c:v>0.4169381107491858</c:v>
                </c:pt>
                <c:pt idx="793">
                  <c:v>0.38585209003215493</c:v>
                </c:pt>
                <c:pt idx="794">
                  <c:v>0.40634920634920685</c:v>
                </c:pt>
                <c:pt idx="795">
                  <c:v>0.42071197411003236</c:v>
                </c:pt>
                <c:pt idx="796">
                  <c:v>0.37462235649546832</c:v>
                </c:pt>
                <c:pt idx="797">
                  <c:v>0.3492063492063493</c:v>
                </c:pt>
                <c:pt idx="798">
                  <c:v>0.40978593272171254</c:v>
                </c:pt>
                <c:pt idx="799">
                  <c:v>0.40247678018575928</c:v>
                </c:pt>
                <c:pt idx="800">
                  <c:v>0.39871382636655989</c:v>
                </c:pt>
                <c:pt idx="801">
                  <c:v>0.38485804416403835</c:v>
                </c:pt>
                <c:pt idx="802">
                  <c:v>0.40498442367601289</c:v>
                </c:pt>
                <c:pt idx="803">
                  <c:v>0.38730158730158787</c:v>
                </c:pt>
                <c:pt idx="804">
                  <c:v>0.39616613418530389</c:v>
                </c:pt>
                <c:pt idx="805">
                  <c:v>0.41486068111455227</c:v>
                </c:pt>
                <c:pt idx="806">
                  <c:v>0.39365079365079425</c:v>
                </c:pt>
                <c:pt idx="807">
                  <c:v>0.40498442367601289</c:v>
                </c:pt>
                <c:pt idx="808">
                  <c:v>0.40597014925373132</c:v>
                </c:pt>
                <c:pt idx="809">
                  <c:v>0.40498442367601289</c:v>
                </c:pt>
                <c:pt idx="810">
                  <c:v>0.40514469453376206</c:v>
                </c:pt>
                <c:pt idx="811">
                  <c:v>0.40634920634920685</c:v>
                </c:pt>
                <c:pt idx="812">
                  <c:v>0.42990654205607481</c:v>
                </c:pt>
                <c:pt idx="813">
                  <c:v>0.39628482972136286</c:v>
                </c:pt>
                <c:pt idx="814">
                  <c:v>0.39252336448598174</c:v>
                </c:pt>
                <c:pt idx="815">
                  <c:v>0.40634920634920685</c:v>
                </c:pt>
                <c:pt idx="816">
                  <c:v>0.39365079365079425</c:v>
                </c:pt>
                <c:pt idx="817">
                  <c:v>0.39252336448598174</c:v>
                </c:pt>
                <c:pt idx="818">
                  <c:v>0.39252336448598174</c:v>
                </c:pt>
                <c:pt idx="819">
                  <c:v>0.40255591054313061</c:v>
                </c:pt>
                <c:pt idx="820">
                  <c:v>0.38338658146965005</c:v>
                </c:pt>
                <c:pt idx="821">
                  <c:v>0.42724458204334381</c:v>
                </c:pt>
                <c:pt idx="822">
                  <c:v>0.40498442367601289</c:v>
                </c:pt>
                <c:pt idx="823">
                  <c:v>0.41590214067278286</c:v>
                </c:pt>
                <c:pt idx="824">
                  <c:v>0.39384615384615423</c:v>
                </c:pt>
                <c:pt idx="825">
                  <c:v>0.40240240240240238</c:v>
                </c:pt>
                <c:pt idx="826">
                  <c:v>0.41791044776119401</c:v>
                </c:pt>
                <c:pt idx="827">
                  <c:v>0.43504531722054435</c:v>
                </c:pt>
                <c:pt idx="828">
                  <c:v>0.41441441441441484</c:v>
                </c:pt>
                <c:pt idx="829">
                  <c:v>0.40615384615384631</c:v>
                </c:pt>
                <c:pt idx="830">
                  <c:v>0.4</c:v>
                </c:pt>
                <c:pt idx="831">
                  <c:v>0.41590214067278286</c:v>
                </c:pt>
                <c:pt idx="832">
                  <c:v>0.40240240240240238</c:v>
                </c:pt>
                <c:pt idx="833">
                  <c:v>0.43148688046647293</c:v>
                </c:pt>
                <c:pt idx="834">
                  <c:v>0.40125391849529779</c:v>
                </c:pt>
                <c:pt idx="835">
                  <c:v>0.41691842900302162</c:v>
                </c:pt>
                <c:pt idx="836">
                  <c:v>0.39365079365079425</c:v>
                </c:pt>
                <c:pt idx="837">
                  <c:v>0.38532110091743194</c:v>
                </c:pt>
                <c:pt idx="838">
                  <c:v>0.41379310344827575</c:v>
                </c:pt>
                <c:pt idx="839">
                  <c:v>0.39009287925696678</c:v>
                </c:pt>
                <c:pt idx="840">
                  <c:v>0.40255591054313061</c:v>
                </c:pt>
                <c:pt idx="841">
                  <c:v>0.37837837837837923</c:v>
                </c:pt>
                <c:pt idx="842">
                  <c:v>0.41423948220064732</c:v>
                </c:pt>
                <c:pt idx="843">
                  <c:v>0.39274924471299094</c:v>
                </c:pt>
                <c:pt idx="844">
                  <c:v>0.38485804416403835</c:v>
                </c:pt>
                <c:pt idx="845">
                  <c:v>0.40752351097178685</c:v>
                </c:pt>
                <c:pt idx="846">
                  <c:v>0.39252336448598174</c:v>
                </c:pt>
                <c:pt idx="847">
                  <c:v>0.42042042042042083</c:v>
                </c:pt>
                <c:pt idx="848">
                  <c:v>0.42461538461538462</c:v>
                </c:pt>
                <c:pt idx="849">
                  <c:v>0.41945288753799448</c:v>
                </c:pt>
                <c:pt idx="850">
                  <c:v>0.40125391849529779</c:v>
                </c:pt>
                <c:pt idx="851">
                  <c:v>0.41121495327102808</c:v>
                </c:pt>
                <c:pt idx="852">
                  <c:v>0.418461538461538</c:v>
                </c:pt>
                <c:pt idx="853">
                  <c:v>0.40247678018575928</c:v>
                </c:pt>
                <c:pt idx="854">
                  <c:v>0.40125391849529779</c:v>
                </c:pt>
                <c:pt idx="855">
                  <c:v>0.42006269592476586</c:v>
                </c:pt>
                <c:pt idx="856">
                  <c:v>0.41269841269841268</c:v>
                </c:pt>
                <c:pt idx="857">
                  <c:v>0.43086816720257343</c:v>
                </c:pt>
                <c:pt idx="858">
                  <c:v>0.40729483282674772</c:v>
                </c:pt>
                <c:pt idx="859">
                  <c:v>0.43648208469055444</c:v>
                </c:pt>
                <c:pt idx="860">
                  <c:v>0.40514469453376206</c:v>
                </c:pt>
                <c:pt idx="861">
                  <c:v>0.38834951456310685</c:v>
                </c:pt>
                <c:pt idx="862">
                  <c:v>0.38688524590163992</c:v>
                </c:pt>
                <c:pt idx="863">
                  <c:v>0.44444444444444442</c:v>
                </c:pt>
                <c:pt idx="864">
                  <c:v>0.38907849829351604</c:v>
                </c:pt>
                <c:pt idx="865">
                  <c:v>0.42809364548494988</c:v>
                </c:pt>
                <c:pt idx="866">
                  <c:v>0.40776699029126257</c:v>
                </c:pt>
                <c:pt idx="867">
                  <c:v>0.40776699029126257</c:v>
                </c:pt>
                <c:pt idx="868">
                  <c:v>0.38436482084690626</c:v>
                </c:pt>
                <c:pt idx="869">
                  <c:v>0.41860465116279111</c:v>
                </c:pt>
                <c:pt idx="870">
                  <c:v>0.4353312302839118</c:v>
                </c:pt>
                <c:pt idx="871">
                  <c:v>0.42367601246105918</c:v>
                </c:pt>
                <c:pt idx="872">
                  <c:v>0.40729483282674772</c:v>
                </c:pt>
                <c:pt idx="873">
                  <c:v>0.42813455657492355</c:v>
                </c:pt>
                <c:pt idx="874">
                  <c:v>0.42553191489361702</c:v>
                </c:pt>
                <c:pt idx="875">
                  <c:v>0.43161094224924107</c:v>
                </c:pt>
                <c:pt idx="876">
                  <c:v>0.41337386018237143</c:v>
                </c:pt>
                <c:pt idx="877">
                  <c:v>0.43478260869565288</c:v>
                </c:pt>
                <c:pt idx="878">
                  <c:v>0.42970822281167131</c:v>
                </c:pt>
                <c:pt idx="879">
                  <c:v>0.46956521739130436</c:v>
                </c:pt>
                <c:pt idx="880">
                  <c:v>0.46064139941690929</c:v>
                </c:pt>
                <c:pt idx="881">
                  <c:v>0.4817927170868348</c:v>
                </c:pt>
                <c:pt idx="882">
                  <c:v>0.47721179624664917</c:v>
                </c:pt>
                <c:pt idx="883">
                  <c:v>0.47382920110192878</c:v>
                </c:pt>
                <c:pt idx="884">
                  <c:v>0.4582210242587601</c:v>
                </c:pt>
                <c:pt idx="885">
                  <c:v>0.47671232876712327</c:v>
                </c:pt>
                <c:pt idx="886">
                  <c:v>0.5067385444743937</c:v>
                </c:pt>
                <c:pt idx="887">
                  <c:v>0.49002849002849064</c:v>
                </c:pt>
                <c:pt idx="888">
                  <c:v>0.4802110817941953</c:v>
                </c:pt>
                <c:pt idx="889">
                  <c:v>0.4788732394366198</c:v>
                </c:pt>
                <c:pt idx="890">
                  <c:v>0.46112600536193032</c:v>
                </c:pt>
                <c:pt idx="891">
                  <c:v>0.44141689373297077</c:v>
                </c:pt>
                <c:pt idx="892">
                  <c:v>0.44961240310077538</c:v>
                </c:pt>
                <c:pt idx="893">
                  <c:v>0.42896935933147673</c:v>
                </c:pt>
                <c:pt idx="894">
                  <c:v>0.46310432569974602</c:v>
                </c:pt>
                <c:pt idx="895">
                  <c:v>0.42133333333333334</c:v>
                </c:pt>
                <c:pt idx="896">
                  <c:v>0.44836272040302266</c:v>
                </c:pt>
                <c:pt idx="897">
                  <c:v>0.44215938303341901</c:v>
                </c:pt>
                <c:pt idx="898">
                  <c:v>0.45939675174013922</c:v>
                </c:pt>
                <c:pt idx="899">
                  <c:v>0.43914081145584793</c:v>
                </c:pt>
                <c:pt idx="900">
                  <c:v>0.42580645161290376</c:v>
                </c:pt>
                <c:pt idx="901">
                  <c:v>0.42956120092378752</c:v>
                </c:pt>
                <c:pt idx="902">
                  <c:v>0.43870967741935535</c:v>
                </c:pt>
                <c:pt idx="903">
                  <c:v>0.40380047505938316</c:v>
                </c:pt>
                <c:pt idx="904">
                  <c:v>0.40439560439560485</c:v>
                </c:pt>
                <c:pt idx="905">
                  <c:v>0.40941176470588292</c:v>
                </c:pt>
                <c:pt idx="906">
                  <c:v>0.41348314606741582</c:v>
                </c:pt>
                <c:pt idx="907">
                  <c:v>0.40694789081885907</c:v>
                </c:pt>
                <c:pt idx="908">
                  <c:v>0.38630806845965876</c:v>
                </c:pt>
                <c:pt idx="909">
                  <c:v>0.37922077922078012</c:v>
                </c:pt>
                <c:pt idx="910">
                  <c:v>0.34936708860759491</c:v>
                </c:pt>
                <c:pt idx="911">
                  <c:v>0.35854341736694717</c:v>
                </c:pt>
                <c:pt idx="912">
                  <c:v>0.35087719298245701</c:v>
                </c:pt>
                <c:pt idx="913">
                  <c:v>0.36417910447761198</c:v>
                </c:pt>
                <c:pt idx="914">
                  <c:v>0.35772357723577292</c:v>
                </c:pt>
                <c:pt idx="915">
                  <c:v>0.35109717868338525</c:v>
                </c:pt>
                <c:pt idx="916">
                  <c:v>0.32258064516129087</c:v>
                </c:pt>
                <c:pt idx="917">
                  <c:v>0.33444816053511744</c:v>
                </c:pt>
                <c:pt idx="918">
                  <c:v>0.33436532507739986</c:v>
                </c:pt>
                <c:pt idx="919">
                  <c:v>0.29702970297029752</c:v>
                </c:pt>
                <c:pt idx="920">
                  <c:v>0.31641791044776163</c:v>
                </c:pt>
                <c:pt idx="921">
                  <c:v>0.34113712374581939</c:v>
                </c:pt>
                <c:pt idx="922">
                  <c:v>0.31123919308357351</c:v>
                </c:pt>
                <c:pt idx="923">
                  <c:v>0.35474006116207996</c:v>
                </c:pt>
                <c:pt idx="924">
                  <c:v>0.27700831024930789</c:v>
                </c:pt>
                <c:pt idx="925">
                  <c:v>0.30320699708454901</c:v>
                </c:pt>
                <c:pt idx="926">
                  <c:v>0.29110512129380101</c:v>
                </c:pt>
                <c:pt idx="927">
                  <c:v>0.31549295774647934</c:v>
                </c:pt>
                <c:pt idx="928">
                  <c:v>0.36074270557029181</c:v>
                </c:pt>
                <c:pt idx="929">
                  <c:v>0.33639143730886928</c:v>
                </c:pt>
                <c:pt idx="930">
                  <c:v>0.34482758620689707</c:v>
                </c:pt>
                <c:pt idx="931">
                  <c:v>0.3600973236009733</c:v>
                </c:pt>
                <c:pt idx="932">
                  <c:v>0.32360742705570333</c:v>
                </c:pt>
                <c:pt idx="933">
                  <c:v>0.30868167202572389</c:v>
                </c:pt>
                <c:pt idx="934">
                  <c:v>0.30640668523676962</c:v>
                </c:pt>
                <c:pt idx="935">
                  <c:v>0.32752613240418132</c:v>
                </c:pt>
                <c:pt idx="936">
                  <c:v>0.29003021148036257</c:v>
                </c:pt>
                <c:pt idx="937">
                  <c:v>0.28268551236749162</c:v>
                </c:pt>
                <c:pt idx="938">
                  <c:v>0.29206349206349208</c:v>
                </c:pt>
                <c:pt idx="939">
                  <c:v>0.28178694158075646</c:v>
                </c:pt>
                <c:pt idx="940">
                  <c:v>0.2931596091205213</c:v>
                </c:pt>
                <c:pt idx="941">
                  <c:v>0.26609442060085836</c:v>
                </c:pt>
                <c:pt idx="942">
                  <c:v>0.2947368421052633</c:v>
                </c:pt>
                <c:pt idx="943">
                  <c:v>0.28326180257510725</c:v>
                </c:pt>
                <c:pt idx="944">
                  <c:v>0.29304029304029344</c:v>
                </c:pt>
                <c:pt idx="945">
                  <c:v>0.25112107623318375</c:v>
                </c:pt>
                <c:pt idx="946">
                  <c:v>0.3218390804597705</c:v>
                </c:pt>
                <c:pt idx="947">
                  <c:v>0.26794258373205815</c:v>
                </c:pt>
                <c:pt idx="948">
                  <c:v>0.31872509960159362</c:v>
                </c:pt>
                <c:pt idx="949">
                  <c:v>0.27397260273972646</c:v>
                </c:pt>
                <c:pt idx="950">
                  <c:v>0.31128404669260745</c:v>
                </c:pt>
                <c:pt idx="951">
                  <c:v>0.23474178403755874</c:v>
                </c:pt>
                <c:pt idx="952">
                  <c:v>0.32941176470588318</c:v>
                </c:pt>
                <c:pt idx="953">
                  <c:v>0.29268292682926905</c:v>
                </c:pt>
                <c:pt idx="954">
                  <c:v>0.30115830115830156</c:v>
                </c:pt>
                <c:pt idx="955">
                  <c:v>0.23645320197044356</c:v>
                </c:pt>
                <c:pt idx="956">
                  <c:v>0.29718875502008074</c:v>
                </c:pt>
                <c:pt idx="957">
                  <c:v>0.26794258373205815</c:v>
                </c:pt>
                <c:pt idx="958">
                  <c:v>0.33992094861660144</c:v>
                </c:pt>
                <c:pt idx="959">
                  <c:v>0.31627906976744269</c:v>
                </c:pt>
                <c:pt idx="960">
                  <c:v>0.32452830188679316</c:v>
                </c:pt>
                <c:pt idx="961">
                  <c:v>0.27053140096618317</c:v>
                </c:pt>
                <c:pt idx="962">
                  <c:v>0.33716475095785542</c:v>
                </c:pt>
                <c:pt idx="963">
                  <c:v>0.27317073170731732</c:v>
                </c:pt>
                <c:pt idx="964">
                  <c:v>0.31660231660231658</c:v>
                </c:pt>
                <c:pt idx="965">
                  <c:v>0.28571428571428625</c:v>
                </c:pt>
                <c:pt idx="966">
                  <c:v>0.29045643153527018</c:v>
                </c:pt>
                <c:pt idx="967">
                  <c:v>0.23280423280423304</c:v>
                </c:pt>
                <c:pt idx="968">
                  <c:v>0.28820960698689957</c:v>
                </c:pt>
                <c:pt idx="969">
                  <c:v>0.26666666666666705</c:v>
                </c:pt>
                <c:pt idx="970">
                  <c:v>0.30042918454935674</c:v>
                </c:pt>
                <c:pt idx="971">
                  <c:v>0.24309392265193389</c:v>
                </c:pt>
                <c:pt idx="972">
                  <c:v>0.28444444444444483</c:v>
                </c:pt>
                <c:pt idx="973">
                  <c:v>0.27322404371584752</c:v>
                </c:pt>
                <c:pt idx="974">
                  <c:v>0.30136986301369939</c:v>
                </c:pt>
                <c:pt idx="975">
                  <c:v>0.26178010471204188</c:v>
                </c:pt>
                <c:pt idx="976">
                  <c:v>0.31111111111111112</c:v>
                </c:pt>
                <c:pt idx="977">
                  <c:v>0.28140703517587984</c:v>
                </c:pt>
                <c:pt idx="978">
                  <c:v>0.30493273542600896</c:v>
                </c:pt>
                <c:pt idx="979">
                  <c:v>0.24598930481283468</c:v>
                </c:pt>
                <c:pt idx="980">
                  <c:v>0.27230046948356851</c:v>
                </c:pt>
                <c:pt idx="981">
                  <c:v>0.24581005586592214</c:v>
                </c:pt>
                <c:pt idx="982">
                  <c:v>0.25592417061611372</c:v>
                </c:pt>
                <c:pt idx="983">
                  <c:v>0.22346368715083817</c:v>
                </c:pt>
                <c:pt idx="984">
                  <c:v>0.27488151658767818</c:v>
                </c:pt>
                <c:pt idx="985">
                  <c:v>0.26455026455026481</c:v>
                </c:pt>
                <c:pt idx="986">
                  <c:v>0.29333333333333333</c:v>
                </c:pt>
                <c:pt idx="987">
                  <c:v>0.28571428571428625</c:v>
                </c:pt>
                <c:pt idx="988">
                  <c:v>0.28959276018099589</c:v>
                </c:pt>
                <c:pt idx="989">
                  <c:v>0.25945945945945947</c:v>
                </c:pt>
                <c:pt idx="990">
                  <c:v>0.30638297872340525</c:v>
                </c:pt>
                <c:pt idx="991">
                  <c:v>0.26455026455026481</c:v>
                </c:pt>
                <c:pt idx="992">
                  <c:v>0.28451882845188287</c:v>
                </c:pt>
                <c:pt idx="993">
                  <c:v>0.27027027027027073</c:v>
                </c:pt>
                <c:pt idx="994">
                  <c:v>0.33766233766233805</c:v>
                </c:pt>
                <c:pt idx="995">
                  <c:v>0.28571428571428625</c:v>
                </c:pt>
                <c:pt idx="996">
                  <c:v>0.25570776255707761</c:v>
                </c:pt>
                <c:pt idx="997">
                  <c:v>0.24858757062146894</c:v>
                </c:pt>
                <c:pt idx="998">
                  <c:v>0.23696682464454977</c:v>
                </c:pt>
                <c:pt idx="999">
                  <c:v>0.24000000000000019</c:v>
                </c:pt>
                <c:pt idx="1000">
                  <c:v>0.23414634146341487</c:v>
                </c:pt>
                <c:pt idx="1001">
                  <c:v>0.25142857142857183</c:v>
                </c:pt>
                <c:pt idx="1002">
                  <c:v>0.22660098522167488</c:v>
                </c:pt>
                <c:pt idx="1003">
                  <c:v>0.28729281767955839</c:v>
                </c:pt>
                <c:pt idx="1004">
                  <c:v>0.23923444976076594</c:v>
                </c:pt>
                <c:pt idx="1005">
                  <c:v>0.26519337016574585</c:v>
                </c:pt>
                <c:pt idx="1006">
                  <c:v>0.24472573839662473</c:v>
                </c:pt>
                <c:pt idx="1007">
                  <c:v>0.28571428571428625</c:v>
                </c:pt>
                <c:pt idx="1008">
                  <c:v>0.33777777777777868</c:v>
                </c:pt>
                <c:pt idx="1009">
                  <c:v>0.32835820895522455</c:v>
                </c:pt>
                <c:pt idx="1010">
                  <c:v>0.32098765432098825</c:v>
                </c:pt>
                <c:pt idx="1011">
                  <c:v>0.29767441860465188</c:v>
                </c:pt>
                <c:pt idx="1012">
                  <c:v>0.30705394190871382</c:v>
                </c:pt>
                <c:pt idx="1013">
                  <c:v>0.29665071770334966</c:v>
                </c:pt>
                <c:pt idx="1014">
                  <c:v>0.30705394190871382</c:v>
                </c:pt>
                <c:pt idx="1015">
                  <c:v>0.29383886255924258</c:v>
                </c:pt>
                <c:pt idx="1016">
                  <c:v>0.30567685589519689</c:v>
                </c:pt>
                <c:pt idx="1017">
                  <c:v>0.29665071770334966</c:v>
                </c:pt>
                <c:pt idx="1018">
                  <c:v>0.28699551569506732</c:v>
                </c:pt>
                <c:pt idx="1019">
                  <c:v>0.30243902439024434</c:v>
                </c:pt>
                <c:pt idx="1020">
                  <c:v>0.28699551569506732</c:v>
                </c:pt>
                <c:pt idx="1021">
                  <c:v>0.28855721393034867</c:v>
                </c:pt>
                <c:pt idx="1022">
                  <c:v>0.32579185520361992</c:v>
                </c:pt>
                <c:pt idx="1023">
                  <c:v>0.29665071770334966</c:v>
                </c:pt>
                <c:pt idx="1024">
                  <c:v>0.27149321266968335</c:v>
                </c:pt>
                <c:pt idx="1025">
                  <c:v>0.31924882629107981</c:v>
                </c:pt>
                <c:pt idx="1026">
                  <c:v>0.31168831168831213</c:v>
                </c:pt>
                <c:pt idx="1027">
                  <c:v>0.30414746543778831</c:v>
                </c:pt>
                <c:pt idx="1028">
                  <c:v>0.28936170212766027</c:v>
                </c:pt>
                <c:pt idx="1029">
                  <c:v>0.31111111111111112</c:v>
                </c:pt>
                <c:pt idx="1030">
                  <c:v>0.32067510548523231</c:v>
                </c:pt>
                <c:pt idx="1031">
                  <c:v>0.33187772925764325</c:v>
                </c:pt>
                <c:pt idx="1032">
                  <c:v>0.28085106382978786</c:v>
                </c:pt>
                <c:pt idx="1033">
                  <c:v>0.33472803347280411</c:v>
                </c:pt>
                <c:pt idx="1034">
                  <c:v>0.29718875502008074</c:v>
                </c:pt>
                <c:pt idx="1035">
                  <c:v>0.37344398340249013</c:v>
                </c:pt>
                <c:pt idx="1036">
                  <c:v>0.33198380566801694</c:v>
                </c:pt>
                <c:pt idx="1037">
                  <c:v>0.32669322709163345</c:v>
                </c:pt>
                <c:pt idx="1038">
                  <c:v>0.38022813688212931</c:v>
                </c:pt>
                <c:pt idx="1039">
                  <c:v>0.37547892720306608</c:v>
                </c:pt>
                <c:pt idx="1040">
                  <c:v>0.35471698113207623</c:v>
                </c:pt>
                <c:pt idx="1041">
                  <c:v>0.39405204460966597</c:v>
                </c:pt>
                <c:pt idx="1042">
                  <c:v>0.37918215613382938</c:v>
                </c:pt>
                <c:pt idx="1043">
                  <c:v>0.39114391143911437</c:v>
                </c:pt>
                <c:pt idx="1044">
                  <c:v>0.38162544169611307</c:v>
                </c:pt>
                <c:pt idx="1045">
                  <c:v>0.38267148014440511</c:v>
                </c:pt>
                <c:pt idx="1046">
                  <c:v>0.4102564102564103</c:v>
                </c:pt>
                <c:pt idx="1047">
                  <c:v>0.40727272727272773</c:v>
                </c:pt>
                <c:pt idx="1048">
                  <c:v>0.34909090909090956</c:v>
                </c:pt>
                <c:pt idx="1049">
                  <c:v>0.40569395017793575</c:v>
                </c:pt>
                <c:pt idx="1050">
                  <c:v>0.3763837638376395</c:v>
                </c:pt>
                <c:pt idx="1051">
                  <c:v>0.41355932203389828</c:v>
                </c:pt>
                <c:pt idx="1052">
                  <c:v>0.39857651245551645</c:v>
                </c:pt>
                <c:pt idx="1053">
                  <c:v>0.38127090301003397</c:v>
                </c:pt>
                <c:pt idx="1054">
                  <c:v>0.41877256317689593</c:v>
                </c:pt>
                <c:pt idx="1055">
                  <c:v>0.40802675585284393</c:v>
                </c:pt>
                <c:pt idx="1056">
                  <c:v>0.40273037542662116</c:v>
                </c:pt>
                <c:pt idx="1057">
                  <c:v>0.41584158415841582</c:v>
                </c:pt>
                <c:pt idx="1058">
                  <c:v>0.38688524590163992</c:v>
                </c:pt>
                <c:pt idx="1059">
                  <c:v>0.40655737704918032</c:v>
                </c:pt>
                <c:pt idx="1060">
                  <c:v>0.3794212218649527</c:v>
                </c:pt>
                <c:pt idx="1061">
                  <c:v>0.42902208201892783</c:v>
                </c:pt>
                <c:pt idx="1062">
                  <c:v>0.40378548895899052</c:v>
                </c:pt>
                <c:pt idx="1063">
                  <c:v>0.41640378548895945</c:v>
                </c:pt>
                <c:pt idx="1064">
                  <c:v>0.43076923076923085</c:v>
                </c:pt>
                <c:pt idx="1065">
                  <c:v>0.42539682539682605</c:v>
                </c:pt>
                <c:pt idx="1066">
                  <c:v>0.4472843450479233</c:v>
                </c:pt>
                <c:pt idx="1067">
                  <c:v>0.46006389776357831</c:v>
                </c:pt>
                <c:pt idx="1068">
                  <c:v>0.43260188087774365</c:v>
                </c:pt>
                <c:pt idx="1069">
                  <c:v>0.43809523809523809</c:v>
                </c:pt>
                <c:pt idx="1070">
                  <c:v>0.45659163987138263</c:v>
                </c:pt>
                <c:pt idx="1071">
                  <c:v>0.43278688524590259</c:v>
                </c:pt>
                <c:pt idx="1072">
                  <c:v>0.43729903536977532</c:v>
                </c:pt>
                <c:pt idx="1073">
                  <c:v>0.44859813084112105</c:v>
                </c:pt>
                <c:pt idx="1076">
                  <c:v>0.48377581120944002</c:v>
                </c:pt>
                <c:pt idx="1077">
                  <c:v>0.46685878962536087</c:v>
                </c:pt>
                <c:pt idx="1078">
                  <c:v>0.48753462603878117</c:v>
                </c:pt>
                <c:pt idx="1079">
                  <c:v>0.4498644986449869</c:v>
                </c:pt>
                <c:pt idx="1080">
                  <c:v>0.46900269541778988</c:v>
                </c:pt>
                <c:pt idx="1081">
                  <c:v>0.45092838196286589</c:v>
                </c:pt>
                <c:pt idx="1082">
                  <c:v>0.45194805194805232</c:v>
                </c:pt>
                <c:pt idx="1083">
                  <c:v>0.44204851752021562</c:v>
                </c:pt>
                <c:pt idx="1084">
                  <c:v>0.45528455284552843</c:v>
                </c:pt>
                <c:pt idx="1085">
                  <c:v>0.42970822281167131</c:v>
                </c:pt>
                <c:pt idx="1086">
                  <c:v>0.46575342465753383</c:v>
                </c:pt>
                <c:pt idx="1087">
                  <c:v>0.45682451253481965</c:v>
                </c:pt>
                <c:pt idx="1088">
                  <c:v>0.4610951008645533</c:v>
                </c:pt>
                <c:pt idx="1089">
                  <c:v>0.48358208955223936</c:v>
                </c:pt>
                <c:pt idx="1090">
                  <c:v>0.41691842900302162</c:v>
                </c:pt>
                <c:pt idx="1091">
                  <c:v>0.44236760124610591</c:v>
                </c:pt>
                <c:pt idx="1092">
                  <c:v>0.4437299035369775</c:v>
                </c:pt>
                <c:pt idx="1093">
                  <c:v>0.4180064308681673</c:v>
                </c:pt>
                <c:pt idx="1094">
                  <c:v>0.43174603174603177</c:v>
                </c:pt>
                <c:pt idx="1095">
                  <c:v>0.4</c:v>
                </c:pt>
                <c:pt idx="1096">
                  <c:v>0.40419947506561682</c:v>
                </c:pt>
                <c:pt idx="1097">
                  <c:v>0.42320819112628028</c:v>
                </c:pt>
                <c:pt idx="1098">
                  <c:v>0.41860465116279111</c:v>
                </c:pt>
                <c:pt idx="1099">
                  <c:v>0.39464882943143831</c:v>
                </c:pt>
                <c:pt idx="1100">
                  <c:v>0.41403508771929831</c:v>
                </c:pt>
                <c:pt idx="1101">
                  <c:v>0.39145907473309632</c:v>
                </c:pt>
                <c:pt idx="1102">
                  <c:v>0.42105263157894773</c:v>
                </c:pt>
                <c:pt idx="1103">
                  <c:v>0.43223443223443231</c:v>
                </c:pt>
                <c:pt idx="1104">
                  <c:v>0.40727272727272773</c:v>
                </c:pt>
                <c:pt idx="1105">
                  <c:v>0.4</c:v>
                </c:pt>
                <c:pt idx="1106">
                  <c:v>0.44363636363636366</c:v>
                </c:pt>
                <c:pt idx="1107">
                  <c:v>0.43321299638989258</c:v>
                </c:pt>
                <c:pt idx="1108">
                  <c:v>0.43018867924528403</c:v>
                </c:pt>
                <c:pt idx="1109">
                  <c:v>0.38490566037735946</c:v>
                </c:pt>
                <c:pt idx="1110">
                  <c:v>0.38610038610038638</c:v>
                </c:pt>
                <c:pt idx="1111">
                  <c:v>0.42264150943396228</c:v>
                </c:pt>
                <c:pt idx="1112">
                  <c:v>0.42145593869731801</c:v>
                </c:pt>
                <c:pt idx="1113">
                  <c:v>0.40892193308550223</c:v>
                </c:pt>
                <c:pt idx="1114">
                  <c:v>0.38022813688212931</c:v>
                </c:pt>
                <c:pt idx="1115">
                  <c:v>0.39543726235741522</c:v>
                </c:pt>
                <c:pt idx="1116">
                  <c:v>0.42471042471042481</c:v>
                </c:pt>
                <c:pt idx="1117">
                  <c:v>0.37837837837837923</c:v>
                </c:pt>
                <c:pt idx="1118">
                  <c:v>0.38951310861423238</c:v>
                </c:pt>
                <c:pt idx="1119">
                  <c:v>0.38951310861423238</c:v>
                </c:pt>
                <c:pt idx="1120">
                  <c:v>0.39846743295019182</c:v>
                </c:pt>
                <c:pt idx="1121">
                  <c:v>0.4</c:v>
                </c:pt>
                <c:pt idx="1122">
                  <c:v>0.39382239382239476</c:v>
                </c:pt>
                <c:pt idx="1123">
                  <c:v>0.39043824701195262</c:v>
                </c:pt>
                <c:pt idx="1124">
                  <c:v>0.40160642570281174</c:v>
                </c:pt>
                <c:pt idx="1125">
                  <c:v>0.40485829959514213</c:v>
                </c:pt>
                <c:pt idx="1126">
                  <c:v>0.4</c:v>
                </c:pt>
                <c:pt idx="1127">
                  <c:v>0.42105263157894773</c:v>
                </c:pt>
                <c:pt idx="1128">
                  <c:v>0.41106719367588973</c:v>
                </c:pt>
                <c:pt idx="1129">
                  <c:v>0.40160642570281174</c:v>
                </c:pt>
                <c:pt idx="1130">
                  <c:v>0.4</c:v>
                </c:pt>
                <c:pt idx="1131">
                  <c:v>0.37751004016064327</c:v>
                </c:pt>
                <c:pt idx="1132">
                  <c:v>0.40316205533596838</c:v>
                </c:pt>
                <c:pt idx="1133">
                  <c:v>0.41379310344827575</c:v>
                </c:pt>
                <c:pt idx="1134">
                  <c:v>0.43137254901960886</c:v>
                </c:pt>
                <c:pt idx="1135">
                  <c:v>0.42471042471042481</c:v>
                </c:pt>
                <c:pt idx="1136">
                  <c:v>0.42145593869731801</c:v>
                </c:pt>
                <c:pt idx="1137">
                  <c:v>0.4078431372549024</c:v>
                </c:pt>
                <c:pt idx="1138">
                  <c:v>0.39043824701195262</c:v>
                </c:pt>
                <c:pt idx="1139">
                  <c:v>0.40663900414937759</c:v>
                </c:pt>
                <c:pt idx="1140">
                  <c:v>0.40816326530612246</c:v>
                </c:pt>
                <c:pt idx="1141">
                  <c:v>0.39834024896265641</c:v>
                </c:pt>
                <c:pt idx="1142">
                  <c:v>0.41152263374485704</c:v>
                </c:pt>
                <c:pt idx="1143">
                  <c:v>0.42060085836909888</c:v>
                </c:pt>
                <c:pt idx="1144">
                  <c:v>0.42105263157894773</c:v>
                </c:pt>
                <c:pt idx="1145">
                  <c:v>0.40160642570281174</c:v>
                </c:pt>
                <c:pt idx="1146">
                  <c:v>0.39183673469387814</c:v>
                </c:pt>
                <c:pt idx="1147">
                  <c:v>0.390041493775934</c:v>
                </c:pt>
                <c:pt idx="1148">
                  <c:v>0.36947791164658672</c:v>
                </c:pt>
                <c:pt idx="1149">
                  <c:v>0.41004184100418412</c:v>
                </c:pt>
                <c:pt idx="1150">
                  <c:v>0.41702127659574512</c:v>
                </c:pt>
                <c:pt idx="1151">
                  <c:v>0.38056680161943407</c:v>
                </c:pt>
                <c:pt idx="1152">
                  <c:v>0.41493775933609961</c:v>
                </c:pt>
                <c:pt idx="1153">
                  <c:v>0.35443037974683583</c:v>
                </c:pt>
                <c:pt idx="1154">
                  <c:v>0.39840637450199246</c:v>
                </c:pt>
                <c:pt idx="1155">
                  <c:v>0.40329218106995923</c:v>
                </c:pt>
                <c:pt idx="1156">
                  <c:v>0.41632653061224573</c:v>
                </c:pt>
                <c:pt idx="1157">
                  <c:v>0.39183673469387814</c:v>
                </c:pt>
                <c:pt idx="1158">
                  <c:v>0.4279835390946512</c:v>
                </c:pt>
                <c:pt idx="1159">
                  <c:v>0.41350210970464213</c:v>
                </c:pt>
                <c:pt idx="1160">
                  <c:v>0.42323651452282157</c:v>
                </c:pt>
                <c:pt idx="1161">
                  <c:v>0.41632653061224573</c:v>
                </c:pt>
                <c:pt idx="1162">
                  <c:v>0.42194092827004287</c:v>
                </c:pt>
                <c:pt idx="1163">
                  <c:v>0.40329218106995923</c:v>
                </c:pt>
                <c:pt idx="1164">
                  <c:v>0.40167364016736401</c:v>
                </c:pt>
                <c:pt idx="1165">
                  <c:v>0.38683127572016507</c:v>
                </c:pt>
                <c:pt idx="1166">
                  <c:v>0.38297872340425643</c:v>
                </c:pt>
                <c:pt idx="1167">
                  <c:v>0.40506329113924128</c:v>
                </c:pt>
                <c:pt idx="1168">
                  <c:v>0.38174273858921182</c:v>
                </c:pt>
                <c:pt idx="1169">
                  <c:v>0.4078431372549024</c:v>
                </c:pt>
                <c:pt idx="1170">
                  <c:v>0.40816326530612246</c:v>
                </c:pt>
                <c:pt idx="1171">
                  <c:v>0.42231075697211201</c:v>
                </c:pt>
                <c:pt idx="1172">
                  <c:v>0.40816326530612246</c:v>
                </c:pt>
                <c:pt idx="1173">
                  <c:v>0.42323651452282157</c:v>
                </c:pt>
                <c:pt idx="1174">
                  <c:v>0.38683127572016507</c:v>
                </c:pt>
                <c:pt idx="1175">
                  <c:v>0.39506172839506237</c:v>
                </c:pt>
                <c:pt idx="1176">
                  <c:v>0.39357429718875597</c:v>
                </c:pt>
                <c:pt idx="1177">
                  <c:v>0.38174273858921182</c:v>
                </c:pt>
                <c:pt idx="1178">
                  <c:v>0.36653386454183268</c:v>
                </c:pt>
                <c:pt idx="1179">
                  <c:v>0.38174273858921182</c:v>
                </c:pt>
                <c:pt idx="1180">
                  <c:v>0.41295546558704527</c:v>
                </c:pt>
                <c:pt idx="1181">
                  <c:v>0.38683127572016507</c:v>
                </c:pt>
                <c:pt idx="1182">
                  <c:v>0.40485829959514213</c:v>
                </c:pt>
                <c:pt idx="1183">
                  <c:v>0.35390946502057663</c:v>
                </c:pt>
                <c:pt idx="1184">
                  <c:v>0.39676113360323889</c:v>
                </c:pt>
                <c:pt idx="1185">
                  <c:v>0.39688715953307441</c:v>
                </c:pt>
                <c:pt idx="1186">
                  <c:v>0.41434262948207218</c:v>
                </c:pt>
                <c:pt idx="1187">
                  <c:v>0.41975308641975306</c:v>
                </c:pt>
                <c:pt idx="1188">
                  <c:v>0.41897233201581074</c:v>
                </c:pt>
                <c:pt idx="1189">
                  <c:v>0.4</c:v>
                </c:pt>
                <c:pt idx="1190">
                  <c:v>0.4</c:v>
                </c:pt>
                <c:pt idx="1191">
                  <c:v>0.37453183520599281</c:v>
                </c:pt>
                <c:pt idx="1192">
                  <c:v>0.41568627450980472</c:v>
                </c:pt>
                <c:pt idx="1193">
                  <c:v>0.37262357414448738</c:v>
                </c:pt>
                <c:pt idx="1194">
                  <c:v>0.40154440154440202</c:v>
                </c:pt>
                <c:pt idx="1195">
                  <c:v>0.43579766536965076</c:v>
                </c:pt>
                <c:pt idx="1196">
                  <c:v>0.44357976653696496</c:v>
                </c:pt>
                <c:pt idx="1197">
                  <c:v>0.40926640926640967</c:v>
                </c:pt>
                <c:pt idx="1198">
                  <c:v>0.42471042471042481</c:v>
                </c:pt>
                <c:pt idx="1199">
                  <c:v>0.37453183520599281</c:v>
                </c:pt>
                <c:pt idx="1200">
                  <c:v>0.40466926070038911</c:v>
                </c:pt>
                <c:pt idx="1201">
                  <c:v>0.41295546558704527</c:v>
                </c:pt>
                <c:pt idx="1202">
                  <c:v>0.41632653061224573</c:v>
                </c:pt>
                <c:pt idx="1203">
                  <c:v>0.39840637450199246</c:v>
                </c:pt>
                <c:pt idx="1204">
                  <c:v>0.42023346303501946</c:v>
                </c:pt>
                <c:pt idx="1205">
                  <c:v>0.43478260869565288</c:v>
                </c:pt>
                <c:pt idx="1206">
                  <c:v>0.41897233201581074</c:v>
                </c:pt>
                <c:pt idx="1207">
                  <c:v>0.38554216867469943</c:v>
                </c:pt>
                <c:pt idx="1208">
                  <c:v>0.40316205533596838</c:v>
                </c:pt>
                <c:pt idx="1209">
                  <c:v>0.43373493975903632</c:v>
                </c:pt>
                <c:pt idx="1210">
                  <c:v>0.43824701195219135</c:v>
                </c:pt>
                <c:pt idx="1211">
                  <c:v>0.41245136186770487</c:v>
                </c:pt>
                <c:pt idx="1212">
                  <c:v>0.46274509803921571</c:v>
                </c:pt>
                <c:pt idx="1213">
                  <c:v>0.43478260869565288</c:v>
                </c:pt>
                <c:pt idx="1214">
                  <c:v>0.43678160919540293</c:v>
                </c:pt>
                <c:pt idx="1215">
                  <c:v>0.39080459770115022</c:v>
                </c:pt>
                <c:pt idx="1216">
                  <c:v>0.4194756554307118</c:v>
                </c:pt>
                <c:pt idx="1217">
                  <c:v>0.41198501872659177</c:v>
                </c:pt>
                <c:pt idx="1218">
                  <c:v>0.43346007604562792</c:v>
                </c:pt>
                <c:pt idx="1219">
                  <c:v>0.42066420664206683</c:v>
                </c:pt>
                <c:pt idx="1220">
                  <c:v>0.4194756554307118</c:v>
                </c:pt>
                <c:pt idx="1221">
                  <c:v>0.4059040590405904</c:v>
                </c:pt>
                <c:pt idx="1222">
                  <c:v>0.41245136186770487</c:v>
                </c:pt>
                <c:pt idx="1223">
                  <c:v>0.4059040590405904</c:v>
                </c:pt>
                <c:pt idx="1224">
                  <c:v>0.39560439560439614</c:v>
                </c:pt>
                <c:pt idx="1225">
                  <c:v>0.45353159851301078</c:v>
                </c:pt>
                <c:pt idx="1226">
                  <c:v>0.42807017543859682</c:v>
                </c:pt>
                <c:pt idx="1227">
                  <c:v>0.449438202247191</c:v>
                </c:pt>
                <c:pt idx="1228">
                  <c:v>0.41281138790035654</c:v>
                </c:pt>
                <c:pt idx="1229">
                  <c:v>0.44866920152091255</c:v>
                </c:pt>
                <c:pt idx="1230">
                  <c:v>0.4194756554307118</c:v>
                </c:pt>
                <c:pt idx="1231">
                  <c:v>0.41635687732342097</c:v>
                </c:pt>
                <c:pt idx="1232">
                  <c:v>0.45283018867924585</c:v>
                </c:pt>
                <c:pt idx="1233">
                  <c:v>0.42585551330798543</c:v>
                </c:pt>
                <c:pt idx="1234">
                  <c:v>0.44765342960288806</c:v>
                </c:pt>
                <c:pt idx="1235">
                  <c:v>0.41454545454545455</c:v>
                </c:pt>
                <c:pt idx="1236">
                  <c:v>0.44609665427509293</c:v>
                </c:pt>
                <c:pt idx="1237">
                  <c:v>0.46792452830188724</c:v>
                </c:pt>
                <c:pt idx="1238">
                  <c:v>0.46886446886446986</c:v>
                </c:pt>
                <c:pt idx="1239">
                  <c:v>0.45487364620938631</c:v>
                </c:pt>
                <c:pt idx="1240">
                  <c:v>0.48745519713261704</c:v>
                </c:pt>
                <c:pt idx="1241">
                  <c:v>0.47619047619047655</c:v>
                </c:pt>
                <c:pt idx="1242">
                  <c:v>0.48375451263537905</c:v>
                </c:pt>
                <c:pt idx="1243">
                  <c:v>0.49146757679180936</c:v>
                </c:pt>
                <c:pt idx="1244">
                  <c:v>0.48184818481848235</c:v>
                </c:pt>
                <c:pt idx="1245">
                  <c:v>0.46511627906976816</c:v>
                </c:pt>
                <c:pt idx="1246">
                  <c:v>0.47868852459016392</c:v>
                </c:pt>
                <c:pt idx="1247">
                  <c:v>0.46864686468646882</c:v>
                </c:pt>
                <c:pt idx="1248">
                  <c:v>0.51827242524916939</c:v>
                </c:pt>
                <c:pt idx="1249">
                  <c:v>0.48253968253968282</c:v>
                </c:pt>
                <c:pt idx="1250">
                  <c:v>0.47949526813880167</c:v>
                </c:pt>
                <c:pt idx="1251">
                  <c:v>0.48000000000000032</c:v>
                </c:pt>
                <c:pt idx="1252">
                  <c:v>0.47249190938511332</c:v>
                </c:pt>
                <c:pt idx="1253">
                  <c:v>0.44108761329305185</c:v>
                </c:pt>
                <c:pt idx="1254">
                  <c:v>0.4214046822742486</c:v>
                </c:pt>
                <c:pt idx="1255">
                  <c:v>0.43809523809523809</c:v>
                </c:pt>
                <c:pt idx="1256">
                  <c:v>0.43816254416961187</c:v>
                </c:pt>
                <c:pt idx="1257">
                  <c:v>0.45954692556634302</c:v>
                </c:pt>
                <c:pt idx="1258">
                  <c:v>0.44128113879003522</c:v>
                </c:pt>
                <c:pt idx="1259">
                  <c:v>0.46101694915254304</c:v>
                </c:pt>
                <c:pt idx="1260">
                  <c:v>0.43508771929824652</c:v>
                </c:pt>
                <c:pt idx="1261">
                  <c:v>0.44518272425249206</c:v>
                </c:pt>
                <c:pt idx="1262">
                  <c:v>0.39840637450199246</c:v>
                </c:pt>
                <c:pt idx="1263">
                  <c:v>0.44522968197879881</c:v>
                </c:pt>
                <c:pt idx="1264">
                  <c:v>0.38554216867469943</c:v>
                </c:pt>
                <c:pt idx="1265">
                  <c:v>0.43321299638989258</c:v>
                </c:pt>
                <c:pt idx="1266">
                  <c:v>0.38610038610038638</c:v>
                </c:pt>
                <c:pt idx="1267">
                  <c:v>0.42508710801393734</c:v>
                </c:pt>
                <c:pt idx="1268">
                  <c:v>0.37751004016064327</c:v>
                </c:pt>
                <c:pt idx="1269">
                  <c:v>0.41577060931899684</c:v>
                </c:pt>
                <c:pt idx="1270">
                  <c:v>0.34893617021276646</c:v>
                </c:pt>
                <c:pt idx="1271">
                  <c:v>0.4059040590405904</c:v>
                </c:pt>
                <c:pt idx="1272">
                  <c:v>0.35443037974683583</c:v>
                </c:pt>
                <c:pt idx="1273">
                  <c:v>0.40143369175627241</c:v>
                </c:pt>
                <c:pt idx="1274">
                  <c:v>0.3765690376569038</c:v>
                </c:pt>
                <c:pt idx="1275">
                  <c:v>0.38545454545454616</c:v>
                </c:pt>
                <c:pt idx="1276">
                  <c:v>0.36529680365296852</c:v>
                </c:pt>
                <c:pt idx="1277">
                  <c:v>0.36947791164658672</c:v>
                </c:pt>
                <c:pt idx="1278">
                  <c:v>0.34146341463414637</c:v>
                </c:pt>
                <c:pt idx="1279">
                  <c:v>0.379746835443038</c:v>
                </c:pt>
                <c:pt idx="1280">
                  <c:v>0.32804232804232802</c:v>
                </c:pt>
                <c:pt idx="1281">
                  <c:v>0.41777777777777836</c:v>
                </c:pt>
                <c:pt idx="1282">
                  <c:v>0.3492063492063493</c:v>
                </c:pt>
                <c:pt idx="1283">
                  <c:v>0.37229437229437273</c:v>
                </c:pt>
                <c:pt idx="1284">
                  <c:v>0.35294117647058826</c:v>
                </c:pt>
                <c:pt idx="1285">
                  <c:v>0.4434389140271493</c:v>
                </c:pt>
                <c:pt idx="1286">
                  <c:v>0.33879781420765093</c:v>
                </c:pt>
                <c:pt idx="1287">
                  <c:v>0.34418604651162793</c:v>
                </c:pt>
                <c:pt idx="1288">
                  <c:v>0.3157894736842114</c:v>
                </c:pt>
                <c:pt idx="1289">
                  <c:v>0.3819095477386939</c:v>
                </c:pt>
                <c:pt idx="1290">
                  <c:v>0.31137724550898238</c:v>
                </c:pt>
                <c:pt idx="1291">
                  <c:v>0.34196891191709916</c:v>
                </c:pt>
                <c:pt idx="1292">
                  <c:v>0.32298136645962805</c:v>
                </c:pt>
                <c:pt idx="1293">
                  <c:v>0.36269430051813473</c:v>
                </c:pt>
                <c:pt idx="1294">
                  <c:v>0.33128834355828263</c:v>
                </c:pt>
                <c:pt idx="1295">
                  <c:v>0.31746031746031783</c:v>
                </c:pt>
                <c:pt idx="1296">
                  <c:v>0.32298136645962805</c:v>
                </c:pt>
                <c:pt idx="1297">
                  <c:v>0.30366492146596907</c:v>
                </c:pt>
                <c:pt idx="1298">
                  <c:v>0.30188679245283107</c:v>
                </c:pt>
                <c:pt idx="1299">
                  <c:v>0.28108108108108132</c:v>
                </c:pt>
                <c:pt idx="1300">
                  <c:v>0.31372549019607848</c:v>
                </c:pt>
                <c:pt idx="1301">
                  <c:v>0.29378531073446373</c:v>
                </c:pt>
                <c:pt idx="1302">
                  <c:v>0.28758169934640587</c:v>
                </c:pt>
                <c:pt idx="1303">
                  <c:v>0.34319526627218933</c:v>
                </c:pt>
                <c:pt idx="1304">
                  <c:v>0.31292517006802767</c:v>
                </c:pt>
                <c:pt idx="1305">
                  <c:v>0.31515151515151518</c:v>
                </c:pt>
                <c:pt idx="1306">
                  <c:v>0.27814569536423878</c:v>
                </c:pt>
                <c:pt idx="1307">
                  <c:v>0.34682080924855579</c:v>
                </c:pt>
                <c:pt idx="1308">
                  <c:v>0.25850340136054467</c:v>
                </c:pt>
                <c:pt idx="1309">
                  <c:v>0.30409356725146253</c:v>
                </c:pt>
                <c:pt idx="1310">
                  <c:v>0.32727272727272794</c:v>
                </c:pt>
                <c:pt idx="1311">
                  <c:v>0.32402234636871557</c:v>
                </c:pt>
                <c:pt idx="1312">
                  <c:v>0.30188679245283107</c:v>
                </c:pt>
                <c:pt idx="1313">
                  <c:v>0.32044198895027687</c:v>
                </c:pt>
                <c:pt idx="1314">
                  <c:v>0.31847133757961843</c:v>
                </c:pt>
                <c:pt idx="1315">
                  <c:v>0.32432432432432517</c:v>
                </c:pt>
                <c:pt idx="1316">
                  <c:v>0.34355828220858897</c:v>
                </c:pt>
                <c:pt idx="1317">
                  <c:v>0.28877005347593576</c:v>
                </c:pt>
                <c:pt idx="1318">
                  <c:v>0.33962264150943472</c:v>
                </c:pt>
                <c:pt idx="1319">
                  <c:v>0.31693989071038281</c:v>
                </c:pt>
                <c:pt idx="1320">
                  <c:v>0.31292517006802767</c:v>
                </c:pt>
                <c:pt idx="1321">
                  <c:v>0.30167597765363174</c:v>
                </c:pt>
                <c:pt idx="1322">
                  <c:v>0.32679738562091531</c:v>
                </c:pt>
                <c:pt idx="1323">
                  <c:v>0.32000000000000045</c:v>
                </c:pt>
                <c:pt idx="1324">
                  <c:v>0.30463576158940453</c:v>
                </c:pt>
                <c:pt idx="1325">
                  <c:v>0.37288135593220423</c:v>
                </c:pt>
                <c:pt idx="1326">
                  <c:v>0.32167832167832205</c:v>
                </c:pt>
                <c:pt idx="1327">
                  <c:v>0.39106145251396646</c:v>
                </c:pt>
                <c:pt idx="1328">
                  <c:v>0.32214765100671139</c:v>
                </c:pt>
                <c:pt idx="1329">
                  <c:v>0.30601092896174925</c:v>
                </c:pt>
                <c:pt idx="1330">
                  <c:v>0.32167832167832205</c:v>
                </c:pt>
                <c:pt idx="1331">
                  <c:v>0.29714285714285787</c:v>
                </c:pt>
                <c:pt idx="1332">
                  <c:v>0.30344827586206979</c:v>
                </c:pt>
                <c:pt idx="1333">
                  <c:v>0.33149171270718231</c:v>
                </c:pt>
                <c:pt idx="1334">
                  <c:v>0.34394904458598724</c:v>
                </c:pt>
                <c:pt idx="1335">
                  <c:v>0.38674033149171272</c:v>
                </c:pt>
                <c:pt idx="1336">
                  <c:v>0.31515151515151518</c:v>
                </c:pt>
                <c:pt idx="1337">
                  <c:v>0.34224598930481342</c:v>
                </c:pt>
                <c:pt idx="1338">
                  <c:v>0.35582822085889637</c:v>
                </c:pt>
                <c:pt idx="1339">
                  <c:v>0.37681159420289934</c:v>
                </c:pt>
                <c:pt idx="1340">
                  <c:v>0.33548387096774318</c:v>
                </c:pt>
                <c:pt idx="1341">
                  <c:v>0.32768361581920996</c:v>
                </c:pt>
                <c:pt idx="1342">
                  <c:v>0.33548387096774318</c:v>
                </c:pt>
                <c:pt idx="1343">
                  <c:v>0.32085561497326276</c:v>
                </c:pt>
                <c:pt idx="1344">
                  <c:v>0.33557046979865901</c:v>
                </c:pt>
                <c:pt idx="1345">
                  <c:v>0.36158192090395525</c:v>
                </c:pt>
                <c:pt idx="1346">
                  <c:v>0.35294117647058826</c:v>
                </c:pt>
                <c:pt idx="1347">
                  <c:v>0.39053254437869861</c:v>
                </c:pt>
                <c:pt idx="1348">
                  <c:v>0.33112582781457039</c:v>
                </c:pt>
                <c:pt idx="1349">
                  <c:v>0.30167597765363174</c:v>
                </c:pt>
                <c:pt idx="1350">
                  <c:v>0.31292517006802767</c:v>
                </c:pt>
                <c:pt idx="1351">
                  <c:v>0.30409356725146253</c:v>
                </c:pt>
                <c:pt idx="1352">
                  <c:v>0.32679738562091531</c:v>
                </c:pt>
                <c:pt idx="1353">
                  <c:v>0.30508474576271255</c:v>
                </c:pt>
                <c:pt idx="1354">
                  <c:v>0.29139072847682118</c:v>
                </c:pt>
                <c:pt idx="1355">
                  <c:v>0.34285714285714286</c:v>
                </c:pt>
                <c:pt idx="1356">
                  <c:v>0.35761589403973532</c:v>
                </c:pt>
                <c:pt idx="1357">
                  <c:v>0.34254143646408824</c:v>
                </c:pt>
                <c:pt idx="1358">
                  <c:v>0.31292517006802767</c:v>
                </c:pt>
                <c:pt idx="1359">
                  <c:v>0.33898305084745839</c:v>
                </c:pt>
                <c:pt idx="1360">
                  <c:v>0.34394904458598724</c:v>
                </c:pt>
                <c:pt idx="1361">
                  <c:v>0.32786885245901692</c:v>
                </c:pt>
                <c:pt idx="1362">
                  <c:v>0.3096774193548395</c:v>
                </c:pt>
                <c:pt idx="1363">
                  <c:v>0.32768361581920996</c:v>
                </c:pt>
                <c:pt idx="1364">
                  <c:v>0.33112582781457039</c:v>
                </c:pt>
                <c:pt idx="1365">
                  <c:v>0.34682080924855579</c:v>
                </c:pt>
                <c:pt idx="1366">
                  <c:v>0.30065359477124182</c:v>
                </c:pt>
                <c:pt idx="1367">
                  <c:v>0.28901734104046289</c:v>
                </c:pt>
                <c:pt idx="1368">
                  <c:v>0.30463576158940453</c:v>
                </c:pt>
                <c:pt idx="1369">
                  <c:v>0.29050279329608991</c:v>
                </c:pt>
                <c:pt idx="1370">
                  <c:v>0.33540372670807495</c:v>
                </c:pt>
                <c:pt idx="1371">
                  <c:v>0.33513513513513515</c:v>
                </c:pt>
                <c:pt idx="1372">
                  <c:v>0.33128834355828263</c:v>
                </c:pt>
                <c:pt idx="1373">
                  <c:v>0.29508196721311536</c:v>
                </c:pt>
                <c:pt idx="1374">
                  <c:v>0.34319526627218933</c:v>
                </c:pt>
                <c:pt idx="1375">
                  <c:v>0.34636871508379941</c:v>
                </c:pt>
                <c:pt idx="1376">
                  <c:v>0.34682080924855579</c:v>
                </c:pt>
                <c:pt idx="1377">
                  <c:v>0.34254143646408824</c:v>
                </c:pt>
                <c:pt idx="1378">
                  <c:v>0.3473053892215574</c:v>
                </c:pt>
                <c:pt idx="1379">
                  <c:v>0.32085561497326276</c:v>
                </c:pt>
                <c:pt idx="1380">
                  <c:v>0.35428571428571431</c:v>
                </c:pt>
                <c:pt idx="1381">
                  <c:v>0.32460732984293234</c:v>
                </c:pt>
                <c:pt idx="1382">
                  <c:v>0.40223463687150829</c:v>
                </c:pt>
                <c:pt idx="1383">
                  <c:v>0.32487309644670048</c:v>
                </c:pt>
                <c:pt idx="1384">
                  <c:v>0.39572192513369042</c:v>
                </c:pt>
                <c:pt idx="1385">
                  <c:v>0.35897435897435953</c:v>
                </c:pt>
                <c:pt idx="1386">
                  <c:v>0.35897435897435953</c:v>
                </c:pt>
                <c:pt idx="1387">
                  <c:v>0.41545893719806826</c:v>
                </c:pt>
                <c:pt idx="1388">
                  <c:v>0.42364532019704432</c:v>
                </c:pt>
                <c:pt idx="1389">
                  <c:v>0.3902439024390244</c:v>
                </c:pt>
                <c:pt idx="1390">
                  <c:v>0.38423645320197042</c:v>
                </c:pt>
                <c:pt idx="1391">
                  <c:v>0.37668161434977643</c:v>
                </c:pt>
                <c:pt idx="1392">
                  <c:v>0.39436619718309945</c:v>
                </c:pt>
                <c:pt idx="1393">
                  <c:v>0.41628959276018102</c:v>
                </c:pt>
                <c:pt idx="1394">
                  <c:v>0.37914691943127982</c:v>
                </c:pt>
                <c:pt idx="1397">
                  <c:v>0.4</c:v>
                </c:pt>
                <c:pt idx="1398">
                  <c:v>0.38565022421524725</c:v>
                </c:pt>
                <c:pt idx="1399">
                  <c:v>0.41095890410958952</c:v>
                </c:pt>
                <c:pt idx="1400">
                  <c:v>0.42060085836909888</c:v>
                </c:pt>
                <c:pt idx="1401">
                  <c:v>0.39826839826839838</c:v>
                </c:pt>
                <c:pt idx="1402">
                  <c:v>0.4279475982532755</c:v>
                </c:pt>
                <c:pt idx="1403">
                  <c:v>0.41702127659574512</c:v>
                </c:pt>
                <c:pt idx="1404">
                  <c:v>0.43621399176954812</c:v>
                </c:pt>
                <c:pt idx="1405">
                  <c:v>0.43265306122449043</c:v>
                </c:pt>
                <c:pt idx="1406">
                  <c:v>0.44081632653061231</c:v>
                </c:pt>
                <c:pt idx="1407">
                  <c:v>0.48192771084337382</c:v>
                </c:pt>
                <c:pt idx="1408">
                  <c:v>0.44176706827309226</c:v>
                </c:pt>
                <c:pt idx="1409">
                  <c:v>0.44357976653696496</c:v>
                </c:pt>
                <c:pt idx="1410">
                  <c:v>0.42105263157894773</c:v>
                </c:pt>
                <c:pt idx="1411">
                  <c:v>0.45692883895131087</c:v>
                </c:pt>
                <c:pt idx="1412">
                  <c:v>0.44357976653696496</c:v>
                </c:pt>
                <c:pt idx="1413">
                  <c:v>0.51361867704280162</c:v>
                </c:pt>
                <c:pt idx="1414">
                  <c:v>0.44705882352941223</c:v>
                </c:pt>
                <c:pt idx="1415">
                  <c:v>0.49814126394052083</c:v>
                </c:pt>
                <c:pt idx="1416">
                  <c:v>0.44866920152091255</c:v>
                </c:pt>
                <c:pt idx="1417">
                  <c:v>0.49411764705882388</c:v>
                </c:pt>
                <c:pt idx="1418">
                  <c:v>0.49402390438247101</c:v>
                </c:pt>
                <c:pt idx="1419">
                  <c:v>0.48669201520912547</c:v>
                </c:pt>
                <c:pt idx="1420">
                  <c:v>0.4638783269961978</c:v>
                </c:pt>
                <c:pt idx="1421">
                  <c:v>0.47104247104247177</c:v>
                </c:pt>
                <c:pt idx="1422">
                  <c:v>0.47058823529411825</c:v>
                </c:pt>
                <c:pt idx="1423">
                  <c:v>0.47509578544061332</c:v>
                </c:pt>
                <c:pt idx="1424">
                  <c:v>0.47843137254901968</c:v>
                </c:pt>
                <c:pt idx="1425">
                  <c:v>0.46792452830188724</c:v>
                </c:pt>
                <c:pt idx="1426">
                  <c:v>0.42145593869731801</c:v>
                </c:pt>
                <c:pt idx="1427">
                  <c:v>0.47509578544061332</c:v>
                </c:pt>
                <c:pt idx="1428">
                  <c:v>0.43678160919540293</c:v>
                </c:pt>
                <c:pt idx="1429">
                  <c:v>0.449438202247191</c:v>
                </c:pt>
                <c:pt idx="1430">
                  <c:v>0.45627376425855531</c:v>
                </c:pt>
                <c:pt idx="1431">
                  <c:v>0.48301886792452919</c:v>
                </c:pt>
                <c:pt idx="1432">
                  <c:v>0.43122676579925767</c:v>
                </c:pt>
                <c:pt idx="1433">
                  <c:v>0.45090909090909098</c:v>
                </c:pt>
                <c:pt idx="1434">
                  <c:v>0.45018450184501896</c:v>
                </c:pt>
                <c:pt idx="1435">
                  <c:v>0.45756457564575703</c:v>
                </c:pt>
                <c:pt idx="1436">
                  <c:v>0.48275862068965575</c:v>
                </c:pt>
                <c:pt idx="1437">
                  <c:v>0.47191011235955127</c:v>
                </c:pt>
                <c:pt idx="1438">
                  <c:v>0.449438202247191</c:v>
                </c:pt>
                <c:pt idx="1439">
                  <c:v>0.45210727969348657</c:v>
                </c:pt>
                <c:pt idx="1440">
                  <c:v>0.46441947565543118</c:v>
                </c:pt>
                <c:pt idx="1441">
                  <c:v>0.46096654275092935</c:v>
                </c:pt>
                <c:pt idx="1442">
                  <c:v>0.4419475655430713</c:v>
                </c:pt>
                <c:pt idx="1443">
                  <c:v>0.42696629213483223</c:v>
                </c:pt>
                <c:pt idx="1444">
                  <c:v>0.45210727969348657</c:v>
                </c:pt>
                <c:pt idx="1445">
                  <c:v>0.44528301886792454</c:v>
                </c:pt>
                <c:pt idx="1446">
                  <c:v>0.43773584905660384</c:v>
                </c:pt>
                <c:pt idx="1447">
                  <c:v>0.42585551330798543</c:v>
                </c:pt>
                <c:pt idx="1448">
                  <c:v>0.43579766536965076</c:v>
                </c:pt>
                <c:pt idx="1449">
                  <c:v>0.44866920152091255</c:v>
                </c:pt>
                <c:pt idx="1450">
                  <c:v>0.44444444444444442</c:v>
                </c:pt>
                <c:pt idx="1451">
                  <c:v>0.45627376425855531</c:v>
                </c:pt>
                <c:pt idx="1452">
                  <c:v>0.38247011952191273</c:v>
                </c:pt>
                <c:pt idx="1453">
                  <c:v>0.40637450199203273</c:v>
                </c:pt>
                <c:pt idx="1454">
                  <c:v>0.39676113360323889</c:v>
                </c:pt>
                <c:pt idx="1455">
                  <c:v>0.43478260869565288</c:v>
                </c:pt>
                <c:pt idx="1456">
                  <c:v>0.4279835390946512</c:v>
                </c:pt>
                <c:pt idx="1457">
                  <c:v>0.43027888446215184</c:v>
                </c:pt>
                <c:pt idx="1458">
                  <c:v>0.4279835390946512</c:v>
                </c:pt>
                <c:pt idx="1459">
                  <c:v>0.42677824267782438</c:v>
                </c:pt>
                <c:pt idx="1460">
                  <c:v>0.4279835390946512</c:v>
                </c:pt>
                <c:pt idx="1461">
                  <c:v>0.41975308641975306</c:v>
                </c:pt>
                <c:pt idx="1462">
                  <c:v>0.44351464435146448</c:v>
                </c:pt>
                <c:pt idx="1463">
                  <c:v>0.42677824267782438</c:v>
                </c:pt>
                <c:pt idx="1464">
                  <c:v>0.43983402489626588</c:v>
                </c:pt>
                <c:pt idx="1465">
                  <c:v>0.43776824034334788</c:v>
                </c:pt>
                <c:pt idx="1466">
                  <c:v>0.40663900414937759</c:v>
                </c:pt>
                <c:pt idx="1467">
                  <c:v>0.38174273858921182</c:v>
                </c:pt>
                <c:pt idx="1468">
                  <c:v>0.3881856540084388</c:v>
                </c:pt>
                <c:pt idx="1469">
                  <c:v>0.41493775933609961</c:v>
                </c:pt>
                <c:pt idx="1470">
                  <c:v>0.38367346938775626</c:v>
                </c:pt>
                <c:pt idx="1471">
                  <c:v>0.39506172839506237</c:v>
                </c:pt>
                <c:pt idx="1472">
                  <c:v>0.44635193133047263</c:v>
                </c:pt>
                <c:pt idx="1473">
                  <c:v>0.3765690376569038</c:v>
                </c:pt>
                <c:pt idx="1474">
                  <c:v>0.4017467248908298</c:v>
                </c:pt>
                <c:pt idx="1475">
                  <c:v>0.39148936170212845</c:v>
                </c:pt>
                <c:pt idx="1476">
                  <c:v>0.38427947598253342</c:v>
                </c:pt>
                <c:pt idx="1477">
                  <c:v>0.39301310043668131</c:v>
                </c:pt>
                <c:pt idx="1478">
                  <c:v>0.38297872340425643</c:v>
                </c:pt>
                <c:pt idx="1479">
                  <c:v>0.37344398340249013</c:v>
                </c:pt>
                <c:pt idx="1480">
                  <c:v>0.41328413284132826</c:v>
                </c:pt>
                <c:pt idx="1481">
                  <c:v>0.37446808510638346</c:v>
                </c:pt>
                <c:pt idx="1482">
                  <c:v>0.36437246963562847</c:v>
                </c:pt>
                <c:pt idx="1483">
                  <c:v>0.4</c:v>
                </c:pt>
                <c:pt idx="1484">
                  <c:v>0.39330543933054479</c:v>
                </c:pt>
                <c:pt idx="1485">
                  <c:v>0.39506172839506237</c:v>
                </c:pt>
                <c:pt idx="1486">
                  <c:v>0.38554216867469943</c:v>
                </c:pt>
                <c:pt idx="1487">
                  <c:v>0.39183673469387814</c:v>
                </c:pt>
                <c:pt idx="1488">
                  <c:v>0.40613026819923381</c:v>
                </c:pt>
                <c:pt idx="1489">
                  <c:v>0.4</c:v>
                </c:pt>
                <c:pt idx="1490">
                  <c:v>0.4</c:v>
                </c:pt>
                <c:pt idx="1491">
                  <c:v>0.38247011952191273</c:v>
                </c:pt>
                <c:pt idx="1492">
                  <c:v>0.43621399176954812</c:v>
                </c:pt>
                <c:pt idx="1493">
                  <c:v>0.35856573705179284</c:v>
                </c:pt>
                <c:pt idx="1494">
                  <c:v>0.42231075697211201</c:v>
                </c:pt>
                <c:pt idx="1495">
                  <c:v>0.41245136186770487</c:v>
                </c:pt>
                <c:pt idx="1496">
                  <c:v>0.428015564202335</c:v>
                </c:pt>
                <c:pt idx="1497">
                  <c:v>0.39080459770115022</c:v>
                </c:pt>
                <c:pt idx="1498">
                  <c:v>0.39525691699604798</c:v>
                </c:pt>
                <c:pt idx="1499">
                  <c:v>0.41698841698841765</c:v>
                </c:pt>
                <c:pt idx="1500">
                  <c:v>0.38022813688212931</c:v>
                </c:pt>
                <c:pt idx="1501">
                  <c:v>0.42471042471042481</c:v>
                </c:pt>
                <c:pt idx="1502">
                  <c:v>0.38022813688212931</c:v>
                </c:pt>
                <c:pt idx="1503">
                  <c:v>0.37174721189591081</c:v>
                </c:pt>
                <c:pt idx="1504">
                  <c:v>0.38202247191011318</c:v>
                </c:pt>
                <c:pt idx="1505">
                  <c:v>0.35636363636363638</c:v>
                </c:pt>
                <c:pt idx="1506">
                  <c:v>0.39590443686006893</c:v>
                </c:pt>
                <c:pt idx="1507">
                  <c:v>0.39575971731448839</c:v>
                </c:pt>
                <c:pt idx="1508">
                  <c:v>0.39298245614035154</c:v>
                </c:pt>
                <c:pt idx="1509">
                  <c:v>0.38754325259515571</c:v>
                </c:pt>
                <c:pt idx="1510">
                  <c:v>0.40701754385964989</c:v>
                </c:pt>
                <c:pt idx="1511">
                  <c:v>0.36559139784946304</c:v>
                </c:pt>
                <c:pt idx="1512">
                  <c:v>0.3971119133574017</c:v>
                </c:pt>
                <c:pt idx="1513">
                  <c:v>0.40860215053763443</c:v>
                </c:pt>
                <c:pt idx="1514">
                  <c:v>0.39322033898305142</c:v>
                </c:pt>
                <c:pt idx="1515">
                  <c:v>0.41696113074204982</c:v>
                </c:pt>
                <c:pt idx="1516">
                  <c:v>0.40143369175627241</c:v>
                </c:pt>
                <c:pt idx="1517">
                  <c:v>0.40273037542662116</c:v>
                </c:pt>
                <c:pt idx="1518">
                  <c:v>0.37966101694915294</c:v>
                </c:pt>
                <c:pt idx="1519">
                  <c:v>0.38709677419354904</c:v>
                </c:pt>
                <c:pt idx="1520">
                  <c:v>0.36678200692041574</c:v>
                </c:pt>
                <c:pt idx="1521">
                  <c:v>0.3944636678200702</c:v>
                </c:pt>
                <c:pt idx="1522">
                  <c:v>0.39730639730639805</c:v>
                </c:pt>
                <c:pt idx="1523">
                  <c:v>0.36363636363636381</c:v>
                </c:pt>
                <c:pt idx="1524">
                  <c:v>0.37966101694915294</c:v>
                </c:pt>
                <c:pt idx="1525">
                  <c:v>0.4309764309764314</c:v>
                </c:pt>
                <c:pt idx="1526">
                  <c:v>0.39482200647249255</c:v>
                </c:pt>
                <c:pt idx="1527">
                  <c:v>0.37377049180327937</c:v>
                </c:pt>
                <c:pt idx="1528">
                  <c:v>0.36303630363036332</c:v>
                </c:pt>
                <c:pt idx="1529">
                  <c:v>0.39228295819935766</c:v>
                </c:pt>
                <c:pt idx="1530">
                  <c:v>0.37060702875399359</c:v>
                </c:pt>
                <c:pt idx="1531">
                  <c:v>0.3794212218649527</c:v>
                </c:pt>
                <c:pt idx="1532">
                  <c:v>0.4</c:v>
                </c:pt>
                <c:pt idx="1533">
                  <c:v>0.36012861736334489</c:v>
                </c:pt>
                <c:pt idx="1534">
                  <c:v>0.40378548895899052</c:v>
                </c:pt>
                <c:pt idx="1535">
                  <c:v>0.39252336448598174</c:v>
                </c:pt>
                <c:pt idx="1536">
                  <c:v>0.4</c:v>
                </c:pt>
                <c:pt idx="1537">
                  <c:v>0.38438438438438544</c:v>
                </c:pt>
                <c:pt idx="1538">
                  <c:v>0.38438438438438544</c:v>
                </c:pt>
                <c:pt idx="1539">
                  <c:v>0.35608308605341282</c:v>
                </c:pt>
                <c:pt idx="1540">
                  <c:v>0.35990888382688013</c:v>
                </c:pt>
                <c:pt idx="1541">
                  <c:v>0.3852691218130313</c:v>
                </c:pt>
                <c:pt idx="1542">
                  <c:v>0.39193083573487125</c:v>
                </c:pt>
                <c:pt idx="1543">
                  <c:v>0.37808219178082292</c:v>
                </c:pt>
                <c:pt idx="1544">
                  <c:v>0.36363636363636381</c:v>
                </c:pt>
                <c:pt idx="1545">
                  <c:v>0.38814016172506804</c:v>
                </c:pt>
                <c:pt idx="1546">
                  <c:v>0.37333333333333335</c:v>
                </c:pt>
                <c:pt idx="1547">
                  <c:v>0.40108401084010842</c:v>
                </c:pt>
                <c:pt idx="1548">
                  <c:v>0.35772357723577292</c:v>
                </c:pt>
                <c:pt idx="1549">
                  <c:v>0.36011080332410061</c:v>
                </c:pt>
                <c:pt idx="1550">
                  <c:v>0.38016528925619836</c:v>
                </c:pt>
                <c:pt idx="1551">
                  <c:v>0.39566395663956638</c:v>
                </c:pt>
                <c:pt idx="1552">
                  <c:v>0.3852691218130313</c:v>
                </c:pt>
                <c:pt idx="1553">
                  <c:v>0.38095238095238165</c:v>
                </c:pt>
                <c:pt idx="1554">
                  <c:v>0.38395415472779382</c:v>
                </c:pt>
                <c:pt idx="1555">
                  <c:v>0.38904109589041153</c:v>
                </c:pt>
                <c:pt idx="1556">
                  <c:v>0.37101449275362375</c:v>
                </c:pt>
                <c:pt idx="1557">
                  <c:v>0.36676217765043023</c:v>
                </c:pt>
                <c:pt idx="1558">
                  <c:v>0.3631123919308365</c:v>
                </c:pt>
                <c:pt idx="1559">
                  <c:v>0.40443213296398894</c:v>
                </c:pt>
                <c:pt idx="1560">
                  <c:v>0.38395415472779382</c:v>
                </c:pt>
                <c:pt idx="1561">
                  <c:v>0.40579710144927539</c:v>
                </c:pt>
                <c:pt idx="1562">
                  <c:v>0.39316239316239388</c:v>
                </c:pt>
                <c:pt idx="1563">
                  <c:v>0.38769230769230806</c:v>
                </c:pt>
                <c:pt idx="1564">
                  <c:v>0.39039039039039092</c:v>
                </c:pt>
                <c:pt idx="1565">
                  <c:v>0.4070796460176993</c:v>
                </c:pt>
                <c:pt idx="1566">
                  <c:v>0.39639639639639684</c:v>
                </c:pt>
                <c:pt idx="1567">
                  <c:v>0.42042042042042083</c:v>
                </c:pt>
                <c:pt idx="1568">
                  <c:v>0.41087613293051406</c:v>
                </c:pt>
                <c:pt idx="1569">
                  <c:v>0.44574780058650976</c:v>
                </c:pt>
                <c:pt idx="1570">
                  <c:v>0.41945288753799448</c:v>
                </c:pt>
                <c:pt idx="1571">
                  <c:v>0.43962848297213686</c:v>
                </c:pt>
                <c:pt idx="1572">
                  <c:v>0.40634920634920685</c:v>
                </c:pt>
                <c:pt idx="1573">
                  <c:v>0.42539682539682605</c:v>
                </c:pt>
                <c:pt idx="1574">
                  <c:v>0.38187702265372181</c:v>
                </c:pt>
                <c:pt idx="1575">
                  <c:v>0.44108761329305185</c:v>
                </c:pt>
                <c:pt idx="1576">
                  <c:v>0.40356083086053418</c:v>
                </c:pt>
                <c:pt idx="1577">
                  <c:v>0.42136498516320575</c:v>
                </c:pt>
                <c:pt idx="1578">
                  <c:v>0.41159420289855081</c:v>
                </c:pt>
                <c:pt idx="1579">
                  <c:v>0.42165242165242212</c:v>
                </c:pt>
                <c:pt idx="1580">
                  <c:v>0.39067055393586103</c:v>
                </c:pt>
                <c:pt idx="1581">
                  <c:v>0.42735042735042811</c:v>
                </c:pt>
                <c:pt idx="1582">
                  <c:v>0.40220385674931125</c:v>
                </c:pt>
                <c:pt idx="1583">
                  <c:v>0.43733333333333335</c:v>
                </c:pt>
                <c:pt idx="1584">
                  <c:v>0.42519685039370081</c:v>
                </c:pt>
                <c:pt idx="1585">
                  <c:v>0.43799472295514563</c:v>
                </c:pt>
                <c:pt idx="1586">
                  <c:v>0.40731070496083616</c:v>
                </c:pt>
                <c:pt idx="1587">
                  <c:v>0.44556962025316454</c:v>
                </c:pt>
                <c:pt idx="1588">
                  <c:v>0.41645244215938332</c:v>
                </c:pt>
                <c:pt idx="1589">
                  <c:v>0.42105263157894773</c:v>
                </c:pt>
                <c:pt idx="1590">
                  <c:v>0.42821158690176331</c:v>
                </c:pt>
                <c:pt idx="1591">
                  <c:v>0.44717444717444788</c:v>
                </c:pt>
                <c:pt idx="1592">
                  <c:v>0.42053789731051383</c:v>
                </c:pt>
                <c:pt idx="1593">
                  <c:v>0.41927710843373456</c:v>
                </c:pt>
                <c:pt idx="1594">
                  <c:v>0.42751842751842789</c:v>
                </c:pt>
                <c:pt idx="1595">
                  <c:v>0.42298850574712715</c:v>
                </c:pt>
                <c:pt idx="1596">
                  <c:v>0.41491841491841541</c:v>
                </c:pt>
                <c:pt idx="1597">
                  <c:v>0.45146726862302483</c:v>
                </c:pt>
                <c:pt idx="1598">
                  <c:v>0.42630385487528383</c:v>
                </c:pt>
                <c:pt idx="1599">
                  <c:v>0.46741573033707912</c:v>
                </c:pt>
                <c:pt idx="1600">
                  <c:v>0.47058823529411825</c:v>
                </c:pt>
                <c:pt idx="1601">
                  <c:v>0.47921760391198048</c:v>
                </c:pt>
                <c:pt idx="1602">
                  <c:v>0.48410757946210281</c:v>
                </c:pt>
                <c:pt idx="1603">
                  <c:v>0.49631449631449726</c:v>
                </c:pt>
                <c:pt idx="1604">
                  <c:v>0.46153846153846201</c:v>
                </c:pt>
                <c:pt idx="1605">
                  <c:v>0.49883449883449943</c:v>
                </c:pt>
                <c:pt idx="1606">
                  <c:v>0.45351473922902547</c:v>
                </c:pt>
                <c:pt idx="1607">
                  <c:v>0.49230769230769311</c:v>
                </c:pt>
                <c:pt idx="1608">
                  <c:v>0.47552447552447641</c:v>
                </c:pt>
                <c:pt idx="1609">
                  <c:v>0.49892473118279657</c:v>
                </c:pt>
                <c:pt idx="1610">
                  <c:v>0.51258581235697964</c:v>
                </c:pt>
                <c:pt idx="1611">
                  <c:v>0.49237472766884643</c:v>
                </c:pt>
                <c:pt idx="1612">
                  <c:v>0.46357615894039733</c:v>
                </c:pt>
                <c:pt idx="1613">
                  <c:v>0.48552338530066902</c:v>
                </c:pt>
                <c:pt idx="1614">
                  <c:v>0.46867749419953597</c:v>
                </c:pt>
                <c:pt idx="1615">
                  <c:v>0.47006651884700712</c:v>
                </c:pt>
                <c:pt idx="1616">
                  <c:v>0.46049661399548586</c:v>
                </c:pt>
                <c:pt idx="1617">
                  <c:v>0.45553145336225598</c:v>
                </c:pt>
                <c:pt idx="1618">
                  <c:v>0.45274725274725275</c:v>
                </c:pt>
                <c:pt idx="1619">
                  <c:v>0.45553145336225598</c:v>
                </c:pt>
                <c:pt idx="1620">
                  <c:v>0.46088794926004312</c:v>
                </c:pt>
                <c:pt idx="1621">
                  <c:v>0.44295302013422821</c:v>
                </c:pt>
                <c:pt idx="1622">
                  <c:v>0.47032967032967143</c:v>
                </c:pt>
                <c:pt idx="1623">
                  <c:v>0.39443155452436196</c:v>
                </c:pt>
                <c:pt idx="1624">
                  <c:v>0.45788336933045459</c:v>
                </c:pt>
                <c:pt idx="1625">
                  <c:v>0.43830570902394189</c:v>
                </c:pt>
                <c:pt idx="1626">
                  <c:v>0.42823529411764732</c:v>
                </c:pt>
                <c:pt idx="1627">
                  <c:v>0.43165467625899323</c:v>
                </c:pt>
                <c:pt idx="1628">
                  <c:v>0.40470588235294175</c:v>
                </c:pt>
                <c:pt idx="1629">
                  <c:v>0.41102756892230624</c:v>
                </c:pt>
                <c:pt idx="1630">
                  <c:v>0.40097799511002497</c:v>
                </c:pt>
                <c:pt idx="1631">
                  <c:v>0.37851662404092118</c:v>
                </c:pt>
                <c:pt idx="1632">
                  <c:v>0.42080378250591038</c:v>
                </c:pt>
                <c:pt idx="1633">
                  <c:v>0.39185750636132338</c:v>
                </c:pt>
                <c:pt idx="1634">
                  <c:v>0.43914081145584793</c:v>
                </c:pt>
                <c:pt idx="1635">
                  <c:v>0.38400000000000045</c:v>
                </c:pt>
                <c:pt idx="1636">
                  <c:v>0.41646489104116274</c:v>
                </c:pt>
                <c:pt idx="1637">
                  <c:v>0.37866666666666737</c:v>
                </c:pt>
                <c:pt idx="1638">
                  <c:v>0.43436754176610981</c:v>
                </c:pt>
                <c:pt idx="1639">
                  <c:v>0.36031331592689353</c:v>
                </c:pt>
                <c:pt idx="1640">
                  <c:v>0.42105263157894773</c:v>
                </c:pt>
                <c:pt idx="1641">
                  <c:v>0.3651226158038155</c:v>
                </c:pt>
                <c:pt idx="1642">
                  <c:v>0.40767386091127139</c:v>
                </c:pt>
                <c:pt idx="1643">
                  <c:v>0.34520547945205482</c:v>
                </c:pt>
                <c:pt idx="1644">
                  <c:v>0.40294840294840339</c:v>
                </c:pt>
                <c:pt idx="1645">
                  <c:v>0.34757834757834782</c:v>
                </c:pt>
                <c:pt idx="1646">
                  <c:v>0.37593984962406063</c:v>
                </c:pt>
                <c:pt idx="1647">
                  <c:v>0.32664756446991444</c:v>
                </c:pt>
                <c:pt idx="1648">
                  <c:v>0.38167938931297801</c:v>
                </c:pt>
                <c:pt idx="1649">
                  <c:v>0.3480825958702074</c:v>
                </c:pt>
                <c:pt idx="1650">
                  <c:v>0.41309823677581881</c:v>
                </c:pt>
                <c:pt idx="1651">
                  <c:v>0.36011080332410061</c:v>
                </c:pt>
                <c:pt idx="1652">
                  <c:v>0.42183622828784206</c:v>
                </c:pt>
                <c:pt idx="1653">
                  <c:v>0.36036036036036118</c:v>
                </c:pt>
                <c:pt idx="1654">
                  <c:v>0.41726618705036017</c:v>
                </c:pt>
                <c:pt idx="1655">
                  <c:v>0.35492957746478943</c:v>
                </c:pt>
                <c:pt idx="1656">
                  <c:v>0.402877697841727</c:v>
                </c:pt>
                <c:pt idx="1657">
                  <c:v>0.36974789915966455</c:v>
                </c:pt>
                <c:pt idx="1658">
                  <c:v>0.45390070921985909</c:v>
                </c:pt>
                <c:pt idx="1659">
                  <c:v>0.3536231884057971</c:v>
                </c:pt>
                <c:pt idx="1660">
                  <c:v>0.44009779951100225</c:v>
                </c:pt>
                <c:pt idx="1661">
                  <c:v>0.33644859813084227</c:v>
                </c:pt>
                <c:pt idx="1662">
                  <c:v>0.41309823677581881</c:v>
                </c:pt>
                <c:pt idx="1663">
                  <c:v>0.32601880877743022</c:v>
                </c:pt>
                <c:pt idx="1664">
                  <c:v>0.38363171355498732</c:v>
                </c:pt>
                <c:pt idx="1665">
                  <c:v>0.36137071651090391</c:v>
                </c:pt>
                <c:pt idx="1666">
                  <c:v>0.43636363636363673</c:v>
                </c:pt>
                <c:pt idx="1667">
                  <c:v>0.3141993957703928</c:v>
                </c:pt>
                <c:pt idx="1668">
                  <c:v>0.41775456919060128</c:v>
                </c:pt>
                <c:pt idx="1669">
                  <c:v>0.31683168316831722</c:v>
                </c:pt>
                <c:pt idx="1670">
                  <c:v>0.38997214484679682</c:v>
                </c:pt>
                <c:pt idx="1671">
                  <c:v>0.33442622950819717</c:v>
                </c:pt>
                <c:pt idx="1672">
                  <c:v>0.37883008356546038</c:v>
                </c:pt>
                <c:pt idx="1673">
                  <c:v>0.33876221498371373</c:v>
                </c:pt>
                <c:pt idx="1674">
                  <c:v>0.37602179836512306</c:v>
                </c:pt>
                <c:pt idx="1675">
                  <c:v>0.34343434343434348</c:v>
                </c:pt>
                <c:pt idx="1676">
                  <c:v>0.35158501440922191</c:v>
                </c:pt>
                <c:pt idx="1677">
                  <c:v>0.34129692832764558</c:v>
                </c:pt>
                <c:pt idx="1678">
                  <c:v>0.38176638176638217</c:v>
                </c:pt>
                <c:pt idx="1679">
                  <c:v>0.33222591362126302</c:v>
                </c:pt>
                <c:pt idx="1680">
                  <c:v>0.350404312668464</c:v>
                </c:pt>
                <c:pt idx="1681">
                  <c:v>0.3540983606557378</c:v>
                </c:pt>
                <c:pt idx="1682">
                  <c:v>0.35772357723577292</c:v>
                </c:pt>
                <c:pt idx="1683">
                  <c:v>0.33021806853582614</c:v>
                </c:pt>
                <c:pt idx="1684">
                  <c:v>0.39686684073107104</c:v>
                </c:pt>
                <c:pt idx="1685">
                  <c:v>0.34098360655737708</c:v>
                </c:pt>
                <c:pt idx="1686">
                  <c:v>0.350404312668464</c:v>
                </c:pt>
                <c:pt idx="1687">
                  <c:v>0.34285714285714286</c:v>
                </c:pt>
                <c:pt idx="1688">
                  <c:v>0.36411609498680797</c:v>
                </c:pt>
                <c:pt idx="1689">
                  <c:v>0.33644859813084227</c:v>
                </c:pt>
                <c:pt idx="1690">
                  <c:v>0.38069705093833739</c:v>
                </c:pt>
                <c:pt idx="1691">
                  <c:v>0.32797427652733163</c:v>
                </c:pt>
                <c:pt idx="1692">
                  <c:v>0.39566395663956638</c:v>
                </c:pt>
                <c:pt idx="1693">
                  <c:v>0.32558139534883812</c:v>
                </c:pt>
                <c:pt idx="1694">
                  <c:v>0.42016806722689143</c:v>
                </c:pt>
                <c:pt idx="1695">
                  <c:v>0.32542372881355974</c:v>
                </c:pt>
                <c:pt idx="1696">
                  <c:v>0.3923705722070856</c:v>
                </c:pt>
                <c:pt idx="1697">
                  <c:v>0.3322033898305089</c:v>
                </c:pt>
                <c:pt idx="1698">
                  <c:v>0.3869209809264314</c:v>
                </c:pt>
                <c:pt idx="1699">
                  <c:v>0.33670033670033672</c:v>
                </c:pt>
                <c:pt idx="1700">
                  <c:v>0.37119113573407231</c:v>
                </c:pt>
                <c:pt idx="1701">
                  <c:v>0.31921824104234586</c:v>
                </c:pt>
                <c:pt idx="1702">
                  <c:v>0.39067055393586103</c:v>
                </c:pt>
                <c:pt idx="1703">
                  <c:v>0.31615120274914088</c:v>
                </c:pt>
                <c:pt idx="1704">
                  <c:v>0.36827195467422097</c:v>
                </c:pt>
                <c:pt idx="1705">
                  <c:v>0.32542372881355974</c:v>
                </c:pt>
                <c:pt idx="1706">
                  <c:v>0.37101449275362375</c:v>
                </c:pt>
                <c:pt idx="1707">
                  <c:v>0.30824372759856633</c:v>
                </c:pt>
                <c:pt idx="1708">
                  <c:v>0.33432835820895612</c:v>
                </c:pt>
                <c:pt idx="1709">
                  <c:v>0.32055749128919914</c:v>
                </c:pt>
                <c:pt idx="1710">
                  <c:v>0.36923076923076986</c:v>
                </c:pt>
                <c:pt idx="1711">
                  <c:v>0.32752613240418132</c:v>
                </c:pt>
                <c:pt idx="1712">
                  <c:v>0.35820895522388108</c:v>
                </c:pt>
                <c:pt idx="1713">
                  <c:v>0.31734317343173435</c:v>
                </c:pt>
                <c:pt idx="1714">
                  <c:v>0.35109717868338525</c:v>
                </c:pt>
                <c:pt idx="1715">
                  <c:v>0.30324909747292417</c:v>
                </c:pt>
                <c:pt idx="1716">
                  <c:v>0.3385579937304084</c:v>
                </c:pt>
                <c:pt idx="1717">
                  <c:v>0.32280701754386038</c:v>
                </c:pt>
                <c:pt idx="1718">
                  <c:v>0.36923076923076986</c:v>
                </c:pt>
                <c:pt idx="1719">
                  <c:v>0.33215547703180276</c:v>
                </c:pt>
                <c:pt idx="1720">
                  <c:v>0.35608308605341282</c:v>
                </c:pt>
                <c:pt idx="1721">
                  <c:v>0.3234323432343239</c:v>
                </c:pt>
                <c:pt idx="1722">
                  <c:v>0.3916913946587538</c:v>
                </c:pt>
                <c:pt idx="1723">
                  <c:v>0.3118644067796621</c:v>
                </c:pt>
                <c:pt idx="1724">
                  <c:v>0.34626865671641793</c:v>
                </c:pt>
                <c:pt idx="1725">
                  <c:v>0.29757785467128028</c:v>
                </c:pt>
                <c:pt idx="1726">
                  <c:v>0.35608308605341282</c:v>
                </c:pt>
                <c:pt idx="1727">
                  <c:v>0.32558139534883812</c:v>
                </c:pt>
                <c:pt idx="1728">
                  <c:v>0.32024169184290074</c:v>
                </c:pt>
                <c:pt idx="1729">
                  <c:v>0.32764505119453935</c:v>
                </c:pt>
                <c:pt idx="1730">
                  <c:v>0.32047477744807212</c:v>
                </c:pt>
                <c:pt idx="1731">
                  <c:v>0.32996632996633046</c:v>
                </c:pt>
                <c:pt idx="1732">
                  <c:v>0.33846153846153826</c:v>
                </c:pt>
                <c:pt idx="1733">
                  <c:v>0.33444816053511744</c:v>
                </c:pt>
                <c:pt idx="1734">
                  <c:v>0.33633633633633636</c:v>
                </c:pt>
                <c:pt idx="1735">
                  <c:v>0.32131147540983696</c:v>
                </c:pt>
                <c:pt idx="1736">
                  <c:v>0.32218844984802486</c:v>
                </c:pt>
                <c:pt idx="1737">
                  <c:v>0.32107023411371238</c:v>
                </c:pt>
                <c:pt idx="1738">
                  <c:v>0.32176656151419614</c:v>
                </c:pt>
                <c:pt idx="1739">
                  <c:v>0.35215946843853813</c:v>
                </c:pt>
                <c:pt idx="1740">
                  <c:v>0.30914826498422787</c:v>
                </c:pt>
                <c:pt idx="1741">
                  <c:v>0.34602076124567577</c:v>
                </c:pt>
                <c:pt idx="1742">
                  <c:v>0.3281733746130035</c:v>
                </c:pt>
                <c:pt idx="1743">
                  <c:v>0.35051546391752636</c:v>
                </c:pt>
                <c:pt idx="1744">
                  <c:v>0.36012861736334489</c:v>
                </c:pt>
                <c:pt idx="1745">
                  <c:v>0.35451505016722407</c:v>
                </c:pt>
                <c:pt idx="1746">
                  <c:v>0.33003300330033031</c:v>
                </c:pt>
                <c:pt idx="1747">
                  <c:v>0.37113402061855671</c:v>
                </c:pt>
                <c:pt idx="1748">
                  <c:v>0.31893687707641266</c:v>
                </c:pt>
                <c:pt idx="1749">
                  <c:v>0.33898305084745839</c:v>
                </c:pt>
                <c:pt idx="1750">
                  <c:v>0.33910034602076161</c:v>
                </c:pt>
                <c:pt idx="1751">
                  <c:v>0.38062283737024333</c:v>
                </c:pt>
                <c:pt idx="1752">
                  <c:v>0.35738831615120337</c:v>
                </c:pt>
                <c:pt idx="1753">
                  <c:v>0.35789473684210532</c:v>
                </c:pt>
                <c:pt idx="1754">
                  <c:v>0.37377049180327937</c:v>
                </c:pt>
                <c:pt idx="1755">
                  <c:v>0.38795986622073636</c:v>
                </c:pt>
                <c:pt idx="1756">
                  <c:v>0.34726688102893932</c:v>
                </c:pt>
                <c:pt idx="1757">
                  <c:v>0.39116719242902231</c:v>
                </c:pt>
                <c:pt idx="1758">
                  <c:v>0.3746031746031746</c:v>
                </c:pt>
                <c:pt idx="1759">
                  <c:v>0.40129449838187708</c:v>
                </c:pt>
                <c:pt idx="1760">
                  <c:v>0.41087613293051406</c:v>
                </c:pt>
                <c:pt idx="1763">
                  <c:v>0.37611940298507507</c:v>
                </c:pt>
                <c:pt idx="1764">
                  <c:v>0.42105263157894773</c:v>
                </c:pt>
                <c:pt idx="1765">
                  <c:v>0.40840840840840842</c:v>
                </c:pt>
                <c:pt idx="1766">
                  <c:v>0.40356083086053418</c:v>
                </c:pt>
                <c:pt idx="1767">
                  <c:v>0.43916913946587538</c:v>
                </c:pt>
                <c:pt idx="1768">
                  <c:v>0.41543026706231501</c:v>
                </c:pt>
                <c:pt idx="1769">
                  <c:v>0.4135977337110483</c:v>
                </c:pt>
                <c:pt idx="1770">
                  <c:v>0.43916913946587538</c:v>
                </c:pt>
                <c:pt idx="1771">
                  <c:v>0.42735042735042811</c:v>
                </c:pt>
                <c:pt idx="1772">
                  <c:v>0.42253521126760613</c:v>
                </c:pt>
                <c:pt idx="1773">
                  <c:v>0.42739726027397307</c:v>
                </c:pt>
                <c:pt idx="1774">
                  <c:v>0.45272206303724993</c:v>
                </c:pt>
                <c:pt idx="1775">
                  <c:v>0.4582210242587601</c:v>
                </c:pt>
                <c:pt idx="1776">
                  <c:v>0.43553008595988629</c:v>
                </c:pt>
                <c:pt idx="1777">
                  <c:v>0.51523545706371265</c:v>
                </c:pt>
                <c:pt idx="1778">
                  <c:v>0.43553008595988629</c:v>
                </c:pt>
                <c:pt idx="1779">
                  <c:v>0.47058823529411825</c:v>
                </c:pt>
                <c:pt idx="1780">
                  <c:v>0.43731778425656043</c:v>
                </c:pt>
                <c:pt idx="1781">
                  <c:v>0.46498599439776001</c:v>
                </c:pt>
                <c:pt idx="1782">
                  <c:v>0.47933884297520707</c:v>
                </c:pt>
                <c:pt idx="1783">
                  <c:v>0.48739495798319332</c:v>
                </c:pt>
                <c:pt idx="1784">
                  <c:v>0.46027397260273972</c:v>
                </c:pt>
                <c:pt idx="1785">
                  <c:v>0.46575342465753383</c:v>
                </c:pt>
                <c:pt idx="1786">
                  <c:v>0.46831955922865087</c:v>
                </c:pt>
                <c:pt idx="1787">
                  <c:v>0.49025069637883051</c:v>
                </c:pt>
                <c:pt idx="1788">
                  <c:v>0.44875346260387811</c:v>
                </c:pt>
                <c:pt idx="1789">
                  <c:v>0.46760563380281728</c:v>
                </c:pt>
                <c:pt idx="1790">
                  <c:v>0.47411444141689385</c:v>
                </c:pt>
                <c:pt idx="1791">
                  <c:v>0.43126684636118601</c:v>
                </c:pt>
                <c:pt idx="1792">
                  <c:v>0.46796657381615653</c:v>
                </c:pt>
                <c:pt idx="1793">
                  <c:v>0.45325779036827196</c:v>
                </c:pt>
                <c:pt idx="1794">
                  <c:v>0.44444444444444442</c:v>
                </c:pt>
                <c:pt idx="1795">
                  <c:v>0.45633802816901431</c:v>
                </c:pt>
                <c:pt idx="1796">
                  <c:v>0.44837758112094472</c:v>
                </c:pt>
                <c:pt idx="1797">
                  <c:v>0.45633802816901431</c:v>
                </c:pt>
                <c:pt idx="1798">
                  <c:v>0.43804034582132567</c:v>
                </c:pt>
                <c:pt idx="1799">
                  <c:v>0.45325779036827196</c:v>
                </c:pt>
                <c:pt idx="1800">
                  <c:v>0.45427728613569335</c:v>
                </c:pt>
                <c:pt idx="1801">
                  <c:v>0.44637681159420373</c:v>
                </c:pt>
                <c:pt idx="1802">
                  <c:v>0.45845272206303728</c:v>
                </c:pt>
                <c:pt idx="1803">
                  <c:v>0.45533141210374639</c:v>
                </c:pt>
                <c:pt idx="1804">
                  <c:v>0.40687679083094647</c:v>
                </c:pt>
                <c:pt idx="1805">
                  <c:v>0.43287671232876801</c:v>
                </c:pt>
                <c:pt idx="1806">
                  <c:v>0.43657817109144642</c:v>
                </c:pt>
                <c:pt idx="1807">
                  <c:v>0.42979942693409739</c:v>
                </c:pt>
                <c:pt idx="1808">
                  <c:v>0.42979942693409739</c:v>
                </c:pt>
                <c:pt idx="1809">
                  <c:v>0.44444444444444442</c:v>
                </c:pt>
                <c:pt idx="1810">
                  <c:v>0.42492917847025546</c:v>
                </c:pt>
                <c:pt idx="1811">
                  <c:v>0.40455840455840458</c:v>
                </c:pt>
                <c:pt idx="1812">
                  <c:v>0.41260744985673353</c:v>
                </c:pt>
                <c:pt idx="1813">
                  <c:v>0.41926345609065158</c:v>
                </c:pt>
                <c:pt idx="1814">
                  <c:v>0.4358208955223889</c:v>
                </c:pt>
                <c:pt idx="1815">
                  <c:v>0.39316239316239388</c:v>
                </c:pt>
                <c:pt idx="1816">
                  <c:v>0.42253521126760613</c:v>
                </c:pt>
                <c:pt idx="1817">
                  <c:v>0.42359249329758764</c:v>
                </c:pt>
                <c:pt idx="1818">
                  <c:v>0.42506811989100862</c:v>
                </c:pt>
                <c:pt idx="1819">
                  <c:v>0.41379310344827575</c:v>
                </c:pt>
                <c:pt idx="1820">
                  <c:v>0.41860465116279111</c:v>
                </c:pt>
                <c:pt idx="1821">
                  <c:v>0.41645244215938332</c:v>
                </c:pt>
                <c:pt idx="1822">
                  <c:v>0.42744063324538301</c:v>
                </c:pt>
                <c:pt idx="1823">
                  <c:v>0.4020887728459539</c:v>
                </c:pt>
                <c:pt idx="1824">
                  <c:v>0.44327176781002636</c:v>
                </c:pt>
                <c:pt idx="1825">
                  <c:v>0.43271767810026424</c:v>
                </c:pt>
                <c:pt idx="1826">
                  <c:v>0.43665768194070143</c:v>
                </c:pt>
                <c:pt idx="1827">
                  <c:v>0.42276422764227684</c:v>
                </c:pt>
                <c:pt idx="1828">
                  <c:v>0.44141689373297077</c:v>
                </c:pt>
                <c:pt idx="1829">
                  <c:v>0.41823056300268147</c:v>
                </c:pt>
                <c:pt idx="1830">
                  <c:v>0.42133333333333334</c:v>
                </c:pt>
                <c:pt idx="1831">
                  <c:v>0.42424242424242431</c:v>
                </c:pt>
                <c:pt idx="1832">
                  <c:v>0.43454038997214561</c:v>
                </c:pt>
                <c:pt idx="1833">
                  <c:v>0.44383561643835578</c:v>
                </c:pt>
                <c:pt idx="1834">
                  <c:v>0.43626062322946263</c:v>
                </c:pt>
                <c:pt idx="1835">
                  <c:v>0.43626062322946263</c:v>
                </c:pt>
                <c:pt idx="1836">
                  <c:v>0.44507042253521134</c:v>
                </c:pt>
                <c:pt idx="1837">
                  <c:v>0.42979942693409739</c:v>
                </c:pt>
                <c:pt idx="1838">
                  <c:v>0.42816901408450708</c:v>
                </c:pt>
                <c:pt idx="1839">
                  <c:v>0.43227665706051882</c:v>
                </c:pt>
                <c:pt idx="1840">
                  <c:v>0.42228739002932558</c:v>
                </c:pt>
                <c:pt idx="1841">
                  <c:v>0.43067846607669663</c:v>
                </c:pt>
                <c:pt idx="1842">
                  <c:v>0.4358208955223889</c:v>
                </c:pt>
                <c:pt idx="1843">
                  <c:v>0.41691842900302162</c:v>
                </c:pt>
                <c:pt idx="1844">
                  <c:v>0.43260188087774365</c:v>
                </c:pt>
                <c:pt idx="1845">
                  <c:v>0.43076923076923085</c:v>
                </c:pt>
                <c:pt idx="1846">
                  <c:v>0.41379310344827575</c:v>
                </c:pt>
                <c:pt idx="1847">
                  <c:v>0.41904761904761945</c:v>
                </c:pt>
                <c:pt idx="1848">
                  <c:v>0.3794212218649527</c:v>
                </c:pt>
                <c:pt idx="1849">
                  <c:v>0.41471571906354532</c:v>
                </c:pt>
                <c:pt idx="1850">
                  <c:v>0.41077441077441135</c:v>
                </c:pt>
                <c:pt idx="1851">
                  <c:v>0.4169381107491858</c:v>
                </c:pt>
                <c:pt idx="1852">
                  <c:v>0.40138408304498358</c:v>
                </c:pt>
                <c:pt idx="1853">
                  <c:v>0.38538205980066548</c:v>
                </c:pt>
                <c:pt idx="1854">
                  <c:v>0.40273037542662116</c:v>
                </c:pt>
                <c:pt idx="1855">
                  <c:v>0.39603960396039645</c:v>
                </c:pt>
                <c:pt idx="1856">
                  <c:v>0.38225255972696248</c:v>
                </c:pt>
                <c:pt idx="1857">
                  <c:v>0.37037037037037118</c:v>
                </c:pt>
                <c:pt idx="1858">
                  <c:v>0.39175257731958851</c:v>
                </c:pt>
                <c:pt idx="1859">
                  <c:v>0.40273037542662116</c:v>
                </c:pt>
                <c:pt idx="1860">
                  <c:v>0.38907849829351604</c:v>
                </c:pt>
                <c:pt idx="1861">
                  <c:v>0.41924398625429582</c:v>
                </c:pt>
                <c:pt idx="1862">
                  <c:v>0.38538205980066548</c:v>
                </c:pt>
                <c:pt idx="1863">
                  <c:v>0.4</c:v>
                </c:pt>
                <c:pt idx="1864">
                  <c:v>0.42244224422442284</c:v>
                </c:pt>
                <c:pt idx="1865">
                  <c:v>0.38283828382838342</c:v>
                </c:pt>
                <c:pt idx="1866">
                  <c:v>0.40129449838187708</c:v>
                </c:pt>
                <c:pt idx="1867">
                  <c:v>0.41042345276872966</c:v>
                </c:pt>
                <c:pt idx="1868">
                  <c:v>0.40531561461794063</c:v>
                </c:pt>
                <c:pt idx="1869">
                  <c:v>0.41584158415841582</c:v>
                </c:pt>
                <c:pt idx="1870">
                  <c:v>0.38943894389439015</c:v>
                </c:pt>
                <c:pt idx="1871">
                  <c:v>0.34951456310679663</c:v>
                </c:pt>
                <c:pt idx="1872">
                  <c:v>0.37458193979933158</c:v>
                </c:pt>
                <c:pt idx="1873">
                  <c:v>0.35451505016722407</c:v>
                </c:pt>
                <c:pt idx="1874">
                  <c:v>0.39322033898305142</c:v>
                </c:pt>
                <c:pt idx="1875">
                  <c:v>0.37377049180327937</c:v>
                </c:pt>
                <c:pt idx="1876">
                  <c:v>0.36963696369637</c:v>
                </c:pt>
                <c:pt idx="1877">
                  <c:v>0.38032786885246017</c:v>
                </c:pt>
                <c:pt idx="1878">
                  <c:v>0.38436482084690626</c:v>
                </c:pt>
                <c:pt idx="1879">
                  <c:v>0.38977635782747677</c:v>
                </c:pt>
                <c:pt idx="1880">
                  <c:v>0.38095238095238165</c:v>
                </c:pt>
                <c:pt idx="1881">
                  <c:v>0.37770897832817385</c:v>
                </c:pt>
                <c:pt idx="1882">
                  <c:v>0.38485804416403835</c:v>
                </c:pt>
                <c:pt idx="1883">
                  <c:v>0.41009463722397482</c:v>
                </c:pt>
                <c:pt idx="1884">
                  <c:v>0.36963696369637</c:v>
                </c:pt>
                <c:pt idx="1885">
                  <c:v>0.40549828178694214</c:v>
                </c:pt>
                <c:pt idx="1886">
                  <c:v>0.35738831615120337</c:v>
                </c:pt>
                <c:pt idx="1887">
                  <c:v>0.40404040404040431</c:v>
                </c:pt>
                <c:pt idx="1888">
                  <c:v>0.4203389830508486</c:v>
                </c:pt>
                <c:pt idx="1889">
                  <c:v>0.39739413680781827</c:v>
                </c:pt>
                <c:pt idx="1890">
                  <c:v>0.38977635782747677</c:v>
                </c:pt>
                <c:pt idx="1891">
                  <c:v>0.40125391849529779</c:v>
                </c:pt>
                <c:pt idx="1892">
                  <c:v>0.3746031746031746</c:v>
                </c:pt>
                <c:pt idx="1893">
                  <c:v>0.39482200647249255</c:v>
                </c:pt>
                <c:pt idx="1894">
                  <c:v>0.39365079365079425</c:v>
                </c:pt>
                <c:pt idx="1895">
                  <c:v>0.38338658146965005</c:v>
                </c:pt>
                <c:pt idx="1896">
                  <c:v>0.38187702265372181</c:v>
                </c:pt>
                <c:pt idx="1897">
                  <c:v>0.38006230529595109</c:v>
                </c:pt>
                <c:pt idx="1898">
                  <c:v>0.38244514106583088</c:v>
                </c:pt>
                <c:pt idx="1899">
                  <c:v>0.38585209003215493</c:v>
                </c:pt>
                <c:pt idx="1900">
                  <c:v>0.3746031746031746</c:v>
                </c:pt>
                <c:pt idx="1901">
                  <c:v>0.39875389408099687</c:v>
                </c:pt>
                <c:pt idx="1902">
                  <c:v>0.34482758620689707</c:v>
                </c:pt>
                <c:pt idx="1903">
                  <c:v>0.39402985074626912</c:v>
                </c:pt>
                <c:pt idx="1904">
                  <c:v>0.38769230769230806</c:v>
                </c:pt>
                <c:pt idx="1905">
                  <c:v>0.40498442367601289</c:v>
                </c:pt>
                <c:pt idx="1906">
                  <c:v>0.40498442367601289</c:v>
                </c:pt>
                <c:pt idx="1907">
                  <c:v>0.40247678018575928</c:v>
                </c:pt>
                <c:pt idx="1908">
                  <c:v>0.40531561461794063</c:v>
                </c:pt>
                <c:pt idx="1909">
                  <c:v>0.41157556270096513</c:v>
                </c:pt>
                <c:pt idx="1910">
                  <c:v>0.41355932203389828</c:v>
                </c:pt>
                <c:pt idx="1911">
                  <c:v>0.45544554455445546</c:v>
                </c:pt>
                <c:pt idx="1912">
                  <c:v>0.41750841750841788</c:v>
                </c:pt>
                <c:pt idx="1913">
                  <c:v>0.39730639730639805</c:v>
                </c:pt>
                <c:pt idx="1914">
                  <c:v>0.37542662116041053</c:v>
                </c:pt>
                <c:pt idx="1915">
                  <c:v>0.40404040404040431</c:v>
                </c:pt>
                <c:pt idx="1916">
                  <c:v>0.38644067796610237</c:v>
                </c:pt>
                <c:pt idx="1917">
                  <c:v>0.39228295819935766</c:v>
                </c:pt>
                <c:pt idx="1918">
                  <c:v>0.4</c:v>
                </c:pt>
                <c:pt idx="1919">
                  <c:v>0.39590443686006893</c:v>
                </c:pt>
                <c:pt idx="1920">
                  <c:v>0.35880398671096403</c:v>
                </c:pt>
                <c:pt idx="1921">
                  <c:v>0.4</c:v>
                </c:pt>
                <c:pt idx="1922">
                  <c:v>0.37966101694915294</c:v>
                </c:pt>
                <c:pt idx="1923">
                  <c:v>0.38062283737024333</c:v>
                </c:pt>
                <c:pt idx="1924">
                  <c:v>0.37800687285223444</c:v>
                </c:pt>
                <c:pt idx="1925">
                  <c:v>0.39322033898305142</c:v>
                </c:pt>
                <c:pt idx="1926">
                  <c:v>0.41237113402061881</c:v>
                </c:pt>
                <c:pt idx="1927">
                  <c:v>0.43902439024390316</c:v>
                </c:pt>
                <c:pt idx="1928">
                  <c:v>0.36042402826855174</c:v>
                </c:pt>
                <c:pt idx="1929">
                  <c:v>0.41077441077441135</c:v>
                </c:pt>
                <c:pt idx="1930">
                  <c:v>0.37542662116041053</c:v>
                </c:pt>
                <c:pt idx="1931">
                  <c:v>0.40677966101694962</c:v>
                </c:pt>
                <c:pt idx="1932">
                  <c:v>0.37894736842105281</c:v>
                </c:pt>
                <c:pt idx="1933">
                  <c:v>0.40677966101694962</c:v>
                </c:pt>
                <c:pt idx="1934">
                  <c:v>0.4</c:v>
                </c:pt>
                <c:pt idx="1935">
                  <c:v>0.40133779264214048</c:v>
                </c:pt>
                <c:pt idx="1936">
                  <c:v>0.39464882943143831</c:v>
                </c:pt>
                <c:pt idx="1937">
                  <c:v>0.39322033898305142</c:v>
                </c:pt>
                <c:pt idx="1938">
                  <c:v>0.4</c:v>
                </c:pt>
                <c:pt idx="1939">
                  <c:v>0.41471571906354532</c:v>
                </c:pt>
                <c:pt idx="1940">
                  <c:v>0.4214046822742486</c:v>
                </c:pt>
                <c:pt idx="1941">
                  <c:v>0.4214046822742486</c:v>
                </c:pt>
                <c:pt idx="1942">
                  <c:v>0.40133779264214048</c:v>
                </c:pt>
                <c:pt idx="1943">
                  <c:v>0.41750841750841788</c:v>
                </c:pt>
                <c:pt idx="1944">
                  <c:v>0.40549828178694214</c:v>
                </c:pt>
                <c:pt idx="1945">
                  <c:v>0.40677966101694962</c:v>
                </c:pt>
                <c:pt idx="1946">
                  <c:v>0.40264026402640268</c:v>
                </c:pt>
                <c:pt idx="1947">
                  <c:v>0.44147157190635489</c:v>
                </c:pt>
                <c:pt idx="1948">
                  <c:v>0.41196013289036548</c:v>
                </c:pt>
                <c:pt idx="1949">
                  <c:v>0.38943894389439015</c:v>
                </c:pt>
                <c:pt idx="1950">
                  <c:v>0.43478260869565288</c:v>
                </c:pt>
                <c:pt idx="1951">
                  <c:v>0.43564356435643581</c:v>
                </c:pt>
                <c:pt idx="1952">
                  <c:v>0.42622950819672134</c:v>
                </c:pt>
                <c:pt idx="1953">
                  <c:v>0.4299674267100978</c:v>
                </c:pt>
                <c:pt idx="1954">
                  <c:v>0.41311475409836068</c:v>
                </c:pt>
                <c:pt idx="1955">
                  <c:v>0.44089456869009586</c:v>
                </c:pt>
                <c:pt idx="1956">
                  <c:v>0.4153354632587864</c:v>
                </c:pt>
                <c:pt idx="1957">
                  <c:v>0.44089456869009586</c:v>
                </c:pt>
                <c:pt idx="1958">
                  <c:v>0.45482866043613707</c:v>
                </c:pt>
                <c:pt idx="1959">
                  <c:v>0.45871559633027531</c:v>
                </c:pt>
                <c:pt idx="1960">
                  <c:v>0.45538461538461655</c:v>
                </c:pt>
                <c:pt idx="1961">
                  <c:v>0.49275362318840582</c:v>
                </c:pt>
                <c:pt idx="1962">
                  <c:v>0.4788732394366198</c:v>
                </c:pt>
                <c:pt idx="1963">
                  <c:v>0.49035812672176332</c:v>
                </c:pt>
                <c:pt idx="1964">
                  <c:v>0.49315068493150682</c:v>
                </c:pt>
                <c:pt idx="1965">
                  <c:v>0.48753462603878117</c:v>
                </c:pt>
                <c:pt idx="1966">
                  <c:v>0.47382920110192878</c:v>
                </c:pt>
                <c:pt idx="1967">
                  <c:v>0.48533333333333334</c:v>
                </c:pt>
                <c:pt idx="1968">
                  <c:v>0.50948509485094751</c:v>
                </c:pt>
                <c:pt idx="1969">
                  <c:v>0.52392947103274567</c:v>
                </c:pt>
                <c:pt idx="1970">
                  <c:v>0.49329758713136734</c:v>
                </c:pt>
                <c:pt idx="1971">
                  <c:v>0.52219321148825071</c:v>
                </c:pt>
                <c:pt idx="1972">
                  <c:v>0.48780487804878103</c:v>
                </c:pt>
                <c:pt idx="1973">
                  <c:v>0.47493403693931396</c:v>
                </c:pt>
                <c:pt idx="1974">
                  <c:v>0.50137741046831963</c:v>
                </c:pt>
                <c:pt idx="1975">
                  <c:v>0.48219178082191783</c:v>
                </c:pt>
                <c:pt idx="1976">
                  <c:v>0.48979591836734698</c:v>
                </c:pt>
                <c:pt idx="1977">
                  <c:v>0.47197640117994216</c:v>
                </c:pt>
                <c:pt idx="1978">
                  <c:v>0.46808510638297918</c:v>
                </c:pt>
                <c:pt idx="1979">
                  <c:v>0.44712990936555941</c:v>
                </c:pt>
                <c:pt idx="1980">
                  <c:v>0.46728971962616822</c:v>
                </c:pt>
                <c:pt idx="1981">
                  <c:v>0.45602605863192175</c:v>
                </c:pt>
                <c:pt idx="1982">
                  <c:v>0.51147540983606476</c:v>
                </c:pt>
                <c:pt idx="1983">
                  <c:v>0.43278688524590259</c:v>
                </c:pt>
                <c:pt idx="1984">
                  <c:v>0.44884488448844923</c:v>
                </c:pt>
                <c:pt idx="1985">
                  <c:v>0.43298969072165028</c:v>
                </c:pt>
                <c:pt idx="1986">
                  <c:v>0.4398625429553269</c:v>
                </c:pt>
                <c:pt idx="1987">
                  <c:v>0.42402826855123682</c:v>
                </c:pt>
                <c:pt idx="1988">
                  <c:v>0.41811846689895538</c:v>
                </c:pt>
                <c:pt idx="1989">
                  <c:v>0.41454545454545455</c:v>
                </c:pt>
                <c:pt idx="1990">
                  <c:v>0.44128113879003522</c:v>
                </c:pt>
                <c:pt idx="1991">
                  <c:v>0.40148698884758438</c:v>
                </c:pt>
                <c:pt idx="1992">
                  <c:v>0.43816254416961187</c:v>
                </c:pt>
                <c:pt idx="1993">
                  <c:v>0.3837638376383764</c:v>
                </c:pt>
                <c:pt idx="1994">
                  <c:v>0.38827838827838873</c:v>
                </c:pt>
                <c:pt idx="1995">
                  <c:v>0.39688715953307441</c:v>
                </c:pt>
                <c:pt idx="1996">
                  <c:v>0.39560439560439614</c:v>
                </c:pt>
                <c:pt idx="1997">
                  <c:v>0.40754716981132078</c:v>
                </c:pt>
                <c:pt idx="1998">
                  <c:v>0.43018867924528403</c:v>
                </c:pt>
                <c:pt idx="1999">
                  <c:v>0.37860082304526815</c:v>
                </c:pt>
                <c:pt idx="2000">
                  <c:v>0.38202247191011318</c:v>
                </c:pt>
                <c:pt idx="2001">
                  <c:v>0.36514522821576761</c:v>
                </c:pt>
                <c:pt idx="2002">
                  <c:v>0.38247011952191273</c:v>
                </c:pt>
                <c:pt idx="2003">
                  <c:v>0.35983263598326426</c:v>
                </c:pt>
                <c:pt idx="2004">
                  <c:v>0.40485829959514213</c:v>
                </c:pt>
                <c:pt idx="2005">
                  <c:v>0.34934497816593924</c:v>
                </c:pt>
                <c:pt idx="2006">
                  <c:v>0.34024896265560212</c:v>
                </c:pt>
                <c:pt idx="2007">
                  <c:v>0.33488372093023333</c:v>
                </c:pt>
                <c:pt idx="2008">
                  <c:v>0.34893617021276646</c:v>
                </c:pt>
                <c:pt idx="2009">
                  <c:v>0.33789954337899597</c:v>
                </c:pt>
                <c:pt idx="2010">
                  <c:v>0.34599156118143481</c:v>
                </c:pt>
                <c:pt idx="2011">
                  <c:v>0.32535885167464235</c:v>
                </c:pt>
                <c:pt idx="2012">
                  <c:v>0.34666666666666712</c:v>
                </c:pt>
                <c:pt idx="2013">
                  <c:v>0.32835820895522455</c:v>
                </c:pt>
                <c:pt idx="2014">
                  <c:v>0.29333333333333333</c:v>
                </c:pt>
                <c:pt idx="2015">
                  <c:v>0.29743589743589782</c:v>
                </c:pt>
                <c:pt idx="2016">
                  <c:v>0.35616438356164443</c:v>
                </c:pt>
                <c:pt idx="2017">
                  <c:v>0.28717948717948788</c:v>
                </c:pt>
                <c:pt idx="2018">
                  <c:v>0.33175355450236965</c:v>
                </c:pt>
                <c:pt idx="2019">
                  <c:v>0.31088082901554503</c:v>
                </c:pt>
                <c:pt idx="2020">
                  <c:v>0.35294117647058826</c:v>
                </c:pt>
                <c:pt idx="2021">
                  <c:v>0.30845771144278644</c:v>
                </c:pt>
                <c:pt idx="2022">
                  <c:v>0.35807860262008773</c:v>
                </c:pt>
                <c:pt idx="2023">
                  <c:v>0.32512315270935982</c:v>
                </c:pt>
                <c:pt idx="2024">
                  <c:v>0.36909871244635195</c:v>
                </c:pt>
                <c:pt idx="2025">
                  <c:v>0.32085561497326276</c:v>
                </c:pt>
                <c:pt idx="2026">
                  <c:v>0.30622009569378034</c:v>
                </c:pt>
                <c:pt idx="2027">
                  <c:v>0.29189189189189241</c:v>
                </c:pt>
                <c:pt idx="2028">
                  <c:v>0.32512315270935982</c:v>
                </c:pt>
                <c:pt idx="2029">
                  <c:v>0.32748538011695977</c:v>
                </c:pt>
                <c:pt idx="2030">
                  <c:v>0.31088082901554503</c:v>
                </c:pt>
                <c:pt idx="2031">
                  <c:v>0.29378531073446373</c:v>
                </c:pt>
                <c:pt idx="2032">
                  <c:v>0.30150753768844263</c:v>
                </c:pt>
                <c:pt idx="2033">
                  <c:v>0.3157894736842114</c:v>
                </c:pt>
                <c:pt idx="2034">
                  <c:v>0.29743589743589782</c:v>
                </c:pt>
                <c:pt idx="2035">
                  <c:v>0.28220858895705575</c:v>
                </c:pt>
                <c:pt idx="2036">
                  <c:v>0.27692307692307733</c:v>
                </c:pt>
                <c:pt idx="2037">
                  <c:v>0.28571428571428625</c:v>
                </c:pt>
                <c:pt idx="2038">
                  <c:v>0.29629629629629628</c:v>
                </c:pt>
                <c:pt idx="2039">
                  <c:v>0.28901734104046289</c:v>
                </c:pt>
                <c:pt idx="2040">
                  <c:v>0.27135678391959878</c:v>
                </c:pt>
                <c:pt idx="2041">
                  <c:v>0.27672955974842767</c:v>
                </c:pt>
                <c:pt idx="2042">
                  <c:v>0.26455026455026481</c:v>
                </c:pt>
                <c:pt idx="2043">
                  <c:v>0.23030303030303031</c:v>
                </c:pt>
                <c:pt idx="2044">
                  <c:v>0.30456852791878236</c:v>
                </c:pt>
                <c:pt idx="2045">
                  <c:v>0.30857142857142855</c:v>
                </c:pt>
                <c:pt idx="2046">
                  <c:v>0.35748792270531432</c:v>
                </c:pt>
                <c:pt idx="2047">
                  <c:v>0.29050279329608991</c:v>
                </c:pt>
                <c:pt idx="2048">
                  <c:v>0.34080717488789292</c:v>
                </c:pt>
                <c:pt idx="2049">
                  <c:v>0.29834254143646438</c:v>
                </c:pt>
                <c:pt idx="2050">
                  <c:v>0.37229437229437273</c:v>
                </c:pt>
                <c:pt idx="2051">
                  <c:v>0.31693989071038281</c:v>
                </c:pt>
                <c:pt idx="2052">
                  <c:v>0.36771300448430494</c:v>
                </c:pt>
                <c:pt idx="2053">
                  <c:v>0.30601092896174925</c:v>
                </c:pt>
                <c:pt idx="2054">
                  <c:v>0.38095238095238165</c:v>
                </c:pt>
                <c:pt idx="2055">
                  <c:v>0.32000000000000045</c:v>
                </c:pt>
                <c:pt idx="2056">
                  <c:v>0.34389140271493218</c:v>
                </c:pt>
                <c:pt idx="2057">
                  <c:v>0.32850241545893732</c:v>
                </c:pt>
                <c:pt idx="2058">
                  <c:v>0.31674208144796423</c:v>
                </c:pt>
                <c:pt idx="2059">
                  <c:v>0.29834254143646438</c:v>
                </c:pt>
                <c:pt idx="2060">
                  <c:v>0.34146341463414637</c:v>
                </c:pt>
                <c:pt idx="2061">
                  <c:v>0.30409356725146253</c:v>
                </c:pt>
                <c:pt idx="2062">
                  <c:v>0.28169014084507044</c:v>
                </c:pt>
                <c:pt idx="2063">
                  <c:v>0.25433526011560692</c:v>
                </c:pt>
                <c:pt idx="2064">
                  <c:v>0.28855721393034867</c:v>
                </c:pt>
                <c:pt idx="2065">
                  <c:v>0.2807017543859649</c:v>
                </c:pt>
                <c:pt idx="2066">
                  <c:v>0.30051813471502592</c:v>
                </c:pt>
                <c:pt idx="2067">
                  <c:v>0.32369942196531792</c:v>
                </c:pt>
                <c:pt idx="2068">
                  <c:v>0.30150753768844263</c:v>
                </c:pt>
                <c:pt idx="2069">
                  <c:v>0.32402234636871557</c:v>
                </c:pt>
                <c:pt idx="2070">
                  <c:v>0.36180904522613067</c:v>
                </c:pt>
                <c:pt idx="2071">
                  <c:v>0.32044198895027687</c:v>
                </c:pt>
                <c:pt idx="2074">
                  <c:v>0.27096774193548434</c:v>
                </c:pt>
                <c:pt idx="2075">
                  <c:v>0.32000000000000045</c:v>
                </c:pt>
                <c:pt idx="2076">
                  <c:v>0.28187919463087296</c:v>
                </c:pt>
                <c:pt idx="2077">
                  <c:v>0.29050279329608991</c:v>
                </c:pt>
                <c:pt idx="2078">
                  <c:v>0.3522012578616352</c:v>
                </c:pt>
                <c:pt idx="2079">
                  <c:v>0.29743589743589782</c:v>
                </c:pt>
                <c:pt idx="2080">
                  <c:v>0.33548387096774318</c:v>
                </c:pt>
                <c:pt idx="2081">
                  <c:v>0.33898305084745839</c:v>
                </c:pt>
                <c:pt idx="2082">
                  <c:v>0.31847133757961843</c:v>
                </c:pt>
                <c:pt idx="2083">
                  <c:v>0.28108108108108132</c:v>
                </c:pt>
                <c:pt idx="2084">
                  <c:v>0.3096774193548395</c:v>
                </c:pt>
                <c:pt idx="2085">
                  <c:v>0.3317073170731708</c:v>
                </c:pt>
                <c:pt idx="2086">
                  <c:v>0.32369942196531792</c:v>
                </c:pt>
                <c:pt idx="2087">
                  <c:v>0.31746031746031783</c:v>
                </c:pt>
                <c:pt idx="2088">
                  <c:v>0.26845637583892662</c:v>
                </c:pt>
                <c:pt idx="2089">
                  <c:v>0.26347305389221581</c:v>
                </c:pt>
                <c:pt idx="2090">
                  <c:v>0.32214765100671139</c:v>
                </c:pt>
                <c:pt idx="2091">
                  <c:v>0.30409356725146253</c:v>
                </c:pt>
                <c:pt idx="2092">
                  <c:v>0.33112582781457039</c:v>
                </c:pt>
                <c:pt idx="2093">
                  <c:v>0.33918128654970814</c:v>
                </c:pt>
                <c:pt idx="2094">
                  <c:v>0.28930817610062948</c:v>
                </c:pt>
                <c:pt idx="2095">
                  <c:v>0.32369942196531792</c:v>
                </c:pt>
                <c:pt idx="2096">
                  <c:v>0.32298136645962805</c:v>
                </c:pt>
                <c:pt idx="2097">
                  <c:v>0.33526011560693642</c:v>
                </c:pt>
                <c:pt idx="2098">
                  <c:v>0.35668789808917239</c:v>
                </c:pt>
                <c:pt idx="2099">
                  <c:v>0.30270270270270311</c:v>
                </c:pt>
                <c:pt idx="2100">
                  <c:v>0.36686390532544494</c:v>
                </c:pt>
                <c:pt idx="2101">
                  <c:v>0.34871794871794881</c:v>
                </c:pt>
                <c:pt idx="2102">
                  <c:v>0.34682080924855579</c:v>
                </c:pt>
                <c:pt idx="2103">
                  <c:v>0.33507853403141413</c:v>
                </c:pt>
                <c:pt idx="2104">
                  <c:v>0.36464088397790145</c:v>
                </c:pt>
                <c:pt idx="2105">
                  <c:v>0.3282051282051282</c:v>
                </c:pt>
                <c:pt idx="2106">
                  <c:v>0.38502673796791542</c:v>
                </c:pt>
                <c:pt idx="2107">
                  <c:v>0.3219512195121953</c:v>
                </c:pt>
                <c:pt idx="2108">
                  <c:v>0.41206030150753781</c:v>
                </c:pt>
                <c:pt idx="2109">
                  <c:v>0.39613526570048357</c:v>
                </c:pt>
                <c:pt idx="2110">
                  <c:v>0.39800995024875674</c:v>
                </c:pt>
                <c:pt idx="2111">
                  <c:v>0.36279069767441913</c:v>
                </c:pt>
                <c:pt idx="2112">
                  <c:v>0.40394088669950784</c:v>
                </c:pt>
                <c:pt idx="2113">
                  <c:v>0.38048780487804962</c:v>
                </c:pt>
                <c:pt idx="2114">
                  <c:v>0.40758293838862614</c:v>
                </c:pt>
                <c:pt idx="2115">
                  <c:v>0.38914027149321312</c:v>
                </c:pt>
                <c:pt idx="2116">
                  <c:v>0.39631336405530027</c:v>
                </c:pt>
                <c:pt idx="2117">
                  <c:v>0.36444444444444496</c:v>
                </c:pt>
                <c:pt idx="2118">
                  <c:v>0.41148325358851678</c:v>
                </c:pt>
                <c:pt idx="2119">
                  <c:v>0.39148936170212845</c:v>
                </c:pt>
                <c:pt idx="2120">
                  <c:v>0.38766519823788603</c:v>
                </c:pt>
                <c:pt idx="2121">
                  <c:v>0.40528634361233484</c:v>
                </c:pt>
                <c:pt idx="2122">
                  <c:v>0.37229437229437273</c:v>
                </c:pt>
                <c:pt idx="2123">
                  <c:v>0.44444444444444442</c:v>
                </c:pt>
                <c:pt idx="2124">
                  <c:v>0.39484978540772586</c:v>
                </c:pt>
                <c:pt idx="2125">
                  <c:v>0.42323651452282157</c:v>
                </c:pt>
                <c:pt idx="2126">
                  <c:v>0.4489795918367348</c:v>
                </c:pt>
                <c:pt idx="2127">
                  <c:v>0.41897233201581074</c:v>
                </c:pt>
                <c:pt idx="2128">
                  <c:v>0.45977011494252878</c:v>
                </c:pt>
                <c:pt idx="2129">
                  <c:v>0.45849802371541531</c:v>
                </c:pt>
                <c:pt idx="2130">
                  <c:v>0.48669201520912547</c:v>
                </c:pt>
                <c:pt idx="2131">
                  <c:v>0.40418118466898956</c:v>
                </c:pt>
                <c:pt idx="2132">
                  <c:v>0.48000000000000032</c:v>
                </c:pt>
                <c:pt idx="2133">
                  <c:v>0.47386759581881593</c:v>
                </c:pt>
                <c:pt idx="2134">
                  <c:v>0.50526315789473597</c:v>
                </c:pt>
                <c:pt idx="2135">
                  <c:v>0.49469964664310923</c:v>
                </c:pt>
                <c:pt idx="2136">
                  <c:v>0.50174216027874552</c:v>
                </c:pt>
                <c:pt idx="2137">
                  <c:v>0.45487364620938631</c:v>
                </c:pt>
                <c:pt idx="2138">
                  <c:v>0.4775086505190313</c:v>
                </c:pt>
                <c:pt idx="2139">
                  <c:v>0.51929824561403504</c:v>
                </c:pt>
                <c:pt idx="2140">
                  <c:v>0.51228070175438556</c:v>
                </c:pt>
                <c:pt idx="2141">
                  <c:v>0.45229681978798586</c:v>
                </c:pt>
                <c:pt idx="2142">
                  <c:v>0.48421052631578948</c:v>
                </c:pt>
                <c:pt idx="2143">
                  <c:v>0.45878136200716846</c:v>
                </c:pt>
                <c:pt idx="2144">
                  <c:v>0.49826989619377182</c:v>
                </c:pt>
                <c:pt idx="2145">
                  <c:v>0.46263345195729533</c:v>
                </c:pt>
                <c:pt idx="2146">
                  <c:v>0.46366782006920432</c:v>
                </c:pt>
                <c:pt idx="2147">
                  <c:v>0.50179211469534069</c:v>
                </c:pt>
                <c:pt idx="2148">
                  <c:v>0.49826989619377182</c:v>
                </c:pt>
                <c:pt idx="2149">
                  <c:v>0.44290657439446457</c:v>
                </c:pt>
                <c:pt idx="2150">
                  <c:v>0.45360824742268041</c:v>
                </c:pt>
                <c:pt idx="2151">
                  <c:v>0.4668989547038328</c:v>
                </c:pt>
                <c:pt idx="2152">
                  <c:v>0.46315789473684232</c:v>
                </c:pt>
                <c:pt idx="2153">
                  <c:v>0.45117845117845162</c:v>
                </c:pt>
                <c:pt idx="2154">
                  <c:v>0.43508771929824652</c:v>
                </c:pt>
                <c:pt idx="2155">
                  <c:v>0.46735395189003437</c:v>
                </c:pt>
                <c:pt idx="2156">
                  <c:v>0.44599303135888502</c:v>
                </c:pt>
                <c:pt idx="2157">
                  <c:v>0.46643109540636024</c:v>
                </c:pt>
                <c:pt idx="2158">
                  <c:v>0.43003412969283317</c:v>
                </c:pt>
                <c:pt idx="2159">
                  <c:v>0.48442906574394551</c:v>
                </c:pt>
                <c:pt idx="2160">
                  <c:v>0.44368600682593856</c:v>
                </c:pt>
                <c:pt idx="2161">
                  <c:v>0.47017543859649125</c:v>
                </c:pt>
                <c:pt idx="2162">
                  <c:v>0.44368600682593856</c:v>
                </c:pt>
                <c:pt idx="2163">
                  <c:v>0.45117845117845162</c:v>
                </c:pt>
                <c:pt idx="2164">
                  <c:v>0.45117845117845162</c:v>
                </c:pt>
                <c:pt idx="2165">
                  <c:v>0.44673539518900346</c:v>
                </c:pt>
                <c:pt idx="2166">
                  <c:v>0.42809364548494988</c:v>
                </c:pt>
                <c:pt idx="2167">
                  <c:v>0.42611683848797288</c:v>
                </c:pt>
                <c:pt idx="2168">
                  <c:v>0.44599303135888502</c:v>
                </c:pt>
                <c:pt idx="2169">
                  <c:v>0.449826989619378</c:v>
                </c:pt>
                <c:pt idx="2170">
                  <c:v>0.45901639344262346</c:v>
                </c:pt>
                <c:pt idx="2171">
                  <c:v>0.4775086505190313</c:v>
                </c:pt>
                <c:pt idx="2172">
                  <c:v>0.44518272425249206</c:v>
                </c:pt>
                <c:pt idx="2173">
                  <c:v>0.45423728813559283</c:v>
                </c:pt>
                <c:pt idx="2174">
                  <c:v>0.40133779264214048</c:v>
                </c:pt>
                <c:pt idx="2175">
                  <c:v>0.42214532871972316</c:v>
                </c:pt>
                <c:pt idx="2176">
                  <c:v>0.42904290429042952</c:v>
                </c:pt>
                <c:pt idx="2177">
                  <c:v>0.43853820598006715</c:v>
                </c:pt>
                <c:pt idx="2178">
                  <c:v>0.40498442367601289</c:v>
                </c:pt>
                <c:pt idx="2179">
                  <c:v>0.4</c:v>
                </c:pt>
                <c:pt idx="2180">
                  <c:v>0.39603960396039645</c:v>
                </c:pt>
                <c:pt idx="2181">
                  <c:v>0.42524916943521596</c:v>
                </c:pt>
                <c:pt idx="2182">
                  <c:v>0.38585209003215493</c:v>
                </c:pt>
                <c:pt idx="2183">
                  <c:v>0.4180064308681673</c:v>
                </c:pt>
                <c:pt idx="2184">
                  <c:v>0.40802675585284393</c:v>
                </c:pt>
                <c:pt idx="2185">
                  <c:v>0.42424242424242431</c:v>
                </c:pt>
                <c:pt idx="2186">
                  <c:v>0.40655737704918032</c:v>
                </c:pt>
                <c:pt idx="2187">
                  <c:v>0.38538205980066548</c:v>
                </c:pt>
                <c:pt idx="2188">
                  <c:v>0.4</c:v>
                </c:pt>
                <c:pt idx="2189">
                  <c:v>0.39721254355400754</c:v>
                </c:pt>
                <c:pt idx="2190">
                  <c:v>0.40677966101694962</c:v>
                </c:pt>
                <c:pt idx="2191">
                  <c:v>0.3986710963455154</c:v>
                </c:pt>
                <c:pt idx="2192">
                  <c:v>0.43729903536977532</c:v>
                </c:pt>
                <c:pt idx="2193">
                  <c:v>0.42622950819672134</c:v>
                </c:pt>
                <c:pt idx="2194">
                  <c:v>0.42345276872964283</c:v>
                </c:pt>
                <c:pt idx="2195">
                  <c:v>0.43934426229508272</c:v>
                </c:pt>
                <c:pt idx="2196">
                  <c:v>0.45602605863192175</c:v>
                </c:pt>
                <c:pt idx="2197">
                  <c:v>0.41584158415841582</c:v>
                </c:pt>
                <c:pt idx="2198">
                  <c:v>0.43450479233226919</c:v>
                </c:pt>
                <c:pt idx="2199">
                  <c:v>0.43003412969283317</c:v>
                </c:pt>
                <c:pt idx="2200">
                  <c:v>0.41750841750841788</c:v>
                </c:pt>
                <c:pt idx="2201">
                  <c:v>0.41355932203389828</c:v>
                </c:pt>
                <c:pt idx="2202">
                  <c:v>0.43189368770764208</c:v>
                </c:pt>
                <c:pt idx="2203">
                  <c:v>0.42443729903536981</c:v>
                </c:pt>
                <c:pt idx="2204">
                  <c:v>0.42071197411003236</c:v>
                </c:pt>
                <c:pt idx="2205">
                  <c:v>0.41157556270096513</c:v>
                </c:pt>
                <c:pt idx="2206">
                  <c:v>0.40776699029126257</c:v>
                </c:pt>
                <c:pt idx="2207">
                  <c:v>0.42622950819672134</c:v>
                </c:pt>
                <c:pt idx="2208">
                  <c:v>0.44147157190635489</c:v>
                </c:pt>
                <c:pt idx="2209">
                  <c:v>0.43278688524590259</c:v>
                </c:pt>
                <c:pt idx="2210">
                  <c:v>0.41042345276872966</c:v>
                </c:pt>
                <c:pt idx="2211">
                  <c:v>0.42902208201892783</c:v>
                </c:pt>
                <c:pt idx="2212">
                  <c:v>0.45482866043613707</c:v>
                </c:pt>
                <c:pt idx="2213">
                  <c:v>0.41423948220064732</c:v>
                </c:pt>
                <c:pt idx="2214">
                  <c:v>0.42367601246105918</c:v>
                </c:pt>
                <c:pt idx="2215">
                  <c:v>0.41441441441441484</c:v>
                </c:pt>
                <c:pt idx="2216">
                  <c:v>0.40366972477064261</c:v>
                </c:pt>
                <c:pt idx="2217">
                  <c:v>0.39513677811550202</c:v>
                </c:pt>
                <c:pt idx="2218">
                  <c:v>0.41486068111455227</c:v>
                </c:pt>
                <c:pt idx="2219">
                  <c:v>0.41640378548895945</c:v>
                </c:pt>
                <c:pt idx="2220">
                  <c:v>0.38769230769230806</c:v>
                </c:pt>
                <c:pt idx="2221">
                  <c:v>0.40615384615384631</c:v>
                </c:pt>
                <c:pt idx="2222">
                  <c:v>0.39009287925696678</c:v>
                </c:pt>
                <c:pt idx="2223">
                  <c:v>0.40615384615384631</c:v>
                </c:pt>
                <c:pt idx="2224">
                  <c:v>0.39616613418530389</c:v>
                </c:pt>
                <c:pt idx="2225">
                  <c:v>0.39087947882736246</c:v>
                </c:pt>
                <c:pt idx="2226">
                  <c:v>0.41379310344827575</c:v>
                </c:pt>
                <c:pt idx="2227">
                  <c:v>0.39616613418530389</c:v>
                </c:pt>
                <c:pt idx="2228">
                  <c:v>0.38538205980066548</c:v>
                </c:pt>
                <c:pt idx="2229">
                  <c:v>0.38943894389439015</c:v>
                </c:pt>
                <c:pt idx="2230">
                  <c:v>0.38629283489096611</c:v>
                </c:pt>
                <c:pt idx="2231">
                  <c:v>0.33442622950819717</c:v>
                </c:pt>
                <c:pt idx="2232">
                  <c:v>0.37288135593220423</c:v>
                </c:pt>
                <c:pt idx="2233">
                  <c:v>0.36721311475409835</c:v>
                </c:pt>
                <c:pt idx="2234">
                  <c:v>0.39747634069400711</c:v>
                </c:pt>
                <c:pt idx="2235">
                  <c:v>0.41077441077441135</c:v>
                </c:pt>
                <c:pt idx="2236">
                  <c:v>0.38834951456310685</c:v>
                </c:pt>
                <c:pt idx="2237">
                  <c:v>0.39739413680781827</c:v>
                </c:pt>
                <c:pt idx="2238">
                  <c:v>0.39087947882736246</c:v>
                </c:pt>
                <c:pt idx="2239">
                  <c:v>0.40133779264214048</c:v>
                </c:pt>
                <c:pt idx="2240">
                  <c:v>0.38032786885246017</c:v>
                </c:pt>
                <c:pt idx="2241">
                  <c:v>0.38538205980066548</c:v>
                </c:pt>
                <c:pt idx="2242">
                  <c:v>0.38062283737024333</c:v>
                </c:pt>
                <c:pt idx="2243">
                  <c:v>0.3986710963455154</c:v>
                </c:pt>
                <c:pt idx="2244">
                  <c:v>0.41157556270096513</c:v>
                </c:pt>
                <c:pt idx="2245">
                  <c:v>0.40802675585284393</c:v>
                </c:pt>
                <c:pt idx="2246">
                  <c:v>0.3986710963455154</c:v>
                </c:pt>
                <c:pt idx="2247">
                  <c:v>0.39202657807309044</c:v>
                </c:pt>
                <c:pt idx="2248">
                  <c:v>0.38436482084690626</c:v>
                </c:pt>
                <c:pt idx="2249">
                  <c:v>0.37542662116041053</c:v>
                </c:pt>
                <c:pt idx="2250">
                  <c:v>0.41471571906354532</c:v>
                </c:pt>
                <c:pt idx="2251">
                  <c:v>0.40264026402640268</c:v>
                </c:pt>
                <c:pt idx="2252">
                  <c:v>0.41423948220064732</c:v>
                </c:pt>
                <c:pt idx="2253">
                  <c:v>0.34754098360655777</c:v>
                </c:pt>
                <c:pt idx="2254">
                  <c:v>0.43278688524590259</c:v>
                </c:pt>
                <c:pt idx="2255">
                  <c:v>0.37873754152823919</c:v>
                </c:pt>
                <c:pt idx="2256">
                  <c:v>0.36593059936908601</c:v>
                </c:pt>
                <c:pt idx="2257">
                  <c:v>0.38795986622073636</c:v>
                </c:pt>
                <c:pt idx="2258">
                  <c:v>0.41157556270096513</c:v>
                </c:pt>
                <c:pt idx="2259">
                  <c:v>0.3794212218649527</c:v>
                </c:pt>
                <c:pt idx="2260">
                  <c:v>0.36789297658862924</c:v>
                </c:pt>
                <c:pt idx="2261">
                  <c:v>0.3778501628664504</c:v>
                </c:pt>
                <c:pt idx="2262">
                  <c:v>0.39365079365079425</c:v>
                </c:pt>
                <c:pt idx="2263">
                  <c:v>0.40366972477064261</c:v>
                </c:pt>
                <c:pt idx="2264">
                  <c:v>0.38095238095238165</c:v>
                </c:pt>
                <c:pt idx="2265">
                  <c:v>0.38629283489096611</c:v>
                </c:pt>
                <c:pt idx="2266">
                  <c:v>0.40125391849529779</c:v>
                </c:pt>
                <c:pt idx="2267">
                  <c:v>0.38383838383838437</c:v>
                </c:pt>
                <c:pt idx="2268">
                  <c:v>0.38244514106583088</c:v>
                </c:pt>
                <c:pt idx="2269">
                  <c:v>0.40390879478827413</c:v>
                </c:pt>
                <c:pt idx="2270">
                  <c:v>0.38834951456310685</c:v>
                </c:pt>
                <c:pt idx="2271">
                  <c:v>0.4</c:v>
                </c:pt>
                <c:pt idx="2272">
                  <c:v>0.4180064308681673</c:v>
                </c:pt>
                <c:pt idx="2273">
                  <c:v>0.36760124610591899</c:v>
                </c:pt>
                <c:pt idx="2274">
                  <c:v>0.41009463722397482</c:v>
                </c:pt>
                <c:pt idx="2275">
                  <c:v>0.38485804416403835</c:v>
                </c:pt>
                <c:pt idx="2276">
                  <c:v>0.42271293375394375</c:v>
                </c:pt>
                <c:pt idx="2277">
                  <c:v>0.35555555555555557</c:v>
                </c:pt>
                <c:pt idx="2278">
                  <c:v>0.36085626911315061</c:v>
                </c:pt>
                <c:pt idx="2279">
                  <c:v>0.37689969604863238</c:v>
                </c:pt>
                <c:pt idx="2280">
                  <c:v>0.39252336448598174</c:v>
                </c:pt>
                <c:pt idx="2281">
                  <c:v>0.4</c:v>
                </c:pt>
                <c:pt idx="2282">
                  <c:v>0.39616613418530389</c:v>
                </c:pt>
                <c:pt idx="2283">
                  <c:v>0.40776699029126257</c:v>
                </c:pt>
                <c:pt idx="2284">
                  <c:v>0.38977635782747677</c:v>
                </c:pt>
                <c:pt idx="2285">
                  <c:v>0.38244514106583088</c:v>
                </c:pt>
                <c:pt idx="2286">
                  <c:v>0.39603960396039645</c:v>
                </c:pt>
                <c:pt idx="2287">
                  <c:v>0.39344262295082044</c:v>
                </c:pt>
                <c:pt idx="2288">
                  <c:v>0.38390092879257037</c:v>
                </c:pt>
                <c:pt idx="2289">
                  <c:v>0.38629283489096611</c:v>
                </c:pt>
                <c:pt idx="2290">
                  <c:v>0.44299674267100975</c:v>
                </c:pt>
                <c:pt idx="2291">
                  <c:v>0.37299035369774963</c:v>
                </c:pt>
                <c:pt idx="2292">
                  <c:v>0.42424242424242431</c:v>
                </c:pt>
                <c:pt idx="2293">
                  <c:v>0.35451505016722407</c:v>
                </c:pt>
                <c:pt idx="2294">
                  <c:v>0.40830449826989706</c:v>
                </c:pt>
                <c:pt idx="2295">
                  <c:v>0.38688524590163992</c:v>
                </c:pt>
                <c:pt idx="2296">
                  <c:v>0.39344262295082044</c:v>
                </c:pt>
                <c:pt idx="2297">
                  <c:v>0.36120401337792685</c:v>
                </c:pt>
                <c:pt idx="2298">
                  <c:v>0.40255591054313061</c:v>
                </c:pt>
                <c:pt idx="2299">
                  <c:v>0.37617554858934182</c:v>
                </c:pt>
                <c:pt idx="2300">
                  <c:v>0.40634920634920685</c:v>
                </c:pt>
                <c:pt idx="2301">
                  <c:v>0.39143730886850181</c:v>
                </c:pt>
                <c:pt idx="2302">
                  <c:v>0.40514469453376206</c:v>
                </c:pt>
                <c:pt idx="2303">
                  <c:v>0.38730158730158787</c:v>
                </c:pt>
                <c:pt idx="2304">
                  <c:v>0.42729970326409533</c:v>
                </c:pt>
                <c:pt idx="2305">
                  <c:v>0.43148688046647293</c:v>
                </c:pt>
                <c:pt idx="2306">
                  <c:v>0.44376899696048638</c:v>
                </c:pt>
                <c:pt idx="2307">
                  <c:v>0.4</c:v>
                </c:pt>
                <c:pt idx="2308">
                  <c:v>0.41791044776119401</c:v>
                </c:pt>
                <c:pt idx="2309">
                  <c:v>0.4</c:v>
                </c:pt>
                <c:pt idx="2310">
                  <c:v>0.42318840579710215</c:v>
                </c:pt>
                <c:pt idx="2311">
                  <c:v>0.41744548286604388</c:v>
                </c:pt>
                <c:pt idx="2312">
                  <c:v>0.42553191489361702</c:v>
                </c:pt>
                <c:pt idx="2313">
                  <c:v>0.43401759530791867</c:v>
                </c:pt>
                <c:pt idx="2314">
                  <c:v>0.45427728613569335</c:v>
                </c:pt>
                <c:pt idx="2315">
                  <c:v>0.42253521126760613</c:v>
                </c:pt>
                <c:pt idx="2316">
                  <c:v>0.41833810888252182</c:v>
                </c:pt>
                <c:pt idx="2317">
                  <c:v>0.42165242165242212</c:v>
                </c:pt>
                <c:pt idx="2318">
                  <c:v>0.42735042735042811</c:v>
                </c:pt>
                <c:pt idx="2319">
                  <c:v>0.43943661971830988</c:v>
                </c:pt>
                <c:pt idx="2320">
                  <c:v>0.45776566757493187</c:v>
                </c:pt>
                <c:pt idx="2321">
                  <c:v>0.44931506849315067</c:v>
                </c:pt>
                <c:pt idx="2322">
                  <c:v>0.47184986595174339</c:v>
                </c:pt>
                <c:pt idx="2323">
                  <c:v>0.47154471544715448</c:v>
                </c:pt>
                <c:pt idx="2324">
                  <c:v>0.48275862068965575</c:v>
                </c:pt>
                <c:pt idx="2325">
                  <c:v>0.48818897637795394</c:v>
                </c:pt>
                <c:pt idx="2326">
                  <c:v>0.48806366047745414</c:v>
                </c:pt>
                <c:pt idx="2327">
                  <c:v>0.47956403269754788</c:v>
                </c:pt>
                <c:pt idx="2328">
                  <c:v>0.48831168831168886</c:v>
                </c:pt>
                <c:pt idx="2329">
                  <c:v>0.45657568238213397</c:v>
                </c:pt>
                <c:pt idx="2330">
                  <c:v>0.49113924050632846</c:v>
                </c:pt>
                <c:pt idx="2331">
                  <c:v>0.44730077120822676</c:v>
                </c:pt>
                <c:pt idx="2332">
                  <c:v>0.4884318766066838</c:v>
                </c:pt>
                <c:pt idx="2333">
                  <c:v>0.46310432569974602</c:v>
                </c:pt>
                <c:pt idx="2334">
                  <c:v>0.4857881136950909</c:v>
                </c:pt>
                <c:pt idx="2335">
                  <c:v>0.48293963254593175</c:v>
                </c:pt>
                <c:pt idx="2336">
                  <c:v>0.48000000000000032</c:v>
                </c:pt>
                <c:pt idx="2337">
                  <c:v>0.47272727272727288</c:v>
                </c:pt>
                <c:pt idx="2338">
                  <c:v>0.46070460704607047</c:v>
                </c:pt>
                <c:pt idx="2339">
                  <c:v>0.43107769423558939</c:v>
                </c:pt>
                <c:pt idx="2340">
                  <c:v>0.41498559077809832</c:v>
                </c:pt>
                <c:pt idx="2341">
                  <c:v>0.42216358839050172</c:v>
                </c:pt>
                <c:pt idx="2342">
                  <c:v>0.43553008595988629</c:v>
                </c:pt>
                <c:pt idx="2343">
                  <c:v>0.43478260869565288</c:v>
                </c:pt>
                <c:pt idx="2344">
                  <c:v>0.43665768194070143</c:v>
                </c:pt>
                <c:pt idx="2345">
                  <c:v>0.44887780548628431</c:v>
                </c:pt>
                <c:pt idx="2346">
                  <c:v>0.41961852861035431</c:v>
                </c:pt>
                <c:pt idx="2347">
                  <c:v>0.4520884520884525</c:v>
                </c:pt>
                <c:pt idx="2348">
                  <c:v>0.4102564102564103</c:v>
                </c:pt>
                <c:pt idx="2349">
                  <c:v>0.41518987341772196</c:v>
                </c:pt>
                <c:pt idx="2350">
                  <c:v>0.37822349570200636</c:v>
                </c:pt>
                <c:pt idx="2351">
                  <c:v>0.37532133676092583</c:v>
                </c:pt>
                <c:pt idx="2352">
                  <c:v>0.37465564738292056</c:v>
                </c:pt>
                <c:pt idx="2353">
                  <c:v>0.36641221374045896</c:v>
                </c:pt>
                <c:pt idx="2354">
                  <c:v>0.34501347708894936</c:v>
                </c:pt>
                <c:pt idx="2355">
                  <c:v>0.38875878220140575</c:v>
                </c:pt>
                <c:pt idx="2356">
                  <c:v>0.3462532299741603</c:v>
                </c:pt>
                <c:pt idx="2357">
                  <c:v>0.36489607390300305</c:v>
                </c:pt>
                <c:pt idx="2358">
                  <c:v>0.36411609498680797</c:v>
                </c:pt>
                <c:pt idx="2359">
                  <c:v>0.3826879271070624</c:v>
                </c:pt>
                <c:pt idx="2360">
                  <c:v>0.34805194805194806</c:v>
                </c:pt>
                <c:pt idx="2361">
                  <c:v>0.35597189695550402</c:v>
                </c:pt>
                <c:pt idx="2362">
                  <c:v>0.33600000000000052</c:v>
                </c:pt>
                <c:pt idx="2363">
                  <c:v>0.34642032332563588</c:v>
                </c:pt>
                <c:pt idx="2364">
                  <c:v>0.32520325203252026</c:v>
                </c:pt>
                <c:pt idx="2365">
                  <c:v>0.3341288782816238</c:v>
                </c:pt>
                <c:pt idx="2366">
                  <c:v>0.3267605633802827</c:v>
                </c:pt>
                <c:pt idx="2367">
                  <c:v>0.33414043583535158</c:v>
                </c:pt>
                <c:pt idx="2368">
                  <c:v>0.31908831908831964</c:v>
                </c:pt>
                <c:pt idx="2369">
                  <c:v>0.31234256926952242</c:v>
                </c:pt>
                <c:pt idx="2370">
                  <c:v>0.33043478260869613</c:v>
                </c:pt>
                <c:pt idx="2371">
                  <c:v>0.30690537084399017</c:v>
                </c:pt>
                <c:pt idx="2372">
                  <c:v>0.32047477744807212</c:v>
                </c:pt>
                <c:pt idx="2373">
                  <c:v>0.33424657534246693</c:v>
                </c:pt>
                <c:pt idx="2374">
                  <c:v>0.29581993569131831</c:v>
                </c:pt>
                <c:pt idx="2375">
                  <c:v>0.29394812680115284</c:v>
                </c:pt>
                <c:pt idx="2376">
                  <c:v>0.31545741324921212</c:v>
                </c:pt>
                <c:pt idx="2377">
                  <c:v>0.31024930747922436</c:v>
                </c:pt>
                <c:pt idx="2378">
                  <c:v>0.29972752043596734</c:v>
                </c:pt>
                <c:pt idx="2379">
                  <c:v>0.33427762039660114</c:v>
                </c:pt>
                <c:pt idx="2380">
                  <c:v>0.31775700934579437</c:v>
                </c:pt>
                <c:pt idx="2381">
                  <c:v>0.32112676056338074</c:v>
                </c:pt>
                <c:pt idx="2382">
                  <c:v>0.30094043887147337</c:v>
                </c:pt>
                <c:pt idx="2383">
                  <c:v>0.30079155672823177</c:v>
                </c:pt>
                <c:pt idx="2384">
                  <c:v>0.29969418960244715</c:v>
                </c:pt>
                <c:pt idx="2385">
                  <c:v>0.28650137741046838</c:v>
                </c:pt>
                <c:pt idx="2386">
                  <c:v>0.3134796238244526</c:v>
                </c:pt>
                <c:pt idx="2387">
                  <c:v>0.30026809651474573</c:v>
                </c:pt>
                <c:pt idx="2388">
                  <c:v>0.30678466076696237</c:v>
                </c:pt>
                <c:pt idx="2389">
                  <c:v>0.30690537084399017</c:v>
                </c:pt>
                <c:pt idx="2390">
                  <c:v>0.28985507246376818</c:v>
                </c:pt>
                <c:pt idx="2391">
                  <c:v>0.32241813602015157</c:v>
                </c:pt>
                <c:pt idx="2392">
                  <c:v>0.28486646884273054</c:v>
                </c:pt>
                <c:pt idx="2393">
                  <c:v>0.30215827338129553</c:v>
                </c:pt>
                <c:pt idx="2394">
                  <c:v>0.28405797101449343</c:v>
                </c:pt>
                <c:pt idx="2395">
                  <c:v>0.29683698296837036</c:v>
                </c:pt>
                <c:pt idx="2396">
                  <c:v>0.30670926517571923</c:v>
                </c:pt>
                <c:pt idx="2397">
                  <c:v>0.31007751937984618</c:v>
                </c:pt>
                <c:pt idx="2398">
                  <c:v>0.31309904153354634</c:v>
                </c:pt>
                <c:pt idx="2399">
                  <c:v>0.3536231884057971</c:v>
                </c:pt>
                <c:pt idx="2400">
                  <c:v>0.33910034602076161</c:v>
                </c:pt>
                <c:pt idx="2401">
                  <c:v>0.3244837758112103</c:v>
                </c:pt>
                <c:pt idx="2402">
                  <c:v>0.32974910394265311</c:v>
                </c:pt>
                <c:pt idx="2403">
                  <c:v>0.30340557275541846</c:v>
                </c:pt>
                <c:pt idx="2404">
                  <c:v>0.32280701754386038</c:v>
                </c:pt>
                <c:pt idx="2405">
                  <c:v>0.29969418960244715</c:v>
                </c:pt>
                <c:pt idx="2406">
                  <c:v>0.30188679245283107</c:v>
                </c:pt>
                <c:pt idx="2407">
                  <c:v>0.3492063492063493</c:v>
                </c:pt>
                <c:pt idx="2408">
                  <c:v>0.26877470355731231</c:v>
                </c:pt>
                <c:pt idx="2409">
                  <c:v>0.30031948881789217</c:v>
                </c:pt>
                <c:pt idx="2410">
                  <c:v>0.28915662650602403</c:v>
                </c:pt>
                <c:pt idx="2411">
                  <c:v>0.29065743944636679</c:v>
                </c:pt>
                <c:pt idx="2412">
                  <c:v>0.29875518672199169</c:v>
                </c:pt>
                <c:pt idx="2413">
                  <c:v>0.31802120141342782</c:v>
                </c:pt>
                <c:pt idx="2414">
                  <c:v>0.29535864978903026</c:v>
                </c:pt>
                <c:pt idx="2415">
                  <c:v>0.28464419475655428</c:v>
                </c:pt>
                <c:pt idx="2416">
                  <c:v>0.28085106382978786</c:v>
                </c:pt>
                <c:pt idx="2417">
                  <c:v>0.26819923371647503</c:v>
                </c:pt>
                <c:pt idx="2418">
                  <c:v>0.27947598253275158</c:v>
                </c:pt>
                <c:pt idx="2419">
                  <c:v>0.26415094339622641</c:v>
                </c:pt>
                <c:pt idx="2420">
                  <c:v>0.27397260273972646</c:v>
                </c:pt>
                <c:pt idx="2421">
                  <c:v>0.28571428571428625</c:v>
                </c:pt>
                <c:pt idx="2422">
                  <c:v>0.25570776255707761</c:v>
                </c:pt>
                <c:pt idx="2423">
                  <c:v>0.23481781376518221</c:v>
                </c:pt>
                <c:pt idx="2424">
                  <c:v>0.28193832599118945</c:v>
                </c:pt>
                <c:pt idx="2425">
                  <c:v>0.25498007968127534</c:v>
                </c:pt>
                <c:pt idx="2426">
                  <c:v>0.23788546255506637</c:v>
                </c:pt>
                <c:pt idx="2427">
                  <c:v>0.24701195219123551</c:v>
                </c:pt>
                <c:pt idx="2428">
                  <c:v>0.26666666666666705</c:v>
                </c:pt>
                <c:pt idx="2429">
                  <c:v>0.2412451361867709</c:v>
                </c:pt>
                <c:pt idx="2430">
                  <c:v>0.26244343891402716</c:v>
                </c:pt>
                <c:pt idx="2431">
                  <c:v>0.26506024096385583</c:v>
                </c:pt>
                <c:pt idx="2432">
                  <c:v>0.31050228310502337</c:v>
                </c:pt>
                <c:pt idx="2433">
                  <c:v>0.27091633466135456</c:v>
                </c:pt>
                <c:pt idx="2434">
                  <c:v>0.28310502283105021</c:v>
                </c:pt>
                <c:pt idx="2435">
                  <c:v>0.27450980392156882</c:v>
                </c:pt>
                <c:pt idx="2436">
                  <c:v>0.30222222222222267</c:v>
                </c:pt>
                <c:pt idx="2437">
                  <c:v>0.30522088353413701</c:v>
                </c:pt>
                <c:pt idx="2438">
                  <c:v>0.26046511627906982</c:v>
                </c:pt>
                <c:pt idx="2439">
                  <c:v>0.29482071713147501</c:v>
                </c:pt>
                <c:pt idx="2440">
                  <c:v>0.28571428571428625</c:v>
                </c:pt>
                <c:pt idx="2441">
                  <c:v>0.31325301204819239</c:v>
                </c:pt>
                <c:pt idx="2442">
                  <c:v>0.29333333333333333</c:v>
                </c:pt>
                <c:pt idx="2443">
                  <c:v>0.35249042145593867</c:v>
                </c:pt>
                <c:pt idx="2444">
                  <c:v>0.31390134529148023</c:v>
                </c:pt>
                <c:pt idx="2445">
                  <c:v>0.29803921568627451</c:v>
                </c:pt>
                <c:pt idx="2446">
                  <c:v>0.29767441860465188</c:v>
                </c:pt>
                <c:pt idx="2447">
                  <c:v>0.30278884462151395</c:v>
                </c:pt>
                <c:pt idx="2448">
                  <c:v>0.269058295964126</c:v>
                </c:pt>
                <c:pt idx="2449">
                  <c:v>0.2551440329218107</c:v>
                </c:pt>
                <c:pt idx="2450">
                  <c:v>0.28310502283105021</c:v>
                </c:pt>
                <c:pt idx="2451">
                  <c:v>0.26506024096385583</c:v>
                </c:pt>
                <c:pt idx="2452">
                  <c:v>0.30493273542600896</c:v>
                </c:pt>
                <c:pt idx="2453">
                  <c:v>0.27309236947791182</c:v>
                </c:pt>
                <c:pt idx="2454">
                  <c:v>0.27947598253275158</c:v>
                </c:pt>
                <c:pt idx="2455">
                  <c:v>0.23904382470119545</c:v>
                </c:pt>
                <c:pt idx="2456">
                  <c:v>0.30567685589519689</c:v>
                </c:pt>
                <c:pt idx="2457">
                  <c:v>0.29482071713147501</c:v>
                </c:pt>
                <c:pt idx="2458">
                  <c:v>0.29184549356223188</c:v>
                </c:pt>
                <c:pt idx="2459">
                  <c:v>0.32941176470588318</c:v>
                </c:pt>
                <c:pt idx="2460">
                  <c:v>0.27705627705627744</c:v>
                </c:pt>
                <c:pt idx="2461">
                  <c:v>0.25296442687747073</c:v>
                </c:pt>
                <c:pt idx="2462">
                  <c:v>0.30638297872340525</c:v>
                </c:pt>
                <c:pt idx="2463">
                  <c:v>0.27888446215139484</c:v>
                </c:pt>
                <c:pt idx="2464">
                  <c:v>0.29288702928870347</c:v>
                </c:pt>
                <c:pt idx="2465">
                  <c:v>0.30651340996168625</c:v>
                </c:pt>
                <c:pt idx="2466">
                  <c:v>0.31223628691983174</c:v>
                </c:pt>
                <c:pt idx="2467">
                  <c:v>0.30258302583025887</c:v>
                </c:pt>
                <c:pt idx="2468">
                  <c:v>0.30522088353413701</c:v>
                </c:pt>
                <c:pt idx="2469">
                  <c:v>0.30996309963099672</c:v>
                </c:pt>
                <c:pt idx="2470">
                  <c:v>0.31372549019607848</c:v>
                </c:pt>
                <c:pt idx="2471">
                  <c:v>0.30324909747292417</c:v>
                </c:pt>
                <c:pt idx="2472">
                  <c:v>0.29803921568627451</c:v>
                </c:pt>
                <c:pt idx="2473">
                  <c:v>0.27758007117437794</c:v>
                </c:pt>
                <c:pt idx="2474">
                  <c:v>0.37837837837837923</c:v>
                </c:pt>
                <c:pt idx="2475">
                  <c:v>0.35379061371841158</c:v>
                </c:pt>
                <c:pt idx="2476">
                  <c:v>0.3218390804597705</c:v>
                </c:pt>
                <c:pt idx="2477">
                  <c:v>0.3487544483985765</c:v>
                </c:pt>
                <c:pt idx="2478">
                  <c:v>0.35955056179775363</c:v>
                </c:pt>
                <c:pt idx="2479">
                  <c:v>0.36933797909407751</c:v>
                </c:pt>
                <c:pt idx="2480">
                  <c:v>0.36749116607773852</c:v>
                </c:pt>
                <c:pt idx="2481">
                  <c:v>0.32362459546925676</c:v>
                </c:pt>
                <c:pt idx="2482">
                  <c:v>0.37894736842105281</c:v>
                </c:pt>
                <c:pt idx="2483">
                  <c:v>0.39464882943143831</c:v>
                </c:pt>
                <c:pt idx="2484">
                  <c:v>0.38283828382838342</c:v>
                </c:pt>
                <c:pt idx="2485">
                  <c:v>0.36721311475409835</c:v>
                </c:pt>
                <c:pt idx="2486">
                  <c:v>0.39344262295082044</c:v>
                </c:pt>
                <c:pt idx="2487">
                  <c:v>0.38730158730158787</c:v>
                </c:pt>
                <c:pt idx="2488">
                  <c:v>0.38769230769230806</c:v>
                </c:pt>
                <c:pt idx="2489">
                  <c:v>0.40634920634920685</c:v>
                </c:pt>
                <c:pt idx="2490">
                  <c:v>0.43613707165109034</c:v>
                </c:pt>
                <c:pt idx="2491">
                  <c:v>0.42367601246105918</c:v>
                </c:pt>
                <c:pt idx="2492">
                  <c:v>0.41791044776119401</c:v>
                </c:pt>
                <c:pt idx="2493">
                  <c:v>0.40840840840840842</c:v>
                </c:pt>
                <c:pt idx="2494">
                  <c:v>0.44057971014492758</c:v>
                </c:pt>
                <c:pt idx="2495">
                  <c:v>0.42201834862385368</c:v>
                </c:pt>
                <c:pt idx="2496">
                  <c:v>0.44155844155844182</c:v>
                </c:pt>
                <c:pt idx="2497">
                  <c:v>0.4</c:v>
                </c:pt>
                <c:pt idx="2498">
                  <c:v>0.45479452054794522</c:v>
                </c:pt>
                <c:pt idx="2499">
                  <c:v>0.41194029850746305</c:v>
                </c:pt>
                <c:pt idx="2500">
                  <c:v>0.44179104477611841</c:v>
                </c:pt>
                <c:pt idx="2501">
                  <c:v>0.42042042042042083</c:v>
                </c:pt>
                <c:pt idx="2502">
                  <c:v>0.44759206798866907</c:v>
                </c:pt>
                <c:pt idx="2503">
                  <c:v>0.41982507288629778</c:v>
                </c:pt>
                <c:pt idx="2504">
                  <c:v>0.44247787610619471</c:v>
                </c:pt>
                <c:pt idx="2505">
                  <c:v>0.42900302114803635</c:v>
                </c:pt>
                <c:pt idx="2506">
                  <c:v>0.45045045045045046</c:v>
                </c:pt>
                <c:pt idx="2507">
                  <c:v>0.45317220543806647</c:v>
                </c:pt>
                <c:pt idx="2508">
                  <c:v>0.45921450151057402</c:v>
                </c:pt>
                <c:pt idx="2509">
                  <c:v>0.45259938837920488</c:v>
                </c:pt>
                <c:pt idx="2510">
                  <c:v>0.44192634560906563</c:v>
                </c:pt>
                <c:pt idx="2511">
                  <c:v>0.42477876106194773</c:v>
                </c:pt>
                <c:pt idx="2512">
                  <c:v>0.44179104477611841</c:v>
                </c:pt>
                <c:pt idx="2513">
                  <c:v>0.42318840579710215</c:v>
                </c:pt>
                <c:pt idx="2514">
                  <c:v>0.42729970326409533</c:v>
                </c:pt>
                <c:pt idx="2515">
                  <c:v>0.43059490084985919</c:v>
                </c:pt>
                <c:pt idx="2516">
                  <c:v>0.43843843843843844</c:v>
                </c:pt>
                <c:pt idx="2517">
                  <c:v>0.43988269794721535</c:v>
                </c:pt>
                <c:pt idx="2518">
                  <c:v>0.42815249266862182</c:v>
                </c:pt>
                <c:pt idx="2519">
                  <c:v>0.40117994100295024</c:v>
                </c:pt>
                <c:pt idx="2520">
                  <c:v>0.42729970326409533</c:v>
                </c:pt>
                <c:pt idx="2521">
                  <c:v>0.43613707165109034</c:v>
                </c:pt>
                <c:pt idx="2522">
                  <c:v>0.3976261127596451</c:v>
                </c:pt>
                <c:pt idx="2523">
                  <c:v>0.43076923076923085</c:v>
                </c:pt>
                <c:pt idx="2524">
                  <c:v>0.39513677811550202</c:v>
                </c:pt>
                <c:pt idx="2525">
                  <c:v>0.40615384615384631</c:v>
                </c:pt>
                <c:pt idx="2526">
                  <c:v>0.43323442136498563</c:v>
                </c:pt>
                <c:pt idx="2527">
                  <c:v>0.42006269592476586</c:v>
                </c:pt>
                <c:pt idx="2528">
                  <c:v>0.38153846153846227</c:v>
                </c:pt>
                <c:pt idx="2529">
                  <c:v>0.43613707165109034</c:v>
                </c:pt>
                <c:pt idx="2530">
                  <c:v>0.39039039039039092</c:v>
                </c:pt>
                <c:pt idx="2531">
                  <c:v>0.39871382636655989</c:v>
                </c:pt>
                <c:pt idx="2532">
                  <c:v>0.39498432601880962</c:v>
                </c:pt>
                <c:pt idx="2533">
                  <c:v>0.38730158730158787</c:v>
                </c:pt>
                <c:pt idx="2534">
                  <c:v>0.4070796460176993</c:v>
                </c:pt>
                <c:pt idx="2535">
                  <c:v>0.39628482972136286</c:v>
                </c:pt>
                <c:pt idx="2536">
                  <c:v>0.39513677811550202</c:v>
                </c:pt>
                <c:pt idx="2537">
                  <c:v>0.43076923076923085</c:v>
                </c:pt>
                <c:pt idx="2538">
                  <c:v>0.39252336448598174</c:v>
                </c:pt>
                <c:pt idx="2539">
                  <c:v>0.38532110091743194</c:v>
                </c:pt>
                <c:pt idx="2540">
                  <c:v>0.3987915407854985</c:v>
                </c:pt>
                <c:pt idx="2541">
                  <c:v>0.46728971962616822</c:v>
                </c:pt>
                <c:pt idx="2542">
                  <c:v>0.42105263157894773</c:v>
                </c:pt>
                <c:pt idx="2543">
                  <c:v>0.38485804416403835</c:v>
                </c:pt>
                <c:pt idx="2544">
                  <c:v>0.38297872340425643</c:v>
                </c:pt>
                <c:pt idx="2545">
                  <c:v>0.38769230769230806</c:v>
                </c:pt>
                <c:pt idx="2546">
                  <c:v>0.41691842900302162</c:v>
                </c:pt>
                <c:pt idx="2547">
                  <c:v>0.36990595611285337</c:v>
                </c:pt>
                <c:pt idx="2548">
                  <c:v>0.41691842900302162</c:v>
                </c:pt>
                <c:pt idx="2549">
                  <c:v>0.418461538461538</c:v>
                </c:pt>
                <c:pt idx="2550">
                  <c:v>0.38260869565217448</c:v>
                </c:pt>
                <c:pt idx="2551">
                  <c:v>0.39402985074626912</c:v>
                </c:pt>
                <c:pt idx="2552">
                  <c:v>0.38244514106583088</c:v>
                </c:pt>
                <c:pt idx="2553">
                  <c:v>0.38532110091743194</c:v>
                </c:pt>
                <c:pt idx="2554">
                  <c:v>0.37837837837837923</c:v>
                </c:pt>
                <c:pt idx="2555">
                  <c:v>0.41042345276872966</c:v>
                </c:pt>
                <c:pt idx="2556">
                  <c:v>0.40615384615384631</c:v>
                </c:pt>
                <c:pt idx="2557">
                  <c:v>0.35830618892508215</c:v>
                </c:pt>
                <c:pt idx="2558">
                  <c:v>0.38032786885246017</c:v>
                </c:pt>
                <c:pt idx="2559">
                  <c:v>0.38754325259515571</c:v>
                </c:pt>
                <c:pt idx="2560">
                  <c:v>0.37377049180327937</c:v>
                </c:pt>
                <c:pt idx="2561">
                  <c:v>0.38538205980066548</c:v>
                </c:pt>
                <c:pt idx="2562">
                  <c:v>0.36177474402730381</c:v>
                </c:pt>
                <c:pt idx="2563">
                  <c:v>0.35254237288135598</c:v>
                </c:pt>
                <c:pt idx="2564">
                  <c:v>0.39590443686006893</c:v>
                </c:pt>
                <c:pt idx="2565">
                  <c:v>0.37192982456140389</c:v>
                </c:pt>
                <c:pt idx="2566">
                  <c:v>0.40138408304498358</c:v>
                </c:pt>
                <c:pt idx="2567">
                  <c:v>0.38596491228070262</c:v>
                </c:pt>
                <c:pt idx="2568">
                  <c:v>0.37370242214532878</c:v>
                </c:pt>
                <c:pt idx="2569">
                  <c:v>0.37192982456140389</c:v>
                </c:pt>
                <c:pt idx="2570">
                  <c:v>0.36749116607773852</c:v>
                </c:pt>
                <c:pt idx="2571">
                  <c:v>0.34843205574912894</c:v>
                </c:pt>
                <c:pt idx="2572">
                  <c:v>0.36491228070175491</c:v>
                </c:pt>
                <c:pt idx="2573">
                  <c:v>0.32967032967033005</c:v>
                </c:pt>
                <c:pt idx="2574">
                  <c:v>0.33447098976109302</c:v>
                </c:pt>
                <c:pt idx="2575">
                  <c:v>0.34843205574912894</c:v>
                </c:pt>
                <c:pt idx="2576">
                  <c:v>0.36559139784946304</c:v>
                </c:pt>
                <c:pt idx="2577">
                  <c:v>0.32280701754386038</c:v>
                </c:pt>
                <c:pt idx="2578">
                  <c:v>0.39575971731448839</c:v>
                </c:pt>
                <c:pt idx="2579">
                  <c:v>0.33707865168539386</c:v>
                </c:pt>
                <c:pt idx="2580">
                  <c:v>0.36678200692041574</c:v>
                </c:pt>
                <c:pt idx="2581">
                  <c:v>0.39298245614035154</c:v>
                </c:pt>
                <c:pt idx="2582">
                  <c:v>0.37710437710437789</c:v>
                </c:pt>
                <c:pt idx="2583">
                  <c:v>0.34890965732087287</c:v>
                </c:pt>
                <c:pt idx="2584">
                  <c:v>0.36491228070175491</c:v>
                </c:pt>
                <c:pt idx="2585">
                  <c:v>0.37894736842105281</c:v>
                </c:pt>
                <c:pt idx="2586">
                  <c:v>0.40148698884758438</c:v>
                </c:pt>
                <c:pt idx="2587">
                  <c:v>0.33707865168539386</c:v>
                </c:pt>
                <c:pt idx="2588">
                  <c:v>0.30684931506849356</c:v>
                </c:pt>
                <c:pt idx="2589">
                  <c:v>0.33948339483394918</c:v>
                </c:pt>
                <c:pt idx="2590">
                  <c:v>0.36431226765799346</c:v>
                </c:pt>
                <c:pt idx="2591">
                  <c:v>0.34817813765182187</c:v>
                </c:pt>
                <c:pt idx="2592">
                  <c:v>0.33716475095785542</c:v>
                </c:pt>
                <c:pt idx="2593">
                  <c:v>0.31128404669260745</c:v>
                </c:pt>
                <c:pt idx="2594">
                  <c:v>0.37837837837837923</c:v>
                </c:pt>
                <c:pt idx="2595">
                  <c:v>0.34980988593155965</c:v>
                </c:pt>
                <c:pt idx="2596">
                  <c:v>0.36101083032491044</c:v>
                </c:pt>
                <c:pt idx="2597">
                  <c:v>0.36501901140684456</c:v>
                </c:pt>
                <c:pt idx="2598">
                  <c:v>0.36363636363636381</c:v>
                </c:pt>
                <c:pt idx="2599">
                  <c:v>0.35424354243542394</c:v>
                </c:pt>
                <c:pt idx="2600">
                  <c:v>0.37818181818181862</c:v>
                </c:pt>
                <c:pt idx="2601">
                  <c:v>0.34432234432234493</c:v>
                </c:pt>
                <c:pt idx="2602">
                  <c:v>0.37455830388692624</c:v>
                </c:pt>
                <c:pt idx="2603">
                  <c:v>0.35540069686411202</c:v>
                </c:pt>
                <c:pt idx="2604">
                  <c:v>0.35690235690235728</c:v>
                </c:pt>
                <c:pt idx="2605">
                  <c:v>0.39730639730639805</c:v>
                </c:pt>
                <c:pt idx="2606">
                  <c:v>0.39816933638443985</c:v>
                </c:pt>
                <c:pt idx="2607">
                  <c:v>0.36828644501278818</c:v>
                </c:pt>
                <c:pt idx="2608">
                  <c:v>0.26758147512864572</c:v>
                </c:pt>
                <c:pt idx="2609">
                  <c:v>0.35897435897435953</c:v>
                </c:pt>
                <c:pt idx="2610">
                  <c:v>0.36103151862464222</c:v>
                </c:pt>
                <c:pt idx="2611">
                  <c:v>0.34421364985163205</c:v>
                </c:pt>
                <c:pt idx="2612">
                  <c:v>0.38095238095238165</c:v>
                </c:pt>
                <c:pt idx="2613">
                  <c:v>0.36190476190476312</c:v>
                </c:pt>
                <c:pt idx="2614">
                  <c:v>0.4</c:v>
                </c:pt>
                <c:pt idx="2615">
                  <c:v>0.37133550488599348</c:v>
                </c:pt>
                <c:pt idx="2616">
                  <c:v>0.3794212218649527</c:v>
                </c:pt>
                <c:pt idx="2617">
                  <c:v>0.40634920634920685</c:v>
                </c:pt>
                <c:pt idx="2618">
                  <c:v>0.35598705501618122</c:v>
                </c:pt>
                <c:pt idx="2619">
                  <c:v>0.36593059936908601</c:v>
                </c:pt>
                <c:pt idx="2620">
                  <c:v>0.40615384615384631</c:v>
                </c:pt>
                <c:pt idx="2621">
                  <c:v>0.38187702265372181</c:v>
                </c:pt>
                <c:pt idx="2622">
                  <c:v>0.36990595611285337</c:v>
                </c:pt>
                <c:pt idx="2623">
                  <c:v>0.37133550488599348</c:v>
                </c:pt>
                <c:pt idx="2624">
                  <c:v>0.37151702786377738</c:v>
                </c:pt>
                <c:pt idx="2625">
                  <c:v>0.38338658146965005</c:v>
                </c:pt>
                <c:pt idx="2626">
                  <c:v>0.38730158730158787</c:v>
                </c:pt>
                <c:pt idx="2627">
                  <c:v>0.36893203883495196</c:v>
                </c:pt>
                <c:pt idx="2628">
                  <c:v>0.38153846153846227</c:v>
                </c:pt>
                <c:pt idx="2629">
                  <c:v>0.38338658146965005</c:v>
                </c:pt>
                <c:pt idx="2630">
                  <c:v>0.39513677811550202</c:v>
                </c:pt>
                <c:pt idx="2631">
                  <c:v>0.4</c:v>
                </c:pt>
                <c:pt idx="2632">
                  <c:v>0.40840840840840842</c:v>
                </c:pt>
                <c:pt idx="2633">
                  <c:v>0.39528023598820139</c:v>
                </c:pt>
                <c:pt idx="2634">
                  <c:v>0.39882697947214202</c:v>
                </c:pt>
                <c:pt idx="2635">
                  <c:v>0.41055718475073316</c:v>
                </c:pt>
                <c:pt idx="2636">
                  <c:v>0.38938053097345243</c:v>
                </c:pt>
                <c:pt idx="2637">
                  <c:v>0.43478260869565288</c:v>
                </c:pt>
                <c:pt idx="2638">
                  <c:v>0.41498559077809832</c:v>
                </c:pt>
                <c:pt idx="2639">
                  <c:v>0.39886039886039942</c:v>
                </c:pt>
                <c:pt idx="2640">
                  <c:v>0.39769452449567738</c:v>
                </c:pt>
                <c:pt idx="2641">
                  <c:v>0.38483965014577282</c:v>
                </c:pt>
                <c:pt idx="2642">
                  <c:v>0.37183098591549379</c:v>
                </c:pt>
                <c:pt idx="2643">
                  <c:v>0.40114613180515757</c:v>
                </c:pt>
                <c:pt idx="2644">
                  <c:v>0.40997229916897576</c:v>
                </c:pt>
                <c:pt idx="2645">
                  <c:v>0.40108401084010842</c:v>
                </c:pt>
                <c:pt idx="2646">
                  <c:v>0.40114613180515757</c:v>
                </c:pt>
                <c:pt idx="2647">
                  <c:v>0.40668523676880231</c:v>
                </c:pt>
                <c:pt idx="2648">
                  <c:v>0.41337386018237143</c:v>
                </c:pt>
                <c:pt idx="2649">
                  <c:v>0.39709443099273645</c:v>
                </c:pt>
                <c:pt idx="2650">
                  <c:v>0.42461538461538462</c:v>
                </c:pt>
                <c:pt idx="2651">
                  <c:v>0.40233236151603496</c:v>
                </c:pt>
                <c:pt idx="2652">
                  <c:v>0.40247678018575928</c:v>
                </c:pt>
                <c:pt idx="2653">
                  <c:v>0.36697247706422126</c:v>
                </c:pt>
                <c:pt idx="2654">
                  <c:v>0.42345276872964283</c:v>
                </c:pt>
                <c:pt idx="2655">
                  <c:v>0.36132315521628539</c:v>
                </c:pt>
                <c:pt idx="2656">
                  <c:v>0.39616613418530389</c:v>
                </c:pt>
                <c:pt idx="2657">
                  <c:v>0.4153354632587864</c:v>
                </c:pt>
                <c:pt idx="2658">
                  <c:v>0.39747634069400711</c:v>
                </c:pt>
                <c:pt idx="2659">
                  <c:v>0.41121495327102808</c:v>
                </c:pt>
                <c:pt idx="2660">
                  <c:v>0.40894568690095889</c:v>
                </c:pt>
                <c:pt idx="2661">
                  <c:v>0.38532110091743194</c:v>
                </c:pt>
                <c:pt idx="2662">
                  <c:v>0.418461538461538</c:v>
                </c:pt>
                <c:pt idx="2663">
                  <c:v>0.38485804416403835</c:v>
                </c:pt>
                <c:pt idx="2664">
                  <c:v>0.41379310344827575</c:v>
                </c:pt>
                <c:pt idx="2665">
                  <c:v>0.39344262295082044</c:v>
                </c:pt>
                <c:pt idx="2666">
                  <c:v>0.39274924471299094</c:v>
                </c:pt>
                <c:pt idx="2667">
                  <c:v>0.42105263157894773</c:v>
                </c:pt>
                <c:pt idx="2668">
                  <c:v>0.39252336448598174</c:v>
                </c:pt>
                <c:pt idx="2669">
                  <c:v>0.4</c:v>
                </c:pt>
                <c:pt idx="2670">
                  <c:v>0.42461538461538462</c:v>
                </c:pt>
                <c:pt idx="2671">
                  <c:v>0.39116719242902231</c:v>
                </c:pt>
                <c:pt idx="2672">
                  <c:v>0.44236760124610591</c:v>
                </c:pt>
                <c:pt idx="2673">
                  <c:v>0.37223974763406942</c:v>
                </c:pt>
                <c:pt idx="2674">
                  <c:v>0.43260188087774365</c:v>
                </c:pt>
                <c:pt idx="2675">
                  <c:v>0.40378548895899052</c:v>
                </c:pt>
                <c:pt idx="2676">
                  <c:v>0.39875389408099687</c:v>
                </c:pt>
                <c:pt idx="2677">
                  <c:v>0.39739413680781827</c:v>
                </c:pt>
                <c:pt idx="2678">
                  <c:v>0.44089456869009586</c:v>
                </c:pt>
                <c:pt idx="2679">
                  <c:v>0.38187702265372181</c:v>
                </c:pt>
                <c:pt idx="2680">
                  <c:v>0.42244224422442284</c:v>
                </c:pt>
                <c:pt idx="2681">
                  <c:v>0.44012944983818769</c:v>
                </c:pt>
                <c:pt idx="2682">
                  <c:v>0.46349206349206395</c:v>
                </c:pt>
                <c:pt idx="2683">
                  <c:v>0.45768025078369906</c:v>
                </c:pt>
                <c:pt idx="2684">
                  <c:v>0.45079365079365075</c:v>
                </c:pt>
                <c:pt idx="2685">
                  <c:v>0.47975077881619926</c:v>
                </c:pt>
                <c:pt idx="2686">
                  <c:v>0.4892966360856269</c:v>
                </c:pt>
                <c:pt idx="2687">
                  <c:v>0.47447447447447527</c:v>
                </c:pt>
                <c:pt idx="2688">
                  <c:v>0.48414985590778098</c:v>
                </c:pt>
                <c:pt idx="2689">
                  <c:v>0.46723646723646761</c:v>
                </c:pt>
                <c:pt idx="2690">
                  <c:v>0.46498599439776001</c:v>
                </c:pt>
                <c:pt idx="2691">
                  <c:v>0.4817927170868348</c:v>
                </c:pt>
                <c:pt idx="2692">
                  <c:v>0.46612466124661323</c:v>
                </c:pt>
                <c:pt idx="2693">
                  <c:v>0.46070460704607047</c:v>
                </c:pt>
                <c:pt idx="2694">
                  <c:v>0.47214854111405885</c:v>
                </c:pt>
                <c:pt idx="2695">
                  <c:v>0.44931506849315067</c:v>
                </c:pt>
                <c:pt idx="2696">
                  <c:v>0.46321525885558579</c:v>
                </c:pt>
                <c:pt idx="2697">
                  <c:v>0.4958217270194995</c:v>
                </c:pt>
                <c:pt idx="2698">
                  <c:v>0.45179063360881544</c:v>
                </c:pt>
                <c:pt idx="2699">
                  <c:v>0.4610951008645533</c:v>
                </c:pt>
                <c:pt idx="2700">
                  <c:v>0.4358208955223889</c:v>
                </c:pt>
                <c:pt idx="2701">
                  <c:v>0.45697329376854645</c:v>
                </c:pt>
                <c:pt idx="2702">
                  <c:v>0.40840840840840842</c:v>
                </c:pt>
                <c:pt idx="2703">
                  <c:v>0.45871559633027531</c:v>
                </c:pt>
                <c:pt idx="2704">
                  <c:v>0.39143730886850181</c:v>
                </c:pt>
                <c:pt idx="2705">
                  <c:v>0.40366972477064261</c:v>
                </c:pt>
                <c:pt idx="2706">
                  <c:v>0.40655737704918032</c:v>
                </c:pt>
                <c:pt idx="2707">
                  <c:v>0.41486068111455227</c:v>
                </c:pt>
                <c:pt idx="2708">
                  <c:v>0.40390879478827413</c:v>
                </c:pt>
                <c:pt idx="2709">
                  <c:v>0.39628482972136286</c:v>
                </c:pt>
                <c:pt idx="2710">
                  <c:v>0.34343434343434348</c:v>
                </c:pt>
                <c:pt idx="2711">
                  <c:v>0.40514469453376206</c:v>
                </c:pt>
                <c:pt idx="2712">
                  <c:v>0.3517915309446254</c:v>
                </c:pt>
                <c:pt idx="2713">
                  <c:v>0.42902208201892783</c:v>
                </c:pt>
                <c:pt idx="2714">
                  <c:v>0.32989690721649562</c:v>
                </c:pt>
                <c:pt idx="2715">
                  <c:v>0.39616613418530389</c:v>
                </c:pt>
                <c:pt idx="2716">
                  <c:v>0.35294117647058826</c:v>
                </c:pt>
                <c:pt idx="2717">
                  <c:v>0.34323432343234322</c:v>
                </c:pt>
                <c:pt idx="2718">
                  <c:v>0.32982456140350963</c:v>
                </c:pt>
                <c:pt idx="2719">
                  <c:v>0.34527687296416992</c:v>
                </c:pt>
                <c:pt idx="2720">
                  <c:v>0.32258064516129087</c:v>
                </c:pt>
                <c:pt idx="2721">
                  <c:v>0.34782608695652217</c:v>
                </c:pt>
                <c:pt idx="2722">
                  <c:v>0.32958801498127405</c:v>
                </c:pt>
                <c:pt idx="2723">
                  <c:v>0.32302405498281866</c:v>
                </c:pt>
                <c:pt idx="2724">
                  <c:v>0.31698113207547213</c:v>
                </c:pt>
                <c:pt idx="2725">
                  <c:v>0.30324909747292417</c:v>
                </c:pt>
                <c:pt idx="2726">
                  <c:v>0.28352490421456022</c:v>
                </c:pt>
                <c:pt idx="2727">
                  <c:v>0.32508833922261593</c:v>
                </c:pt>
                <c:pt idx="2728">
                  <c:v>0.29875518672199169</c:v>
                </c:pt>
                <c:pt idx="2729">
                  <c:v>0.31178707224334645</c:v>
                </c:pt>
                <c:pt idx="2730">
                  <c:v>0.2880658436213992</c:v>
                </c:pt>
                <c:pt idx="2731">
                  <c:v>0.30115830115830156</c:v>
                </c:pt>
                <c:pt idx="2732">
                  <c:v>0.32340425531914979</c:v>
                </c:pt>
                <c:pt idx="2733">
                  <c:v>0.29343629343629346</c:v>
                </c:pt>
                <c:pt idx="2734">
                  <c:v>0.32314410480349348</c:v>
                </c:pt>
                <c:pt idx="2735">
                  <c:v>0.28458498023715501</c:v>
                </c:pt>
                <c:pt idx="2736">
                  <c:v>0.30042918454935674</c:v>
                </c:pt>
                <c:pt idx="2737">
                  <c:v>0.30830039525691777</c:v>
                </c:pt>
                <c:pt idx="2738">
                  <c:v>0.3144104803493461</c:v>
                </c:pt>
                <c:pt idx="2739">
                  <c:v>0.27530364372469673</c:v>
                </c:pt>
                <c:pt idx="2740">
                  <c:v>0.30046948356807557</c:v>
                </c:pt>
                <c:pt idx="2741">
                  <c:v>0.28215767634854788</c:v>
                </c:pt>
                <c:pt idx="2742">
                  <c:v>0.28292682926829338</c:v>
                </c:pt>
                <c:pt idx="2743">
                  <c:v>0.32900432900432952</c:v>
                </c:pt>
                <c:pt idx="2744">
                  <c:v>0.31527093596059175</c:v>
                </c:pt>
                <c:pt idx="2745">
                  <c:v>0.25108225108225157</c:v>
                </c:pt>
                <c:pt idx="2746">
                  <c:v>0.27860696517412992</c:v>
                </c:pt>
                <c:pt idx="2747">
                  <c:v>0.26609442060085836</c:v>
                </c:pt>
                <c:pt idx="2748">
                  <c:v>0.29268292682926905</c:v>
                </c:pt>
                <c:pt idx="2749">
                  <c:v>0.25974025974025972</c:v>
                </c:pt>
                <c:pt idx="2750">
                  <c:v>0.26086956521739174</c:v>
                </c:pt>
                <c:pt idx="2751">
                  <c:v>0.26200873362445487</c:v>
                </c:pt>
                <c:pt idx="2752">
                  <c:v>0.24365482233502539</c:v>
                </c:pt>
                <c:pt idx="2753">
                  <c:v>0.28193832599118945</c:v>
                </c:pt>
                <c:pt idx="2754">
                  <c:v>0.27586206896551774</c:v>
                </c:pt>
                <c:pt idx="2755">
                  <c:v>0.27555555555555555</c:v>
                </c:pt>
                <c:pt idx="2756">
                  <c:v>0.27586206896551774</c:v>
                </c:pt>
                <c:pt idx="2757">
                  <c:v>0.24242424242424268</c:v>
                </c:pt>
                <c:pt idx="2758">
                  <c:v>0.2613065326633166</c:v>
                </c:pt>
                <c:pt idx="2759">
                  <c:v>0.27312775330396488</c:v>
                </c:pt>
                <c:pt idx="2760">
                  <c:v>0.29629629629629628</c:v>
                </c:pt>
                <c:pt idx="2761">
                  <c:v>0.25339366515837108</c:v>
                </c:pt>
                <c:pt idx="2762">
                  <c:v>0.26455026455026481</c:v>
                </c:pt>
                <c:pt idx="2763">
                  <c:v>0.23255813953488391</c:v>
                </c:pt>
                <c:pt idx="2764">
                  <c:v>0.24864864864864866</c:v>
                </c:pt>
                <c:pt idx="2765">
                  <c:v>0.24657534246575341</c:v>
                </c:pt>
                <c:pt idx="2766">
                  <c:v>0.27624309392265239</c:v>
                </c:pt>
                <c:pt idx="2767">
                  <c:v>0.24186046511627937</c:v>
                </c:pt>
                <c:pt idx="2768">
                  <c:v>0.25906735751295334</c:v>
                </c:pt>
                <c:pt idx="2769">
                  <c:v>0.24434389140271512</c:v>
                </c:pt>
                <c:pt idx="2770">
                  <c:v>0.25906735751295334</c:v>
                </c:pt>
                <c:pt idx="2771">
                  <c:v>0.24215246636771301</c:v>
                </c:pt>
                <c:pt idx="2772">
                  <c:v>0.23783783783783813</c:v>
                </c:pt>
                <c:pt idx="2773">
                  <c:v>0.22222222222222221</c:v>
                </c:pt>
                <c:pt idx="2774">
                  <c:v>0.29189189189189241</c:v>
                </c:pt>
                <c:pt idx="2775">
                  <c:v>0.24186046511627937</c:v>
                </c:pt>
                <c:pt idx="2776">
                  <c:v>0.26737967914438576</c:v>
                </c:pt>
                <c:pt idx="2777">
                  <c:v>0.28708133971291888</c:v>
                </c:pt>
                <c:pt idx="2778">
                  <c:v>0.28571428571428625</c:v>
                </c:pt>
                <c:pt idx="2779">
                  <c:v>0.24892703862660964</c:v>
                </c:pt>
                <c:pt idx="2780">
                  <c:v>0.2539682539682544</c:v>
                </c:pt>
                <c:pt idx="2781">
                  <c:v>0.25777777777777788</c:v>
                </c:pt>
                <c:pt idx="2782">
                  <c:v>0.26815642458100553</c:v>
                </c:pt>
                <c:pt idx="2783">
                  <c:v>0.27317073170731732</c:v>
                </c:pt>
                <c:pt idx="2784">
                  <c:v>0.29239766081871382</c:v>
                </c:pt>
                <c:pt idx="2785">
                  <c:v>0.22885572139303467</c:v>
                </c:pt>
                <c:pt idx="2786">
                  <c:v>0.26589595375722541</c:v>
                </c:pt>
                <c:pt idx="2787">
                  <c:v>0.22564102564102564</c:v>
                </c:pt>
                <c:pt idx="2788">
                  <c:v>0.26900584795321636</c:v>
                </c:pt>
                <c:pt idx="2789">
                  <c:v>0.24083769633507854</c:v>
                </c:pt>
                <c:pt idx="2790">
                  <c:v>0.28571428571428625</c:v>
                </c:pt>
                <c:pt idx="2791">
                  <c:v>0.24365482233502539</c:v>
                </c:pt>
                <c:pt idx="2792">
                  <c:v>0.28901734104046289</c:v>
                </c:pt>
                <c:pt idx="2793">
                  <c:v>0.29556650246305438</c:v>
                </c:pt>
                <c:pt idx="2794">
                  <c:v>0.27513227513227556</c:v>
                </c:pt>
                <c:pt idx="2795">
                  <c:v>0.23696682464454977</c:v>
                </c:pt>
                <c:pt idx="2796">
                  <c:v>0.26229508196721318</c:v>
                </c:pt>
                <c:pt idx="2797">
                  <c:v>0.26794258373205815</c:v>
                </c:pt>
                <c:pt idx="2798">
                  <c:v>0.32432432432432517</c:v>
                </c:pt>
                <c:pt idx="2799">
                  <c:v>0.28436018957346038</c:v>
                </c:pt>
                <c:pt idx="2800">
                  <c:v>0.29319371727748728</c:v>
                </c:pt>
                <c:pt idx="2801">
                  <c:v>0.25116279069767483</c:v>
                </c:pt>
                <c:pt idx="2802">
                  <c:v>0.33513513513513515</c:v>
                </c:pt>
                <c:pt idx="2803">
                  <c:v>0.24186046511627937</c:v>
                </c:pt>
                <c:pt idx="2804">
                  <c:v>0.24365482233502539</c:v>
                </c:pt>
                <c:pt idx="2805">
                  <c:v>0.27312775330396488</c:v>
                </c:pt>
                <c:pt idx="2806">
                  <c:v>0.28571428571428625</c:v>
                </c:pt>
                <c:pt idx="2807">
                  <c:v>0.23829787234042582</c:v>
                </c:pt>
                <c:pt idx="2808">
                  <c:v>0.26086956521739174</c:v>
                </c:pt>
                <c:pt idx="2809">
                  <c:v>0.21940928270042256</c:v>
                </c:pt>
                <c:pt idx="2810">
                  <c:v>0.28019323671497576</c:v>
                </c:pt>
                <c:pt idx="2811">
                  <c:v>0.25104602510460289</c:v>
                </c:pt>
                <c:pt idx="2812">
                  <c:v>0.31627906976744269</c:v>
                </c:pt>
                <c:pt idx="2813">
                  <c:v>0.2723404255319149</c:v>
                </c:pt>
                <c:pt idx="2814">
                  <c:v>0.28169014084507044</c:v>
                </c:pt>
                <c:pt idx="2815">
                  <c:v>0.23430962343096234</c:v>
                </c:pt>
                <c:pt idx="2816">
                  <c:v>0.25806451612903231</c:v>
                </c:pt>
                <c:pt idx="2817">
                  <c:v>0.24892703862660964</c:v>
                </c:pt>
                <c:pt idx="2818">
                  <c:v>0.29333333333333333</c:v>
                </c:pt>
                <c:pt idx="2819">
                  <c:v>0.24267782426778237</c:v>
                </c:pt>
                <c:pt idx="2820">
                  <c:v>0.27802690582959716</c:v>
                </c:pt>
                <c:pt idx="2821">
                  <c:v>0.27385892116182636</c:v>
                </c:pt>
                <c:pt idx="2822">
                  <c:v>0.28054298642533926</c:v>
                </c:pt>
                <c:pt idx="2823">
                  <c:v>0.28458498023715501</c:v>
                </c:pt>
                <c:pt idx="2824">
                  <c:v>0.28691983122362913</c:v>
                </c:pt>
                <c:pt idx="2825">
                  <c:v>0.29803921568627451</c:v>
                </c:pt>
                <c:pt idx="2826">
                  <c:v>0.30204081632653068</c:v>
                </c:pt>
                <c:pt idx="2827">
                  <c:v>0.33207547169811363</c:v>
                </c:pt>
                <c:pt idx="2828">
                  <c:v>0.29718875502008074</c:v>
                </c:pt>
                <c:pt idx="2829">
                  <c:v>0.31460674157303381</c:v>
                </c:pt>
                <c:pt idx="2830">
                  <c:v>0.33207547169811363</c:v>
                </c:pt>
                <c:pt idx="2831">
                  <c:v>0.28880866425992868</c:v>
                </c:pt>
                <c:pt idx="2832">
                  <c:v>0.33457249070632017</c:v>
                </c:pt>
                <c:pt idx="2833">
                  <c:v>0.33935018050541588</c:v>
                </c:pt>
                <c:pt idx="2834">
                  <c:v>0.32727272727272794</c:v>
                </c:pt>
                <c:pt idx="2835">
                  <c:v>0.30877192982456197</c:v>
                </c:pt>
                <c:pt idx="2838">
                  <c:v>0.36363636363636381</c:v>
                </c:pt>
                <c:pt idx="2839">
                  <c:v>0.3881856540084388</c:v>
                </c:pt>
                <c:pt idx="2840">
                  <c:v>0.37154150197628488</c:v>
                </c:pt>
                <c:pt idx="2841">
                  <c:v>0.38866396761133631</c:v>
                </c:pt>
                <c:pt idx="2842">
                  <c:v>0.3837638376383764</c:v>
                </c:pt>
                <c:pt idx="2843">
                  <c:v>0.40613026819923381</c:v>
                </c:pt>
                <c:pt idx="2844">
                  <c:v>0.4</c:v>
                </c:pt>
                <c:pt idx="2845">
                  <c:v>0.40304182509505732</c:v>
                </c:pt>
                <c:pt idx="2846">
                  <c:v>0.40892193308550223</c:v>
                </c:pt>
                <c:pt idx="2847">
                  <c:v>0.34432234432234493</c:v>
                </c:pt>
                <c:pt idx="2848">
                  <c:v>0.43508771929824652</c:v>
                </c:pt>
                <c:pt idx="2849">
                  <c:v>0.39405204460966597</c:v>
                </c:pt>
                <c:pt idx="2850">
                  <c:v>0.41811846689895538</c:v>
                </c:pt>
                <c:pt idx="2851">
                  <c:v>0.42066420664206683</c:v>
                </c:pt>
                <c:pt idx="2852">
                  <c:v>0.46315789473684232</c:v>
                </c:pt>
                <c:pt idx="2853">
                  <c:v>0.43223443223443231</c:v>
                </c:pt>
                <c:pt idx="2854">
                  <c:v>0.43298969072165028</c:v>
                </c:pt>
                <c:pt idx="2855">
                  <c:v>0.44128113879003522</c:v>
                </c:pt>
                <c:pt idx="2856">
                  <c:v>0.4682274247491639</c:v>
                </c:pt>
                <c:pt idx="2857">
                  <c:v>0.45161290322580716</c:v>
                </c:pt>
                <c:pt idx="2858">
                  <c:v>0.47176079734219312</c:v>
                </c:pt>
                <c:pt idx="2859">
                  <c:v>0.44128113879003522</c:v>
                </c:pt>
                <c:pt idx="2860">
                  <c:v>0.4309764309764314</c:v>
                </c:pt>
                <c:pt idx="2861">
                  <c:v>0.46315789473684232</c:v>
                </c:pt>
                <c:pt idx="2862">
                  <c:v>0.47386759581881593</c:v>
                </c:pt>
                <c:pt idx="2863">
                  <c:v>0.41584158415841582</c:v>
                </c:pt>
                <c:pt idx="2864">
                  <c:v>0.43598615916955108</c:v>
                </c:pt>
                <c:pt idx="2865">
                  <c:v>0.45117845117845162</c:v>
                </c:pt>
                <c:pt idx="2866">
                  <c:v>0.488135593220339</c:v>
                </c:pt>
                <c:pt idx="2867">
                  <c:v>0.43389830508474669</c:v>
                </c:pt>
                <c:pt idx="2868">
                  <c:v>0.43853820598006715</c:v>
                </c:pt>
                <c:pt idx="2869">
                  <c:v>0.46416382252559729</c:v>
                </c:pt>
                <c:pt idx="2870">
                  <c:v>0.44444444444444442</c:v>
                </c:pt>
                <c:pt idx="2871">
                  <c:v>0.42904290429042952</c:v>
                </c:pt>
                <c:pt idx="2872">
                  <c:v>0.46601941747572817</c:v>
                </c:pt>
                <c:pt idx="2873">
                  <c:v>0.42524916943521596</c:v>
                </c:pt>
                <c:pt idx="2874">
                  <c:v>0.44012944983818769</c:v>
                </c:pt>
                <c:pt idx="2875">
                  <c:v>0.43478260869565288</c:v>
                </c:pt>
                <c:pt idx="2876">
                  <c:v>0.42809364548494988</c:v>
                </c:pt>
                <c:pt idx="2877">
                  <c:v>0.43003412969283317</c:v>
                </c:pt>
                <c:pt idx="2878">
                  <c:v>0.41992882562277661</c:v>
                </c:pt>
                <c:pt idx="2879">
                  <c:v>0.39575971731448839</c:v>
                </c:pt>
                <c:pt idx="2880">
                  <c:v>0.45674740484429066</c:v>
                </c:pt>
                <c:pt idx="2881">
                  <c:v>0.39298245614035154</c:v>
                </c:pt>
                <c:pt idx="2882">
                  <c:v>0.43298969072165028</c:v>
                </c:pt>
                <c:pt idx="2883">
                  <c:v>0.45229681978798586</c:v>
                </c:pt>
                <c:pt idx="2884">
                  <c:v>0.38869257950530073</c:v>
                </c:pt>
                <c:pt idx="2885">
                  <c:v>0.42490842490842534</c:v>
                </c:pt>
                <c:pt idx="2886">
                  <c:v>0.43321299638989258</c:v>
                </c:pt>
                <c:pt idx="2887">
                  <c:v>0.43010752688172044</c:v>
                </c:pt>
                <c:pt idx="2888">
                  <c:v>0.38989169675090302</c:v>
                </c:pt>
                <c:pt idx="2889">
                  <c:v>0.46494464944649444</c:v>
                </c:pt>
                <c:pt idx="2890">
                  <c:v>0.40727272727272773</c:v>
                </c:pt>
                <c:pt idx="2891">
                  <c:v>0.41198501872659177</c:v>
                </c:pt>
                <c:pt idx="2892">
                  <c:v>0.37010676156583694</c:v>
                </c:pt>
                <c:pt idx="2893">
                  <c:v>0.41509433962264214</c:v>
                </c:pt>
                <c:pt idx="2894">
                  <c:v>0.38267148014440511</c:v>
                </c:pt>
                <c:pt idx="2895">
                  <c:v>0.38951310861423238</c:v>
                </c:pt>
                <c:pt idx="2896">
                  <c:v>0.36630036630036705</c:v>
                </c:pt>
                <c:pt idx="2897">
                  <c:v>0.41198501872659177</c:v>
                </c:pt>
                <c:pt idx="2898">
                  <c:v>0.37192982456140389</c:v>
                </c:pt>
                <c:pt idx="2899">
                  <c:v>0.40449438202247234</c:v>
                </c:pt>
                <c:pt idx="2900">
                  <c:v>0.41638225255972733</c:v>
                </c:pt>
                <c:pt idx="2901">
                  <c:v>0.42066420664206683</c:v>
                </c:pt>
                <c:pt idx="2902">
                  <c:v>0.37362637362637413</c:v>
                </c:pt>
                <c:pt idx="2903">
                  <c:v>0.41635687732342097</c:v>
                </c:pt>
                <c:pt idx="2904">
                  <c:v>0.39145907473309632</c:v>
                </c:pt>
                <c:pt idx="2905">
                  <c:v>0.38162544169611307</c:v>
                </c:pt>
                <c:pt idx="2906">
                  <c:v>0.4102564102564103</c:v>
                </c:pt>
                <c:pt idx="2907">
                  <c:v>0.37545126353790675</c:v>
                </c:pt>
                <c:pt idx="2908">
                  <c:v>0.39575971731448839</c:v>
                </c:pt>
                <c:pt idx="2909">
                  <c:v>0.39114391143911437</c:v>
                </c:pt>
                <c:pt idx="2910">
                  <c:v>0.37800687285223444</c:v>
                </c:pt>
                <c:pt idx="2911">
                  <c:v>0.4</c:v>
                </c:pt>
                <c:pt idx="2912">
                  <c:v>0.39857651245551645</c:v>
                </c:pt>
                <c:pt idx="2913">
                  <c:v>0.38596491228070262</c:v>
                </c:pt>
                <c:pt idx="2914">
                  <c:v>0.37630662020906019</c:v>
                </c:pt>
                <c:pt idx="2915">
                  <c:v>0.39721254355400754</c:v>
                </c:pt>
                <c:pt idx="2916">
                  <c:v>0.38062283737024333</c:v>
                </c:pt>
                <c:pt idx="2917">
                  <c:v>0.40418118466898956</c:v>
                </c:pt>
                <c:pt idx="2918">
                  <c:v>0.41924398625429582</c:v>
                </c:pt>
                <c:pt idx="2919">
                  <c:v>0.37966101694915294</c:v>
                </c:pt>
                <c:pt idx="2920">
                  <c:v>0.38907849829351604</c:v>
                </c:pt>
                <c:pt idx="2921">
                  <c:v>0.38383838383838437</c:v>
                </c:pt>
                <c:pt idx="2922">
                  <c:v>0.39175257731958851</c:v>
                </c:pt>
                <c:pt idx="2923">
                  <c:v>0.38487972508591151</c:v>
                </c:pt>
                <c:pt idx="2924">
                  <c:v>0.38487972508591151</c:v>
                </c:pt>
                <c:pt idx="2925">
                  <c:v>0.41877256317689593</c:v>
                </c:pt>
                <c:pt idx="2926">
                  <c:v>0.3944636678200702</c:v>
                </c:pt>
                <c:pt idx="2927">
                  <c:v>0.38545454545454616</c:v>
                </c:pt>
                <c:pt idx="2928">
                  <c:v>0.40860215053763443</c:v>
                </c:pt>
                <c:pt idx="2929">
                  <c:v>0.41198501872659177</c:v>
                </c:pt>
                <c:pt idx="2930">
                  <c:v>0.40569395017793575</c:v>
                </c:pt>
                <c:pt idx="2931">
                  <c:v>0.3971119133574017</c:v>
                </c:pt>
                <c:pt idx="2932">
                  <c:v>0.38709677419354904</c:v>
                </c:pt>
                <c:pt idx="2933">
                  <c:v>0.39145907473309632</c:v>
                </c:pt>
                <c:pt idx="2934">
                  <c:v>0.37370242214532878</c:v>
                </c:pt>
                <c:pt idx="2935">
                  <c:v>0.36933797909407751</c:v>
                </c:pt>
                <c:pt idx="2936">
                  <c:v>0.4</c:v>
                </c:pt>
                <c:pt idx="2937">
                  <c:v>0.40549828178694214</c:v>
                </c:pt>
                <c:pt idx="2938">
                  <c:v>0.39590443686006893</c:v>
                </c:pt>
                <c:pt idx="2939">
                  <c:v>0.39175257731958851</c:v>
                </c:pt>
                <c:pt idx="2940">
                  <c:v>0.4</c:v>
                </c:pt>
                <c:pt idx="2941">
                  <c:v>0.39175257731958851</c:v>
                </c:pt>
                <c:pt idx="2942">
                  <c:v>0.4</c:v>
                </c:pt>
                <c:pt idx="2943">
                  <c:v>0.40549828178694214</c:v>
                </c:pt>
                <c:pt idx="2944">
                  <c:v>0.39862542955326513</c:v>
                </c:pt>
                <c:pt idx="2945">
                  <c:v>0.40569395017793575</c:v>
                </c:pt>
                <c:pt idx="2946">
                  <c:v>0.37894736842105281</c:v>
                </c:pt>
                <c:pt idx="2947">
                  <c:v>0.38162544169611307</c:v>
                </c:pt>
                <c:pt idx="2948">
                  <c:v>0.40569395017793575</c:v>
                </c:pt>
                <c:pt idx="2949">
                  <c:v>0.34657039711191373</c:v>
                </c:pt>
                <c:pt idx="2950">
                  <c:v>0.41281138790035654</c:v>
                </c:pt>
                <c:pt idx="2951">
                  <c:v>0.35164835164835168</c:v>
                </c:pt>
                <c:pt idx="2952">
                  <c:v>0.37992831541218686</c:v>
                </c:pt>
                <c:pt idx="2953">
                  <c:v>0.33948339483394918</c:v>
                </c:pt>
                <c:pt idx="2954">
                  <c:v>0.39560439560439614</c:v>
                </c:pt>
                <c:pt idx="2955">
                  <c:v>0.38661710037174768</c:v>
                </c:pt>
                <c:pt idx="2956">
                  <c:v>0.36431226765799346</c:v>
                </c:pt>
                <c:pt idx="2957">
                  <c:v>0.39080459770115022</c:v>
                </c:pt>
                <c:pt idx="2958">
                  <c:v>0.41825095057034228</c:v>
                </c:pt>
                <c:pt idx="2959">
                  <c:v>0.36947791164658672</c:v>
                </c:pt>
                <c:pt idx="2960">
                  <c:v>0.36363636363636381</c:v>
                </c:pt>
                <c:pt idx="2961">
                  <c:v>0.39852398523985394</c:v>
                </c:pt>
                <c:pt idx="2962">
                  <c:v>0.38095238095238165</c:v>
                </c:pt>
                <c:pt idx="2963">
                  <c:v>0.37174721189591081</c:v>
                </c:pt>
                <c:pt idx="2964">
                  <c:v>0.38062283737024333</c:v>
                </c:pt>
                <c:pt idx="2965">
                  <c:v>0.39575971731448839</c:v>
                </c:pt>
                <c:pt idx="2966">
                  <c:v>0.38795986622073636</c:v>
                </c:pt>
                <c:pt idx="2967">
                  <c:v>0.3986710963455154</c:v>
                </c:pt>
                <c:pt idx="2968">
                  <c:v>0.35016835016835018</c:v>
                </c:pt>
                <c:pt idx="2971">
                  <c:v>0.39739413680781827</c:v>
                </c:pt>
                <c:pt idx="2972">
                  <c:v>0.38383838383838437</c:v>
                </c:pt>
                <c:pt idx="2973">
                  <c:v>0.38187702265372181</c:v>
                </c:pt>
                <c:pt idx="2974">
                  <c:v>0.3648208469055379</c:v>
                </c:pt>
                <c:pt idx="2975">
                  <c:v>0.3778501628664504</c:v>
                </c:pt>
                <c:pt idx="2976">
                  <c:v>0.36860068259385725</c:v>
                </c:pt>
                <c:pt idx="2977">
                  <c:v>0.40677966101694962</c:v>
                </c:pt>
                <c:pt idx="2978">
                  <c:v>0.36749116607773852</c:v>
                </c:pt>
                <c:pt idx="2979">
                  <c:v>0.35451505016722407</c:v>
                </c:pt>
                <c:pt idx="2980">
                  <c:v>0.34385964912280764</c:v>
                </c:pt>
                <c:pt idx="2981">
                  <c:v>0.39057239057239107</c:v>
                </c:pt>
                <c:pt idx="2982">
                  <c:v>0.37894736842105281</c:v>
                </c:pt>
                <c:pt idx="2983">
                  <c:v>0.38754325259515571</c:v>
                </c:pt>
                <c:pt idx="2984">
                  <c:v>0.33684210526315866</c:v>
                </c:pt>
                <c:pt idx="2985">
                  <c:v>0.38754325259515571</c:v>
                </c:pt>
                <c:pt idx="2986">
                  <c:v>0.37722419928825712</c:v>
                </c:pt>
                <c:pt idx="2987">
                  <c:v>0.3902439024390244</c:v>
                </c:pt>
                <c:pt idx="2988">
                  <c:v>0.38661710037174768</c:v>
                </c:pt>
                <c:pt idx="2989">
                  <c:v>0.41454545454545455</c:v>
                </c:pt>
                <c:pt idx="2990">
                  <c:v>0.39114391143911437</c:v>
                </c:pt>
                <c:pt idx="2991">
                  <c:v>0.37918215613382938</c:v>
                </c:pt>
                <c:pt idx="2992">
                  <c:v>0.39080459770115022</c:v>
                </c:pt>
                <c:pt idx="2993">
                  <c:v>0.39272727272727326</c:v>
                </c:pt>
                <c:pt idx="2994">
                  <c:v>0.36630036630036705</c:v>
                </c:pt>
                <c:pt idx="2995">
                  <c:v>0.40860215053763443</c:v>
                </c:pt>
                <c:pt idx="2996">
                  <c:v>0.37275985663082439</c:v>
                </c:pt>
                <c:pt idx="2997">
                  <c:v>0.37894736842105281</c:v>
                </c:pt>
                <c:pt idx="2998">
                  <c:v>0.42696629213483223</c:v>
                </c:pt>
                <c:pt idx="2999">
                  <c:v>0.36860068259385725</c:v>
                </c:pt>
                <c:pt idx="3000">
                  <c:v>0.38434163701067675</c:v>
                </c:pt>
                <c:pt idx="3001">
                  <c:v>0.36426116838488037</c:v>
                </c:pt>
                <c:pt idx="3002">
                  <c:v>0.43010752688172044</c:v>
                </c:pt>
                <c:pt idx="3003">
                  <c:v>0.38434163701067675</c:v>
                </c:pt>
                <c:pt idx="3004">
                  <c:v>0.41155234657039713</c:v>
                </c:pt>
                <c:pt idx="3005">
                  <c:v>0.37275985663082439</c:v>
                </c:pt>
                <c:pt idx="3006">
                  <c:v>0.39857651245551645</c:v>
                </c:pt>
                <c:pt idx="3007">
                  <c:v>0.39175257731958851</c:v>
                </c:pt>
                <c:pt idx="3008">
                  <c:v>0.40143369175627241</c:v>
                </c:pt>
                <c:pt idx="3009">
                  <c:v>0.37800687285223444</c:v>
                </c:pt>
                <c:pt idx="3010">
                  <c:v>0.36042402826855174</c:v>
                </c:pt>
                <c:pt idx="3011">
                  <c:v>0.38327526132404299</c:v>
                </c:pt>
                <c:pt idx="3012">
                  <c:v>0.39272727272727326</c:v>
                </c:pt>
                <c:pt idx="3013">
                  <c:v>0.39145907473309632</c:v>
                </c:pt>
                <c:pt idx="3014">
                  <c:v>0.41328413284132826</c:v>
                </c:pt>
                <c:pt idx="3015">
                  <c:v>0.3902439024390244</c:v>
                </c:pt>
                <c:pt idx="3016">
                  <c:v>0.38162544169611307</c:v>
                </c:pt>
                <c:pt idx="3017">
                  <c:v>0.41237113402061881</c:v>
                </c:pt>
                <c:pt idx="3018">
                  <c:v>0.4111498257839723</c:v>
                </c:pt>
                <c:pt idx="3019">
                  <c:v>0.37113402061855671</c:v>
                </c:pt>
                <c:pt idx="3020">
                  <c:v>0.38225255972696248</c:v>
                </c:pt>
                <c:pt idx="3021">
                  <c:v>0.40955631399317438</c:v>
                </c:pt>
                <c:pt idx="3022">
                  <c:v>0.38062283737024333</c:v>
                </c:pt>
                <c:pt idx="3023">
                  <c:v>0.37710437710437789</c:v>
                </c:pt>
                <c:pt idx="3024">
                  <c:v>0.39298245614035154</c:v>
                </c:pt>
                <c:pt idx="3025">
                  <c:v>0.40133779264214048</c:v>
                </c:pt>
                <c:pt idx="3026">
                  <c:v>0.39603960396039645</c:v>
                </c:pt>
                <c:pt idx="3027">
                  <c:v>0.41750841750841788</c:v>
                </c:pt>
                <c:pt idx="3028">
                  <c:v>0.38127090301003397</c:v>
                </c:pt>
                <c:pt idx="3029">
                  <c:v>0.40802675585284393</c:v>
                </c:pt>
                <c:pt idx="3030">
                  <c:v>0.42906574394463726</c:v>
                </c:pt>
                <c:pt idx="3031">
                  <c:v>0.43478260869565288</c:v>
                </c:pt>
                <c:pt idx="3032">
                  <c:v>0.37966101694915294</c:v>
                </c:pt>
                <c:pt idx="3033">
                  <c:v>0.43298969072165028</c:v>
                </c:pt>
                <c:pt idx="3034">
                  <c:v>0.41403508771929831</c:v>
                </c:pt>
                <c:pt idx="3035">
                  <c:v>0.41811846689895538</c:v>
                </c:pt>
                <c:pt idx="3036">
                  <c:v>0.4</c:v>
                </c:pt>
                <c:pt idx="3037">
                  <c:v>0.39862542955326513</c:v>
                </c:pt>
                <c:pt idx="3038">
                  <c:v>0.4214046822742486</c:v>
                </c:pt>
                <c:pt idx="3039">
                  <c:v>0.44599303135888502</c:v>
                </c:pt>
                <c:pt idx="3040">
                  <c:v>0.44912280701754442</c:v>
                </c:pt>
                <c:pt idx="3041">
                  <c:v>0.44951140065146578</c:v>
                </c:pt>
                <c:pt idx="3042">
                  <c:v>0.46153846153846201</c:v>
                </c:pt>
                <c:pt idx="3043">
                  <c:v>0.48184818481848235</c:v>
                </c:pt>
                <c:pt idx="3044">
                  <c:v>0.4887459807073955</c:v>
                </c:pt>
                <c:pt idx="3045">
                  <c:v>0.46601941747572817</c:v>
                </c:pt>
                <c:pt idx="3046">
                  <c:v>0.45544554455445546</c:v>
                </c:pt>
                <c:pt idx="3047">
                  <c:v>0.47557003257328989</c:v>
                </c:pt>
                <c:pt idx="3048">
                  <c:v>0.4630225080385853</c:v>
                </c:pt>
                <c:pt idx="3049">
                  <c:v>0.4764890282131663</c:v>
                </c:pt>
                <c:pt idx="3050">
                  <c:v>0.45425867507886492</c:v>
                </c:pt>
                <c:pt idx="3051">
                  <c:v>0.48916408668730682</c:v>
                </c:pt>
                <c:pt idx="3052">
                  <c:v>0.48562300319488888</c:v>
                </c:pt>
                <c:pt idx="3053">
                  <c:v>0.47619047619047655</c:v>
                </c:pt>
                <c:pt idx="3054">
                  <c:v>0.47284345047923321</c:v>
                </c:pt>
                <c:pt idx="3055">
                  <c:v>0.4764890282131663</c:v>
                </c:pt>
                <c:pt idx="3056">
                  <c:v>0.48562300319488888</c:v>
                </c:pt>
                <c:pt idx="3057">
                  <c:v>0.49523809523809531</c:v>
                </c:pt>
                <c:pt idx="3058">
                  <c:v>0.49201277955271638</c:v>
                </c:pt>
                <c:pt idx="3059">
                  <c:v>0.47588424437299104</c:v>
                </c:pt>
                <c:pt idx="3060">
                  <c:v>0.48208469055374648</c:v>
                </c:pt>
                <c:pt idx="3061">
                  <c:v>0.44518272425249206</c:v>
                </c:pt>
                <c:pt idx="3062">
                  <c:v>0.43648208469055444</c:v>
                </c:pt>
                <c:pt idx="3063">
                  <c:v>0.45544554455445546</c:v>
                </c:pt>
                <c:pt idx="3064">
                  <c:v>0.46567164179104481</c:v>
                </c:pt>
                <c:pt idx="3065">
                  <c:v>0.44164037854889576</c:v>
                </c:pt>
                <c:pt idx="3066">
                  <c:v>0.44759206798866907</c:v>
                </c:pt>
                <c:pt idx="3067">
                  <c:v>0.43874643874643876</c:v>
                </c:pt>
                <c:pt idx="3068">
                  <c:v>0.45866666666666706</c:v>
                </c:pt>
                <c:pt idx="3069">
                  <c:v>0.42816901408450708</c:v>
                </c:pt>
                <c:pt idx="3070">
                  <c:v>0.45669291338582735</c:v>
                </c:pt>
                <c:pt idx="3071">
                  <c:v>0.41126760563380282</c:v>
                </c:pt>
                <c:pt idx="3072">
                  <c:v>0.47671232876712327</c:v>
                </c:pt>
                <c:pt idx="3073">
                  <c:v>0.38670694864048338</c:v>
                </c:pt>
                <c:pt idx="3074">
                  <c:v>0.42165242165242212</c:v>
                </c:pt>
                <c:pt idx="3075">
                  <c:v>0.42006269592476586</c:v>
                </c:pt>
                <c:pt idx="3076">
                  <c:v>0.3976261127596451</c:v>
                </c:pt>
                <c:pt idx="3077">
                  <c:v>0.37288135593220423</c:v>
                </c:pt>
                <c:pt idx="3078">
                  <c:v>0.41230769230769293</c:v>
                </c:pt>
                <c:pt idx="3079">
                  <c:v>0.38062283737024333</c:v>
                </c:pt>
                <c:pt idx="3080">
                  <c:v>0.41904761904761945</c:v>
                </c:pt>
                <c:pt idx="3081">
                  <c:v>0.34686346863468692</c:v>
                </c:pt>
                <c:pt idx="3082">
                  <c:v>0.39298245614035154</c:v>
                </c:pt>
                <c:pt idx="3083">
                  <c:v>0.35102040816326574</c:v>
                </c:pt>
                <c:pt idx="3084">
                  <c:v>0.33976833976833981</c:v>
                </c:pt>
                <c:pt idx="3085">
                  <c:v>0.38095238095238165</c:v>
                </c:pt>
                <c:pt idx="3086">
                  <c:v>0.31460674157303381</c:v>
                </c:pt>
                <c:pt idx="3087">
                  <c:v>0.31111111111111112</c:v>
                </c:pt>
                <c:pt idx="3088">
                  <c:v>0.28235294117647114</c:v>
                </c:pt>
                <c:pt idx="3089">
                  <c:v>0.31390134529148023</c:v>
                </c:pt>
                <c:pt idx="3090">
                  <c:v>0.32067510548523231</c:v>
                </c:pt>
                <c:pt idx="3091">
                  <c:v>0.29665071770334966</c:v>
                </c:pt>
                <c:pt idx="3092">
                  <c:v>0.25531914893617019</c:v>
                </c:pt>
                <c:pt idx="3093">
                  <c:v>0.27555555555555555</c:v>
                </c:pt>
                <c:pt idx="3094">
                  <c:v>0.25498007968127534</c:v>
                </c:pt>
                <c:pt idx="3095">
                  <c:v>0.30493273542600896</c:v>
                </c:pt>
                <c:pt idx="3096">
                  <c:v>0.27160493827160492</c:v>
                </c:pt>
                <c:pt idx="3097">
                  <c:v>0.28054298642533926</c:v>
                </c:pt>
                <c:pt idx="3098">
                  <c:v>0.28685258964143473</c:v>
                </c:pt>
                <c:pt idx="3099">
                  <c:v>0.28571428571428625</c:v>
                </c:pt>
                <c:pt idx="3100">
                  <c:v>0.2551440329218107</c:v>
                </c:pt>
                <c:pt idx="3101">
                  <c:v>0.29107981220657281</c:v>
                </c:pt>
                <c:pt idx="3102">
                  <c:v>0.25531914893617019</c:v>
                </c:pt>
                <c:pt idx="3103">
                  <c:v>0.28292682926829338</c:v>
                </c:pt>
                <c:pt idx="3104">
                  <c:v>0.25327510917030566</c:v>
                </c:pt>
                <c:pt idx="3105">
                  <c:v>0.25906735751295334</c:v>
                </c:pt>
                <c:pt idx="3106">
                  <c:v>0.2959641255605383</c:v>
                </c:pt>
                <c:pt idx="3107">
                  <c:v>0.27027027027027073</c:v>
                </c:pt>
                <c:pt idx="3108">
                  <c:v>0.21524663677130093</c:v>
                </c:pt>
                <c:pt idx="3109">
                  <c:v>0.27411167512690382</c:v>
                </c:pt>
                <c:pt idx="3110">
                  <c:v>0.25339366515837108</c:v>
                </c:pt>
                <c:pt idx="3111">
                  <c:v>0.26455026455026481</c:v>
                </c:pt>
                <c:pt idx="3112">
                  <c:v>0.27555555555555555</c:v>
                </c:pt>
                <c:pt idx="3113">
                  <c:v>0.26737967914438576</c:v>
                </c:pt>
                <c:pt idx="3114">
                  <c:v>0.29493087557603687</c:v>
                </c:pt>
                <c:pt idx="3115">
                  <c:v>0.24043715846994557</c:v>
                </c:pt>
                <c:pt idx="3116">
                  <c:v>0.26484018264840181</c:v>
                </c:pt>
                <c:pt idx="3117">
                  <c:v>0.24338624338624362</c:v>
                </c:pt>
                <c:pt idx="3118">
                  <c:v>0.25806451612903231</c:v>
                </c:pt>
                <c:pt idx="3119">
                  <c:v>0.25668449197861037</c:v>
                </c:pt>
                <c:pt idx="3120">
                  <c:v>0.27555555555555555</c:v>
                </c:pt>
                <c:pt idx="3121">
                  <c:v>0.27513227513227556</c:v>
                </c:pt>
                <c:pt idx="3122">
                  <c:v>0.23041474654377891</c:v>
                </c:pt>
                <c:pt idx="3123">
                  <c:v>0.23280423280423304</c:v>
                </c:pt>
                <c:pt idx="3124">
                  <c:v>0.2262443438914033</c:v>
                </c:pt>
                <c:pt idx="3125">
                  <c:v>0.2352941176470589</c:v>
                </c:pt>
                <c:pt idx="3126">
                  <c:v>0.2046511627906977</c:v>
                </c:pt>
                <c:pt idx="3127">
                  <c:v>0.24598930481283468</c:v>
                </c:pt>
                <c:pt idx="3128">
                  <c:v>0.21052631578947392</c:v>
                </c:pt>
                <c:pt idx="3129">
                  <c:v>0.22950819672131173</c:v>
                </c:pt>
                <c:pt idx="3130">
                  <c:v>0.21463414634146374</c:v>
                </c:pt>
                <c:pt idx="3131">
                  <c:v>0.2569832402234638</c:v>
                </c:pt>
                <c:pt idx="3132">
                  <c:v>0.20657276995305138</c:v>
                </c:pt>
                <c:pt idx="3133">
                  <c:v>0.26737967914438576</c:v>
                </c:pt>
                <c:pt idx="3134">
                  <c:v>0.21052631578947392</c:v>
                </c:pt>
                <c:pt idx="3135">
                  <c:v>0.20540540540540581</c:v>
                </c:pt>
                <c:pt idx="3136">
                  <c:v>0.23041474654377891</c:v>
                </c:pt>
                <c:pt idx="3137">
                  <c:v>0.2539682539682544</c:v>
                </c:pt>
                <c:pt idx="3138">
                  <c:v>0.23041474654377891</c:v>
                </c:pt>
                <c:pt idx="3139">
                  <c:v>0.27135678391959878</c:v>
                </c:pt>
                <c:pt idx="3140">
                  <c:v>0.19913419913419933</c:v>
                </c:pt>
                <c:pt idx="3141">
                  <c:v>0.23645320197044356</c:v>
                </c:pt>
                <c:pt idx="3142">
                  <c:v>0.20883534136546225</c:v>
                </c:pt>
                <c:pt idx="3143">
                  <c:v>0.28444444444444483</c:v>
                </c:pt>
                <c:pt idx="3144">
                  <c:v>0.27376425855513259</c:v>
                </c:pt>
                <c:pt idx="3145">
                  <c:v>0.27074235807860264</c:v>
                </c:pt>
                <c:pt idx="3146">
                  <c:v>0.28571428571428625</c:v>
                </c:pt>
                <c:pt idx="3147">
                  <c:v>0.28326180257510725</c:v>
                </c:pt>
                <c:pt idx="3148">
                  <c:v>0.2756183745583039</c:v>
                </c:pt>
                <c:pt idx="3149">
                  <c:v>0.26938775510204155</c:v>
                </c:pt>
                <c:pt idx="3150">
                  <c:v>0.22614840989399318</c:v>
                </c:pt>
                <c:pt idx="3151">
                  <c:v>0.27530364372469673</c:v>
                </c:pt>
                <c:pt idx="3152">
                  <c:v>0.27986348122866972</c:v>
                </c:pt>
                <c:pt idx="3153">
                  <c:v>0.28136882129277657</c:v>
                </c:pt>
                <c:pt idx="3154">
                  <c:v>0.25084745762711863</c:v>
                </c:pt>
                <c:pt idx="3155">
                  <c:v>0.26615969581749088</c:v>
                </c:pt>
                <c:pt idx="3156">
                  <c:v>0.23890784982935181</c:v>
                </c:pt>
                <c:pt idx="3157">
                  <c:v>0.29149797570850239</c:v>
                </c:pt>
                <c:pt idx="3158">
                  <c:v>0.28571428571428625</c:v>
                </c:pt>
                <c:pt idx="3159">
                  <c:v>0.28571428571428625</c:v>
                </c:pt>
                <c:pt idx="3160">
                  <c:v>0.2836363636363638</c:v>
                </c:pt>
                <c:pt idx="3161">
                  <c:v>0.31275720164609055</c:v>
                </c:pt>
                <c:pt idx="3162">
                  <c:v>0.26148409893992985</c:v>
                </c:pt>
                <c:pt idx="3163">
                  <c:v>0.25751072961373389</c:v>
                </c:pt>
                <c:pt idx="3164">
                  <c:v>0.27799227799227866</c:v>
                </c:pt>
                <c:pt idx="3165">
                  <c:v>0.30125523012552274</c:v>
                </c:pt>
                <c:pt idx="3166">
                  <c:v>0.26254826254826252</c:v>
                </c:pt>
                <c:pt idx="3167">
                  <c:v>0.32340425531914979</c:v>
                </c:pt>
                <c:pt idx="3168">
                  <c:v>0.26415094339622641</c:v>
                </c:pt>
                <c:pt idx="3169">
                  <c:v>0.29045643153527018</c:v>
                </c:pt>
                <c:pt idx="3170">
                  <c:v>0.25855513307984834</c:v>
                </c:pt>
                <c:pt idx="3173">
                  <c:v>0.37630662020906019</c:v>
                </c:pt>
                <c:pt idx="3174">
                  <c:v>0.40634920634920685</c:v>
                </c:pt>
                <c:pt idx="3175">
                  <c:v>0.39590443686006893</c:v>
                </c:pt>
                <c:pt idx="3176">
                  <c:v>0.37223974763406942</c:v>
                </c:pt>
                <c:pt idx="3177">
                  <c:v>0.3986710963455154</c:v>
                </c:pt>
                <c:pt idx="3178">
                  <c:v>0.38485804416403835</c:v>
                </c:pt>
                <c:pt idx="3179">
                  <c:v>0.40390879478827413</c:v>
                </c:pt>
                <c:pt idx="3180">
                  <c:v>0.35294117647058826</c:v>
                </c:pt>
                <c:pt idx="3181">
                  <c:v>0.38629283489096611</c:v>
                </c:pt>
                <c:pt idx="3182">
                  <c:v>0.40378548895899052</c:v>
                </c:pt>
                <c:pt idx="3183">
                  <c:v>0.40615384615384631</c:v>
                </c:pt>
                <c:pt idx="3184">
                  <c:v>0.37611940298507507</c:v>
                </c:pt>
                <c:pt idx="3185">
                  <c:v>0.37536656891495718</c:v>
                </c:pt>
                <c:pt idx="3186">
                  <c:v>0.40816326530612246</c:v>
                </c:pt>
                <c:pt idx="3187">
                  <c:v>0.41595441595441679</c:v>
                </c:pt>
                <c:pt idx="3188">
                  <c:v>0.41055718475073316</c:v>
                </c:pt>
                <c:pt idx="3189">
                  <c:v>0.3978201634877393</c:v>
                </c:pt>
                <c:pt idx="3190">
                  <c:v>0.44817927170868382</c:v>
                </c:pt>
                <c:pt idx="3191">
                  <c:v>0.42359249329758764</c:v>
                </c:pt>
                <c:pt idx="3192">
                  <c:v>0.45231607629427872</c:v>
                </c:pt>
                <c:pt idx="3193">
                  <c:v>0.43200000000000038</c:v>
                </c:pt>
                <c:pt idx="3194">
                  <c:v>0.44011142061281339</c:v>
                </c:pt>
                <c:pt idx="3195">
                  <c:v>0.44444444444444442</c:v>
                </c:pt>
                <c:pt idx="3196">
                  <c:v>0.44504021447721176</c:v>
                </c:pt>
                <c:pt idx="3197">
                  <c:v>0.44887780548628431</c:v>
                </c:pt>
                <c:pt idx="3198">
                  <c:v>0.42519685039370081</c:v>
                </c:pt>
                <c:pt idx="3199">
                  <c:v>0.46419753086419729</c:v>
                </c:pt>
                <c:pt idx="3200">
                  <c:v>0.46112600536193032</c:v>
                </c:pt>
                <c:pt idx="3201">
                  <c:v>0.48899755501222492</c:v>
                </c:pt>
                <c:pt idx="3202">
                  <c:v>0.46753246753246802</c:v>
                </c:pt>
                <c:pt idx="3203">
                  <c:v>0.47117794486215536</c:v>
                </c:pt>
                <c:pt idx="3204">
                  <c:v>0.45669291338582735</c:v>
                </c:pt>
                <c:pt idx="3205">
                  <c:v>0.4681933842239186</c:v>
                </c:pt>
                <c:pt idx="3206">
                  <c:v>0.44556962025316454</c:v>
                </c:pt>
                <c:pt idx="3207">
                  <c:v>0.46582278481012701</c:v>
                </c:pt>
                <c:pt idx="3208">
                  <c:v>0.46753246753246802</c:v>
                </c:pt>
                <c:pt idx="3209">
                  <c:v>0.46997389033942638</c:v>
                </c:pt>
                <c:pt idx="3210">
                  <c:v>0.47214854111405885</c:v>
                </c:pt>
                <c:pt idx="3211">
                  <c:v>0.46035805626598481</c:v>
                </c:pt>
                <c:pt idx="3212">
                  <c:v>0.44327176781002636</c:v>
                </c:pt>
                <c:pt idx="3213">
                  <c:v>0.44619422572178474</c:v>
                </c:pt>
                <c:pt idx="3214">
                  <c:v>0.42506811989100862</c:v>
                </c:pt>
                <c:pt idx="3215">
                  <c:v>0.42970822281167131</c:v>
                </c:pt>
                <c:pt idx="3216">
                  <c:v>0.47028423772609818</c:v>
                </c:pt>
                <c:pt idx="3217">
                  <c:v>0.45623342175066312</c:v>
                </c:pt>
                <c:pt idx="3218">
                  <c:v>0.41823056300268147</c:v>
                </c:pt>
                <c:pt idx="3219">
                  <c:v>0.43864229765013057</c:v>
                </c:pt>
                <c:pt idx="3220">
                  <c:v>0.43044619422572217</c:v>
                </c:pt>
                <c:pt idx="3221">
                  <c:v>0.42216358839050172</c:v>
                </c:pt>
                <c:pt idx="3222">
                  <c:v>0.43835616438356251</c:v>
                </c:pt>
                <c:pt idx="3223">
                  <c:v>0.43037974683544383</c:v>
                </c:pt>
                <c:pt idx="3224">
                  <c:v>0.42133333333333334</c:v>
                </c:pt>
                <c:pt idx="3225">
                  <c:v>0.40826873385012918</c:v>
                </c:pt>
                <c:pt idx="3226">
                  <c:v>0.40731070496083616</c:v>
                </c:pt>
                <c:pt idx="3227">
                  <c:v>0.41775456919060128</c:v>
                </c:pt>
                <c:pt idx="3228">
                  <c:v>0.43501326259947015</c:v>
                </c:pt>
                <c:pt idx="3229">
                  <c:v>0.42519685039370081</c:v>
                </c:pt>
                <c:pt idx="3230">
                  <c:v>0.43044619422572217</c:v>
                </c:pt>
                <c:pt idx="3231">
                  <c:v>0.40826873385012918</c:v>
                </c:pt>
                <c:pt idx="3232">
                  <c:v>0.41775456919060128</c:v>
                </c:pt>
                <c:pt idx="3233">
                  <c:v>0.43734643734643786</c:v>
                </c:pt>
                <c:pt idx="3236">
                  <c:v>0.42159383033419034</c:v>
                </c:pt>
                <c:pt idx="3237">
                  <c:v>0.4194373401534528</c:v>
                </c:pt>
                <c:pt idx="3238">
                  <c:v>0.41775456919060128</c:v>
                </c:pt>
                <c:pt idx="3239">
                  <c:v>0.41860465116279111</c:v>
                </c:pt>
                <c:pt idx="3240">
                  <c:v>0.39897698209718757</c:v>
                </c:pt>
                <c:pt idx="3241">
                  <c:v>0.4</c:v>
                </c:pt>
                <c:pt idx="3242">
                  <c:v>0.40533333333333327</c:v>
                </c:pt>
                <c:pt idx="3243">
                  <c:v>0.42359249329758764</c:v>
                </c:pt>
                <c:pt idx="3244">
                  <c:v>0.41551246537396208</c:v>
                </c:pt>
                <c:pt idx="3245">
                  <c:v>0.39669421487603307</c:v>
                </c:pt>
                <c:pt idx="3246">
                  <c:v>0.38356164383561697</c:v>
                </c:pt>
                <c:pt idx="3247">
                  <c:v>0.40345821325648462</c:v>
                </c:pt>
                <c:pt idx="3248">
                  <c:v>0.38016528925619836</c:v>
                </c:pt>
                <c:pt idx="3249">
                  <c:v>0.38873239436619716</c:v>
                </c:pt>
                <c:pt idx="3250">
                  <c:v>0.39335180055401725</c:v>
                </c:pt>
                <c:pt idx="3251">
                  <c:v>0.40668523676880231</c:v>
                </c:pt>
                <c:pt idx="3252">
                  <c:v>0.40771349862258954</c:v>
                </c:pt>
                <c:pt idx="3253">
                  <c:v>0.39335180055401725</c:v>
                </c:pt>
                <c:pt idx="3254">
                  <c:v>0.41551246537396208</c:v>
                </c:pt>
                <c:pt idx="3255">
                  <c:v>0.41551246537396208</c:v>
                </c:pt>
                <c:pt idx="3256">
                  <c:v>0.41322314049586778</c:v>
                </c:pt>
                <c:pt idx="3257">
                  <c:v>0.4</c:v>
                </c:pt>
                <c:pt idx="3258">
                  <c:v>0.40108401084010842</c:v>
                </c:pt>
                <c:pt idx="3259">
                  <c:v>0.41322314049586778</c:v>
                </c:pt>
                <c:pt idx="3260">
                  <c:v>0.38440111420612816</c:v>
                </c:pt>
                <c:pt idx="3261">
                  <c:v>0.38781163434903115</c:v>
                </c:pt>
                <c:pt idx="3262">
                  <c:v>0.41456582633053235</c:v>
                </c:pt>
                <c:pt idx="3263">
                  <c:v>0.40114613180515757</c:v>
                </c:pt>
                <c:pt idx="3264">
                  <c:v>0.39316239316239388</c:v>
                </c:pt>
                <c:pt idx="3265">
                  <c:v>0.38938053097345243</c:v>
                </c:pt>
                <c:pt idx="3266">
                  <c:v>0.39296187683284578</c:v>
                </c:pt>
                <c:pt idx="3267">
                  <c:v>0.43768996960486445</c:v>
                </c:pt>
                <c:pt idx="3268">
                  <c:v>0.42136498516320575</c:v>
                </c:pt>
                <c:pt idx="3269">
                  <c:v>0.40840840840840842</c:v>
                </c:pt>
                <c:pt idx="3270">
                  <c:v>0.42815249266862182</c:v>
                </c:pt>
                <c:pt idx="3271">
                  <c:v>0.38176638176638217</c:v>
                </c:pt>
                <c:pt idx="3272">
                  <c:v>0.39420289855072482</c:v>
                </c:pt>
                <c:pt idx="3273">
                  <c:v>0.40793201133144524</c:v>
                </c:pt>
                <c:pt idx="3274">
                  <c:v>0.40563380281690126</c:v>
                </c:pt>
                <c:pt idx="3275">
                  <c:v>0.38938053097345243</c:v>
                </c:pt>
                <c:pt idx="3276">
                  <c:v>0.40345821325648462</c:v>
                </c:pt>
                <c:pt idx="3277">
                  <c:v>0.41441441441441484</c:v>
                </c:pt>
                <c:pt idx="3278">
                  <c:v>0.40114613180515757</c:v>
                </c:pt>
                <c:pt idx="3279">
                  <c:v>0.41498559077809832</c:v>
                </c:pt>
                <c:pt idx="3280">
                  <c:v>0.41926345609065158</c:v>
                </c:pt>
                <c:pt idx="3281">
                  <c:v>0.40220385674931125</c:v>
                </c:pt>
                <c:pt idx="3282">
                  <c:v>0.40563380281690126</c:v>
                </c:pt>
                <c:pt idx="3283">
                  <c:v>0.38095238095238165</c:v>
                </c:pt>
                <c:pt idx="3284">
                  <c:v>0.38997214484679682</c:v>
                </c:pt>
                <c:pt idx="3285">
                  <c:v>0.40114613180515757</c:v>
                </c:pt>
                <c:pt idx="3286">
                  <c:v>0.391184573002756</c:v>
                </c:pt>
                <c:pt idx="3287">
                  <c:v>0.37463976945245014</c:v>
                </c:pt>
                <c:pt idx="3288">
                  <c:v>0.40871934604904631</c:v>
                </c:pt>
                <c:pt idx="3289">
                  <c:v>0.39769452449567738</c:v>
                </c:pt>
                <c:pt idx="3290">
                  <c:v>0.39650145772594814</c:v>
                </c:pt>
                <c:pt idx="3291">
                  <c:v>0.37837837837837923</c:v>
                </c:pt>
                <c:pt idx="3292">
                  <c:v>0.39886039886039942</c:v>
                </c:pt>
                <c:pt idx="3293">
                  <c:v>0.39274924471299094</c:v>
                </c:pt>
                <c:pt idx="3294">
                  <c:v>0.42388059701492636</c:v>
                </c:pt>
                <c:pt idx="3295">
                  <c:v>0.37611940298507507</c:v>
                </c:pt>
                <c:pt idx="3296">
                  <c:v>0.4</c:v>
                </c:pt>
                <c:pt idx="3297">
                  <c:v>0.41441441441441484</c:v>
                </c:pt>
                <c:pt idx="3298">
                  <c:v>0.37982195845697331</c:v>
                </c:pt>
                <c:pt idx="3299">
                  <c:v>0.36085626911315061</c:v>
                </c:pt>
                <c:pt idx="3300">
                  <c:v>0.34626865671641793</c:v>
                </c:pt>
                <c:pt idx="3301">
                  <c:v>0.3976261127596451</c:v>
                </c:pt>
                <c:pt idx="3302">
                  <c:v>0.41337386018237143</c:v>
                </c:pt>
                <c:pt idx="3303">
                  <c:v>0.38532110091743194</c:v>
                </c:pt>
                <c:pt idx="3304">
                  <c:v>0.38709677419354904</c:v>
                </c:pt>
                <c:pt idx="3305">
                  <c:v>0.39875389408099687</c:v>
                </c:pt>
                <c:pt idx="3306">
                  <c:v>0.40949554896142426</c:v>
                </c:pt>
                <c:pt idx="3307">
                  <c:v>0.37538461538461676</c:v>
                </c:pt>
                <c:pt idx="3308">
                  <c:v>0.38575667655786428</c:v>
                </c:pt>
                <c:pt idx="3309">
                  <c:v>0.43692307692307747</c:v>
                </c:pt>
                <c:pt idx="3310">
                  <c:v>0.42136498516320575</c:v>
                </c:pt>
                <c:pt idx="3311">
                  <c:v>0.41337386018237143</c:v>
                </c:pt>
                <c:pt idx="3312">
                  <c:v>0.40114613180515757</c:v>
                </c:pt>
                <c:pt idx="3313">
                  <c:v>0.43425076452599387</c:v>
                </c:pt>
                <c:pt idx="3314">
                  <c:v>0.41642228739003018</c:v>
                </c:pt>
                <c:pt idx="3315">
                  <c:v>0.40356083086053418</c:v>
                </c:pt>
                <c:pt idx="3316">
                  <c:v>0.40356083086053418</c:v>
                </c:pt>
                <c:pt idx="3317">
                  <c:v>0.39039039039039092</c:v>
                </c:pt>
                <c:pt idx="3318">
                  <c:v>0.40345821325648462</c:v>
                </c:pt>
                <c:pt idx="3319">
                  <c:v>0.40121580547112429</c:v>
                </c:pt>
                <c:pt idx="3320">
                  <c:v>0.42228739002932558</c:v>
                </c:pt>
                <c:pt idx="3321">
                  <c:v>0.38575667655786428</c:v>
                </c:pt>
                <c:pt idx="3322">
                  <c:v>0.38176638176638217</c:v>
                </c:pt>
                <c:pt idx="3323">
                  <c:v>0.39528023598820139</c:v>
                </c:pt>
                <c:pt idx="3324">
                  <c:v>0.42492917847025546</c:v>
                </c:pt>
                <c:pt idx="3325">
                  <c:v>0.42228739002932558</c:v>
                </c:pt>
                <c:pt idx="3326">
                  <c:v>0.41873278236914652</c:v>
                </c:pt>
                <c:pt idx="3327">
                  <c:v>0.42105263157894773</c:v>
                </c:pt>
                <c:pt idx="3328">
                  <c:v>0.43271767810026424</c:v>
                </c:pt>
                <c:pt idx="3329">
                  <c:v>0.41873278236914652</c:v>
                </c:pt>
                <c:pt idx="3330">
                  <c:v>0.42440318302387325</c:v>
                </c:pt>
                <c:pt idx="3331">
                  <c:v>0.42970822281167131</c:v>
                </c:pt>
                <c:pt idx="3332">
                  <c:v>0.48062015503875982</c:v>
                </c:pt>
                <c:pt idx="3333">
                  <c:v>0.41823056300268147</c:v>
                </c:pt>
                <c:pt idx="3334">
                  <c:v>0.42359249329758764</c:v>
                </c:pt>
                <c:pt idx="3335">
                  <c:v>0.43213296398892037</c:v>
                </c:pt>
                <c:pt idx="3336">
                  <c:v>0.43835616438356251</c:v>
                </c:pt>
                <c:pt idx="3337">
                  <c:v>0.40443213296398894</c:v>
                </c:pt>
                <c:pt idx="3338">
                  <c:v>0.45325779036827196</c:v>
                </c:pt>
                <c:pt idx="3339">
                  <c:v>0.4135977337110483</c:v>
                </c:pt>
                <c:pt idx="3340">
                  <c:v>0.44077134986225897</c:v>
                </c:pt>
                <c:pt idx="3341">
                  <c:v>0.42318840579710215</c:v>
                </c:pt>
                <c:pt idx="3342">
                  <c:v>0.42818428184281959</c:v>
                </c:pt>
                <c:pt idx="3343">
                  <c:v>0.41456582633053235</c:v>
                </c:pt>
                <c:pt idx="3344">
                  <c:v>0.42440318302387325</c:v>
                </c:pt>
                <c:pt idx="3345">
                  <c:v>0.41909814323607431</c:v>
                </c:pt>
                <c:pt idx="3346">
                  <c:v>0.41509433962264214</c:v>
                </c:pt>
                <c:pt idx="3347">
                  <c:v>0.4</c:v>
                </c:pt>
                <c:pt idx="3348">
                  <c:v>0.40310077519379883</c:v>
                </c:pt>
                <c:pt idx="3349">
                  <c:v>0.41416893732970111</c:v>
                </c:pt>
                <c:pt idx="3350">
                  <c:v>0.42587601078167175</c:v>
                </c:pt>
                <c:pt idx="3351">
                  <c:v>0.40443213296398894</c:v>
                </c:pt>
                <c:pt idx="3352">
                  <c:v>0.41396508728179582</c:v>
                </c:pt>
                <c:pt idx="3353">
                  <c:v>0.40310077519379883</c:v>
                </c:pt>
                <c:pt idx="3354">
                  <c:v>0.41813602015113305</c:v>
                </c:pt>
                <c:pt idx="3355">
                  <c:v>0.40310077519379883</c:v>
                </c:pt>
                <c:pt idx="3356">
                  <c:v>0.43456790123456873</c:v>
                </c:pt>
                <c:pt idx="3357">
                  <c:v>0.44783715012722625</c:v>
                </c:pt>
                <c:pt idx="3358">
                  <c:v>0.44124700239808129</c:v>
                </c:pt>
                <c:pt idx="3359">
                  <c:v>0.43373493975903632</c:v>
                </c:pt>
                <c:pt idx="3360">
                  <c:v>0.43026004728132389</c:v>
                </c:pt>
                <c:pt idx="3361">
                  <c:v>0.4517647058823534</c:v>
                </c:pt>
                <c:pt idx="3362">
                  <c:v>0.41647597254004637</c:v>
                </c:pt>
                <c:pt idx="3363">
                  <c:v>0.42823529411764732</c:v>
                </c:pt>
                <c:pt idx="3364">
                  <c:v>0.42956120092378752</c:v>
                </c:pt>
                <c:pt idx="3365">
                  <c:v>0.41491841491841541</c:v>
                </c:pt>
                <c:pt idx="3366">
                  <c:v>0.44494382022471912</c:v>
                </c:pt>
                <c:pt idx="3367">
                  <c:v>0.42823529411764732</c:v>
                </c:pt>
                <c:pt idx="3368">
                  <c:v>0.4563758389261745</c:v>
                </c:pt>
                <c:pt idx="3369">
                  <c:v>0.43280182232346315</c:v>
                </c:pt>
                <c:pt idx="3370">
                  <c:v>0.45474613686534215</c:v>
                </c:pt>
                <c:pt idx="3371">
                  <c:v>0.44776119402985082</c:v>
                </c:pt>
                <c:pt idx="3372">
                  <c:v>0.45161290322580716</c:v>
                </c:pt>
                <c:pt idx="3373">
                  <c:v>0.45511482254697289</c:v>
                </c:pt>
                <c:pt idx="3374">
                  <c:v>0.45591397849462412</c:v>
                </c:pt>
                <c:pt idx="3375">
                  <c:v>0.42643923240938164</c:v>
                </c:pt>
                <c:pt idx="3376">
                  <c:v>0.46511627906976816</c:v>
                </c:pt>
                <c:pt idx="3377">
                  <c:v>0.43628509719222514</c:v>
                </c:pt>
                <c:pt idx="3378">
                  <c:v>0.45859872611465013</c:v>
                </c:pt>
                <c:pt idx="3379">
                  <c:v>0.46420824295010849</c:v>
                </c:pt>
                <c:pt idx="3380">
                  <c:v>0.44720496894409978</c:v>
                </c:pt>
                <c:pt idx="3381">
                  <c:v>0.44444444444444442</c:v>
                </c:pt>
                <c:pt idx="3382">
                  <c:v>0.45929018789144088</c:v>
                </c:pt>
                <c:pt idx="3383">
                  <c:v>0.46088794926004312</c:v>
                </c:pt>
                <c:pt idx="3384">
                  <c:v>0.47676767676767717</c:v>
                </c:pt>
                <c:pt idx="3385">
                  <c:v>0.46393762183235882</c:v>
                </c:pt>
                <c:pt idx="3386">
                  <c:v>0.48355899419729265</c:v>
                </c:pt>
                <c:pt idx="3387">
                  <c:v>0.49115913555992141</c:v>
                </c:pt>
                <c:pt idx="3388">
                  <c:v>0.50096339113680077</c:v>
                </c:pt>
                <c:pt idx="3389">
                  <c:v>0.46065259117082585</c:v>
                </c:pt>
                <c:pt idx="3390">
                  <c:v>0.47358121330724157</c:v>
                </c:pt>
                <c:pt idx="3391">
                  <c:v>0.4699029126213593</c:v>
                </c:pt>
                <c:pt idx="3392">
                  <c:v>0.49129593810444888</c:v>
                </c:pt>
                <c:pt idx="3393">
                  <c:v>0.46857142857142853</c:v>
                </c:pt>
                <c:pt idx="3394">
                  <c:v>0.50098619329388561</c:v>
                </c:pt>
                <c:pt idx="3395">
                  <c:v>0.4930417495029823</c:v>
                </c:pt>
                <c:pt idx="3396">
                  <c:v>0.50096339113680077</c:v>
                </c:pt>
                <c:pt idx="3397">
                  <c:v>0.49287169042769907</c:v>
                </c:pt>
                <c:pt idx="3398">
                  <c:v>0.49900199600798445</c:v>
                </c:pt>
                <c:pt idx="3399">
                  <c:v>0.47578947368421126</c:v>
                </c:pt>
                <c:pt idx="3400">
                  <c:v>0.48670756646216767</c:v>
                </c:pt>
                <c:pt idx="3401">
                  <c:v>0.44685466377440436</c:v>
                </c:pt>
                <c:pt idx="3402">
                  <c:v>0.47558386411889653</c:v>
                </c:pt>
                <c:pt idx="3403">
                  <c:v>0.45161290322580716</c:v>
                </c:pt>
                <c:pt idx="3404">
                  <c:v>0.4567627494456763</c:v>
                </c:pt>
                <c:pt idx="3405">
                  <c:v>0.44028103044496475</c:v>
                </c:pt>
                <c:pt idx="3406">
                  <c:v>0.43990929705215476</c:v>
                </c:pt>
                <c:pt idx="3407">
                  <c:v>0.42755344418052255</c:v>
                </c:pt>
                <c:pt idx="3408">
                  <c:v>0.4295942720763723</c:v>
                </c:pt>
                <c:pt idx="3409">
                  <c:v>0.43294117647058822</c:v>
                </c:pt>
                <c:pt idx="3410">
                  <c:v>0.43498817966903169</c:v>
                </c:pt>
                <c:pt idx="3411">
                  <c:v>0.4110854503464203</c:v>
                </c:pt>
                <c:pt idx="3412">
                  <c:v>0.40470588235294175</c:v>
                </c:pt>
                <c:pt idx="3413">
                  <c:v>0.44496487119438016</c:v>
                </c:pt>
                <c:pt idx="3414">
                  <c:v>0.43020594965675057</c:v>
                </c:pt>
                <c:pt idx="3415">
                  <c:v>0.43418013856812926</c:v>
                </c:pt>
                <c:pt idx="3416">
                  <c:v>0.40493827160493867</c:v>
                </c:pt>
                <c:pt idx="3417">
                  <c:v>0.43091334894613575</c:v>
                </c:pt>
                <c:pt idx="3418">
                  <c:v>0.3959899749373445</c:v>
                </c:pt>
                <c:pt idx="3419">
                  <c:v>0.41445783132530167</c:v>
                </c:pt>
                <c:pt idx="3420">
                  <c:v>0.41396508728179582</c:v>
                </c:pt>
                <c:pt idx="3421">
                  <c:v>0.40380047505938316</c:v>
                </c:pt>
                <c:pt idx="3422">
                  <c:v>0.39702233250620389</c:v>
                </c:pt>
                <c:pt idx="3423">
                  <c:v>0.44191343963553525</c:v>
                </c:pt>
                <c:pt idx="3424">
                  <c:v>0.37220843672456588</c:v>
                </c:pt>
                <c:pt idx="3425">
                  <c:v>0.41958041958042014</c:v>
                </c:pt>
                <c:pt idx="3426">
                  <c:v>0.35772357723577292</c:v>
                </c:pt>
                <c:pt idx="3427">
                  <c:v>0.34986945169712796</c:v>
                </c:pt>
                <c:pt idx="3428">
                  <c:v>0.34383954154727792</c:v>
                </c:pt>
                <c:pt idx="3429">
                  <c:v>0.32189973614775774</c:v>
                </c:pt>
                <c:pt idx="3430">
                  <c:v>0.35170603674540685</c:v>
                </c:pt>
                <c:pt idx="3431">
                  <c:v>0.36591478696741947</c:v>
                </c:pt>
                <c:pt idx="3432">
                  <c:v>0.37851662404092118</c:v>
                </c:pt>
                <c:pt idx="3433">
                  <c:v>0.40816326530612246</c:v>
                </c:pt>
                <c:pt idx="3434">
                  <c:v>0.39294710327456001</c:v>
                </c:pt>
                <c:pt idx="3435">
                  <c:v>0.45972495088408682</c:v>
                </c:pt>
                <c:pt idx="3436">
                  <c:v>0.38024691358024765</c:v>
                </c:pt>
                <c:pt idx="3437">
                  <c:v>0.47798742138364869</c:v>
                </c:pt>
                <c:pt idx="3438">
                  <c:v>0.38369304556354916</c:v>
                </c:pt>
                <c:pt idx="3439">
                  <c:v>0.43383947939262568</c:v>
                </c:pt>
                <c:pt idx="3440">
                  <c:v>0.36553524804177523</c:v>
                </c:pt>
                <c:pt idx="3441">
                  <c:v>0.38478747203579455</c:v>
                </c:pt>
                <c:pt idx="3442">
                  <c:v>0.32891246684350212</c:v>
                </c:pt>
                <c:pt idx="3443">
                  <c:v>0.34498834498834546</c:v>
                </c:pt>
                <c:pt idx="3444">
                  <c:v>0.33787465940054578</c:v>
                </c:pt>
                <c:pt idx="3445">
                  <c:v>0.32207792207792257</c:v>
                </c:pt>
                <c:pt idx="3446">
                  <c:v>0.34957020057306598</c:v>
                </c:pt>
                <c:pt idx="3447">
                  <c:v>0.30727762803234532</c:v>
                </c:pt>
                <c:pt idx="3448">
                  <c:v>0.30283911671924341</c:v>
                </c:pt>
                <c:pt idx="3449">
                  <c:v>0.29226361031518627</c:v>
                </c:pt>
                <c:pt idx="3450">
                  <c:v>0.32362459546925676</c:v>
                </c:pt>
                <c:pt idx="3451">
                  <c:v>0.26586102719033233</c:v>
                </c:pt>
                <c:pt idx="3452">
                  <c:v>0.28571428571428625</c:v>
                </c:pt>
                <c:pt idx="3453">
                  <c:v>0.27138643067846657</c:v>
                </c:pt>
                <c:pt idx="3454">
                  <c:v>0.29235880398671166</c:v>
                </c:pt>
                <c:pt idx="3455">
                  <c:v>0.27920227920227964</c:v>
                </c:pt>
                <c:pt idx="3456">
                  <c:v>0.29581993569131831</c:v>
                </c:pt>
                <c:pt idx="3457">
                  <c:v>0.2915451895043733</c:v>
                </c:pt>
                <c:pt idx="3458">
                  <c:v>0.30449826989619388</c:v>
                </c:pt>
                <c:pt idx="3459">
                  <c:v>0.28571428571428625</c:v>
                </c:pt>
                <c:pt idx="3460">
                  <c:v>0.28975265017667845</c:v>
                </c:pt>
                <c:pt idx="3461">
                  <c:v>0.24104234527687327</c:v>
                </c:pt>
                <c:pt idx="3462">
                  <c:v>0.28782287822878305</c:v>
                </c:pt>
                <c:pt idx="3463">
                  <c:v>0.27722772277227731</c:v>
                </c:pt>
                <c:pt idx="3464">
                  <c:v>0.27436823104693142</c:v>
                </c:pt>
                <c:pt idx="3465">
                  <c:v>0.27118644067796632</c:v>
                </c:pt>
                <c:pt idx="3466">
                  <c:v>0.30711610486891422</c:v>
                </c:pt>
                <c:pt idx="3467">
                  <c:v>0.24422442244224452</c:v>
                </c:pt>
                <c:pt idx="3468">
                  <c:v>0.27715355805243425</c:v>
                </c:pt>
                <c:pt idx="3469">
                  <c:v>0.26578073089701032</c:v>
                </c:pt>
                <c:pt idx="3470">
                  <c:v>0.28880866425992868</c:v>
                </c:pt>
                <c:pt idx="3471">
                  <c:v>0.27301587301587366</c:v>
                </c:pt>
                <c:pt idx="3472">
                  <c:v>0.26181818181818223</c:v>
                </c:pt>
                <c:pt idx="3473">
                  <c:v>0.27794561933534789</c:v>
                </c:pt>
                <c:pt idx="3474">
                  <c:v>0.27436823104693142</c:v>
                </c:pt>
                <c:pt idx="3475">
                  <c:v>0.27794561933534789</c:v>
                </c:pt>
                <c:pt idx="3476">
                  <c:v>0.28975265017667845</c:v>
                </c:pt>
                <c:pt idx="3477">
                  <c:v>0.32047477744807212</c:v>
                </c:pt>
                <c:pt idx="3478">
                  <c:v>0.3157894736842114</c:v>
                </c:pt>
                <c:pt idx="3479">
                  <c:v>0.31197771587743811</c:v>
                </c:pt>
                <c:pt idx="3480">
                  <c:v>0.28782287822878305</c:v>
                </c:pt>
                <c:pt idx="3481">
                  <c:v>0.2915451895043733</c:v>
                </c:pt>
                <c:pt idx="3482">
                  <c:v>0.29553264604810975</c:v>
                </c:pt>
                <c:pt idx="3483">
                  <c:v>0.30945558739255102</c:v>
                </c:pt>
                <c:pt idx="3484">
                  <c:v>0.30420711974110026</c:v>
                </c:pt>
                <c:pt idx="3485">
                  <c:v>0.31805929919137482</c:v>
                </c:pt>
                <c:pt idx="3486">
                  <c:v>0.28178694158075646</c:v>
                </c:pt>
                <c:pt idx="3487">
                  <c:v>0.32686980609418337</c:v>
                </c:pt>
                <c:pt idx="3488">
                  <c:v>0.29235880398671166</c:v>
                </c:pt>
                <c:pt idx="3489">
                  <c:v>0.26210826210826232</c:v>
                </c:pt>
                <c:pt idx="3490">
                  <c:v>0.25605536332179935</c:v>
                </c:pt>
                <c:pt idx="3491">
                  <c:v>0.25519287833827892</c:v>
                </c:pt>
                <c:pt idx="3492">
                  <c:v>0.30175438596491305</c:v>
                </c:pt>
                <c:pt idx="3493">
                  <c:v>0.2985074626865673</c:v>
                </c:pt>
                <c:pt idx="3494">
                  <c:v>0.2807017543859649</c:v>
                </c:pt>
                <c:pt idx="3495">
                  <c:v>0.3008849557522133</c:v>
                </c:pt>
                <c:pt idx="3496">
                  <c:v>0.2807017543859649</c:v>
                </c:pt>
                <c:pt idx="3497">
                  <c:v>0.27565982404692074</c:v>
                </c:pt>
                <c:pt idx="3498">
                  <c:v>0.29553264604810975</c:v>
                </c:pt>
                <c:pt idx="3499">
                  <c:v>0.27728613569321536</c:v>
                </c:pt>
                <c:pt idx="3500">
                  <c:v>0.29065743944636679</c:v>
                </c:pt>
                <c:pt idx="3501">
                  <c:v>0.26666666666666705</c:v>
                </c:pt>
                <c:pt idx="3502">
                  <c:v>0.29965156794425163</c:v>
                </c:pt>
                <c:pt idx="3503">
                  <c:v>0.28486646884273054</c:v>
                </c:pt>
                <c:pt idx="3504">
                  <c:v>0.28975265017667845</c:v>
                </c:pt>
                <c:pt idx="3505">
                  <c:v>0.26865671641791045</c:v>
                </c:pt>
                <c:pt idx="3506">
                  <c:v>0.30240549828178692</c:v>
                </c:pt>
                <c:pt idx="3507">
                  <c:v>0.27405247813411082</c:v>
                </c:pt>
                <c:pt idx="3508">
                  <c:v>0.29206349206349208</c:v>
                </c:pt>
                <c:pt idx="3509">
                  <c:v>0.28571428571428625</c:v>
                </c:pt>
                <c:pt idx="3510">
                  <c:v>0.3118644067796621</c:v>
                </c:pt>
                <c:pt idx="3511">
                  <c:v>0.31231231231231293</c:v>
                </c:pt>
                <c:pt idx="3512">
                  <c:v>0.28664495114006538</c:v>
                </c:pt>
                <c:pt idx="3513">
                  <c:v>0.29461756373937736</c:v>
                </c:pt>
                <c:pt idx="3514">
                  <c:v>0.2821316614420063</c:v>
                </c:pt>
                <c:pt idx="3515">
                  <c:v>0.3081232492997204</c:v>
                </c:pt>
                <c:pt idx="3516">
                  <c:v>0.31384615384615422</c:v>
                </c:pt>
                <c:pt idx="3517">
                  <c:v>0.32225063938618931</c:v>
                </c:pt>
                <c:pt idx="3518">
                  <c:v>0.29737609329446196</c:v>
                </c:pt>
                <c:pt idx="3519">
                  <c:v>0.34120734908136474</c:v>
                </c:pt>
                <c:pt idx="3520">
                  <c:v>0.29737609329446196</c:v>
                </c:pt>
                <c:pt idx="3521">
                  <c:v>0.31362467866323951</c:v>
                </c:pt>
                <c:pt idx="3522">
                  <c:v>0.30913348946135827</c:v>
                </c:pt>
                <c:pt idx="3523">
                  <c:v>0.32898172323759867</c:v>
                </c:pt>
                <c:pt idx="3524">
                  <c:v>0.30724637681159422</c:v>
                </c:pt>
                <c:pt idx="3525">
                  <c:v>0.33773087071240177</c:v>
                </c:pt>
                <c:pt idx="3526">
                  <c:v>0.30144927536231936</c:v>
                </c:pt>
                <c:pt idx="3527">
                  <c:v>0.3152454780361757</c:v>
                </c:pt>
                <c:pt idx="3528">
                  <c:v>0.33053221288515444</c:v>
                </c:pt>
                <c:pt idx="3529">
                  <c:v>0.31738035264483694</c:v>
                </c:pt>
                <c:pt idx="3530">
                  <c:v>0.30379746835443078</c:v>
                </c:pt>
                <c:pt idx="3531">
                  <c:v>0.33890214797136092</c:v>
                </c:pt>
                <c:pt idx="3532">
                  <c:v>0.35883905013192613</c:v>
                </c:pt>
                <c:pt idx="3533">
                  <c:v>0.38724373576309795</c:v>
                </c:pt>
                <c:pt idx="3534">
                  <c:v>0.33249370277078122</c:v>
                </c:pt>
                <c:pt idx="3535">
                  <c:v>0.36658932714617182</c:v>
                </c:pt>
                <c:pt idx="3536">
                  <c:v>0.34398034398034477</c:v>
                </c:pt>
                <c:pt idx="3537">
                  <c:v>0.39179954441913423</c:v>
                </c:pt>
                <c:pt idx="3538">
                  <c:v>0.34229828850855726</c:v>
                </c:pt>
                <c:pt idx="3539">
                  <c:v>0.36404494382022518</c:v>
                </c:pt>
                <c:pt idx="3540">
                  <c:v>0.36829836829836832</c:v>
                </c:pt>
                <c:pt idx="3541">
                  <c:v>0.37583892617449738</c:v>
                </c:pt>
                <c:pt idx="3542">
                  <c:v>0.38374717832957156</c:v>
                </c:pt>
                <c:pt idx="3543">
                  <c:v>0.4</c:v>
                </c:pt>
                <c:pt idx="3544">
                  <c:v>0.39120879120879187</c:v>
                </c:pt>
                <c:pt idx="3545">
                  <c:v>0.43137254901960886</c:v>
                </c:pt>
                <c:pt idx="3546">
                  <c:v>0.39909297052154247</c:v>
                </c:pt>
                <c:pt idx="3547">
                  <c:v>0.42516268980477312</c:v>
                </c:pt>
                <c:pt idx="3548">
                  <c:v>0.39651416122004485</c:v>
                </c:pt>
                <c:pt idx="3549">
                  <c:v>0.42572062084257251</c:v>
                </c:pt>
                <c:pt idx="3550">
                  <c:v>0.4404494382022473</c:v>
                </c:pt>
                <c:pt idx="3551">
                  <c:v>0.42247191011236007</c:v>
                </c:pt>
                <c:pt idx="3552">
                  <c:v>0.40172786177105885</c:v>
                </c:pt>
                <c:pt idx="3553">
                  <c:v>0.42437923250564386</c:v>
                </c:pt>
                <c:pt idx="3554">
                  <c:v>0.41685144124168538</c:v>
                </c:pt>
                <c:pt idx="3555">
                  <c:v>0.43083900226757382</c:v>
                </c:pt>
                <c:pt idx="3556">
                  <c:v>0.43628509719222514</c:v>
                </c:pt>
                <c:pt idx="3557">
                  <c:v>0.4489795918367348</c:v>
                </c:pt>
                <c:pt idx="3558">
                  <c:v>0.44536082474226851</c:v>
                </c:pt>
                <c:pt idx="3559">
                  <c:v>0.44835164835164837</c:v>
                </c:pt>
                <c:pt idx="3560">
                  <c:v>0.45360824742268041</c:v>
                </c:pt>
                <c:pt idx="3561">
                  <c:v>0.45119305856832875</c:v>
                </c:pt>
                <c:pt idx="3562">
                  <c:v>0.469184890656064</c:v>
                </c:pt>
                <c:pt idx="3563">
                  <c:v>0.42826552462526768</c:v>
                </c:pt>
                <c:pt idx="3564">
                  <c:v>0.45824411134903642</c:v>
                </c:pt>
                <c:pt idx="3565">
                  <c:v>0.44150110375275936</c:v>
                </c:pt>
                <c:pt idx="3566">
                  <c:v>0.45514223194748382</c:v>
                </c:pt>
                <c:pt idx="3567">
                  <c:v>0.45434298440979981</c:v>
                </c:pt>
                <c:pt idx="3568">
                  <c:v>0.45879732739420936</c:v>
                </c:pt>
                <c:pt idx="3569">
                  <c:v>0.44543429844097993</c:v>
                </c:pt>
                <c:pt idx="3570">
                  <c:v>0.44776119402985082</c:v>
                </c:pt>
                <c:pt idx="3571">
                  <c:v>0.44201312910284513</c:v>
                </c:pt>
                <c:pt idx="3572">
                  <c:v>0.47084233261339076</c:v>
                </c:pt>
                <c:pt idx="3573">
                  <c:v>0.47516198704103685</c:v>
                </c:pt>
                <c:pt idx="3574">
                  <c:v>0.45356371490280817</c:v>
                </c:pt>
                <c:pt idx="3575">
                  <c:v>0.44863731656184475</c:v>
                </c:pt>
                <c:pt idx="3576">
                  <c:v>0.46187363834422701</c:v>
                </c:pt>
                <c:pt idx="3577">
                  <c:v>0.4404494382022473</c:v>
                </c:pt>
                <c:pt idx="3578">
                  <c:v>0.45274725274725275</c:v>
                </c:pt>
                <c:pt idx="3579">
                  <c:v>0.44345898004434647</c:v>
                </c:pt>
                <c:pt idx="3580">
                  <c:v>0.43870967741935535</c:v>
                </c:pt>
                <c:pt idx="3583">
                  <c:v>0.42265795206971685</c:v>
                </c:pt>
                <c:pt idx="3584">
                  <c:v>0.43076923076923085</c:v>
                </c:pt>
                <c:pt idx="3585">
                  <c:v>0.4111349036402574</c:v>
                </c:pt>
                <c:pt idx="3586">
                  <c:v>0.43440860215053806</c:v>
                </c:pt>
                <c:pt idx="3587">
                  <c:v>0.41501103752759383</c:v>
                </c:pt>
                <c:pt idx="3588">
                  <c:v>0.40879120879120873</c:v>
                </c:pt>
                <c:pt idx="3589">
                  <c:v>0.41188959660297297</c:v>
                </c:pt>
                <c:pt idx="3590">
                  <c:v>0.39913232104121482</c:v>
                </c:pt>
                <c:pt idx="3591">
                  <c:v>0.39085239085239154</c:v>
                </c:pt>
                <c:pt idx="3592">
                  <c:v>0.39215686274509864</c:v>
                </c:pt>
                <c:pt idx="3593">
                  <c:v>0.38752783964365339</c:v>
                </c:pt>
                <c:pt idx="3594">
                  <c:v>0.408988764044945</c:v>
                </c:pt>
                <c:pt idx="3595">
                  <c:v>0.42630385487528383</c:v>
                </c:pt>
                <c:pt idx="3596">
                  <c:v>0.39002267573696248</c:v>
                </c:pt>
                <c:pt idx="3597">
                  <c:v>0.41269841269841268</c:v>
                </c:pt>
                <c:pt idx="3598">
                  <c:v>0.39260969976905402</c:v>
                </c:pt>
                <c:pt idx="3599">
                  <c:v>0.40816326530612246</c:v>
                </c:pt>
                <c:pt idx="3600">
                  <c:v>0.40089086859688233</c:v>
                </c:pt>
                <c:pt idx="3601">
                  <c:v>0.40780911062906738</c:v>
                </c:pt>
                <c:pt idx="3602">
                  <c:v>0.39215686274509864</c:v>
                </c:pt>
                <c:pt idx="3603">
                  <c:v>0.37894736842105281</c:v>
                </c:pt>
                <c:pt idx="3604">
                  <c:v>0.40591966173361588</c:v>
                </c:pt>
                <c:pt idx="3605">
                  <c:v>0.41580041580041643</c:v>
                </c:pt>
                <c:pt idx="3606">
                  <c:v>0.38669438669438688</c:v>
                </c:pt>
                <c:pt idx="3607">
                  <c:v>0.38923395445134573</c:v>
                </c:pt>
                <c:pt idx="3608">
                  <c:v>0.39569892473118284</c:v>
                </c:pt>
                <c:pt idx="3609">
                  <c:v>0.40670859538784176</c:v>
                </c:pt>
                <c:pt idx="3610">
                  <c:v>0.38543897216274192</c:v>
                </c:pt>
                <c:pt idx="3611">
                  <c:v>0.40685224839400475</c:v>
                </c:pt>
                <c:pt idx="3612">
                  <c:v>0.40449438202247234</c:v>
                </c:pt>
                <c:pt idx="3613">
                  <c:v>0.39643652561247295</c:v>
                </c:pt>
                <c:pt idx="3614">
                  <c:v>0.4</c:v>
                </c:pt>
                <c:pt idx="3615">
                  <c:v>0.39359267734553843</c:v>
                </c:pt>
                <c:pt idx="3616">
                  <c:v>0.39260969976905402</c:v>
                </c:pt>
                <c:pt idx="3617">
                  <c:v>0.42130750605326917</c:v>
                </c:pt>
                <c:pt idx="3618">
                  <c:v>0.38596491228070262</c:v>
                </c:pt>
                <c:pt idx="3619">
                  <c:v>0.39709443099273645</c:v>
                </c:pt>
                <c:pt idx="3620">
                  <c:v>0.36591478696741947</c:v>
                </c:pt>
                <c:pt idx="3621">
                  <c:v>0.4</c:v>
                </c:pt>
                <c:pt idx="3622">
                  <c:v>0.40633245382585814</c:v>
                </c:pt>
                <c:pt idx="3623">
                  <c:v>0.36745406824147037</c:v>
                </c:pt>
                <c:pt idx="3624">
                  <c:v>0.4</c:v>
                </c:pt>
                <c:pt idx="3625">
                  <c:v>0.37940379403794117</c:v>
                </c:pt>
                <c:pt idx="3626">
                  <c:v>0.38781163434903115</c:v>
                </c:pt>
                <c:pt idx="3627">
                  <c:v>0.38069705093833739</c:v>
                </c:pt>
                <c:pt idx="3628">
                  <c:v>0.3923705722070856</c:v>
                </c:pt>
                <c:pt idx="3629">
                  <c:v>0.38120104438642299</c:v>
                </c:pt>
                <c:pt idx="3630">
                  <c:v>0.36883116883116884</c:v>
                </c:pt>
                <c:pt idx="3631">
                  <c:v>0.40712468193384327</c:v>
                </c:pt>
                <c:pt idx="3632">
                  <c:v>0.38874680306905457</c:v>
                </c:pt>
                <c:pt idx="3633">
                  <c:v>0.39897698209718757</c:v>
                </c:pt>
                <c:pt idx="3634">
                  <c:v>0.37922077922078012</c:v>
                </c:pt>
                <c:pt idx="3635">
                  <c:v>0.37150127226463164</c:v>
                </c:pt>
                <c:pt idx="3636">
                  <c:v>0.35588972431077748</c:v>
                </c:pt>
                <c:pt idx="3637">
                  <c:v>0.40097799511002497</c:v>
                </c:pt>
                <c:pt idx="3638">
                  <c:v>0.36049382716049388</c:v>
                </c:pt>
                <c:pt idx="3639">
                  <c:v>0.39506172839506237</c:v>
                </c:pt>
                <c:pt idx="3640">
                  <c:v>0.37092731829573938</c:v>
                </c:pt>
                <c:pt idx="3641">
                  <c:v>0.38790931989924543</c:v>
                </c:pt>
                <c:pt idx="3642">
                  <c:v>0.37150127226463164</c:v>
                </c:pt>
                <c:pt idx="3643">
                  <c:v>0.38902743142144686</c:v>
                </c:pt>
                <c:pt idx="3644">
                  <c:v>0.36724565756823824</c:v>
                </c:pt>
                <c:pt idx="3645">
                  <c:v>0.37652811735941433</c:v>
                </c:pt>
                <c:pt idx="3646">
                  <c:v>0.36982968369829755</c:v>
                </c:pt>
                <c:pt idx="3647">
                  <c:v>0.39119804400977998</c:v>
                </c:pt>
                <c:pt idx="3648">
                  <c:v>0.35588972431077748</c:v>
                </c:pt>
                <c:pt idx="3649">
                  <c:v>0.36855036855036882</c:v>
                </c:pt>
                <c:pt idx="3650">
                  <c:v>0.36408977556109767</c:v>
                </c:pt>
                <c:pt idx="3651">
                  <c:v>0.39506172839506237</c:v>
                </c:pt>
                <c:pt idx="3652">
                  <c:v>0.35235732009925608</c:v>
                </c:pt>
                <c:pt idx="3653">
                  <c:v>0.38518518518518563</c:v>
                </c:pt>
                <c:pt idx="3654">
                  <c:v>0.3959899749373445</c:v>
                </c:pt>
                <c:pt idx="3655">
                  <c:v>0.38141809290953615</c:v>
                </c:pt>
                <c:pt idx="3656">
                  <c:v>0.37956204379562097</c:v>
                </c:pt>
                <c:pt idx="3657">
                  <c:v>0.39080459770115022</c:v>
                </c:pt>
                <c:pt idx="3658">
                  <c:v>0.40694789081885907</c:v>
                </c:pt>
                <c:pt idx="3659">
                  <c:v>0.38630806845965876</c:v>
                </c:pt>
                <c:pt idx="3660">
                  <c:v>0.39793281653746837</c:v>
                </c:pt>
                <c:pt idx="3661">
                  <c:v>0.38213399503722123</c:v>
                </c:pt>
                <c:pt idx="3662">
                  <c:v>0.37795275590551236</c:v>
                </c:pt>
                <c:pt idx="3663">
                  <c:v>0.37340153452685432</c:v>
                </c:pt>
                <c:pt idx="3664">
                  <c:v>0.37994722955145138</c:v>
                </c:pt>
                <c:pt idx="3665">
                  <c:v>0.36641221374045896</c:v>
                </c:pt>
                <c:pt idx="3666">
                  <c:v>0.37533512064343161</c:v>
                </c:pt>
                <c:pt idx="3667">
                  <c:v>0.35324675324675331</c:v>
                </c:pt>
                <c:pt idx="3668">
                  <c:v>0.38642297650130603</c:v>
                </c:pt>
                <c:pt idx="3669">
                  <c:v>0.38560411311053988</c:v>
                </c:pt>
                <c:pt idx="3670">
                  <c:v>0.39142091152815101</c:v>
                </c:pt>
                <c:pt idx="3671">
                  <c:v>0.35294117647058826</c:v>
                </c:pt>
                <c:pt idx="3672">
                  <c:v>0.38522427440633245</c:v>
                </c:pt>
                <c:pt idx="3673">
                  <c:v>0.39493670886076016</c:v>
                </c:pt>
                <c:pt idx="3674">
                  <c:v>0.39353099730458307</c:v>
                </c:pt>
                <c:pt idx="3675">
                  <c:v>0.38442822384428327</c:v>
                </c:pt>
                <c:pt idx="3676">
                  <c:v>0.35733333333333334</c:v>
                </c:pt>
                <c:pt idx="3677">
                  <c:v>0.40102827763496229</c:v>
                </c:pt>
                <c:pt idx="3678">
                  <c:v>0.35883905013192613</c:v>
                </c:pt>
                <c:pt idx="3679">
                  <c:v>0.38560411311053988</c:v>
                </c:pt>
                <c:pt idx="3680">
                  <c:v>0.39466666666666744</c:v>
                </c:pt>
                <c:pt idx="3681">
                  <c:v>0.37851662404092118</c:v>
                </c:pt>
                <c:pt idx="3682">
                  <c:v>0.3902439024390244</c:v>
                </c:pt>
                <c:pt idx="3683">
                  <c:v>0.39370078740157488</c:v>
                </c:pt>
                <c:pt idx="3684">
                  <c:v>0.36411609498680797</c:v>
                </c:pt>
                <c:pt idx="3685">
                  <c:v>0.37665782493368732</c:v>
                </c:pt>
                <c:pt idx="3686">
                  <c:v>0.35772357723577292</c:v>
                </c:pt>
                <c:pt idx="3687">
                  <c:v>0.39895013123359635</c:v>
                </c:pt>
                <c:pt idx="3688">
                  <c:v>0.3869209809264314</c:v>
                </c:pt>
                <c:pt idx="3689">
                  <c:v>0.40533333333333327</c:v>
                </c:pt>
                <c:pt idx="3690">
                  <c:v>0.35422343324250682</c:v>
                </c:pt>
                <c:pt idx="3691">
                  <c:v>0.37075718015665798</c:v>
                </c:pt>
                <c:pt idx="3692">
                  <c:v>0.38781163434903115</c:v>
                </c:pt>
                <c:pt idx="3693">
                  <c:v>0.38400000000000045</c:v>
                </c:pt>
                <c:pt idx="3694">
                  <c:v>0.36712328767123287</c:v>
                </c:pt>
                <c:pt idx="3695">
                  <c:v>0.38933333333333331</c:v>
                </c:pt>
                <c:pt idx="3696">
                  <c:v>0.3719676549865229</c:v>
                </c:pt>
                <c:pt idx="3697">
                  <c:v>0.37922077922078012</c:v>
                </c:pt>
                <c:pt idx="3698">
                  <c:v>0.36314363143631423</c:v>
                </c:pt>
                <c:pt idx="3699">
                  <c:v>0.38167938931297801</c:v>
                </c:pt>
                <c:pt idx="3700">
                  <c:v>0.39678284182305718</c:v>
                </c:pt>
                <c:pt idx="3701">
                  <c:v>0.379746835443038</c:v>
                </c:pt>
                <c:pt idx="3702">
                  <c:v>0.36074270557029181</c:v>
                </c:pt>
                <c:pt idx="3703">
                  <c:v>0.39185750636132338</c:v>
                </c:pt>
                <c:pt idx="3704">
                  <c:v>0.35733333333333334</c:v>
                </c:pt>
                <c:pt idx="3705">
                  <c:v>0.38481012658227903</c:v>
                </c:pt>
                <c:pt idx="3706">
                  <c:v>0.38120104438642299</c:v>
                </c:pt>
                <c:pt idx="3707">
                  <c:v>0.41518987341772196</c:v>
                </c:pt>
                <c:pt idx="3708">
                  <c:v>0.41645244215938332</c:v>
                </c:pt>
                <c:pt idx="3709">
                  <c:v>0.39097744360902315</c:v>
                </c:pt>
                <c:pt idx="3710">
                  <c:v>0.37659033078880438</c:v>
                </c:pt>
                <c:pt idx="3711">
                  <c:v>0.42025316455696204</c:v>
                </c:pt>
                <c:pt idx="3712">
                  <c:v>0.38522427440633245</c:v>
                </c:pt>
                <c:pt idx="3713">
                  <c:v>0.38961038961039013</c:v>
                </c:pt>
                <c:pt idx="3714">
                  <c:v>0.39787798408488184</c:v>
                </c:pt>
                <c:pt idx="3715">
                  <c:v>0.42597402597402673</c:v>
                </c:pt>
                <c:pt idx="3716">
                  <c:v>0.40108401084010842</c:v>
                </c:pt>
                <c:pt idx="3717">
                  <c:v>0.41253263707571802</c:v>
                </c:pt>
                <c:pt idx="3718">
                  <c:v>0.39566395663956638</c:v>
                </c:pt>
                <c:pt idx="3719">
                  <c:v>0.41379310344827575</c:v>
                </c:pt>
                <c:pt idx="3720">
                  <c:v>0.38482384823848292</c:v>
                </c:pt>
                <c:pt idx="3721">
                  <c:v>0.42894056847545275</c:v>
                </c:pt>
                <c:pt idx="3722">
                  <c:v>0.41600000000000031</c:v>
                </c:pt>
                <c:pt idx="3723">
                  <c:v>0.41286863270777524</c:v>
                </c:pt>
                <c:pt idx="3724">
                  <c:v>0.39566395663956638</c:v>
                </c:pt>
                <c:pt idx="3725">
                  <c:v>0.42673521850899698</c:v>
                </c:pt>
                <c:pt idx="3726">
                  <c:v>0.39466666666666744</c:v>
                </c:pt>
                <c:pt idx="3727">
                  <c:v>0.43116883116883176</c:v>
                </c:pt>
                <c:pt idx="3728">
                  <c:v>0.40633245382585814</c:v>
                </c:pt>
                <c:pt idx="3729">
                  <c:v>0.43989769820971913</c:v>
                </c:pt>
                <c:pt idx="3730">
                  <c:v>0.40826873385012918</c:v>
                </c:pt>
                <c:pt idx="3731">
                  <c:v>0.43828715365239296</c:v>
                </c:pt>
                <c:pt idx="3732">
                  <c:v>0.39493670886076016</c:v>
                </c:pt>
                <c:pt idx="3733">
                  <c:v>0.42679900744416871</c:v>
                </c:pt>
                <c:pt idx="3734">
                  <c:v>0.40601503759398494</c:v>
                </c:pt>
                <c:pt idx="3735">
                  <c:v>0.43031784841075832</c:v>
                </c:pt>
                <c:pt idx="3736">
                  <c:v>0.43031784841075832</c:v>
                </c:pt>
                <c:pt idx="3737">
                  <c:v>0.42685851318944962</c:v>
                </c:pt>
                <c:pt idx="3738">
                  <c:v>0.4449877750611248</c:v>
                </c:pt>
                <c:pt idx="3739">
                  <c:v>0.43705463182897913</c:v>
                </c:pt>
                <c:pt idx="3740">
                  <c:v>0.41687344913151381</c:v>
                </c:pt>
                <c:pt idx="3741">
                  <c:v>0.45011600928074297</c:v>
                </c:pt>
                <c:pt idx="3742">
                  <c:v>0.42206235011990451</c:v>
                </c:pt>
                <c:pt idx="3743">
                  <c:v>0.46436781609195432</c:v>
                </c:pt>
                <c:pt idx="3744">
                  <c:v>0.45083932853717024</c:v>
                </c:pt>
                <c:pt idx="3745">
                  <c:v>0.47835990888382734</c:v>
                </c:pt>
                <c:pt idx="3746">
                  <c:v>0.46454767726161406</c:v>
                </c:pt>
                <c:pt idx="3747">
                  <c:v>0.47795823665893272</c:v>
                </c:pt>
                <c:pt idx="3748">
                  <c:v>0.45742092457420974</c:v>
                </c:pt>
                <c:pt idx="3749">
                  <c:v>0.44295302013422821</c:v>
                </c:pt>
                <c:pt idx="3750">
                  <c:v>0.46746987951807267</c:v>
                </c:pt>
                <c:pt idx="3751">
                  <c:v>0.44655581947743467</c:v>
                </c:pt>
                <c:pt idx="3752">
                  <c:v>0.46555819477434723</c:v>
                </c:pt>
                <c:pt idx="3753">
                  <c:v>0.44819277108433736</c:v>
                </c:pt>
                <c:pt idx="3754">
                  <c:v>0.48000000000000032</c:v>
                </c:pt>
                <c:pt idx="3755">
                  <c:v>0.4665012406947891</c:v>
                </c:pt>
                <c:pt idx="3756">
                  <c:v>0.46555819477434723</c:v>
                </c:pt>
                <c:pt idx="3757">
                  <c:v>0.45112781954887232</c:v>
                </c:pt>
                <c:pt idx="3758">
                  <c:v>0.49651972157772667</c:v>
                </c:pt>
                <c:pt idx="3759">
                  <c:v>0.42352941176470654</c:v>
                </c:pt>
                <c:pt idx="3760">
                  <c:v>0.48484848484848542</c:v>
                </c:pt>
                <c:pt idx="3761">
                  <c:v>0.42183622828784206</c:v>
                </c:pt>
                <c:pt idx="3762">
                  <c:v>0.49883449883449943</c:v>
                </c:pt>
                <c:pt idx="3763">
                  <c:v>0.44611528822055135</c:v>
                </c:pt>
                <c:pt idx="3764">
                  <c:v>0.48970251716247204</c:v>
                </c:pt>
                <c:pt idx="3765">
                  <c:v>0.4466501240694789</c:v>
                </c:pt>
                <c:pt idx="3766">
                  <c:v>0.47855530474040631</c:v>
                </c:pt>
                <c:pt idx="3767">
                  <c:v>0.41646489104116274</c:v>
                </c:pt>
                <c:pt idx="3768">
                  <c:v>0.47874720357941836</c:v>
                </c:pt>
                <c:pt idx="3769">
                  <c:v>0.4098765432098776</c:v>
                </c:pt>
                <c:pt idx="3770">
                  <c:v>0.46741573033707912</c:v>
                </c:pt>
                <c:pt idx="3771">
                  <c:v>0.43456790123456873</c:v>
                </c:pt>
                <c:pt idx="3772">
                  <c:v>0.46712018140589612</c:v>
                </c:pt>
                <c:pt idx="3773">
                  <c:v>0.41687344913151381</c:v>
                </c:pt>
                <c:pt idx="3774">
                  <c:v>0.46799116997792539</c:v>
                </c:pt>
                <c:pt idx="3775">
                  <c:v>0.39401496259351687</c:v>
                </c:pt>
                <c:pt idx="3776">
                  <c:v>0.46153846153846201</c:v>
                </c:pt>
                <c:pt idx="3777">
                  <c:v>0.43609022556390981</c:v>
                </c:pt>
                <c:pt idx="3778">
                  <c:v>0.46187363834422701</c:v>
                </c:pt>
                <c:pt idx="3779">
                  <c:v>0.41687344913151381</c:v>
                </c:pt>
                <c:pt idx="3780">
                  <c:v>0.48172043010752691</c:v>
                </c:pt>
                <c:pt idx="3781">
                  <c:v>0.39902676399026904</c:v>
                </c:pt>
                <c:pt idx="3782">
                  <c:v>0.44397463002114168</c:v>
                </c:pt>
                <c:pt idx="3783">
                  <c:v>0.41162227602905638</c:v>
                </c:pt>
                <c:pt idx="3784">
                  <c:v>0.49894291754756925</c:v>
                </c:pt>
                <c:pt idx="3785">
                  <c:v>0.39702233250620389</c:v>
                </c:pt>
                <c:pt idx="3786">
                  <c:v>0.46406570841889117</c:v>
                </c:pt>
                <c:pt idx="3787">
                  <c:v>0.3924349881796701</c:v>
                </c:pt>
                <c:pt idx="3788">
                  <c:v>0.47870182555780932</c:v>
                </c:pt>
                <c:pt idx="3789">
                  <c:v>0.402877697841727</c:v>
                </c:pt>
                <c:pt idx="3790">
                  <c:v>0.48692152917505105</c:v>
                </c:pt>
                <c:pt idx="3791">
                  <c:v>0.40380047505938316</c:v>
                </c:pt>
                <c:pt idx="3792">
                  <c:v>0.49108910891089164</c:v>
                </c:pt>
                <c:pt idx="3793">
                  <c:v>0.37470725995316162</c:v>
                </c:pt>
                <c:pt idx="3794">
                  <c:v>0.47358121330724157</c:v>
                </c:pt>
                <c:pt idx="3795">
                  <c:v>0.38663484486873506</c:v>
                </c:pt>
                <c:pt idx="3796">
                  <c:v>0.46336633663366378</c:v>
                </c:pt>
                <c:pt idx="3797">
                  <c:v>0.37296037296037365</c:v>
                </c:pt>
                <c:pt idx="3798">
                  <c:v>0.48126232741617359</c:v>
                </c:pt>
                <c:pt idx="3799">
                  <c:v>0.37752808988764186</c:v>
                </c:pt>
                <c:pt idx="3800">
                  <c:v>0.48140900195694764</c:v>
                </c:pt>
                <c:pt idx="3801">
                  <c:v>0.38694638694638733</c:v>
                </c:pt>
                <c:pt idx="3802">
                  <c:v>0.47654784240150055</c:v>
                </c:pt>
                <c:pt idx="3803">
                  <c:v>0.37762237762237838</c:v>
                </c:pt>
                <c:pt idx="3804">
                  <c:v>0.45889101338432131</c:v>
                </c:pt>
                <c:pt idx="3805">
                  <c:v>0.37587006960556929</c:v>
                </c:pt>
                <c:pt idx="3806">
                  <c:v>0.47817836812144277</c:v>
                </c:pt>
                <c:pt idx="3807">
                  <c:v>0.38548752834467226</c:v>
                </c:pt>
                <c:pt idx="3808">
                  <c:v>0.48000000000000032</c:v>
                </c:pt>
                <c:pt idx="3809">
                  <c:v>0.37528604118993192</c:v>
                </c:pt>
                <c:pt idx="3810">
                  <c:v>0.47124304267161365</c:v>
                </c:pt>
                <c:pt idx="3811">
                  <c:v>0.39277652370203214</c:v>
                </c:pt>
                <c:pt idx="3812">
                  <c:v>0.47834274952919031</c:v>
                </c:pt>
                <c:pt idx="3813">
                  <c:v>0.36568848758465128</c:v>
                </c:pt>
                <c:pt idx="3814">
                  <c:v>0.47186932849364832</c:v>
                </c:pt>
                <c:pt idx="3815">
                  <c:v>0.368539325842697</c:v>
                </c:pt>
                <c:pt idx="3816">
                  <c:v>0.45931283905967546</c:v>
                </c:pt>
                <c:pt idx="3817">
                  <c:v>0.38752783964365339</c:v>
                </c:pt>
                <c:pt idx="3818">
                  <c:v>0.45841035120147888</c:v>
                </c:pt>
                <c:pt idx="3819">
                  <c:v>0.36281179138322073</c:v>
                </c:pt>
                <c:pt idx="3820">
                  <c:v>0.44403669724770684</c:v>
                </c:pt>
                <c:pt idx="3821">
                  <c:v>0.35897435897435953</c:v>
                </c:pt>
                <c:pt idx="3822">
                  <c:v>0.43930635838150334</c:v>
                </c:pt>
                <c:pt idx="3823">
                  <c:v>0.35128805620608899</c:v>
                </c:pt>
                <c:pt idx="3824">
                  <c:v>0.44529750479846425</c:v>
                </c:pt>
                <c:pt idx="3825">
                  <c:v>0.33411764705882402</c:v>
                </c:pt>
                <c:pt idx="3826">
                  <c:v>0.42661448140900265</c:v>
                </c:pt>
                <c:pt idx="3827">
                  <c:v>0.33898305084745839</c:v>
                </c:pt>
                <c:pt idx="3828">
                  <c:v>0.38945233265720136</c:v>
                </c:pt>
                <c:pt idx="3829">
                  <c:v>0.32786885245901692</c:v>
                </c:pt>
                <c:pt idx="3830">
                  <c:v>0.40973630831643004</c:v>
                </c:pt>
                <c:pt idx="3831">
                  <c:v>0.32116788321167955</c:v>
                </c:pt>
                <c:pt idx="3832">
                  <c:v>0.38762886597938268</c:v>
                </c:pt>
                <c:pt idx="3833">
                  <c:v>0.32445520581113801</c:v>
                </c:pt>
                <c:pt idx="3834">
                  <c:v>0.37578288100208856</c:v>
                </c:pt>
                <c:pt idx="3835">
                  <c:v>0.32581453634085328</c:v>
                </c:pt>
                <c:pt idx="3836">
                  <c:v>0.40430107526881776</c:v>
                </c:pt>
                <c:pt idx="3837">
                  <c:v>0.34549878345498836</c:v>
                </c:pt>
                <c:pt idx="3838">
                  <c:v>0.4</c:v>
                </c:pt>
                <c:pt idx="3839">
                  <c:v>0.34063260340632573</c:v>
                </c:pt>
                <c:pt idx="3840">
                  <c:v>0.38155136268343831</c:v>
                </c:pt>
                <c:pt idx="3841">
                  <c:v>0.32745591939546698</c:v>
                </c:pt>
                <c:pt idx="3842">
                  <c:v>0.37908496732026276</c:v>
                </c:pt>
                <c:pt idx="3843">
                  <c:v>0.32898172323759867</c:v>
                </c:pt>
                <c:pt idx="3844">
                  <c:v>0.38926174496644333</c:v>
                </c:pt>
                <c:pt idx="3845">
                  <c:v>0.31496062992126062</c:v>
                </c:pt>
                <c:pt idx="3846">
                  <c:v>0.32634032634032673</c:v>
                </c:pt>
                <c:pt idx="3847">
                  <c:v>0.29526462395543224</c:v>
                </c:pt>
                <c:pt idx="3848">
                  <c:v>0.31980906921241148</c:v>
                </c:pt>
                <c:pt idx="3849">
                  <c:v>0.29916897506925316</c:v>
                </c:pt>
                <c:pt idx="3850">
                  <c:v>0.29573934837092725</c:v>
                </c:pt>
                <c:pt idx="3851">
                  <c:v>0.30769230769230782</c:v>
                </c:pt>
                <c:pt idx="3852">
                  <c:v>0.29367088607595004</c:v>
                </c:pt>
                <c:pt idx="3853">
                  <c:v>0.30303030303030332</c:v>
                </c:pt>
                <c:pt idx="3854">
                  <c:v>0.28992628992629066</c:v>
                </c:pt>
                <c:pt idx="3855">
                  <c:v>0.330578512396695</c:v>
                </c:pt>
                <c:pt idx="3856">
                  <c:v>0.34298440979955547</c:v>
                </c:pt>
                <c:pt idx="3857">
                  <c:v>0.3152454780361757</c:v>
                </c:pt>
                <c:pt idx="3858">
                  <c:v>0.34204275534441864</c:v>
                </c:pt>
                <c:pt idx="3859">
                  <c:v>0.30446194225721823</c:v>
                </c:pt>
                <c:pt idx="3860">
                  <c:v>0.34467120181405952</c:v>
                </c:pt>
                <c:pt idx="3861">
                  <c:v>0.34666666666666712</c:v>
                </c:pt>
                <c:pt idx="3862">
                  <c:v>0.32470588235294207</c:v>
                </c:pt>
                <c:pt idx="3863">
                  <c:v>0.29916897506925316</c:v>
                </c:pt>
                <c:pt idx="3864">
                  <c:v>0.32134292565947342</c:v>
                </c:pt>
                <c:pt idx="3865">
                  <c:v>0.32506887052341665</c:v>
                </c:pt>
                <c:pt idx="3866">
                  <c:v>0.32289156626506094</c:v>
                </c:pt>
                <c:pt idx="3867">
                  <c:v>0.32876712328767194</c:v>
                </c:pt>
                <c:pt idx="3868">
                  <c:v>0.31381733021077335</c:v>
                </c:pt>
                <c:pt idx="3871">
                  <c:v>0.29866666666666714</c:v>
                </c:pt>
                <c:pt idx="3872">
                  <c:v>0.31235431235431305</c:v>
                </c:pt>
                <c:pt idx="3873">
                  <c:v>0.32189973614775774</c:v>
                </c:pt>
                <c:pt idx="3874">
                  <c:v>0.32000000000000045</c:v>
                </c:pt>
                <c:pt idx="3875">
                  <c:v>0.35114503816793879</c:v>
                </c:pt>
                <c:pt idx="3876">
                  <c:v>0.32054176072234813</c:v>
                </c:pt>
                <c:pt idx="3877">
                  <c:v>0.36049382716049388</c:v>
                </c:pt>
                <c:pt idx="3878">
                  <c:v>0.37020316027088085</c:v>
                </c:pt>
                <c:pt idx="3879">
                  <c:v>0.34912718204488824</c:v>
                </c:pt>
                <c:pt idx="3880">
                  <c:v>0.33554083885209757</c:v>
                </c:pt>
                <c:pt idx="3881">
                  <c:v>0.37530864197530944</c:v>
                </c:pt>
                <c:pt idx="3882">
                  <c:v>0.38074398249452956</c:v>
                </c:pt>
                <c:pt idx="3883">
                  <c:v>0.37002341920374776</c:v>
                </c:pt>
                <c:pt idx="3884">
                  <c:v>0.36518046709129565</c:v>
                </c:pt>
                <c:pt idx="3885">
                  <c:v>0.35862068965517291</c:v>
                </c:pt>
                <c:pt idx="3886">
                  <c:v>0.38574423480083858</c:v>
                </c:pt>
                <c:pt idx="3887">
                  <c:v>0.37802197802197846</c:v>
                </c:pt>
                <c:pt idx="3888">
                  <c:v>0.38036809815951012</c:v>
                </c:pt>
                <c:pt idx="3889">
                  <c:v>0.37199124726477067</c:v>
                </c:pt>
                <c:pt idx="3890">
                  <c:v>0.40162271805273836</c:v>
                </c:pt>
                <c:pt idx="3891">
                  <c:v>0.37894736842105281</c:v>
                </c:pt>
                <c:pt idx="3892">
                  <c:v>0.39761431411530862</c:v>
                </c:pt>
                <c:pt idx="3893">
                  <c:v>0.42650103519668736</c:v>
                </c:pt>
                <c:pt idx="3894">
                  <c:v>0.39468690702087406</c:v>
                </c:pt>
                <c:pt idx="3895">
                  <c:v>0.40899795501022496</c:v>
                </c:pt>
                <c:pt idx="3896">
                  <c:v>0.43428571428571466</c:v>
                </c:pt>
                <c:pt idx="3897">
                  <c:v>0.41165048543689331</c:v>
                </c:pt>
                <c:pt idx="3898">
                  <c:v>0.43830570902394189</c:v>
                </c:pt>
                <c:pt idx="3899">
                  <c:v>0.42990654205607481</c:v>
                </c:pt>
                <c:pt idx="3900">
                  <c:v>0.44972577696526544</c:v>
                </c:pt>
                <c:pt idx="3901">
                  <c:v>0.43037974683544383</c:v>
                </c:pt>
                <c:pt idx="3902">
                  <c:v>0.43694493783303767</c:v>
                </c:pt>
                <c:pt idx="3903">
                  <c:v>0.43920145190562632</c:v>
                </c:pt>
                <c:pt idx="3904">
                  <c:v>0.4313043478260874</c:v>
                </c:pt>
                <c:pt idx="3905">
                  <c:v>0.42477876106194773</c:v>
                </c:pt>
                <c:pt idx="3906">
                  <c:v>0.46560846560846614</c:v>
                </c:pt>
                <c:pt idx="3907">
                  <c:v>0.44563279857397503</c:v>
                </c:pt>
                <c:pt idx="3908">
                  <c:v>0.44328097731239141</c:v>
                </c:pt>
                <c:pt idx="3909">
                  <c:v>0.46447140381282553</c:v>
                </c:pt>
                <c:pt idx="3910">
                  <c:v>0.44259567387687188</c:v>
                </c:pt>
                <c:pt idx="3911">
                  <c:v>0.48054145516074448</c:v>
                </c:pt>
                <c:pt idx="3912">
                  <c:v>0.4500792393026945</c:v>
                </c:pt>
                <c:pt idx="3913">
                  <c:v>0.48537005163511188</c:v>
                </c:pt>
                <c:pt idx="3914">
                  <c:v>0.43551088777219493</c:v>
                </c:pt>
                <c:pt idx="3915">
                  <c:v>0.47521367521367563</c:v>
                </c:pt>
                <c:pt idx="3916">
                  <c:v>0.44331641285956064</c:v>
                </c:pt>
                <c:pt idx="3917">
                  <c:v>0.46956521739130436</c:v>
                </c:pt>
                <c:pt idx="3918">
                  <c:v>0.45094664371772808</c:v>
                </c:pt>
                <c:pt idx="3919">
                  <c:v>0.47285464098073582</c:v>
                </c:pt>
                <c:pt idx="3920">
                  <c:v>0.46045694200351495</c:v>
                </c:pt>
                <c:pt idx="3921">
                  <c:v>0.47179487179487262</c:v>
                </c:pt>
                <c:pt idx="3922">
                  <c:v>0.44521739130434823</c:v>
                </c:pt>
                <c:pt idx="3923">
                  <c:v>0.47018739352640548</c:v>
                </c:pt>
                <c:pt idx="3924">
                  <c:v>0.45996592844974482</c:v>
                </c:pt>
                <c:pt idx="3925">
                  <c:v>0.46815834767641995</c:v>
                </c:pt>
                <c:pt idx="3926">
                  <c:v>0.45840407470288674</c:v>
                </c:pt>
                <c:pt idx="3927">
                  <c:v>0.45315161839863716</c:v>
                </c:pt>
                <c:pt idx="3928">
                  <c:v>0.45283018867924585</c:v>
                </c:pt>
                <c:pt idx="3929">
                  <c:v>0.47668393782383461</c:v>
                </c:pt>
                <c:pt idx="3930">
                  <c:v>0.44786324786324788</c:v>
                </c:pt>
                <c:pt idx="3931">
                  <c:v>0.47848537005163538</c:v>
                </c:pt>
                <c:pt idx="3932">
                  <c:v>0.47246891651865064</c:v>
                </c:pt>
                <c:pt idx="3933">
                  <c:v>0.47469458987783653</c:v>
                </c:pt>
                <c:pt idx="3934">
                  <c:v>0.44559585492227977</c:v>
                </c:pt>
                <c:pt idx="3935">
                  <c:v>0.45375218150087282</c:v>
                </c:pt>
                <c:pt idx="3936">
                  <c:v>0.46100519930675932</c:v>
                </c:pt>
                <c:pt idx="3937">
                  <c:v>0.46725663716814181</c:v>
                </c:pt>
                <c:pt idx="3938">
                  <c:v>0.46632124352331605</c:v>
                </c:pt>
                <c:pt idx="3939">
                  <c:v>0.45534150612959717</c:v>
                </c:pt>
                <c:pt idx="3940">
                  <c:v>0.44007155635062611</c:v>
                </c:pt>
                <c:pt idx="3941">
                  <c:v>0.45694200351493847</c:v>
                </c:pt>
                <c:pt idx="3942">
                  <c:v>0.44722719141323775</c:v>
                </c:pt>
                <c:pt idx="3943">
                  <c:v>0.44133099824868682</c:v>
                </c:pt>
                <c:pt idx="3944">
                  <c:v>0.4579606440071558</c:v>
                </c:pt>
                <c:pt idx="3945">
                  <c:v>0.43339253996447691</c:v>
                </c:pt>
                <c:pt idx="3946">
                  <c:v>0.43243243243243246</c:v>
                </c:pt>
                <c:pt idx="3947">
                  <c:v>0.42576028622540302</c:v>
                </c:pt>
                <c:pt idx="3948">
                  <c:v>0.42105263157894773</c:v>
                </c:pt>
                <c:pt idx="3949">
                  <c:v>0.41681260945709336</c:v>
                </c:pt>
                <c:pt idx="3950">
                  <c:v>0.42258652094717714</c:v>
                </c:pt>
                <c:pt idx="3951">
                  <c:v>0.42477876106194773</c:v>
                </c:pt>
                <c:pt idx="3952">
                  <c:v>0.41292639138240689</c:v>
                </c:pt>
                <c:pt idx="3953">
                  <c:v>0.41563055062166965</c:v>
                </c:pt>
                <c:pt idx="3954">
                  <c:v>0.41563055062166965</c:v>
                </c:pt>
                <c:pt idx="3955">
                  <c:v>0.42933810375670878</c:v>
                </c:pt>
                <c:pt idx="3956">
                  <c:v>0.39779005524861882</c:v>
                </c:pt>
                <c:pt idx="3957">
                  <c:v>0.40360360360360381</c:v>
                </c:pt>
                <c:pt idx="3958">
                  <c:v>0.41988950276243148</c:v>
                </c:pt>
                <c:pt idx="3959">
                  <c:v>0.42258652094717714</c:v>
                </c:pt>
                <c:pt idx="3960">
                  <c:v>0.41894353369763232</c:v>
                </c:pt>
                <c:pt idx="3961">
                  <c:v>0.41441441441441484</c:v>
                </c:pt>
                <c:pt idx="3962">
                  <c:v>0.42144177449168208</c:v>
                </c:pt>
                <c:pt idx="3963">
                  <c:v>0.40219378427787938</c:v>
                </c:pt>
                <c:pt idx="3964">
                  <c:v>0.41100917431192668</c:v>
                </c:pt>
                <c:pt idx="3965">
                  <c:v>0.40801457194899887</c:v>
                </c:pt>
                <c:pt idx="3966">
                  <c:v>0.43042671614100242</c:v>
                </c:pt>
                <c:pt idx="3967">
                  <c:v>0.43253234750462138</c:v>
                </c:pt>
                <c:pt idx="3968">
                  <c:v>0.41187384044526931</c:v>
                </c:pt>
                <c:pt idx="3969">
                  <c:v>0.42883548983364222</c:v>
                </c:pt>
                <c:pt idx="3970">
                  <c:v>0.40301318267419961</c:v>
                </c:pt>
                <c:pt idx="3971">
                  <c:v>0.42830540037244003</c:v>
                </c:pt>
                <c:pt idx="3972">
                  <c:v>0.41651031894934393</c:v>
                </c:pt>
                <c:pt idx="3973">
                  <c:v>0.42830540037244003</c:v>
                </c:pt>
                <c:pt idx="3974">
                  <c:v>0.40883977900552487</c:v>
                </c:pt>
                <c:pt idx="3975">
                  <c:v>0.40816326530612246</c:v>
                </c:pt>
                <c:pt idx="3976">
                  <c:v>0.40437158469945433</c:v>
                </c:pt>
                <c:pt idx="3977">
                  <c:v>0.3978300180831828</c:v>
                </c:pt>
                <c:pt idx="3978">
                  <c:v>0.39639639639639684</c:v>
                </c:pt>
                <c:pt idx="3979">
                  <c:v>0.41379310344827575</c:v>
                </c:pt>
                <c:pt idx="3980">
                  <c:v>0.39856373429084463</c:v>
                </c:pt>
                <c:pt idx="3981">
                  <c:v>0.40867992766726996</c:v>
                </c:pt>
                <c:pt idx="3982">
                  <c:v>0.40801457194899887</c:v>
                </c:pt>
                <c:pt idx="3983">
                  <c:v>0.41591320072332733</c:v>
                </c:pt>
                <c:pt idx="3984">
                  <c:v>0.41988950276243148</c:v>
                </c:pt>
                <c:pt idx="3985">
                  <c:v>0.3978300180831828</c:v>
                </c:pt>
                <c:pt idx="3986">
                  <c:v>0.40665434380776377</c:v>
                </c:pt>
                <c:pt idx="3987">
                  <c:v>0.42622950819672134</c:v>
                </c:pt>
                <c:pt idx="3988">
                  <c:v>0.42357274401473333</c:v>
                </c:pt>
                <c:pt idx="3989">
                  <c:v>0.42273534635879179</c:v>
                </c:pt>
                <c:pt idx="3990">
                  <c:v>0.41404805914972281</c:v>
                </c:pt>
                <c:pt idx="3991">
                  <c:v>0.41952983725135667</c:v>
                </c:pt>
                <c:pt idx="3992">
                  <c:v>0.41379310344827575</c:v>
                </c:pt>
                <c:pt idx="3993">
                  <c:v>0.40488656195462608</c:v>
                </c:pt>
                <c:pt idx="3994">
                  <c:v>0.40933572710951532</c:v>
                </c:pt>
                <c:pt idx="3995">
                  <c:v>0.39367311072056238</c:v>
                </c:pt>
                <c:pt idx="3996">
                  <c:v>0.42530755711775098</c:v>
                </c:pt>
                <c:pt idx="3997">
                  <c:v>0.4</c:v>
                </c:pt>
                <c:pt idx="3998">
                  <c:v>0.41043478260869581</c:v>
                </c:pt>
                <c:pt idx="3999">
                  <c:v>0.41765704584040747</c:v>
                </c:pt>
                <c:pt idx="4000">
                  <c:v>0.42301184433164174</c:v>
                </c:pt>
                <c:pt idx="4001">
                  <c:v>0.41941074523396943</c:v>
                </c:pt>
                <c:pt idx="4002">
                  <c:v>0.41801801801801802</c:v>
                </c:pt>
                <c:pt idx="4003">
                  <c:v>0.42381786339754934</c:v>
                </c:pt>
                <c:pt idx="4004">
                  <c:v>0.40641711229946587</c:v>
                </c:pt>
                <c:pt idx="4005">
                  <c:v>0.42984014209591481</c:v>
                </c:pt>
                <c:pt idx="4006">
                  <c:v>0.42780748663101631</c:v>
                </c:pt>
                <c:pt idx="4007">
                  <c:v>0.40280210157618218</c:v>
                </c:pt>
                <c:pt idx="4008">
                  <c:v>0.41711229946524125</c:v>
                </c:pt>
                <c:pt idx="4009">
                  <c:v>0.39856373429084463</c:v>
                </c:pt>
                <c:pt idx="4010">
                  <c:v>0.40366972477064261</c:v>
                </c:pt>
                <c:pt idx="4011">
                  <c:v>0.42987249544626666</c:v>
                </c:pt>
                <c:pt idx="4012">
                  <c:v>0.43212237093690303</c:v>
                </c:pt>
                <c:pt idx="4013">
                  <c:v>0.42504743833017078</c:v>
                </c:pt>
                <c:pt idx="4014">
                  <c:v>0.42147117296222725</c:v>
                </c:pt>
                <c:pt idx="4015">
                  <c:v>0.42940038684719573</c:v>
                </c:pt>
                <c:pt idx="4016">
                  <c:v>0.40808080808080877</c:v>
                </c:pt>
                <c:pt idx="4017">
                  <c:v>0.42389210019267876</c:v>
                </c:pt>
                <c:pt idx="4018">
                  <c:v>0.38877755511022083</c:v>
                </c:pt>
                <c:pt idx="4019">
                  <c:v>0.42610364683301344</c:v>
                </c:pt>
                <c:pt idx="4020">
                  <c:v>0.40078585461689575</c:v>
                </c:pt>
                <c:pt idx="4021">
                  <c:v>0.44277673545966273</c:v>
                </c:pt>
                <c:pt idx="4022">
                  <c:v>0.42544731610337971</c:v>
                </c:pt>
                <c:pt idx="4023">
                  <c:v>0.4419047619047628</c:v>
                </c:pt>
                <c:pt idx="4024">
                  <c:v>0.41904761904761945</c:v>
                </c:pt>
                <c:pt idx="4025">
                  <c:v>0.42616822429906598</c:v>
                </c:pt>
                <c:pt idx="4026">
                  <c:v>0.43594646271510562</c:v>
                </c:pt>
                <c:pt idx="4027">
                  <c:v>0.43144424131627107</c:v>
                </c:pt>
                <c:pt idx="4028">
                  <c:v>0.41366223908918431</c:v>
                </c:pt>
                <c:pt idx="4029">
                  <c:v>0.41681901279707539</c:v>
                </c:pt>
                <c:pt idx="4030">
                  <c:v>0.41300191204588932</c:v>
                </c:pt>
                <c:pt idx="4031">
                  <c:v>0.41523809523809535</c:v>
                </c:pt>
                <c:pt idx="4032">
                  <c:v>0.40631163708086854</c:v>
                </c:pt>
                <c:pt idx="4033">
                  <c:v>0.39923224568138194</c:v>
                </c:pt>
                <c:pt idx="4034">
                  <c:v>0.42084168336673383</c:v>
                </c:pt>
                <c:pt idx="4035">
                  <c:v>0.41745730550284693</c:v>
                </c:pt>
                <c:pt idx="4036">
                  <c:v>0.40954274353876741</c:v>
                </c:pt>
                <c:pt idx="4037">
                  <c:v>0.4465290806754223</c:v>
                </c:pt>
                <c:pt idx="4038">
                  <c:v>0.42998027613412293</c:v>
                </c:pt>
                <c:pt idx="4039">
                  <c:v>0.40607210626186008</c:v>
                </c:pt>
                <c:pt idx="4040">
                  <c:v>0.42144177449168208</c:v>
                </c:pt>
                <c:pt idx="4041">
                  <c:v>0.4293193717277497</c:v>
                </c:pt>
                <c:pt idx="4042">
                  <c:v>0.41952983725135667</c:v>
                </c:pt>
                <c:pt idx="4043">
                  <c:v>0.4070796460176993</c:v>
                </c:pt>
                <c:pt idx="4044">
                  <c:v>0.41860465116279111</c:v>
                </c:pt>
                <c:pt idx="4045">
                  <c:v>0.42381786339754934</c:v>
                </c:pt>
                <c:pt idx="4046">
                  <c:v>0.42780748663101631</c:v>
                </c:pt>
                <c:pt idx="4047">
                  <c:v>0.42195540308747914</c:v>
                </c:pt>
                <c:pt idx="4048">
                  <c:v>0.41563055062166965</c:v>
                </c:pt>
                <c:pt idx="4049">
                  <c:v>0.42737896494157018</c:v>
                </c:pt>
                <c:pt idx="4050">
                  <c:v>0.41086587436332805</c:v>
                </c:pt>
                <c:pt idx="4051">
                  <c:v>0.42833607907743065</c:v>
                </c:pt>
                <c:pt idx="4052">
                  <c:v>0.44142614601018676</c:v>
                </c:pt>
                <c:pt idx="4053">
                  <c:v>0.45171849427168581</c:v>
                </c:pt>
                <c:pt idx="4054">
                  <c:v>0.45042016806722734</c:v>
                </c:pt>
                <c:pt idx="4055">
                  <c:v>0.43111831442463538</c:v>
                </c:pt>
                <c:pt idx="4056">
                  <c:v>0.45140032948929182</c:v>
                </c:pt>
                <c:pt idx="4057">
                  <c:v>0.44301765650080255</c:v>
                </c:pt>
                <c:pt idx="4058">
                  <c:v>0.43435980551053482</c:v>
                </c:pt>
                <c:pt idx="4059">
                  <c:v>0.44305772230889234</c:v>
                </c:pt>
                <c:pt idx="4060">
                  <c:v>0.43980738362760918</c:v>
                </c:pt>
                <c:pt idx="4061">
                  <c:v>0.44375963020030779</c:v>
                </c:pt>
                <c:pt idx="4062">
                  <c:v>0.43993759750390032</c:v>
                </c:pt>
                <c:pt idx="4063">
                  <c:v>0.45714285714285763</c:v>
                </c:pt>
                <c:pt idx="4064">
                  <c:v>0.44175491679273826</c:v>
                </c:pt>
                <c:pt idx="4065">
                  <c:v>0.45255474452554745</c:v>
                </c:pt>
                <c:pt idx="4066">
                  <c:v>0.44677661169415339</c:v>
                </c:pt>
                <c:pt idx="4067">
                  <c:v>0.46085672082717882</c:v>
                </c:pt>
                <c:pt idx="4068">
                  <c:v>0.46015037593985059</c:v>
                </c:pt>
                <c:pt idx="4069">
                  <c:v>0.45283018867924585</c:v>
                </c:pt>
                <c:pt idx="4070">
                  <c:v>0.46402349486049932</c:v>
                </c:pt>
                <c:pt idx="4071">
                  <c:v>0.45863570391872277</c:v>
                </c:pt>
                <c:pt idx="4072">
                  <c:v>0.4519940915805023</c:v>
                </c:pt>
                <c:pt idx="4073">
                  <c:v>0.46753246753246802</c:v>
                </c:pt>
                <c:pt idx="4074">
                  <c:v>0.46753246753246802</c:v>
                </c:pt>
                <c:pt idx="4075">
                  <c:v>0.47330447330447445</c:v>
                </c:pt>
                <c:pt idx="4076">
                  <c:v>0.46559297218155232</c:v>
                </c:pt>
                <c:pt idx="4077">
                  <c:v>0.45911047345767636</c:v>
                </c:pt>
                <c:pt idx="4078">
                  <c:v>0.46676514032496308</c:v>
                </c:pt>
                <c:pt idx="4079">
                  <c:v>0.46989720998531581</c:v>
                </c:pt>
                <c:pt idx="4080">
                  <c:v>0.44182621502209174</c:v>
                </c:pt>
                <c:pt idx="4081">
                  <c:v>0.47161572052401746</c:v>
                </c:pt>
                <c:pt idx="4082">
                  <c:v>0.45360824742268041</c:v>
                </c:pt>
                <c:pt idx="4083">
                  <c:v>0.45573294629898403</c:v>
                </c:pt>
                <c:pt idx="4084">
                  <c:v>0.44507845934379481</c:v>
                </c:pt>
                <c:pt idx="4085">
                  <c:v>0.46088193456614507</c:v>
                </c:pt>
                <c:pt idx="4086">
                  <c:v>0.45957446808510638</c:v>
                </c:pt>
                <c:pt idx="4087">
                  <c:v>0.46657571623465288</c:v>
                </c:pt>
                <c:pt idx="4088">
                  <c:v>0.46372688477951673</c:v>
                </c:pt>
                <c:pt idx="4089">
                  <c:v>0.46601941747572817</c:v>
                </c:pt>
                <c:pt idx="4090">
                  <c:v>0.45618915159944412</c:v>
                </c:pt>
                <c:pt idx="4091">
                  <c:v>0.46344827586206977</c:v>
                </c:pt>
                <c:pt idx="4092">
                  <c:v>0.46913580246913539</c:v>
                </c:pt>
                <c:pt idx="4093">
                  <c:v>0.47530040053404604</c:v>
                </c:pt>
                <c:pt idx="4094">
                  <c:v>0.46025104602510397</c:v>
                </c:pt>
                <c:pt idx="4095">
                  <c:v>0.47257383966244793</c:v>
                </c:pt>
                <c:pt idx="4096">
                  <c:v>0.4490934449093445</c:v>
                </c:pt>
                <c:pt idx="4097">
                  <c:v>0.46924177396280464</c:v>
                </c:pt>
                <c:pt idx="4098">
                  <c:v>0.46043165467625879</c:v>
                </c:pt>
                <c:pt idx="4099">
                  <c:v>0.4630969609261939</c:v>
                </c:pt>
                <c:pt idx="4100">
                  <c:v>0.45123726346433729</c:v>
                </c:pt>
                <c:pt idx="4101">
                  <c:v>0.45949926362297533</c:v>
                </c:pt>
                <c:pt idx="4102">
                  <c:v>0.44444444444444442</c:v>
                </c:pt>
                <c:pt idx="4103">
                  <c:v>0.47314949201741657</c:v>
                </c:pt>
                <c:pt idx="4104">
                  <c:v>0.44580152671755735</c:v>
                </c:pt>
                <c:pt idx="4105">
                  <c:v>0.47314949201741657</c:v>
                </c:pt>
                <c:pt idx="4106">
                  <c:v>0.46058732612055642</c:v>
                </c:pt>
                <c:pt idx="4107">
                  <c:v>0.46599131693198265</c:v>
                </c:pt>
                <c:pt idx="4108">
                  <c:v>0.46476761619190404</c:v>
                </c:pt>
                <c:pt idx="4109">
                  <c:v>0.46043165467625879</c:v>
                </c:pt>
                <c:pt idx="4110">
                  <c:v>0.48068669527897079</c:v>
                </c:pt>
                <c:pt idx="4111">
                  <c:v>0.44950213371266046</c:v>
                </c:pt>
                <c:pt idx="4112">
                  <c:v>0.48551724137931085</c:v>
                </c:pt>
                <c:pt idx="4113">
                  <c:v>0.43085880640465879</c:v>
                </c:pt>
                <c:pt idx="4114">
                  <c:v>0.48183041722745712</c:v>
                </c:pt>
                <c:pt idx="4115">
                  <c:v>0.40967283072546273</c:v>
                </c:pt>
                <c:pt idx="4116">
                  <c:v>0.47375504710632527</c:v>
                </c:pt>
                <c:pt idx="4117">
                  <c:v>0.41968162083936361</c:v>
                </c:pt>
                <c:pt idx="4118">
                  <c:v>0.47925033467202144</c:v>
                </c:pt>
                <c:pt idx="4119">
                  <c:v>0.40986132511556278</c:v>
                </c:pt>
                <c:pt idx="4120">
                  <c:v>0.4631860776439094</c:v>
                </c:pt>
                <c:pt idx="4121">
                  <c:v>0.40746500777604988</c:v>
                </c:pt>
                <c:pt idx="4122">
                  <c:v>0.46384720327421602</c:v>
                </c:pt>
                <c:pt idx="4123">
                  <c:v>0.37958532695374864</c:v>
                </c:pt>
                <c:pt idx="4124">
                  <c:v>0.46404341926729986</c:v>
                </c:pt>
                <c:pt idx="4125">
                  <c:v>0.37925445705024363</c:v>
                </c:pt>
                <c:pt idx="4126">
                  <c:v>0.46924177396280464</c:v>
                </c:pt>
                <c:pt idx="4127">
                  <c:v>0.3743842364532024</c:v>
                </c:pt>
                <c:pt idx="4128">
                  <c:v>0.44189383070301275</c:v>
                </c:pt>
                <c:pt idx="4129">
                  <c:v>0.37983193277310928</c:v>
                </c:pt>
                <c:pt idx="4130">
                  <c:v>0.45227606461086678</c:v>
                </c:pt>
                <c:pt idx="4131">
                  <c:v>0.37049742710120082</c:v>
                </c:pt>
                <c:pt idx="4132">
                  <c:v>0.46935724962630793</c:v>
                </c:pt>
                <c:pt idx="4133">
                  <c:v>0.36998254799301994</c:v>
                </c:pt>
                <c:pt idx="4134">
                  <c:v>0.45050215208034433</c:v>
                </c:pt>
                <c:pt idx="4135">
                  <c:v>0.37347294938918063</c:v>
                </c:pt>
                <c:pt idx="4136">
                  <c:v>0.45283018867924585</c:v>
                </c:pt>
                <c:pt idx="4137">
                  <c:v>0.36521739130434855</c:v>
                </c:pt>
                <c:pt idx="4138">
                  <c:v>0.44921316165951358</c:v>
                </c:pt>
                <c:pt idx="4139">
                  <c:v>0.35726795096322239</c:v>
                </c:pt>
                <c:pt idx="4140">
                  <c:v>0.44950213371266046</c:v>
                </c:pt>
                <c:pt idx="4141">
                  <c:v>0.35978835978835982</c:v>
                </c:pt>
                <c:pt idx="4142">
                  <c:v>0.42918454935622363</c:v>
                </c:pt>
                <c:pt idx="4143">
                  <c:v>0.35500878734622215</c:v>
                </c:pt>
                <c:pt idx="4144">
                  <c:v>0.42540620384047351</c:v>
                </c:pt>
                <c:pt idx="4145">
                  <c:v>0.35044247787610638</c:v>
                </c:pt>
                <c:pt idx="4146">
                  <c:v>0.42105263157894773</c:v>
                </c:pt>
                <c:pt idx="4147">
                  <c:v>0.35044247787610638</c:v>
                </c:pt>
                <c:pt idx="4148">
                  <c:v>0.40822320117474364</c:v>
                </c:pt>
                <c:pt idx="4149">
                  <c:v>0.32809773123909303</c:v>
                </c:pt>
                <c:pt idx="4150">
                  <c:v>0.3911111111111113</c:v>
                </c:pt>
                <c:pt idx="4151">
                  <c:v>0.32566371681415973</c:v>
                </c:pt>
                <c:pt idx="4152">
                  <c:v>0.37593984962406063</c:v>
                </c:pt>
                <c:pt idx="4153">
                  <c:v>0.3179297597042523</c:v>
                </c:pt>
                <c:pt idx="4154">
                  <c:v>0.35087719298245701</c:v>
                </c:pt>
                <c:pt idx="4155">
                  <c:v>0.31192660550458801</c:v>
                </c:pt>
                <c:pt idx="4156">
                  <c:v>0.35200000000000031</c:v>
                </c:pt>
                <c:pt idx="4157">
                  <c:v>0.32235701906412517</c:v>
                </c:pt>
                <c:pt idx="4158">
                  <c:v>0.33494363929146592</c:v>
                </c:pt>
                <c:pt idx="4159">
                  <c:v>0.32044198895027687</c:v>
                </c:pt>
                <c:pt idx="4160">
                  <c:v>0.34690799396681815</c:v>
                </c:pt>
                <c:pt idx="4161">
                  <c:v>0.30659536541889482</c:v>
                </c:pt>
                <c:pt idx="4162">
                  <c:v>0.35703479576399433</c:v>
                </c:pt>
                <c:pt idx="4163">
                  <c:v>0.30411449016100217</c:v>
                </c:pt>
                <c:pt idx="4164">
                  <c:v>0.34977578475336335</c:v>
                </c:pt>
                <c:pt idx="4165">
                  <c:v>0.29946524064171121</c:v>
                </c:pt>
                <c:pt idx="4166">
                  <c:v>0.33962264150943472</c:v>
                </c:pt>
                <c:pt idx="4167">
                  <c:v>0.31195840554592763</c:v>
                </c:pt>
                <c:pt idx="4168">
                  <c:v>0.36574746008708281</c:v>
                </c:pt>
                <c:pt idx="4169">
                  <c:v>0.30292598967297851</c:v>
                </c:pt>
                <c:pt idx="4170">
                  <c:v>0.35123367198838895</c:v>
                </c:pt>
                <c:pt idx="4171">
                  <c:v>0.30849220103986219</c:v>
                </c:pt>
                <c:pt idx="4172">
                  <c:v>0.35683453237410118</c:v>
                </c:pt>
                <c:pt idx="4173">
                  <c:v>0.31195840554592763</c:v>
                </c:pt>
                <c:pt idx="4174">
                  <c:v>0.35643564356435642</c:v>
                </c:pt>
                <c:pt idx="4175">
                  <c:v>0.31028667790893827</c:v>
                </c:pt>
                <c:pt idx="4176">
                  <c:v>0.37823129251700677</c:v>
                </c:pt>
                <c:pt idx="4177">
                  <c:v>0.31133671742808838</c:v>
                </c:pt>
                <c:pt idx="4178">
                  <c:v>0.34512022630834532</c:v>
                </c:pt>
                <c:pt idx="4179">
                  <c:v>0.31365935919055682</c:v>
                </c:pt>
                <c:pt idx="4180">
                  <c:v>0.33566433566433612</c:v>
                </c:pt>
                <c:pt idx="4181">
                  <c:v>0.29116117850953205</c:v>
                </c:pt>
                <c:pt idx="4182">
                  <c:v>0.32230215827338132</c:v>
                </c:pt>
                <c:pt idx="4183">
                  <c:v>0.28330522765598681</c:v>
                </c:pt>
                <c:pt idx="4184">
                  <c:v>0.29386590584878797</c:v>
                </c:pt>
                <c:pt idx="4185">
                  <c:v>0.30823117338003508</c:v>
                </c:pt>
                <c:pt idx="4186">
                  <c:v>0.30543318649045531</c:v>
                </c:pt>
                <c:pt idx="4187">
                  <c:v>0.31040564373897744</c:v>
                </c:pt>
                <c:pt idx="4188">
                  <c:v>0.28017883755588724</c:v>
                </c:pt>
                <c:pt idx="4189">
                  <c:v>0.28422876949740111</c:v>
                </c:pt>
                <c:pt idx="4190">
                  <c:v>0.27886056971514323</c:v>
                </c:pt>
                <c:pt idx="4191">
                  <c:v>0.28877005347593576</c:v>
                </c:pt>
                <c:pt idx="4192">
                  <c:v>0.30364963503649633</c:v>
                </c:pt>
                <c:pt idx="4193">
                  <c:v>0.29116117850953205</c:v>
                </c:pt>
                <c:pt idx="4194">
                  <c:v>0.33677991137370833</c:v>
                </c:pt>
                <c:pt idx="4195">
                  <c:v>0.30051813471502592</c:v>
                </c:pt>
                <c:pt idx="4196">
                  <c:v>0.32732316227461977</c:v>
                </c:pt>
                <c:pt idx="4197">
                  <c:v>0.31181102362204793</c:v>
                </c:pt>
                <c:pt idx="4198">
                  <c:v>0.35487959442332068</c:v>
                </c:pt>
                <c:pt idx="4199">
                  <c:v>0.30721966205837181</c:v>
                </c:pt>
                <c:pt idx="4200">
                  <c:v>0.36942675159235738</c:v>
                </c:pt>
                <c:pt idx="4201">
                  <c:v>0.33178294573643463</c:v>
                </c:pt>
                <c:pt idx="4202">
                  <c:v>0.39382239382239476</c:v>
                </c:pt>
                <c:pt idx="4203">
                  <c:v>0.32863849765258263</c:v>
                </c:pt>
                <c:pt idx="4204">
                  <c:v>0.35402906208718632</c:v>
                </c:pt>
                <c:pt idx="4205">
                  <c:v>0.32440944881889788</c:v>
                </c:pt>
                <c:pt idx="4206">
                  <c:v>0.3648468708388824</c:v>
                </c:pt>
                <c:pt idx="4207">
                  <c:v>0.33898305084745839</c:v>
                </c:pt>
                <c:pt idx="4208">
                  <c:v>0.3953786906290126</c:v>
                </c:pt>
                <c:pt idx="4209">
                  <c:v>0.33873343151693669</c:v>
                </c:pt>
                <c:pt idx="4210">
                  <c:v>0.39555006180469826</c:v>
                </c:pt>
                <c:pt idx="4211">
                  <c:v>0.35066864784546864</c:v>
                </c:pt>
                <c:pt idx="4212">
                  <c:v>0.40251572327044094</c:v>
                </c:pt>
                <c:pt idx="4213">
                  <c:v>0.32550860719874891</c:v>
                </c:pt>
                <c:pt idx="4214">
                  <c:v>0.37415881561238268</c:v>
                </c:pt>
                <c:pt idx="4215">
                  <c:v>0.29948364888123935</c:v>
                </c:pt>
                <c:pt idx="4216">
                  <c:v>0.30700447093889788</c:v>
                </c:pt>
                <c:pt idx="4217">
                  <c:v>0.30456852791878236</c:v>
                </c:pt>
                <c:pt idx="4218">
                  <c:v>0.30493273542600896</c:v>
                </c:pt>
                <c:pt idx="4219">
                  <c:v>0.3031301482701812</c:v>
                </c:pt>
                <c:pt idx="4220">
                  <c:v>0.31294452347083973</c:v>
                </c:pt>
                <c:pt idx="4221">
                  <c:v>0.314720812182742</c:v>
                </c:pt>
                <c:pt idx="4222">
                  <c:v>0.30543318649045531</c:v>
                </c:pt>
                <c:pt idx="4223">
                  <c:v>0.33277870216306227</c:v>
                </c:pt>
                <c:pt idx="4224">
                  <c:v>0.2957540263543193</c:v>
                </c:pt>
                <c:pt idx="4225">
                  <c:v>0.31005110732538332</c:v>
                </c:pt>
                <c:pt idx="4226">
                  <c:v>0.28483920367534482</c:v>
                </c:pt>
                <c:pt idx="4227">
                  <c:v>0.31111111111111112</c:v>
                </c:pt>
                <c:pt idx="4228">
                  <c:v>0.29954614220877457</c:v>
                </c:pt>
                <c:pt idx="4229">
                  <c:v>0.32114467408585146</c:v>
                </c:pt>
                <c:pt idx="4230">
                  <c:v>0.32496307237813887</c:v>
                </c:pt>
                <c:pt idx="4231">
                  <c:v>0.33068362480127222</c:v>
                </c:pt>
                <c:pt idx="4232">
                  <c:v>0.3416789396170844</c:v>
                </c:pt>
                <c:pt idx="4233">
                  <c:v>0.32206119162640945</c:v>
                </c:pt>
                <c:pt idx="4234">
                  <c:v>0.32000000000000045</c:v>
                </c:pt>
                <c:pt idx="4235">
                  <c:v>0.34865293185419982</c:v>
                </c:pt>
                <c:pt idx="4236">
                  <c:v>0.34609929078014184</c:v>
                </c:pt>
                <c:pt idx="4237">
                  <c:v>0.35130970724191113</c:v>
                </c:pt>
                <c:pt idx="4238">
                  <c:v>0.35763411279229712</c:v>
                </c:pt>
                <c:pt idx="4239">
                  <c:v>0.33794162826420965</c:v>
                </c:pt>
                <c:pt idx="4240">
                  <c:v>0.3597315436241611</c:v>
                </c:pt>
                <c:pt idx="4241">
                  <c:v>0.36310395314787752</c:v>
                </c:pt>
                <c:pt idx="4242">
                  <c:v>0.37017310252996038</c:v>
                </c:pt>
                <c:pt idx="4243">
                  <c:v>0.36699857752489418</c:v>
                </c:pt>
                <c:pt idx="4244">
                  <c:v>0.36575875486381332</c:v>
                </c:pt>
                <c:pt idx="4245">
                  <c:v>0.3748211731044358</c:v>
                </c:pt>
                <c:pt idx="4246">
                  <c:v>0.375158428390368</c:v>
                </c:pt>
                <c:pt idx="4247">
                  <c:v>0.37551020408163288</c:v>
                </c:pt>
                <c:pt idx="4248">
                  <c:v>0.38825031928480297</c:v>
                </c:pt>
                <c:pt idx="4249">
                  <c:v>0.38911564625850342</c:v>
                </c:pt>
                <c:pt idx="4250">
                  <c:v>0.37803320561941295</c:v>
                </c:pt>
                <c:pt idx="4251">
                  <c:v>0.37917222963951985</c:v>
                </c:pt>
                <c:pt idx="4252">
                  <c:v>0.3862770012706489</c:v>
                </c:pt>
                <c:pt idx="4253">
                  <c:v>0.39580602883355243</c:v>
                </c:pt>
                <c:pt idx="4254">
                  <c:v>0.36915297092288329</c:v>
                </c:pt>
                <c:pt idx="4255">
                  <c:v>0.38471673254282002</c:v>
                </c:pt>
                <c:pt idx="4256">
                  <c:v>0.37243047158403914</c:v>
                </c:pt>
                <c:pt idx="4257">
                  <c:v>0.40050697084917664</c:v>
                </c:pt>
                <c:pt idx="4258">
                  <c:v>0.39352428393524413</c:v>
                </c:pt>
                <c:pt idx="4259">
                  <c:v>0.40597758405977635</c:v>
                </c:pt>
                <c:pt idx="4260">
                  <c:v>0.39457459926017352</c:v>
                </c:pt>
                <c:pt idx="4261">
                  <c:v>0.38989169675090302</c:v>
                </c:pt>
                <c:pt idx="4262">
                  <c:v>0.38140643623361198</c:v>
                </c:pt>
                <c:pt idx="4263">
                  <c:v>0.39760479041916214</c:v>
                </c:pt>
                <c:pt idx="4264">
                  <c:v>0.39125151883353576</c:v>
                </c:pt>
                <c:pt idx="4265">
                  <c:v>0.4196951934349355</c:v>
                </c:pt>
                <c:pt idx="4266">
                  <c:v>0.40989399293286294</c:v>
                </c:pt>
                <c:pt idx="4267">
                  <c:v>0.43367935409457908</c:v>
                </c:pt>
                <c:pt idx="4268">
                  <c:v>0.40599769319492546</c:v>
                </c:pt>
                <c:pt idx="4269">
                  <c:v>0.42442442442442491</c:v>
                </c:pt>
                <c:pt idx="4270">
                  <c:v>0.41787709497206776</c:v>
                </c:pt>
                <c:pt idx="4271">
                  <c:v>0.45533141210374639</c:v>
                </c:pt>
                <c:pt idx="4272">
                  <c:v>0.42458100558659218</c:v>
                </c:pt>
                <c:pt idx="4273">
                  <c:v>0.45515911282545807</c:v>
                </c:pt>
                <c:pt idx="4274">
                  <c:v>0.44101433296582138</c:v>
                </c:pt>
                <c:pt idx="4275">
                  <c:v>0.45367412140575081</c:v>
                </c:pt>
                <c:pt idx="4276">
                  <c:v>0.44929116684841874</c:v>
                </c:pt>
                <c:pt idx="4277">
                  <c:v>0.45168295331161823</c:v>
                </c:pt>
                <c:pt idx="4278">
                  <c:v>0.44469273743016724</c:v>
                </c:pt>
                <c:pt idx="4279">
                  <c:v>0.4703344120819849</c:v>
                </c:pt>
              </c:numCache>
            </c:numRef>
          </c:yVal>
        </c:ser>
        <c:axId val="69951872"/>
        <c:axId val="69953408"/>
      </c:scatterChart>
      <c:valAx>
        <c:axId val="69951872"/>
        <c:scaling>
          <c:orientation val="minMax"/>
        </c:scaling>
        <c:axPos val="b"/>
        <c:numFmt formatCode="General" sourceLinked="1"/>
        <c:tickLblPos val="nextTo"/>
        <c:spPr>
          <a:ln w="357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9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9953408"/>
        <c:crosses val="autoZero"/>
        <c:crossBetween val="midCat"/>
        <c:majorUnit val="24"/>
      </c:valAx>
      <c:valAx>
        <c:axId val="69953408"/>
        <c:scaling>
          <c:orientation val="minMax"/>
        </c:scaling>
        <c:axPos val="l"/>
        <c:majorGridlines>
          <c:spPr>
            <a:ln w="3570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57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9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9951872"/>
        <c:crosses val="autoZero"/>
        <c:crossBetween val="midCat"/>
      </c:valAx>
      <c:spPr>
        <a:noFill/>
        <a:ln w="14278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570">
      <a:solidFill>
        <a:srgbClr val="000000"/>
      </a:solidFill>
      <a:prstDash val="solid"/>
    </a:ln>
  </c:spPr>
  <c:txPr>
    <a:bodyPr/>
    <a:lstStyle/>
    <a:p>
      <a:pPr>
        <a:defRPr sz="89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097244218021541"/>
          <c:y val="4.6082949308755762E-2"/>
          <c:w val="0.8902755781978462"/>
          <c:h val="0.5909497199946786"/>
        </c:manualLayout>
      </c:layout>
      <c:lineChart>
        <c:grouping val="standard"/>
        <c:ser>
          <c:idx val="0"/>
          <c:order val="0"/>
          <c:marker>
            <c:symbol val="diamond"/>
            <c:size val="2"/>
          </c:marker>
          <c:val>
            <c:numRef>
              <c:f>Лист1!$H$3:$H$2050</c:f>
              <c:numCache>
                <c:formatCode>General</c:formatCode>
                <c:ptCount val="2048"/>
                <c:pt idx="0">
                  <c:v>571581</c:v>
                </c:pt>
                <c:pt idx="1">
                  <c:v>590575</c:v>
                </c:pt>
                <c:pt idx="2">
                  <c:v>684670</c:v>
                </c:pt>
                <c:pt idx="3">
                  <c:v>772527</c:v>
                </c:pt>
                <c:pt idx="4">
                  <c:v>751406</c:v>
                </c:pt>
                <c:pt idx="5">
                  <c:v>775225</c:v>
                </c:pt>
                <c:pt idx="6">
                  <c:v>712908</c:v>
                </c:pt>
                <c:pt idx="7">
                  <c:v>644059</c:v>
                </c:pt>
                <c:pt idx="8">
                  <c:v>654548</c:v>
                </c:pt>
                <c:pt idx="9">
                  <c:v>679391</c:v>
                </c:pt>
                <c:pt idx="10">
                  <c:v>795384</c:v>
                </c:pt>
                <c:pt idx="11">
                  <c:v>879235</c:v>
                </c:pt>
                <c:pt idx="12">
                  <c:v>848226</c:v>
                </c:pt>
                <c:pt idx="13">
                  <c:v>883382</c:v>
                </c:pt>
                <c:pt idx="14">
                  <c:v>819340</c:v>
                </c:pt>
                <c:pt idx="15">
                  <c:v>742036</c:v>
                </c:pt>
                <c:pt idx="16">
                  <c:v>729433</c:v>
                </c:pt>
                <c:pt idx="17">
                  <c:v>792697</c:v>
                </c:pt>
                <c:pt idx="18">
                  <c:v>884333</c:v>
                </c:pt>
                <c:pt idx="19">
                  <c:v>941364</c:v>
                </c:pt>
                <c:pt idx="20">
                  <c:v>973956</c:v>
                </c:pt>
                <c:pt idx="21">
                  <c:v>992494</c:v>
                </c:pt>
                <c:pt idx="22">
                  <c:v>933227</c:v>
                </c:pt>
                <c:pt idx="23">
                  <c:v>804260</c:v>
                </c:pt>
                <c:pt idx="24">
                  <c:v>811867</c:v>
                </c:pt>
                <c:pt idx="25">
                  <c:v>851340</c:v>
                </c:pt>
                <c:pt idx="26">
                  <c:v>999866</c:v>
                </c:pt>
                <c:pt idx="27">
                  <c:v>1034158</c:v>
                </c:pt>
                <c:pt idx="28">
                  <c:v>1066232</c:v>
                </c:pt>
                <c:pt idx="29">
                  <c:v>1061238</c:v>
                </c:pt>
                <c:pt idx="30">
                  <c:v>1003667</c:v>
                </c:pt>
                <c:pt idx="31">
                  <c:v>875276</c:v>
                </c:pt>
                <c:pt idx="32">
                  <c:v>866375</c:v>
                </c:pt>
                <c:pt idx="33">
                  <c:v>868162</c:v>
                </c:pt>
                <c:pt idx="34">
                  <c:v>999379</c:v>
                </c:pt>
                <c:pt idx="35">
                  <c:v>1097872</c:v>
                </c:pt>
                <c:pt idx="36">
                  <c:v>1027670</c:v>
                </c:pt>
                <c:pt idx="37">
                  <c:v>1042275</c:v>
                </c:pt>
                <c:pt idx="38">
                  <c:v>990346</c:v>
                </c:pt>
                <c:pt idx="39">
                  <c:v>828531</c:v>
                </c:pt>
                <c:pt idx="40">
                  <c:v>840511</c:v>
                </c:pt>
                <c:pt idx="41">
                  <c:v>852052</c:v>
                </c:pt>
                <c:pt idx="42">
                  <c:v>984645</c:v>
                </c:pt>
                <c:pt idx="43">
                  <c:v>1034570</c:v>
                </c:pt>
                <c:pt idx="44">
                  <c:v>1014373</c:v>
                </c:pt>
                <c:pt idx="45">
                  <c:v>1002476</c:v>
                </c:pt>
                <c:pt idx="46">
                  <c:v>914563</c:v>
                </c:pt>
                <c:pt idx="47">
                  <c:v>811482</c:v>
                </c:pt>
                <c:pt idx="48">
                  <c:v>795120</c:v>
                </c:pt>
                <c:pt idx="49">
                  <c:v>798154</c:v>
                </c:pt>
                <c:pt idx="50">
                  <c:v>950980</c:v>
                </c:pt>
                <c:pt idx="51">
                  <c:v>941554</c:v>
                </c:pt>
                <c:pt idx="52">
                  <c:v>907352</c:v>
                </c:pt>
                <c:pt idx="53">
                  <c:v>918520</c:v>
                </c:pt>
                <c:pt idx="54">
                  <c:v>865640</c:v>
                </c:pt>
                <c:pt idx="55">
                  <c:v>745521</c:v>
                </c:pt>
                <c:pt idx="56">
                  <c:v>746153</c:v>
                </c:pt>
                <c:pt idx="57">
                  <c:v>743544</c:v>
                </c:pt>
                <c:pt idx="58">
                  <c:v>848931</c:v>
                </c:pt>
                <c:pt idx="59">
                  <c:v>883951</c:v>
                </c:pt>
                <c:pt idx="60">
                  <c:v>886522</c:v>
                </c:pt>
                <c:pt idx="61">
                  <c:v>873371</c:v>
                </c:pt>
                <c:pt idx="62">
                  <c:v>844929</c:v>
                </c:pt>
                <c:pt idx="63">
                  <c:v>750462</c:v>
                </c:pt>
                <c:pt idx="64">
                  <c:v>736517</c:v>
                </c:pt>
                <c:pt idx="65">
                  <c:v>740842</c:v>
                </c:pt>
                <c:pt idx="66">
                  <c:v>843214</c:v>
                </c:pt>
                <c:pt idx="67">
                  <c:v>880597</c:v>
                </c:pt>
                <c:pt idx="68">
                  <c:v>881443</c:v>
                </c:pt>
                <c:pt idx="69">
                  <c:v>905413</c:v>
                </c:pt>
                <c:pt idx="70">
                  <c:v>911878</c:v>
                </c:pt>
                <c:pt idx="71">
                  <c:v>738659</c:v>
                </c:pt>
                <c:pt idx="72">
                  <c:v>752897</c:v>
                </c:pt>
                <c:pt idx="73">
                  <c:v>791519</c:v>
                </c:pt>
                <c:pt idx="74">
                  <c:v>889562</c:v>
                </c:pt>
                <c:pt idx="75">
                  <c:v>917853</c:v>
                </c:pt>
                <c:pt idx="76">
                  <c:v>945180</c:v>
                </c:pt>
                <c:pt idx="77">
                  <c:v>939760</c:v>
                </c:pt>
                <c:pt idx="78">
                  <c:v>927238</c:v>
                </c:pt>
                <c:pt idx="79">
                  <c:v>799138</c:v>
                </c:pt>
                <c:pt idx="80">
                  <c:v>798079</c:v>
                </c:pt>
                <c:pt idx="81">
                  <c:v>838208</c:v>
                </c:pt>
                <c:pt idx="82">
                  <c:v>943170</c:v>
                </c:pt>
                <c:pt idx="83">
                  <c:v>1021157</c:v>
                </c:pt>
                <c:pt idx="84">
                  <c:v>1006288</c:v>
                </c:pt>
                <c:pt idx="85">
                  <c:v>1013743</c:v>
                </c:pt>
                <c:pt idx="86">
                  <c:v>969919</c:v>
                </c:pt>
                <c:pt idx="87">
                  <c:v>828473</c:v>
                </c:pt>
                <c:pt idx="88">
                  <c:v>851021</c:v>
                </c:pt>
                <c:pt idx="89">
                  <c:v>857807</c:v>
                </c:pt>
                <c:pt idx="90">
                  <c:v>966598</c:v>
                </c:pt>
                <c:pt idx="91">
                  <c:v>1023125</c:v>
                </c:pt>
                <c:pt idx="92">
                  <c:v>1027643</c:v>
                </c:pt>
                <c:pt idx="93">
                  <c:v>1051481</c:v>
                </c:pt>
                <c:pt idx="94">
                  <c:v>961201</c:v>
                </c:pt>
                <c:pt idx="95">
                  <c:v>820175</c:v>
                </c:pt>
                <c:pt idx="96">
                  <c:v>858989</c:v>
                </c:pt>
                <c:pt idx="97">
                  <c:v>847620</c:v>
                </c:pt>
                <c:pt idx="98">
                  <c:v>976162</c:v>
                </c:pt>
                <c:pt idx="99">
                  <c:v>997166</c:v>
                </c:pt>
                <c:pt idx="100">
                  <c:v>1007045</c:v>
                </c:pt>
                <c:pt idx="101">
                  <c:v>1025050</c:v>
                </c:pt>
                <c:pt idx="102">
                  <c:v>978438</c:v>
                </c:pt>
                <c:pt idx="103">
                  <c:v>811146</c:v>
                </c:pt>
                <c:pt idx="104">
                  <c:v>824128</c:v>
                </c:pt>
                <c:pt idx="105">
                  <c:v>861868</c:v>
                </c:pt>
                <c:pt idx="106">
                  <c:v>972106</c:v>
                </c:pt>
                <c:pt idx="107">
                  <c:v>1032610</c:v>
                </c:pt>
                <c:pt idx="108">
                  <c:v>1010686</c:v>
                </c:pt>
                <c:pt idx="109">
                  <c:v>995726</c:v>
                </c:pt>
                <c:pt idx="110">
                  <c:v>960056</c:v>
                </c:pt>
                <c:pt idx="111">
                  <c:v>829085</c:v>
                </c:pt>
                <c:pt idx="112">
                  <c:v>822271</c:v>
                </c:pt>
                <c:pt idx="113">
                  <c:v>826600</c:v>
                </c:pt>
                <c:pt idx="114">
                  <c:v>935031</c:v>
                </c:pt>
                <c:pt idx="115">
                  <c:v>993305</c:v>
                </c:pt>
                <c:pt idx="116">
                  <c:v>975480</c:v>
                </c:pt>
                <c:pt idx="117">
                  <c:v>1005686</c:v>
                </c:pt>
                <c:pt idx="118">
                  <c:v>961474</c:v>
                </c:pt>
                <c:pt idx="119">
                  <c:v>804599</c:v>
                </c:pt>
                <c:pt idx="120">
                  <c:v>795924</c:v>
                </c:pt>
                <c:pt idx="121">
                  <c:v>822354</c:v>
                </c:pt>
                <c:pt idx="122">
                  <c:v>915166</c:v>
                </c:pt>
                <c:pt idx="123">
                  <c:v>973095</c:v>
                </c:pt>
                <c:pt idx="124">
                  <c:v>963993</c:v>
                </c:pt>
                <c:pt idx="125">
                  <c:v>934684</c:v>
                </c:pt>
                <c:pt idx="126">
                  <c:v>904266</c:v>
                </c:pt>
                <c:pt idx="127">
                  <c:v>777072</c:v>
                </c:pt>
                <c:pt idx="128">
                  <c:v>784802</c:v>
                </c:pt>
                <c:pt idx="129">
                  <c:v>774949</c:v>
                </c:pt>
                <c:pt idx="130">
                  <c:v>850867</c:v>
                </c:pt>
                <c:pt idx="131">
                  <c:v>907820</c:v>
                </c:pt>
                <c:pt idx="132">
                  <c:v>895853</c:v>
                </c:pt>
                <c:pt idx="133">
                  <c:v>919560</c:v>
                </c:pt>
                <c:pt idx="134">
                  <c:v>867437</c:v>
                </c:pt>
                <c:pt idx="135">
                  <c:v>743388</c:v>
                </c:pt>
                <c:pt idx="136">
                  <c:v>737047</c:v>
                </c:pt>
                <c:pt idx="137">
                  <c:v>754097</c:v>
                </c:pt>
                <c:pt idx="138">
                  <c:v>832475</c:v>
                </c:pt>
                <c:pt idx="139">
                  <c:v>884660</c:v>
                </c:pt>
                <c:pt idx="140">
                  <c:v>879122</c:v>
                </c:pt>
                <c:pt idx="141">
                  <c:v>843371</c:v>
                </c:pt>
                <c:pt idx="142">
                  <c:v>842512</c:v>
                </c:pt>
                <c:pt idx="143">
                  <c:v>702530</c:v>
                </c:pt>
                <c:pt idx="144">
                  <c:v>711306</c:v>
                </c:pt>
                <c:pt idx="145">
                  <c:v>719797</c:v>
                </c:pt>
                <c:pt idx="146">
                  <c:v>788907</c:v>
                </c:pt>
                <c:pt idx="147">
                  <c:v>820162</c:v>
                </c:pt>
                <c:pt idx="148">
                  <c:v>813857</c:v>
                </c:pt>
                <c:pt idx="149">
                  <c:v>814371</c:v>
                </c:pt>
                <c:pt idx="150">
                  <c:v>746663</c:v>
                </c:pt>
                <c:pt idx="151">
                  <c:v>661382</c:v>
                </c:pt>
                <c:pt idx="152">
                  <c:v>666786</c:v>
                </c:pt>
                <c:pt idx="153">
                  <c:v>646595</c:v>
                </c:pt>
                <c:pt idx="154">
                  <c:v>691812</c:v>
                </c:pt>
                <c:pt idx="155">
                  <c:v>735952</c:v>
                </c:pt>
                <c:pt idx="156">
                  <c:v>728323</c:v>
                </c:pt>
                <c:pt idx="157">
                  <c:v>719755</c:v>
                </c:pt>
                <c:pt idx="158">
                  <c:v>720779</c:v>
                </c:pt>
                <c:pt idx="159">
                  <c:v>637970</c:v>
                </c:pt>
                <c:pt idx="160">
                  <c:v>624986</c:v>
                </c:pt>
                <c:pt idx="161">
                  <c:v>631069</c:v>
                </c:pt>
                <c:pt idx="162">
                  <c:v>680034</c:v>
                </c:pt>
                <c:pt idx="163">
                  <c:v>705991</c:v>
                </c:pt>
                <c:pt idx="164">
                  <c:v>710254</c:v>
                </c:pt>
                <c:pt idx="165">
                  <c:v>701512</c:v>
                </c:pt>
                <c:pt idx="166">
                  <c:v>701101</c:v>
                </c:pt>
                <c:pt idx="167">
                  <c:v>611638</c:v>
                </c:pt>
                <c:pt idx="168">
                  <c:v>600208</c:v>
                </c:pt>
                <c:pt idx="169">
                  <c:v>570848</c:v>
                </c:pt>
                <c:pt idx="170">
                  <c:v>632196</c:v>
                </c:pt>
                <c:pt idx="171">
                  <c:v>679769</c:v>
                </c:pt>
                <c:pt idx="172">
                  <c:v>664151</c:v>
                </c:pt>
                <c:pt idx="173">
                  <c:v>678594</c:v>
                </c:pt>
                <c:pt idx="174">
                  <c:v>684392</c:v>
                </c:pt>
                <c:pt idx="175">
                  <c:v>614136</c:v>
                </c:pt>
                <c:pt idx="176">
                  <c:v>588772</c:v>
                </c:pt>
                <c:pt idx="177">
                  <c:v>592444</c:v>
                </c:pt>
                <c:pt idx="178">
                  <c:v>603085</c:v>
                </c:pt>
                <c:pt idx="179">
                  <c:v>673809</c:v>
                </c:pt>
                <c:pt idx="180">
                  <c:v>636183</c:v>
                </c:pt>
                <c:pt idx="181">
                  <c:v>657719</c:v>
                </c:pt>
                <c:pt idx="182">
                  <c:v>637617</c:v>
                </c:pt>
                <c:pt idx="183">
                  <c:v>586246</c:v>
                </c:pt>
                <c:pt idx="184">
                  <c:v>551494</c:v>
                </c:pt>
                <c:pt idx="185">
                  <c:v>571818</c:v>
                </c:pt>
                <c:pt idx="186">
                  <c:v>561105</c:v>
                </c:pt>
                <c:pt idx="187">
                  <c:v>634668</c:v>
                </c:pt>
                <c:pt idx="188">
                  <c:v>619718</c:v>
                </c:pt>
                <c:pt idx="189">
                  <c:v>602170</c:v>
                </c:pt>
                <c:pt idx="190">
                  <c:v>598324</c:v>
                </c:pt>
                <c:pt idx="191">
                  <c:v>574288</c:v>
                </c:pt>
                <c:pt idx="192">
                  <c:v>552827</c:v>
                </c:pt>
                <c:pt idx="193">
                  <c:v>534866</c:v>
                </c:pt>
                <c:pt idx="194">
                  <c:v>537539</c:v>
                </c:pt>
                <c:pt idx="195">
                  <c:v>623342</c:v>
                </c:pt>
                <c:pt idx="196">
                  <c:v>577477</c:v>
                </c:pt>
                <c:pt idx="197">
                  <c:v>588353</c:v>
                </c:pt>
                <c:pt idx="198">
                  <c:v>565465</c:v>
                </c:pt>
                <c:pt idx="199">
                  <c:v>563436</c:v>
                </c:pt>
                <c:pt idx="200">
                  <c:v>534205</c:v>
                </c:pt>
                <c:pt idx="201">
                  <c:v>504978</c:v>
                </c:pt>
                <c:pt idx="202">
                  <c:v>504885</c:v>
                </c:pt>
                <c:pt idx="203">
                  <c:v>613076</c:v>
                </c:pt>
                <c:pt idx="204">
                  <c:v>568218</c:v>
                </c:pt>
                <c:pt idx="205">
                  <c:v>566203</c:v>
                </c:pt>
                <c:pt idx="206">
                  <c:v>567769</c:v>
                </c:pt>
                <c:pt idx="207">
                  <c:v>529201</c:v>
                </c:pt>
                <c:pt idx="208">
                  <c:v>480554</c:v>
                </c:pt>
                <c:pt idx="209">
                  <c:v>490940</c:v>
                </c:pt>
                <c:pt idx="210">
                  <c:v>489498</c:v>
                </c:pt>
                <c:pt idx="211">
                  <c:v>568522</c:v>
                </c:pt>
                <c:pt idx="212">
                  <c:v>547202</c:v>
                </c:pt>
                <c:pt idx="213">
                  <c:v>531516</c:v>
                </c:pt>
                <c:pt idx="214">
                  <c:v>538160</c:v>
                </c:pt>
                <c:pt idx="215">
                  <c:v>527151</c:v>
                </c:pt>
                <c:pt idx="216">
                  <c:v>466891</c:v>
                </c:pt>
                <c:pt idx="217">
                  <c:v>484523</c:v>
                </c:pt>
                <c:pt idx="218">
                  <c:v>478902</c:v>
                </c:pt>
                <c:pt idx="219">
                  <c:v>549610</c:v>
                </c:pt>
                <c:pt idx="220">
                  <c:v>541917</c:v>
                </c:pt>
                <c:pt idx="221">
                  <c:v>544194</c:v>
                </c:pt>
                <c:pt idx="222">
                  <c:v>553431</c:v>
                </c:pt>
                <c:pt idx="223">
                  <c:v>531881</c:v>
                </c:pt>
                <c:pt idx="224">
                  <c:v>520202</c:v>
                </c:pt>
                <c:pt idx="225">
                  <c:v>507806</c:v>
                </c:pt>
                <c:pt idx="226">
                  <c:v>503763</c:v>
                </c:pt>
                <c:pt idx="227">
                  <c:v>564138</c:v>
                </c:pt>
                <c:pt idx="228">
                  <c:v>559547</c:v>
                </c:pt>
                <c:pt idx="229">
                  <c:v>573627</c:v>
                </c:pt>
                <c:pt idx="230">
                  <c:v>568143</c:v>
                </c:pt>
                <c:pt idx="231">
                  <c:v>548985</c:v>
                </c:pt>
                <c:pt idx="232">
                  <c:v>500483</c:v>
                </c:pt>
                <c:pt idx="233">
                  <c:v>513956</c:v>
                </c:pt>
                <c:pt idx="234">
                  <c:v>522071</c:v>
                </c:pt>
                <c:pt idx="235">
                  <c:v>561565</c:v>
                </c:pt>
                <c:pt idx="236">
                  <c:v>584262</c:v>
                </c:pt>
                <c:pt idx="237">
                  <c:v>576231</c:v>
                </c:pt>
                <c:pt idx="238">
                  <c:v>577209</c:v>
                </c:pt>
                <c:pt idx="239">
                  <c:v>580387</c:v>
                </c:pt>
                <c:pt idx="240">
                  <c:v>520391</c:v>
                </c:pt>
                <c:pt idx="241">
                  <c:v>533663</c:v>
                </c:pt>
                <c:pt idx="242">
                  <c:v>536998</c:v>
                </c:pt>
                <c:pt idx="243">
                  <c:v>575713</c:v>
                </c:pt>
                <c:pt idx="244">
                  <c:v>596696</c:v>
                </c:pt>
                <c:pt idx="245">
                  <c:v>598822</c:v>
                </c:pt>
                <c:pt idx="246">
                  <c:v>594860</c:v>
                </c:pt>
                <c:pt idx="247">
                  <c:v>582910</c:v>
                </c:pt>
                <c:pt idx="248">
                  <c:v>524823</c:v>
                </c:pt>
                <c:pt idx="249">
                  <c:v>526772</c:v>
                </c:pt>
                <c:pt idx="250">
                  <c:v>545290</c:v>
                </c:pt>
                <c:pt idx="251">
                  <c:v>582848</c:v>
                </c:pt>
                <c:pt idx="252">
                  <c:v>612585</c:v>
                </c:pt>
                <c:pt idx="253">
                  <c:v>614439</c:v>
                </c:pt>
                <c:pt idx="254">
                  <c:v>609597</c:v>
                </c:pt>
                <c:pt idx="255">
                  <c:v>599774</c:v>
                </c:pt>
                <c:pt idx="256">
                  <c:v>528355</c:v>
                </c:pt>
                <c:pt idx="257">
                  <c:v>553490</c:v>
                </c:pt>
                <c:pt idx="258">
                  <c:v>571886</c:v>
                </c:pt>
                <c:pt idx="259">
                  <c:v>620059</c:v>
                </c:pt>
                <c:pt idx="260">
                  <c:v>662600</c:v>
                </c:pt>
                <c:pt idx="261">
                  <c:v>682798</c:v>
                </c:pt>
                <c:pt idx="262">
                  <c:v>688454</c:v>
                </c:pt>
                <c:pt idx="263">
                  <c:v>671151</c:v>
                </c:pt>
                <c:pt idx="264">
                  <c:v>590840</c:v>
                </c:pt>
                <c:pt idx="265">
                  <c:v>611593</c:v>
                </c:pt>
                <c:pt idx="266">
                  <c:v>621705</c:v>
                </c:pt>
                <c:pt idx="267">
                  <c:v>672066</c:v>
                </c:pt>
                <c:pt idx="268">
                  <c:v>730221</c:v>
                </c:pt>
                <c:pt idx="269">
                  <c:v>741972</c:v>
                </c:pt>
                <c:pt idx="270">
                  <c:v>747998</c:v>
                </c:pt>
                <c:pt idx="271">
                  <c:v>728564</c:v>
                </c:pt>
                <c:pt idx="272">
                  <c:v>637967</c:v>
                </c:pt>
                <c:pt idx="273">
                  <c:v>634885</c:v>
                </c:pt>
                <c:pt idx="274">
                  <c:v>631189</c:v>
                </c:pt>
                <c:pt idx="275">
                  <c:v>666035</c:v>
                </c:pt>
                <c:pt idx="276">
                  <c:v>759650</c:v>
                </c:pt>
                <c:pt idx="277">
                  <c:v>729484</c:v>
                </c:pt>
                <c:pt idx="278">
                  <c:v>747676</c:v>
                </c:pt>
                <c:pt idx="279">
                  <c:v>714088</c:v>
                </c:pt>
                <c:pt idx="280">
                  <c:v>625715</c:v>
                </c:pt>
                <c:pt idx="281">
                  <c:v>619694</c:v>
                </c:pt>
                <c:pt idx="282">
                  <c:v>618596</c:v>
                </c:pt>
                <c:pt idx="283">
                  <c:v>690056</c:v>
                </c:pt>
                <c:pt idx="284">
                  <c:v>718298</c:v>
                </c:pt>
                <c:pt idx="285">
                  <c:v>693465</c:v>
                </c:pt>
                <c:pt idx="286">
                  <c:v>673396</c:v>
                </c:pt>
                <c:pt idx="287">
                  <c:v>679393</c:v>
                </c:pt>
                <c:pt idx="288">
                  <c:v>591527</c:v>
                </c:pt>
                <c:pt idx="289">
                  <c:v>582830</c:v>
                </c:pt>
                <c:pt idx="290">
                  <c:v>578463</c:v>
                </c:pt>
                <c:pt idx="291">
                  <c:v>596534</c:v>
                </c:pt>
                <c:pt idx="292">
                  <c:v>663838</c:v>
                </c:pt>
                <c:pt idx="293">
                  <c:v>646133</c:v>
                </c:pt>
                <c:pt idx="294">
                  <c:v>641328</c:v>
                </c:pt>
                <c:pt idx="295">
                  <c:v>636276</c:v>
                </c:pt>
                <c:pt idx="296">
                  <c:v>561275</c:v>
                </c:pt>
                <c:pt idx="297">
                  <c:v>546620</c:v>
                </c:pt>
                <c:pt idx="298">
                  <c:v>560624</c:v>
                </c:pt>
                <c:pt idx="299">
                  <c:v>570352</c:v>
                </c:pt>
                <c:pt idx="300">
                  <c:v>648203</c:v>
                </c:pt>
                <c:pt idx="301">
                  <c:v>622874</c:v>
                </c:pt>
                <c:pt idx="302">
                  <c:v>609504</c:v>
                </c:pt>
                <c:pt idx="303">
                  <c:v>612989</c:v>
                </c:pt>
                <c:pt idx="304">
                  <c:v>536277</c:v>
                </c:pt>
                <c:pt idx="305">
                  <c:v>526891</c:v>
                </c:pt>
                <c:pt idx="306">
                  <c:v>537878</c:v>
                </c:pt>
                <c:pt idx="307">
                  <c:v>539635</c:v>
                </c:pt>
                <c:pt idx="308">
                  <c:v>601093</c:v>
                </c:pt>
                <c:pt idx="309">
                  <c:v>606266</c:v>
                </c:pt>
                <c:pt idx="310">
                  <c:v>605715</c:v>
                </c:pt>
                <c:pt idx="311">
                  <c:v>599803</c:v>
                </c:pt>
                <c:pt idx="312">
                  <c:v>537352</c:v>
                </c:pt>
                <c:pt idx="313">
                  <c:v>516274</c:v>
                </c:pt>
                <c:pt idx="314">
                  <c:v>520436</c:v>
                </c:pt>
                <c:pt idx="315">
                  <c:v>524816</c:v>
                </c:pt>
                <c:pt idx="316">
                  <c:v>595244</c:v>
                </c:pt>
                <c:pt idx="317">
                  <c:v>582126</c:v>
                </c:pt>
                <c:pt idx="318">
                  <c:v>582395</c:v>
                </c:pt>
                <c:pt idx="319">
                  <c:v>582667</c:v>
                </c:pt>
                <c:pt idx="320">
                  <c:v>544313</c:v>
                </c:pt>
                <c:pt idx="321">
                  <c:v>516530</c:v>
                </c:pt>
                <c:pt idx="322">
                  <c:v>513909</c:v>
                </c:pt>
                <c:pt idx="323">
                  <c:v>522606</c:v>
                </c:pt>
                <c:pt idx="324">
                  <c:v>569553</c:v>
                </c:pt>
                <c:pt idx="325">
                  <c:v>583513</c:v>
                </c:pt>
                <c:pt idx="326">
                  <c:v>586558</c:v>
                </c:pt>
                <c:pt idx="327">
                  <c:v>585884</c:v>
                </c:pt>
                <c:pt idx="328">
                  <c:v>541340</c:v>
                </c:pt>
                <c:pt idx="329">
                  <c:v>521863</c:v>
                </c:pt>
                <c:pt idx="330">
                  <c:v>510835</c:v>
                </c:pt>
                <c:pt idx="331">
                  <c:v>511469</c:v>
                </c:pt>
                <c:pt idx="332">
                  <c:v>560421</c:v>
                </c:pt>
                <c:pt idx="333">
                  <c:v>563093</c:v>
                </c:pt>
                <c:pt idx="334">
                  <c:v>565112</c:v>
                </c:pt>
                <c:pt idx="335">
                  <c:v>552460</c:v>
                </c:pt>
                <c:pt idx="336">
                  <c:v>519246</c:v>
                </c:pt>
                <c:pt idx="337">
                  <c:v>499421</c:v>
                </c:pt>
                <c:pt idx="338">
                  <c:v>508553</c:v>
                </c:pt>
                <c:pt idx="339">
                  <c:v>510248</c:v>
                </c:pt>
                <c:pt idx="340">
                  <c:v>545306</c:v>
                </c:pt>
                <c:pt idx="341">
                  <c:v>538202</c:v>
                </c:pt>
                <c:pt idx="342">
                  <c:v>542037</c:v>
                </c:pt>
                <c:pt idx="343">
                  <c:v>553310</c:v>
                </c:pt>
                <c:pt idx="344">
                  <c:v>525680</c:v>
                </c:pt>
                <c:pt idx="345">
                  <c:v>490369</c:v>
                </c:pt>
                <c:pt idx="346">
                  <c:v>493385</c:v>
                </c:pt>
                <c:pt idx="347">
                  <c:v>491739</c:v>
                </c:pt>
                <c:pt idx="348">
                  <c:v>523669</c:v>
                </c:pt>
                <c:pt idx="349">
                  <c:v>532344</c:v>
                </c:pt>
                <c:pt idx="350">
                  <c:v>520529</c:v>
                </c:pt>
                <c:pt idx="351">
                  <c:v>523539</c:v>
                </c:pt>
                <c:pt idx="352">
                  <c:v>494130</c:v>
                </c:pt>
                <c:pt idx="353">
                  <c:v>482290</c:v>
                </c:pt>
                <c:pt idx="354">
                  <c:v>479058</c:v>
                </c:pt>
                <c:pt idx="355">
                  <c:v>483061</c:v>
                </c:pt>
                <c:pt idx="356">
                  <c:v>510342</c:v>
                </c:pt>
                <c:pt idx="357">
                  <c:v>508999</c:v>
                </c:pt>
                <c:pt idx="358">
                  <c:v>503625</c:v>
                </c:pt>
                <c:pt idx="359">
                  <c:v>502282</c:v>
                </c:pt>
                <c:pt idx="360">
                  <c:v>493381</c:v>
                </c:pt>
                <c:pt idx="361">
                  <c:v>478146</c:v>
                </c:pt>
                <c:pt idx="362">
                  <c:v>474985</c:v>
                </c:pt>
                <c:pt idx="363">
                  <c:v>475831</c:v>
                </c:pt>
                <c:pt idx="364">
                  <c:v>505427</c:v>
                </c:pt>
                <c:pt idx="365">
                  <c:v>519314</c:v>
                </c:pt>
                <c:pt idx="366">
                  <c:v>514279</c:v>
                </c:pt>
                <c:pt idx="367">
                  <c:v>500178</c:v>
                </c:pt>
                <c:pt idx="368">
                  <c:v>496204</c:v>
                </c:pt>
                <c:pt idx="369">
                  <c:v>462434</c:v>
                </c:pt>
                <c:pt idx="370">
                  <c:v>468331</c:v>
                </c:pt>
                <c:pt idx="371">
                  <c:v>486082</c:v>
                </c:pt>
                <c:pt idx="372">
                  <c:v>515536</c:v>
                </c:pt>
                <c:pt idx="373">
                  <c:v>525055</c:v>
                </c:pt>
                <c:pt idx="374">
                  <c:v>523505</c:v>
                </c:pt>
                <c:pt idx="375">
                  <c:v>524197</c:v>
                </c:pt>
                <c:pt idx="376">
                  <c:v>507519</c:v>
                </c:pt>
                <c:pt idx="377">
                  <c:v>462730</c:v>
                </c:pt>
                <c:pt idx="378">
                  <c:v>476877</c:v>
                </c:pt>
                <c:pt idx="379">
                  <c:v>478095</c:v>
                </c:pt>
                <c:pt idx="380">
                  <c:v>494016</c:v>
                </c:pt>
                <c:pt idx="381">
                  <c:v>524990</c:v>
                </c:pt>
                <c:pt idx="382">
                  <c:v>515486</c:v>
                </c:pt>
                <c:pt idx="383">
                  <c:v>515109</c:v>
                </c:pt>
                <c:pt idx="384">
                  <c:v>502721</c:v>
                </c:pt>
                <c:pt idx="385">
                  <c:v>465531</c:v>
                </c:pt>
                <c:pt idx="386">
                  <c:v>474607</c:v>
                </c:pt>
                <c:pt idx="387">
                  <c:v>489972</c:v>
                </c:pt>
                <c:pt idx="388">
                  <c:v>497775</c:v>
                </c:pt>
                <c:pt idx="389">
                  <c:v>518266</c:v>
                </c:pt>
                <c:pt idx="390">
                  <c:v>521947</c:v>
                </c:pt>
                <c:pt idx="391">
                  <c:v>512752</c:v>
                </c:pt>
                <c:pt idx="392">
                  <c:v>515163</c:v>
                </c:pt>
                <c:pt idx="393">
                  <c:v>477569</c:v>
                </c:pt>
                <c:pt idx="394">
                  <c:v>482104</c:v>
                </c:pt>
                <c:pt idx="395">
                  <c:v>476521</c:v>
                </c:pt>
                <c:pt idx="396">
                  <c:v>497199</c:v>
                </c:pt>
                <c:pt idx="397">
                  <c:v>517672</c:v>
                </c:pt>
                <c:pt idx="398">
                  <c:v>521866</c:v>
                </c:pt>
                <c:pt idx="399">
                  <c:v>517616</c:v>
                </c:pt>
                <c:pt idx="400">
                  <c:v>521095</c:v>
                </c:pt>
                <c:pt idx="401">
                  <c:v>482765</c:v>
                </c:pt>
                <c:pt idx="402">
                  <c:v>477012</c:v>
                </c:pt>
                <c:pt idx="403">
                  <c:v>480620</c:v>
                </c:pt>
                <c:pt idx="404">
                  <c:v>491550</c:v>
                </c:pt>
                <c:pt idx="405">
                  <c:v>523527</c:v>
                </c:pt>
                <c:pt idx="406">
                  <c:v>517929</c:v>
                </c:pt>
                <c:pt idx="407">
                  <c:v>519561</c:v>
                </c:pt>
                <c:pt idx="408">
                  <c:v>523601</c:v>
                </c:pt>
                <c:pt idx="409">
                  <c:v>481845</c:v>
                </c:pt>
                <c:pt idx="410">
                  <c:v>475257</c:v>
                </c:pt>
                <c:pt idx="411">
                  <c:v>491061</c:v>
                </c:pt>
                <c:pt idx="412">
                  <c:v>489718</c:v>
                </c:pt>
                <c:pt idx="413">
                  <c:v>510235</c:v>
                </c:pt>
                <c:pt idx="414">
                  <c:v>511928</c:v>
                </c:pt>
                <c:pt idx="415">
                  <c:v>511628</c:v>
                </c:pt>
                <c:pt idx="416">
                  <c:v>510496</c:v>
                </c:pt>
                <c:pt idx="417">
                  <c:v>478655</c:v>
                </c:pt>
                <c:pt idx="418">
                  <c:v>468445</c:v>
                </c:pt>
                <c:pt idx="419">
                  <c:v>462006</c:v>
                </c:pt>
                <c:pt idx="420">
                  <c:v>461766</c:v>
                </c:pt>
                <c:pt idx="421">
                  <c:v>496472</c:v>
                </c:pt>
                <c:pt idx="422">
                  <c:v>485427</c:v>
                </c:pt>
                <c:pt idx="423">
                  <c:v>487072</c:v>
                </c:pt>
                <c:pt idx="424">
                  <c:v>478195</c:v>
                </c:pt>
                <c:pt idx="425">
                  <c:v>453873</c:v>
                </c:pt>
                <c:pt idx="426">
                  <c:v>446514</c:v>
                </c:pt>
                <c:pt idx="427">
                  <c:v>443149</c:v>
                </c:pt>
                <c:pt idx="428">
                  <c:v>438040</c:v>
                </c:pt>
                <c:pt idx="429">
                  <c:v>468777</c:v>
                </c:pt>
                <c:pt idx="430">
                  <c:v>455140</c:v>
                </c:pt>
                <c:pt idx="431">
                  <c:v>456579</c:v>
                </c:pt>
                <c:pt idx="432">
                  <c:v>450133</c:v>
                </c:pt>
                <c:pt idx="433">
                  <c:v>435770</c:v>
                </c:pt>
                <c:pt idx="434">
                  <c:v>424737</c:v>
                </c:pt>
                <c:pt idx="435">
                  <c:v>432473</c:v>
                </c:pt>
                <c:pt idx="436">
                  <c:v>437448</c:v>
                </c:pt>
                <c:pt idx="437">
                  <c:v>458494</c:v>
                </c:pt>
                <c:pt idx="438">
                  <c:v>465937</c:v>
                </c:pt>
                <c:pt idx="439">
                  <c:v>457394</c:v>
                </c:pt>
                <c:pt idx="440">
                  <c:v>477258</c:v>
                </c:pt>
                <c:pt idx="441">
                  <c:v>447387</c:v>
                </c:pt>
                <c:pt idx="442">
                  <c:v>441264</c:v>
                </c:pt>
                <c:pt idx="443">
                  <c:v>443471</c:v>
                </c:pt>
                <c:pt idx="444">
                  <c:v>447502</c:v>
                </c:pt>
                <c:pt idx="445">
                  <c:v>469661</c:v>
                </c:pt>
                <c:pt idx="446">
                  <c:v>477160</c:v>
                </c:pt>
                <c:pt idx="447">
                  <c:v>479213</c:v>
                </c:pt>
                <c:pt idx="448">
                  <c:v>489053</c:v>
                </c:pt>
                <c:pt idx="449">
                  <c:v>450181</c:v>
                </c:pt>
                <c:pt idx="450">
                  <c:v>439537</c:v>
                </c:pt>
                <c:pt idx="451">
                  <c:v>443341</c:v>
                </c:pt>
                <c:pt idx="452">
                  <c:v>453046</c:v>
                </c:pt>
                <c:pt idx="453">
                  <c:v>478449</c:v>
                </c:pt>
                <c:pt idx="454">
                  <c:v>488299</c:v>
                </c:pt>
                <c:pt idx="455">
                  <c:v>494368</c:v>
                </c:pt>
                <c:pt idx="456">
                  <c:v>490920</c:v>
                </c:pt>
                <c:pt idx="457">
                  <c:v>474900</c:v>
                </c:pt>
                <c:pt idx="458">
                  <c:v>439748</c:v>
                </c:pt>
                <c:pt idx="459">
                  <c:v>444384</c:v>
                </c:pt>
                <c:pt idx="460">
                  <c:v>458624</c:v>
                </c:pt>
                <c:pt idx="461">
                  <c:v>480447</c:v>
                </c:pt>
                <c:pt idx="462">
                  <c:v>494868</c:v>
                </c:pt>
                <c:pt idx="463">
                  <c:v>490099</c:v>
                </c:pt>
                <c:pt idx="464">
                  <c:v>485900</c:v>
                </c:pt>
                <c:pt idx="465">
                  <c:v>455071</c:v>
                </c:pt>
                <c:pt idx="466">
                  <c:v>431179</c:v>
                </c:pt>
                <c:pt idx="467">
                  <c:v>426616</c:v>
                </c:pt>
                <c:pt idx="468">
                  <c:v>425257</c:v>
                </c:pt>
                <c:pt idx="469">
                  <c:v>443141</c:v>
                </c:pt>
                <c:pt idx="470">
                  <c:v>438560</c:v>
                </c:pt>
                <c:pt idx="471">
                  <c:v>432192</c:v>
                </c:pt>
                <c:pt idx="472">
                  <c:v>426956</c:v>
                </c:pt>
                <c:pt idx="473">
                  <c:v>408466</c:v>
                </c:pt>
                <c:pt idx="474">
                  <c:v>392995</c:v>
                </c:pt>
                <c:pt idx="475">
                  <c:v>385672</c:v>
                </c:pt>
                <c:pt idx="476">
                  <c:v>380908</c:v>
                </c:pt>
                <c:pt idx="477">
                  <c:v>407324</c:v>
                </c:pt>
                <c:pt idx="478">
                  <c:v>396854</c:v>
                </c:pt>
                <c:pt idx="479">
                  <c:v>394285</c:v>
                </c:pt>
                <c:pt idx="480">
                  <c:v>392556</c:v>
                </c:pt>
                <c:pt idx="481">
                  <c:v>382995</c:v>
                </c:pt>
                <c:pt idx="482">
                  <c:v>365054</c:v>
                </c:pt>
                <c:pt idx="483">
                  <c:v>377645</c:v>
                </c:pt>
                <c:pt idx="484">
                  <c:v>372788</c:v>
                </c:pt>
                <c:pt idx="485">
                  <c:v>390685</c:v>
                </c:pt>
                <c:pt idx="486">
                  <c:v>400688</c:v>
                </c:pt>
                <c:pt idx="487">
                  <c:v>398058</c:v>
                </c:pt>
                <c:pt idx="488">
                  <c:v>405651</c:v>
                </c:pt>
                <c:pt idx="489">
                  <c:v>398168</c:v>
                </c:pt>
                <c:pt idx="490">
                  <c:v>368616</c:v>
                </c:pt>
                <c:pt idx="491">
                  <c:v>372487</c:v>
                </c:pt>
                <c:pt idx="492">
                  <c:v>385497</c:v>
                </c:pt>
                <c:pt idx="493">
                  <c:v>407646</c:v>
                </c:pt>
                <c:pt idx="494">
                  <c:v>428874</c:v>
                </c:pt>
                <c:pt idx="495">
                  <c:v>425559</c:v>
                </c:pt>
                <c:pt idx="496">
                  <c:v>421895</c:v>
                </c:pt>
                <c:pt idx="497">
                  <c:v>412070</c:v>
                </c:pt>
                <c:pt idx="498">
                  <c:v>385484</c:v>
                </c:pt>
                <c:pt idx="499">
                  <c:v>386646</c:v>
                </c:pt>
                <c:pt idx="500">
                  <c:v>393191</c:v>
                </c:pt>
                <c:pt idx="501">
                  <c:v>407820</c:v>
                </c:pt>
                <c:pt idx="502">
                  <c:v>436137</c:v>
                </c:pt>
                <c:pt idx="503">
                  <c:v>434994</c:v>
                </c:pt>
                <c:pt idx="504">
                  <c:v>422087</c:v>
                </c:pt>
                <c:pt idx="505">
                  <c:v>410177</c:v>
                </c:pt>
                <c:pt idx="506">
                  <c:v>378908</c:v>
                </c:pt>
                <c:pt idx="507">
                  <c:v>387929</c:v>
                </c:pt>
                <c:pt idx="508">
                  <c:v>403327</c:v>
                </c:pt>
                <c:pt idx="509">
                  <c:v>427259</c:v>
                </c:pt>
                <c:pt idx="510">
                  <c:v>446611</c:v>
                </c:pt>
                <c:pt idx="511">
                  <c:v>448584</c:v>
                </c:pt>
                <c:pt idx="512">
                  <c:v>458534</c:v>
                </c:pt>
                <c:pt idx="513">
                  <c:v>468259</c:v>
                </c:pt>
                <c:pt idx="514">
                  <c:v>418685</c:v>
                </c:pt>
                <c:pt idx="515">
                  <c:v>433987</c:v>
                </c:pt>
                <c:pt idx="516">
                  <c:v>444475</c:v>
                </c:pt>
                <c:pt idx="517">
                  <c:v>465747</c:v>
                </c:pt>
                <c:pt idx="518">
                  <c:v>509399</c:v>
                </c:pt>
                <c:pt idx="519">
                  <c:v>511720</c:v>
                </c:pt>
                <c:pt idx="520">
                  <c:v>503471</c:v>
                </c:pt>
                <c:pt idx="521">
                  <c:v>497837</c:v>
                </c:pt>
                <c:pt idx="522">
                  <c:v>447576</c:v>
                </c:pt>
                <c:pt idx="523">
                  <c:v>446639</c:v>
                </c:pt>
                <c:pt idx="524">
                  <c:v>462656</c:v>
                </c:pt>
                <c:pt idx="525">
                  <c:v>464795</c:v>
                </c:pt>
                <c:pt idx="526">
                  <c:v>522862</c:v>
                </c:pt>
                <c:pt idx="527">
                  <c:v>522269</c:v>
                </c:pt>
                <c:pt idx="528">
                  <c:v>521791</c:v>
                </c:pt>
                <c:pt idx="529">
                  <c:v>520369</c:v>
                </c:pt>
                <c:pt idx="530">
                  <c:v>499796</c:v>
                </c:pt>
                <c:pt idx="531">
                  <c:v>441427</c:v>
                </c:pt>
                <c:pt idx="532">
                  <c:v>444015</c:v>
                </c:pt>
                <c:pt idx="533">
                  <c:v>446973</c:v>
                </c:pt>
                <c:pt idx="534">
                  <c:v>470852</c:v>
                </c:pt>
                <c:pt idx="535">
                  <c:v>512879</c:v>
                </c:pt>
                <c:pt idx="536">
                  <c:v>497551</c:v>
                </c:pt>
                <c:pt idx="537">
                  <c:v>497585</c:v>
                </c:pt>
                <c:pt idx="538">
                  <c:v>481957</c:v>
                </c:pt>
                <c:pt idx="539">
                  <c:v>425645</c:v>
                </c:pt>
                <c:pt idx="540">
                  <c:v>430322</c:v>
                </c:pt>
                <c:pt idx="541">
                  <c:v>430279</c:v>
                </c:pt>
                <c:pt idx="542">
                  <c:v>447204</c:v>
                </c:pt>
                <c:pt idx="543">
                  <c:v>485601</c:v>
                </c:pt>
                <c:pt idx="544">
                  <c:v>477035</c:v>
                </c:pt>
                <c:pt idx="545">
                  <c:v>467588</c:v>
                </c:pt>
                <c:pt idx="546">
                  <c:v>457906</c:v>
                </c:pt>
                <c:pt idx="547">
                  <c:v>412888</c:v>
                </c:pt>
                <c:pt idx="548">
                  <c:v>413042</c:v>
                </c:pt>
                <c:pt idx="549">
                  <c:v>424437</c:v>
                </c:pt>
                <c:pt idx="550">
                  <c:v>434657</c:v>
                </c:pt>
                <c:pt idx="551">
                  <c:v>466752</c:v>
                </c:pt>
                <c:pt idx="552">
                  <c:v>472543</c:v>
                </c:pt>
                <c:pt idx="553">
                  <c:v>470064</c:v>
                </c:pt>
                <c:pt idx="554">
                  <c:v>470944</c:v>
                </c:pt>
                <c:pt idx="555">
                  <c:v>419989</c:v>
                </c:pt>
                <c:pt idx="556">
                  <c:v>413152</c:v>
                </c:pt>
                <c:pt idx="557">
                  <c:v>424448</c:v>
                </c:pt>
                <c:pt idx="558">
                  <c:v>435664</c:v>
                </c:pt>
                <c:pt idx="559">
                  <c:v>478026</c:v>
                </c:pt>
                <c:pt idx="560">
                  <c:v>474104</c:v>
                </c:pt>
                <c:pt idx="561">
                  <c:v>475071</c:v>
                </c:pt>
                <c:pt idx="562">
                  <c:v>464263</c:v>
                </c:pt>
                <c:pt idx="563">
                  <c:v>413421</c:v>
                </c:pt>
                <c:pt idx="564">
                  <c:v>415099</c:v>
                </c:pt>
                <c:pt idx="565">
                  <c:v>415346</c:v>
                </c:pt>
                <c:pt idx="566">
                  <c:v>420243</c:v>
                </c:pt>
                <c:pt idx="567">
                  <c:v>458103</c:v>
                </c:pt>
                <c:pt idx="568">
                  <c:v>466704</c:v>
                </c:pt>
                <c:pt idx="569">
                  <c:v>462337</c:v>
                </c:pt>
                <c:pt idx="570">
                  <c:v>451081</c:v>
                </c:pt>
                <c:pt idx="571">
                  <c:v>415903</c:v>
                </c:pt>
                <c:pt idx="572">
                  <c:v>401783</c:v>
                </c:pt>
                <c:pt idx="573">
                  <c:v>400877</c:v>
                </c:pt>
                <c:pt idx="574">
                  <c:v>404215</c:v>
                </c:pt>
                <c:pt idx="575">
                  <c:v>440823</c:v>
                </c:pt>
                <c:pt idx="576">
                  <c:v>438453</c:v>
                </c:pt>
                <c:pt idx="577">
                  <c:v>435241</c:v>
                </c:pt>
                <c:pt idx="578">
                  <c:v>440329</c:v>
                </c:pt>
                <c:pt idx="579">
                  <c:v>405431</c:v>
                </c:pt>
                <c:pt idx="580">
                  <c:v>386988</c:v>
                </c:pt>
                <c:pt idx="581">
                  <c:v>390942</c:v>
                </c:pt>
                <c:pt idx="582">
                  <c:v>394815</c:v>
                </c:pt>
                <c:pt idx="583">
                  <c:v>436692</c:v>
                </c:pt>
                <c:pt idx="584">
                  <c:v>432731</c:v>
                </c:pt>
                <c:pt idx="585">
                  <c:v>430960</c:v>
                </c:pt>
                <c:pt idx="586">
                  <c:v>444513</c:v>
                </c:pt>
                <c:pt idx="587">
                  <c:v>415648</c:v>
                </c:pt>
                <c:pt idx="588">
                  <c:v>407729</c:v>
                </c:pt>
                <c:pt idx="589">
                  <c:v>404936</c:v>
                </c:pt>
                <c:pt idx="590">
                  <c:v>402041</c:v>
                </c:pt>
                <c:pt idx="591">
                  <c:v>429819</c:v>
                </c:pt>
                <c:pt idx="592">
                  <c:v>433727</c:v>
                </c:pt>
                <c:pt idx="593">
                  <c:v>432851</c:v>
                </c:pt>
                <c:pt idx="594">
                  <c:v>434913</c:v>
                </c:pt>
                <c:pt idx="595">
                  <c:v>419431</c:v>
                </c:pt>
                <c:pt idx="596">
                  <c:v>400852</c:v>
                </c:pt>
                <c:pt idx="597">
                  <c:v>445471</c:v>
                </c:pt>
                <c:pt idx="598">
                  <c:v>417741</c:v>
                </c:pt>
                <c:pt idx="599">
                  <c:v>429900</c:v>
                </c:pt>
                <c:pt idx="600">
                  <c:v>440148</c:v>
                </c:pt>
                <c:pt idx="601">
                  <c:v>442116</c:v>
                </c:pt>
                <c:pt idx="602">
                  <c:v>453827</c:v>
                </c:pt>
                <c:pt idx="603">
                  <c:v>428164</c:v>
                </c:pt>
                <c:pt idx="604">
                  <c:v>421130</c:v>
                </c:pt>
                <c:pt idx="605">
                  <c:v>422223</c:v>
                </c:pt>
                <c:pt idx="606">
                  <c:v>426149</c:v>
                </c:pt>
                <c:pt idx="607">
                  <c:v>442544</c:v>
                </c:pt>
                <c:pt idx="608">
                  <c:v>449353</c:v>
                </c:pt>
                <c:pt idx="609">
                  <c:v>452787</c:v>
                </c:pt>
                <c:pt idx="610">
                  <c:v>446578</c:v>
                </c:pt>
                <c:pt idx="611">
                  <c:v>431918</c:v>
                </c:pt>
                <c:pt idx="612">
                  <c:v>424578</c:v>
                </c:pt>
                <c:pt idx="613">
                  <c:v>409248</c:v>
                </c:pt>
                <c:pt idx="614">
                  <c:v>402348</c:v>
                </c:pt>
                <c:pt idx="615">
                  <c:v>425674</c:v>
                </c:pt>
                <c:pt idx="616">
                  <c:v>424041</c:v>
                </c:pt>
                <c:pt idx="617">
                  <c:v>409098</c:v>
                </c:pt>
                <c:pt idx="618">
                  <c:v>396770</c:v>
                </c:pt>
                <c:pt idx="619">
                  <c:v>401237</c:v>
                </c:pt>
                <c:pt idx="620">
                  <c:v>380789</c:v>
                </c:pt>
                <c:pt idx="621">
                  <c:v>379775</c:v>
                </c:pt>
                <c:pt idx="622">
                  <c:v>370230</c:v>
                </c:pt>
                <c:pt idx="623">
                  <c:v>388400</c:v>
                </c:pt>
                <c:pt idx="624">
                  <c:v>377195</c:v>
                </c:pt>
                <c:pt idx="625">
                  <c:v>377822</c:v>
                </c:pt>
                <c:pt idx="626">
                  <c:v>377849</c:v>
                </c:pt>
                <c:pt idx="627">
                  <c:v>426727</c:v>
                </c:pt>
                <c:pt idx="628">
                  <c:v>365847</c:v>
                </c:pt>
                <c:pt idx="629">
                  <c:v>375098</c:v>
                </c:pt>
                <c:pt idx="630">
                  <c:v>376715</c:v>
                </c:pt>
                <c:pt idx="631">
                  <c:v>382111</c:v>
                </c:pt>
                <c:pt idx="632">
                  <c:v>379388</c:v>
                </c:pt>
                <c:pt idx="633">
                  <c:v>379323</c:v>
                </c:pt>
                <c:pt idx="634">
                  <c:v>376802</c:v>
                </c:pt>
                <c:pt idx="635">
                  <c:v>368213</c:v>
                </c:pt>
                <c:pt idx="636">
                  <c:v>376382</c:v>
                </c:pt>
                <c:pt idx="637">
                  <c:v>380209</c:v>
                </c:pt>
                <c:pt idx="638">
                  <c:v>397089</c:v>
                </c:pt>
                <c:pt idx="639">
                  <c:v>379788</c:v>
                </c:pt>
                <c:pt idx="640">
                  <c:v>379724</c:v>
                </c:pt>
                <c:pt idx="641">
                  <c:v>371119</c:v>
                </c:pt>
                <c:pt idx="642">
                  <c:v>375718</c:v>
                </c:pt>
                <c:pt idx="643">
                  <c:v>388922</c:v>
                </c:pt>
                <c:pt idx="644">
                  <c:v>388781</c:v>
                </c:pt>
                <c:pt idx="645">
                  <c:v>399721</c:v>
                </c:pt>
                <c:pt idx="646">
                  <c:v>399557</c:v>
                </c:pt>
                <c:pt idx="647">
                  <c:v>390722</c:v>
                </c:pt>
                <c:pt idx="648">
                  <c:v>391564</c:v>
                </c:pt>
                <c:pt idx="649">
                  <c:v>388451</c:v>
                </c:pt>
                <c:pt idx="650">
                  <c:v>382117</c:v>
                </c:pt>
                <c:pt idx="651">
                  <c:v>379973</c:v>
                </c:pt>
                <c:pt idx="652">
                  <c:v>372566</c:v>
                </c:pt>
                <c:pt idx="653">
                  <c:v>385067</c:v>
                </c:pt>
                <c:pt idx="654">
                  <c:v>388124</c:v>
                </c:pt>
                <c:pt idx="655">
                  <c:v>378723</c:v>
                </c:pt>
                <c:pt idx="656">
                  <c:v>376745</c:v>
                </c:pt>
                <c:pt idx="657">
                  <c:v>372674</c:v>
                </c:pt>
                <c:pt idx="658">
                  <c:v>358410</c:v>
                </c:pt>
                <c:pt idx="659">
                  <c:v>364109</c:v>
                </c:pt>
                <c:pt idx="660">
                  <c:v>367119</c:v>
                </c:pt>
                <c:pt idx="661">
                  <c:v>376007</c:v>
                </c:pt>
                <c:pt idx="662">
                  <c:v>372704</c:v>
                </c:pt>
                <c:pt idx="663">
                  <c:v>366847</c:v>
                </c:pt>
                <c:pt idx="664">
                  <c:v>374466</c:v>
                </c:pt>
                <c:pt idx="665">
                  <c:v>371895</c:v>
                </c:pt>
                <c:pt idx="666">
                  <c:v>364477</c:v>
                </c:pt>
                <c:pt idx="667">
                  <c:v>377611</c:v>
                </c:pt>
                <c:pt idx="668">
                  <c:v>384099</c:v>
                </c:pt>
                <c:pt idx="669">
                  <c:v>391804</c:v>
                </c:pt>
                <c:pt idx="670">
                  <c:v>394448</c:v>
                </c:pt>
                <c:pt idx="671">
                  <c:v>396381</c:v>
                </c:pt>
                <c:pt idx="672">
                  <c:v>390378</c:v>
                </c:pt>
                <c:pt idx="673">
                  <c:v>398974</c:v>
                </c:pt>
                <c:pt idx="674">
                  <c:v>378844</c:v>
                </c:pt>
                <c:pt idx="675">
                  <c:v>386919</c:v>
                </c:pt>
                <c:pt idx="676">
                  <c:v>392519</c:v>
                </c:pt>
                <c:pt idx="677">
                  <c:v>396377</c:v>
                </c:pt>
                <c:pt idx="678">
                  <c:v>396340</c:v>
                </c:pt>
                <c:pt idx="679">
                  <c:v>399087</c:v>
                </c:pt>
                <c:pt idx="680">
                  <c:v>395849</c:v>
                </c:pt>
                <c:pt idx="681">
                  <c:v>392076</c:v>
                </c:pt>
                <c:pt idx="682">
                  <c:v>380339</c:v>
                </c:pt>
                <c:pt idx="683">
                  <c:v>376528</c:v>
                </c:pt>
                <c:pt idx="684">
                  <c:v>382993</c:v>
                </c:pt>
                <c:pt idx="685">
                  <c:v>387492</c:v>
                </c:pt>
                <c:pt idx="686">
                  <c:v>390940</c:v>
                </c:pt>
                <c:pt idx="687">
                  <c:v>387813</c:v>
                </c:pt>
                <c:pt idx="688">
                  <c:v>387812</c:v>
                </c:pt>
                <c:pt idx="689">
                  <c:v>394825</c:v>
                </c:pt>
                <c:pt idx="690">
                  <c:v>380078</c:v>
                </c:pt>
                <c:pt idx="691">
                  <c:v>373445</c:v>
                </c:pt>
                <c:pt idx="692">
                  <c:v>383239</c:v>
                </c:pt>
                <c:pt idx="693">
                  <c:v>388937</c:v>
                </c:pt>
                <c:pt idx="694">
                  <c:v>399265</c:v>
                </c:pt>
                <c:pt idx="695">
                  <c:v>394569</c:v>
                </c:pt>
                <c:pt idx="696">
                  <c:v>395954</c:v>
                </c:pt>
                <c:pt idx="697">
                  <c:v>400157</c:v>
                </c:pt>
                <c:pt idx="698">
                  <c:v>384059</c:v>
                </c:pt>
                <c:pt idx="699">
                  <c:v>373723</c:v>
                </c:pt>
                <c:pt idx="700">
                  <c:v>379896</c:v>
                </c:pt>
                <c:pt idx="701">
                  <c:v>381969</c:v>
                </c:pt>
                <c:pt idx="702">
                  <c:v>396987</c:v>
                </c:pt>
                <c:pt idx="703">
                  <c:v>394292</c:v>
                </c:pt>
                <c:pt idx="704">
                  <c:v>398383</c:v>
                </c:pt>
                <c:pt idx="705">
                  <c:v>399469</c:v>
                </c:pt>
                <c:pt idx="706">
                  <c:v>381255</c:v>
                </c:pt>
                <c:pt idx="707">
                  <c:v>379487</c:v>
                </c:pt>
                <c:pt idx="708">
                  <c:v>368389</c:v>
                </c:pt>
                <c:pt idx="709">
                  <c:v>381921</c:v>
                </c:pt>
                <c:pt idx="710">
                  <c:v>393496</c:v>
                </c:pt>
                <c:pt idx="711">
                  <c:v>393252</c:v>
                </c:pt>
                <c:pt idx="712">
                  <c:v>400801</c:v>
                </c:pt>
                <c:pt idx="713">
                  <c:v>397693</c:v>
                </c:pt>
                <c:pt idx="714">
                  <c:v>380508</c:v>
                </c:pt>
                <c:pt idx="715">
                  <c:v>379103</c:v>
                </c:pt>
                <c:pt idx="716">
                  <c:v>374741</c:v>
                </c:pt>
                <c:pt idx="717">
                  <c:v>377837</c:v>
                </c:pt>
                <c:pt idx="718">
                  <c:v>399796</c:v>
                </c:pt>
                <c:pt idx="719">
                  <c:v>399479</c:v>
                </c:pt>
                <c:pt idx="720">
                  <c:v>405265</c:v>
                </c:pt>
                <c:pt idx="721">
                  <c:v>405930</c:v>
                </c:pt>
                <c:pt idx="722">
                  <c:v>385677</c:v>
                </c:pt>
                <c:pt idx="723">
                  <c:v>374869</c:v>
                </c:pt>
                <c:pt idx="724">
                  <c:v>374806</c:v>
                </c:pt>
                <c:pt idx="725">
                  <c:v>378179</c:v>
                </c:pt>
                <c:pt idx="726">
                  <c:v>402071</c:v>
                </c:pt>
                <c:pt idx="727">
                  <c:v>406329</c:v>
                </c:pt>
                <c:pt idx="728">
                  <c:v>411932</c:v>
                </c:pt>
                <c:pt idx="729">
                  <c:v>408552</c:v>
                </c:pt>
                <c:pt idx="730">
                  <c:v>379184</c:v>
                </c:pt>
                <c:pt idx="731">
                  <c:v>377574</c:v>
                </c:pt>
                <c:pt idx="732">
                  <c:v>379841</c:v>
                </c:pt>
                <c:pt idx="733">
                  <c:v>376967</c:v>
                </c:pt>
                <c:pt idx="734">
                  <c:v>419995</c:v>
                </c:pt>
                <c:pt idx="735">
                  <c:v>410137</c:v>
                </c:pt>
                <c:pt idx="736">
                  <c:v>418657</c:v>
                </c:pt>
                <c:pt idx="737">
                  <c:v>416605</c:v>
                </c:pt>
                <c:pt idx="738">
                  <c:v>389908</c:v>
                </c:pt>
                <c:pt idx="739">
                  <c:v>381290</c:v>
                </c:pt>
                <c:pt idx="740">
                  <c:v>379424</c:v>
                </c:pt>
                <c:pt idx="741">
                  <c:v>387157</c:v>
                </c:pt>
                <c:pt idx="742">
                  <c:v>416996</c:v>
                </c:pt>
                <c:pt idx="743">
                  <c:v>415742</c:v>
                </c:pt>
                <c:pt idx="744">
                  <c:v>418442</c:v>
                </c:pt>
                <c:pt idx="745">
                  <c:v>414948</c:v>
                </c:pt>
                <c:pt idx="746">
                  <c:v>384632</c:v>
                </c:pt>
                <c:pt idx="747">
                  <c:v>374250</c:v>
                </c:pt>
                <c:pt idx="748">
                  <c:v>376306</c:v>
                </c:pt>
                <c:pt idx="749">
                  <c:v>392151</c:v>
                </c:pt>
                <c:pt idx="750">
                  <c:v>406527</c:v>
                </c:pt>
                <c:pt idx="751">
                  <c:v>415467</c:v>
                </c:pt>
                <c:pt idx="752">
                  <c:v>410807</c:v>
                </c:pt>
                <c:pt idx="753">
                  <c:v>408881</c:v>
                </c:pt>
                <c:pt idx="754">
                  <c:v>398347</c:v>
                </c:pt>
                <c:pt idx="755">
                  <c:v>374058</c:v>
                </c:pt>
                <c:pt idx="756">
                  <c:v>379692</c:v>
                </c:pt>
                <c:pt idx="757">
                  <c:v>384061</c:v>
                </c:pt>
                <c:pt idx="758">
                  <c:v>407819</c:v>
                </c:pt>
                <c:pt idx="759">
                  <c:v>418541</c:v>
                </c:pt>
                <c:pt idx="760">
                  <c:v>415996</c:v>
                </c:pt>
                <c:pt idx="761">
                  <c:v>422788</c:v>
                </c:pt>
                <c:pt idx="762">
                  <c:v>406459</c:v>
                </c:pt>
                <c:pt idx="763">
                  <c:v>380636</c:v>
                </c:pt>
                <c:pt idx="764">
                  <c:v>384363</c:v>
                </c:pt>
                <c:pt idx="765">
                  <c:v>387079</c:v>
                </c:pt>
                <c:pt idx="766">
                  <c:v>418602</c:v>
                </c:pt>
                <c:pt idx="767">
                  <c:v>424930</c:v>
                </c:pt>
                <c:pt idx="768">
                  <c:v>426785</c:v>
                </c:pt>
                <c:pt idx="769">
                  <c:v>421250</c:v>
                </c:pt>
                <c:pt idx="770">
                  <c:v>399081</c:v>
                </c:pt>
                <c:pt idx="771">
                  <c:v>376073</c:v>
                </c:pt>
                <c:pt idx="772">
                  <c:v>380503</c:v>
                </c:pt>
                <c:pt idx="773">
                  <c:v>386146</c:v>
                </c:pt>
                <c:pt idx="774">
                  <c:v>409110</c:v>
                </c:pt>
                <c:pt idx="775">
                  <c:v>428345</c:v>
                </c:pt>
                <c:pt idx="776">
                  <c:v>426659</c:v>
                </c:pt>
                <c:pt idx="777">
                  <c:v>421576</c:v>
                </c:pt>
                <c:pt idx="778">
                  <c:v>406562</c:v>
                </c:pt>
                <c:pt idx="779">
                  <c:v>374149</c:v>
                </c:pt>
                <c:pt idx="780">
                  <c:v>376972</c:v>
                </c:pt>
                <c:pt idx="781">
                  <c:v>373398</c:v>
                </c:pt>
                <c:pt idx="782">
                  <c:v>406515</c:v>
                </c:pt>
                <c:pt idx="783">
                  <c:v>419869</c:v>
                </c:pt>
                <c:pt idx="784">
                  <c:v>415440</c:v>
                </c:pt>
                <c:pt idx="785">
                  <c:v>416010</c:v>
                </c:pt>
                <c:pt idx="786">
                  <c:v>405585</c:v>
                </c:pt>
                <c:pt idx="787">
                  <c:v>369647</c:v>
                </c:pt>
                <c:pt idx="788">
                  <c:v>376727</c:v>
                </c:pt>
                <c:pt idx="789">
                  <c:v>381244</c:v>
                </c:pt>
                <c:pt idx="790">
                  <c:v>403870</c:v>
                </c:pt>
                <c:pt idx="791">
                  <c:v>432364</c:v>
                </c:pt>
                <c:pt idx="792">
                  <c:v>427840</c:v>
                </c:pt>
                <c:pt idx="793">
                  <c:v>427296</c:v>
                </c:pt>
                <c:pt idx="794">
                  <c:v>411848</c:v>
                </c:pt>
                <c:pt idx="795">
                  <c:v>377531</c:v>
                </c:pt>
                <c:pt idx="796">
                  <c:v>376544</c:v>
                </c:pt>
                <c:pt idx="797">
                  <c:v>379886</c:v>
                </c:pt>
                <c:pt idx="798">
                  <c:v>404488</c:v>
                </c:pt>
                <c:pt idx="799">
                  <c:v>434338</c:v>
                </c:pt>
                <c:pt idx="800">
                  <c:v>435461</c:v>
                </c:pt>
                <c:pt idx="801">
                  <c:v>431056</c:v>
                </c:pt>
                <c:pt idx="802">
                  <c:v>415578</c:v>
                </c:pt>
                <c:pt idx="803">
                  <c:v>364998</c:v>
                </c:pt>
                <c:pt idx="804">
                  <c:v>374171</c:v>
                </c:pt>
                <c:pt idx="805">
                  <c:v>385652</c:v>
                </c:pt>
                <c:pt idx="806">
                  <c:v>403022</c:v>
                </c:pt>
                <c:pt idx="807">
                  <c:v>442979</c:v>
                </c:pt>
                <c:pt idx="808">
                  <c:v>446827</c:v>
                </c:pt>
                <c:pt idx="809">
                  <c:v>446509</c:v>
                </c:pt>
                <c:pt idx="810">
                  <c:v>434635</c:v>
                </c:pt>
                <c:pt idx="811">
                  <c:v>373549</c:v>
                </c:pt>
                <c:pt idx="812">
                  <c:v>375020</c:v>
                </c:pt>
                <c:pt idx="813">
                  <c:v>383234</c:v>
                </c:pt>
                <c:pt idx="814">
                  <c:v>403012</c:v>
                </c:pt>
                <c:pt idx="815">
                  <c:v>451551</c:v>
                </c:pt>
                <c:pt idx="816">
                  <c:v>448746</c:v>
                </c:pt>
                <c:pt idx="817">
                  <c:v>452122</c:v>
                </c:pt>
                <c:pt idx="818">
                  <c:v>440124</c:v>
                </c:pt>
                <c:pt idx="819">
                  <c:v>382368</c:v>
                </c:pt>
                <c:pt idx="820">
                  <c:v>392034</c:v>
                </c:pt>
                <c:pt idx="821">
                  <c:v>392685</c:v>
                </c:pt>
                <c:pt idx="822">
                  <c:v>410091</c:v>
                </c:pt>
                <c:pt idx="823">
                  <c:v>457287</c:v>
                </c:pt>
                <c:pt idx="824">
                  <c:v>459732</c:v>
                </c:pt>
                <c:pt idx="825">
                  <c:v>460353</c:v>
                </c:pt>
                <c:pt idx="826">
                  <c:v>456330</c:v>
                </c:pt>
                <c:pt idx="827">
                  <c:v>389925</c:v>
                </c:pt>
                <c:pt idx="828">
                  <c:v>391945</c:v>
                </c:pt>
                <c:pt idx="829">
                  <c:v>401657</c:v>
                </c:pt>
                <c:pt idx="830">
                  <c:v>414090</c:v>
                </c:pt>
                <c:pt idx="831">
                  <c:v>462316</c:v>
                </c:pt>
                <c:pt idx="832">
                  <c:v>461738</c:v>
                </c:pt>
                <c:pt idx="833">
                  <c:v>467077</c:v>
                </c:pt>
                <c:pt idx="834">
                  <c:v>456408</c:v>
                </c:pt>
                <c:pt idx="835">
                  <c:v>399860</c:v>
                </c:pt>
                <c:pt idx="836">
                  <c:v>401437</c:v>
                </c:pt>
                <c:pt idx="837">
                  <c:v>403399</c:v>
                </c:pt>
                <c:pt idx="838">
                  <c:v>412759</c:v>
                </c:pt>
                <c:pt idx="839">
                  <c:v>454939</c:v>
                </c:pt>
                <c:pt idx="840">
                  <c:v>456193</c:v>
                </c:pt>
                <c:pt idx="841">
                  <c:v>458291</c:v>
                </c:pt>
                <c:pt idx="842">
                  <c:v>457756</c:v>
                </c:pt>
                <c:pt idx="843">
                  <c:v>401726</c:v>
                </c:pt>
                <c:pt idx="844">
                  <c:v>399649</c:v>
                </c:pt>
                <c:pt idx="845">
                  <c:v>411900</c:v>
                </c:pt>
                <c:pt idx="846">
                  <c:v>415781</c:v>
                </c:pt>
                <c:pt idx="847">
                  <c:v>474561</c:v>
                </c:pt>
                <c:pt idx="848">
                  <c:v>463386</c:v>
                </c:pt>
                <c:pt idx="849">
                  <c:v>460987</c:v>
                </c:pt>
                <c:pt idx="850">
                  <c:v>460586</c:v>
                </c:pt>
                <c:pt idx="851">
                  <c:v>416710</c:v>
                </c:pt>
                <c:pt idx="852">
                  <c:v>405754</c:v>
                </c:pt>
                <c:pt idx="853">
                  <c:v>402655</c:v>
                </c:pt>
                <c:pt idx="854">
                  <c:v>414874</c:v>
                </c:pt>
                <c:pt idx="855">
                  <c:v>458623</c:v>
                </c:pt>
                <c:pt idx="856">
                  <c:v>454542</c:v>
                </c:pt>
                <c:pt idx="857">
                  <c:v>463691</c:v>
                </c:pt>
                <c:pt idx="858">
                  <c:v>465503</c:v>
                </c:pt>
                <c:pt idx="859">
                  <c:v>417347</c:v>
                </c:pt>
                <c:pt idx="860">
                  <c:v>400408</c:v>
                </c:pt>
                <c:pt idx="861">
                  <c:v>409608</c:v>
                </c:pt>
                <c:pt idx="862">
                  <c:v>415150</c:v>
                </c:pt>
                <c:pt idx="863">
                  <c:v>442966</c:v>
                </c:pt>
                <c:pt idx="864">
                  <c:v>450720</c:v>
                </c:pt>
                <c:pt idx="865">
                  <c:v>447156</c:v>
                </c:pt>
                <c:pt idx="866">
                  <c:v>442285</c:v>
                </c:pt>
                <c:pt idx="867">
                  <c:v>420172</c:v>
                </c:pt>
                <c:pt idx="868">
                  <c:v>408043</c:v>
                </c:pt>
                <c:pt idx="869">
                  <c:v>400130</c:v>
                </c:pt>
                <c:pt idx="870">
                  <c:v>409584</c:v>
                </c:pt>
                <c:pt idx="871">
                  <c:v>446994</c:v>
                </c:pt>
                <c:pt idx="872">
                  <c:v>443559</c:v>
                </c:pt>
                <c:pt idx="873">
                  <c:v>447378</c:v>
                </c:pt>
                <c:pt idx="874">
                  <c:v>451069</c:v>
                </c:pt>
                <c:pt idx="875">
                  <c:v>417141</c:v>
                </c:pt>
                <c:pt idx="876">
                  <c:v>402985</c:v>
                </c:pt>
                <c:pt idx="877">
                  <c:v>410519</c:v>
                </c:pt>
                <c:pt idx="878">
                  <c:v>412533</c:v>
                </c:pt>
                <c:pt idx="879">
                  <c:v>441928</c:v>
                </c:pt>
                <c:pt idx="880">
                  <c:v>436050</c:v>
                </c:pt>
                <c:pt idx="881">
                  <c:v>431574</c:v>
                </c:pt>
                <c:pt idx="882">
                  <c:v>442740</c:v>
                </c:pt>
                <c:pt idx="883">
                  <c:v>412094</c:v>
                </c:pt>
                <c:pt idx="884">
                  <c:v>406855</c:v>
                </c:pt>
                <c:pt idx="885">
                  <c:v>399075</c:v>
                </c:pt>
                <c:pt idx="886">
                  <c:v>402868</c:v>
                </c:pt>
                <c:pt idx="887">
                  <c:v>419826</c:v>
                </c:pt>
                <c:pt idx="888">
                  <c:v>419127</c:v>
                </c:pt>
                <c:pt idx="889">
                  <c:v>419211</c:v>
                </c:pt>
                <c:pt idx="890">
                  <c:v>422823</c:v>
                </c:pt>
                <c:pt idx="891">
                  <c:v>407938</c:v>
                </c:pt>
                <c:pt idx="892">
                  <c:v>394966</c:v>
                </c:pt>
                <c:pt idx="893">
                  <c:v>397726</c:v>
                </c:pt>
                <c:pt idx="894">
                  <c:v>400348</c:v>
                </c:pt>
                <c:pt idx="895">
                  <c:v>411416</c:v>
                </c:pt>
                <c:pt idx="896">
                  <c:v>417967</c:v>
                </c:pt>
                <c:pt idx="897">
                  <c:v>411055</c:v>
                </c:pt>
                <c:pt idx="898">
                  <c:v>432084</c:v>
                </c:pt>
                <c:pt idx="899">
                  <c:v>413798</c:v>
                </c:pt>
                <c:pt idx="900">
                  <c:v>394590</c:v>
                </c:pt>
                <c:pt idx="901">
                  <c:v>408027</c:v>
                </c:pt>
                <c:pt idx="902">
                  <c:v>426522</c:v>
                </c:pt>
                <c:pt idx="903">
                  <c:v>412331</c:v>
                </c:pt>
                <c:pt idx="904">
                  <c:v>427350</c:v>
                </c:pt>
                <c:pt idx="905">
                  <c:v>416493</c:v>
                </c:pt>
                <c:pt idx="906">
                  <c:v>417232</c:v>
                </c:pt>
                <c:pt idx="907">
                  <c:v>415226</c:v>
                </c:pt>
                <c:pt idx="908">
                  <c:v>401316</c:v>
                </c:pt>
                <c:pt idx="909">
                  <c:v>410506</c:v>
                </c:pt>
                <c:pt idx="910">
                  <c:v>424518</c:v>
                </c:pt>
                <c:pt idx="911">
                  <c:v>427667</c:v>
                </c:pt>
                <c:pt idx="912">
                  <c:v>422616</c:v>
                </c:pt>
                <c:pt idx="913">
                  <c:v>419657</c:v>
                </c:pt>
                <c:pt idx="914">
                  <c:v>405245</c:v>
                </c:pt>
                <c:pt idx="915">
                  <c:v>403993</c:v>
                </c:pt>
                <c:pt idx="916">
                  <c:v>408509</c:v>
                </c:pt>
                <c:pt idx="917">
                  <c:v>402348</c:v>
                </c:pt>
                <c:pt idx="918">
                  <c:v>397853</c:v>
                </c:pt>
                <c:pt idx="919">
                  <c:v>398852</c:v>
                </c:pt>
                <c:pt idx="920">
                  <c:v>381048</c:v>
                </c:pt>
                <c:pt idx="921">
                  <c:v>381732</c:v>
                </c:pt>
                <c:pt idx="922">
                  <c:v>370285</c:v>
                </c:pt>
                <c:pt idx="923">
                  <c:v>369837</c:v>
                </c:pt>
                <c:pt idx="924">
                  <c:v>370561</c:v>
                </c:pt>
                <c:pt idx="925">
                  <c:v>384090</c:v>
                </c:pt>
                <c:pt idx="926">
                  <c:v>382671</c:v>
                </c:pt>
                <c:pt idx="927">
                  <c:v>387609</c:v>
                </c:pt>
                <c:pt idx="928">
                  <c:v>370211</c:v>
                </c:pt>
                <c:pt idx="929">
                  <c:v>368576</c:v>
                </c:pt>
                <c:pt idx="930">
                  <c:v>371831</c:v>
                </c:pt>
                <c:pt idx="931">
                  <c:v>388103</c:v>
                </c:pt>
                <c:pt idx="932">
                  <c:v>381237</c:v>
                </c:pt>
                <c:pt idx="933">
                  <c:v>385871</c:v>
                </c:pt>
                <c:pt idx="934">
                  <c:v>390249</c:v>
                </c:pt>
                <c:pt idx="935">
                  <c:v>390846</c:v>
                </c:pt>
                <c:pt idx="936">
                  <c:v>384470</c:v>
                </c:pt>
                <c:pt idx="937">
                  <c:v>384324</c:v>
                </c:pt>
                <c:pt idx="938">
                  <c:v>380339</c:v>
                </c:pt>
                <c:pt idx="939">
                  <c:v>387044</c:v>
                </c:pt>
                <c:pt idx="940">
                  <c:v>381943</c:v>
                </c:pt>
                <c:pt idx="941">
                  <c:v>388652</c:v>
                </c:pt>
                <c:pt idx="942">
                  <c:v>393673</c:v>
                </c:pt>
                <c:pt idx="943">
                  <c:v>399963</c:v>
                </c:pt>
                <c:pt idx="944">
                  <c:v>394807</c:v>
                </c:pt>
                <c:pt idx="945">
                  <c:v>391643</c:v>
                </c:pt>
                <c:pt idx="946">
                  <c:v>383567</c:v>
                </c:pt>
                <c:pt idx="947">
                  <c:v>387427</c:v>
                </c:pt>
                <c:pt idx="948">
                  <c:v>385914</c:v>
                </c:pt>
                <c:pt idx="949">
                  <c:v>389434</c:v>
                </c:pt>
                <c:pt idx="950">
                  <c:v>395144</c:v>
                </c:pt>
                <c:pt idx="951">
                  <c:v>397354</c:v>
                </c:pt>
                <c:pt idx="952">
                  <c:v>399170</c:v>
                </c:pt>
                <c:pt idx="953">
                  <c:v>390257</c:v>
                </c:pt>
                <c:pt idx="954">
                  <c:v>386491</c:v>
                </c:pt>
                <c:pt idx="955">
                  <c:v>383752</c:v>
                </c:pt>
                <c:pt idx="956">
                  <c:v>386168</c:v>
                </c:pt>
                <c:pt idx="957">
                  <c:v>389020</c:v>
                </c:pt>
                <c:pt idx="958">
                  <c:v>387033</c:v>
                </c:pt>
                <c:pt idx="959">
                  <c:v>400451</c:v>
                </c:pt>
                <c:pt idx="960">
                  <c:v>401176</c:v>
                </c:pt>
                <c:pt idx="961">
                  <c:v>395620</c:v>
                </c:pt>
                <c:pt idx="962">
                  <c:v>390580</c:v>
                </c:pt>
                <c:pt idx="963">
                  <c:v>397252</c:v>
                </c:pt>
                <c:pt idx="964">
                  <c:v>392907</c:v>
                </c:pt>
                <c:pt idx="965">
                  <c:v>394725</c:v>
                </c:pt>
                <c:pt idx="966">
                  <c:v>420140</c:v>
                </c:pt>
                <c:pt idx="967">
                  <c:v>411607</c:v>
                </c:pt>
                <c:pt idx="968">
                  <c:v>399086</c:v>
                </c:pt>
                <c:pt idx="969">
                  <c:v>400030</c:v>
                </c:pt>
                <c:pt idx="970">
                  <c:v>393343</c:v>
                </c:pt>
                <c:pt idx="971">
                  <c:v>389879</c:v>
                </c:pt>
                <c:pt idx="972">
                  <c:v>393187</c:v>
                </c:pt>
                <c:pt idx="973">
                  <c:v>402537</c:v>
                </c:pt>
                <c:pt idx="974">
                  <c:v>408354</c:v>
                </c:pt>
                <c:pt idx="975">
                  <c:v>414211</c:v>
                </c:pt>
                <c:pt idx="976">
                  <c:v>413210</c:v>
                </c:pt>
                <c:pt idx="977">
                  <c:v>399224</c:v>
                </c:pt>
                <c:pt idx="978">
                  <c:v>399631</c:v>
                </c:pt>
                <c:pt idx="979">
                  <c:v>387374</c:v>
                </c:pt>
                <c:pt idx="980">
                  <c:v>395202</c:v>
                </c:pt>
                <c:pt idx="981">
                  <c:v>398985</c:v>
                </c:pt>
                <c:pt idx="982">
                  <c:v>394876</c:v>
                </c:pt>
                <c:pt idx="983">
                  <c:v>399330</c:v>
                </c:pt>
                <c:pt idx="984">
                  <c:v>400625</c:v>
                </c:pt>
                <c:pt idx="985">
                  <c:v>387726</c:v>
                </c:pt>
                <c:pt idx="986">
                  <c:v>374406</c:v>
                </c:pt>
                <c:pt idx="987">
                  <c:v>365582</c:v>
                </c:pt>
                <c:pt idx="988">
                  <c:v>378784</c:v>
                </c:pt>
                <c:pt idx="989">
                  <c:v>372428</c:v>
                </c:pt>
                <c:pt idx="990">
                  <c:v>373463</c:v>
                </c:pt>
                <c:pt idx="991">
                  <c:v>379333</c:v>
                </c:pt>
                <c:pt idx="992">
                  <c:v>373469</c:v>
                </c:pt>
                <c:pt idx="993">
                  <c:v>359340</c:v>
                </c:pt>
                <c:pt idx="994">
                  <c:v>360906</c:v>
                </c:pt>
                <c:pt idx="995">
                  <c:v>360202</c:v>
                </c:pt>
                <c:pt idx="996">
                  <c:v>370428</c:v>
                </c:pt>
                <c:pt idx="997">
                  <c:v>375847</c:v>
                </c:pt>
                <c:pt idx="998">
                  <c:v>382271</c:v>
                </c:pt>
                <c:pt idx="999">
                  <c:v>389983</c:v>
                </c:pt>
                <c:pt idx="1000">
                  <c:v>387617</c:v>
                </c:pt>
                <c:pt idx="1001">
                  <c:v>379196</c:v>
                </c:pt>
                <c:pt idx="1002">
                  <c:v>379333</c:v>
                </c:pt>
                <c:pt idx="1003">
                  <c:v>383302</c:v>
                </c:pt>
                <c:pt idx="1004">
                  <c:v>395929</c:v>
                </c:pt>
                <c:pt idx="1005">
                  <c:v>386784</c:v>
                </c:pt>
                <c:pt idx="1006">
                  <c:v>387472</c:v>
                </c:pt>
                <c:pt idx="1007">
                  <c:v>398993</c:v>
                </c:pt>
                <c:pt idx="1008">
                  <c:v>398445</c:v>
                </c:pt>
                <c:pt idx="1009">
                  <c:v>394065</c:v>
                </c:pt>
                <c:pt idx="1010">
                  <c:v>396117</c:v>
                </c:pt>
                <c:pt idx="1011">
                  <c:v>393271</c:v>
                </c:pt>
                <c:pt idx="1012">
                  <c:v>396271</c:v>
                </c:pt>
                <c:pt idx="1013">
                  <c:v>406126</c:v>
                </c:pt>
                <c:pt idx="1014">
                  <c:v>405059</c:v>
                </c:pt>
                <c:pt idx="1015">
                  <c:v>402764</c:v>
                </c:pt>
                <c:pt idx="1016">
                  <c:v>412904</c:v>
                </c:pt>
                <c:pt idx="1017">
                  <c:v>392531</c:v>
                </c:pt>
                <c:pt idx="1018">
                  <c:v>396008</c:v>
                </c:pt>
                <c:pt idx="1019">
                  <c:v>392191</c:v>
                </c:pt>
                <c:pt idx="1020">
                  <c:v>391482</c:v>
                </c:pt>
                <c:pt idx="1021">
                  <c:v>391607</c:v>
                </c:pt>
                <c:pt idx="1022">
                  <c:v>389295</c:v>
                </c:pt>
                <c:pt idx="1023">
                  <c:v>390368</c:v>
                </c:pt>
                <c:pt idx="1024">
                  <c:v>389119</c:v>
                </c:pt>
                <c:pt idx="1025">
                  <c:v>372904</c:v>
                </c:pt>
                <c:pt idx="1026">
                  <c:v>372932</c:v>
                </c:pt>
                <c:pt idx="1027">
                  <c:v>374632</c:v>
                </c:pt>
                <c:pt idx="1028">
                  <c:v>378260</c:v>
                </c:pt>
                <c:pt idx="1029">
                  <c:v>383497</c:v>
                </c:pt>
                <c:pt idx="1030">
                  <c:v>381834</c:v>
                </c:pt>
                <c:pt idx="1031">
                  <c:v>390919</c:v>
                </c:pt>
                <c:pt idx="1032">
                  <c:v>385147</c:v>
                </c:pt>
                <c:pt idx="1033">
                  <c:v>371673</c:v>
                </c:pt>
                <c:pt idx="1034">
                  <c:v>372335</c:v>
                </c:pt>
                <c:pt idx="1035">
                  <c:v>375188</c:v>
                </c:pt>
                <c:pt idx="1036">
                  <c:v>376949</c:v>
                </c:pt>
                <c:pt idx="1037">
                  <c:v>382969</c:v>
                </c:pt>
                <c:pt idx="1038">
                  <c:v>389953</c:v>
                </c:pt>
                <c:pt idx="1039">
                  <c:v>387108</c:v>
                </c:pt>
                <c:pt idx="1040">
                  <c:v>388005</c:v>
                </c:pt>
                <c:pt idx="1041">
                  <c:v>368330</c:v>
                </c:pt>
                <c:pt idx="1042">
                  <c:v>369007</c:v>
                </c:pt>
                <c:pt idx="1043">
                  <c:v>369268</c:v>
                </c:pt>
                <c:pt idx="1044">
                  <c:v>371285</c:v>
                </c:pt>
                <c:pt idx="1045">
                  <c:v>386002</c:v>
                </c:pt>
                <c:pt idx="1046">
                  <c:v>378654</c:v>
                </c:pt>
                <c:pt idx="1047">
                  <c:v>390619</c:v>
                </c:pt>
                <c:pt idx="1048">
                  <c:v>388116</c:v>
                </c:pt>
                <c:pt idx="1049">
                  <c:v>370495</c:v>
                </c:pt>
                <c:pt idx="1050">
                  <c:v>378824</c:v>
                </c:pt>
                <c:pt idx="1051">
                  <c:v>367289</c:v>
                </c:pt>
                <c:pt idx="1052">
                  <c:v>373590</c:v>
                </c:pt>
                <c:pt idx="1053">
                  <c:v>392471</c:v>
                </c:pt>
                <c:pt idx="1054">
                  <c:v>400422</c:v>
                </c:pt>
                <c:pt idx="1055">
                  <c:v>396758</c:v>
                </c:pt>
                <c:pt idx="1056">
                  <c:v>405161</c:v>
                </c:pt>
                <c:pt idx="1057">
                  <c:v>382670</c:v>
                </c:pt>
                <c:pt idx="1058">
                  <c:v>386364</c:v>
                </c:pt>
                <c:pt idx="1059">
                  <c:v>378115</c:v>
                </c:pt>
                <c:pt idx="1060">
                  <c:v>385511</c:v>
                </c:pt>
                <c:pt idx="1061">
                  <c:v>404781</c:v>
                </c:pt>
                <c:pt idx="1062">
                  <c:v>400568</c:v>
                </c:pt>
                <c:pt idx="1063">
                  <c:v>410370</c:v>
                </c:pt>
                <c:pt idx="1064">
                  <c:v>410986</c:v>
                </c:pt>
                <c:pt idx="1065">
                  <c:v>378592</c:v>
                </c:pt>
                <c:pt idx="1066">
                  <c:v>381275</c:v>
                </c:pt>
                <c:pt idx="1067">
                  <c:v>381815</c:v>
                </c:pt>
                <c:pt idx="1068">
                  <c:v>389437</c:v>
                </c:pt>
                <c:pt idx="1069">
                  <c:v>413068</c:v>
                </c:pt>
                <c:pt idx="1070">
                  <c:v>431428</c:v>
                </c:pt>
                <c:pt idx="1071">
                  <c:v>417581</c:v>
                </c:pt>
                <c:pt idx="1072">
                  <c:v>426665</c:v>
                </c:pt>
                <c:pt idx="1073">
                  <c:v>392621</c:v>
                </c:pt>
                <c:pt idx="1074">
                  <c:v>393379</c:v>
                </c:pt>
                <c:pt idx="1075">
                  <c:v>412271</c:v>
                </c:pt>
                <c:pt idx="1076">
                  <c:v>414200</c:v>
                </c:pt>
                <c:pt idx="1077">
                  <c:v>427839</c:v>
                </c:pt>
                <c:pt idx="1078">
                  <c:v>432894</c:v>
                </c:pt>
                <c:pt idx="1079">
                  <c:v>442741</c:v>
                </c:pt>
                <c:pt idx="1080">
                  <c:v>447233</c:v>
                </c:pt>
                <c:pt idx="1081">
                  <c:v>420090</c:v>
                </c:pt>
                <c:pt idx="1082">
                  <c:v>425421</c:v>
                </c:pt>
                <c:pt idx="1083">
                  <c:v>431711</c:v>
                </c:pt>
                <c:pt idx="1084">
                  <c:v>433620</c:v>
                </c:pt>
                <c:pt idx="1085">
                  <c:v>458683</c:v>
                </c:pt>
                <c:pt idx="1086">
                  <c:v>455809</c:v>
                </c:pt>
                <c:pt idx="1087">
                  <c:v>461265</c:v>
                </c:pt>
                <c:pt idx="1088">
                  <c:v>469458</c:v>
                </c:pt>
                <c:pt idx="1089">
                  <c:v>437039</c:v>
                </c:pt>
                <c:pt idx="1090">
                  <c:v>436412</c:v>
                </c:pt>
                <c:pt idx="1091">
                  <c:v>434184</c:v>
                </c:pt>
                <c:pt idx="1092">
                  <c:v>454036</c:v>
                </c:pt>
                <c:pt idx="1093">
                  <c:v>470556</c:v>
                </c:pt>
                <c:pt idx="1094">
                  <c:v>479386</c:v>
                </c:pt>
                <c:pt idx="1095">
                  <c:v>489457</c:v>
                </c:pt>
                <c:pt idx="1096">
                  <c:v>495006</c:v>
                </c:pt>
                <c:pt idx="1097">
                  <c:v>476579</c:v>
                </c:pt>
                <c:pt idx="1098">
                  <c:v>464260</c:v>
                </c:pt>
                <c:pt idx="1099">
                  <c:v>472466</c:v>
                </c:pt>
                <c:pt idx="1100">
                  <c:v>477361</c:v>
                </c:pt>
                <c:pt idx="1101">
                  <c:v>505945</c:v>
                </c:pt>
                <c:pt idx="1102">
                  <c:v>522518</c:v>
                </c:pt>
                <c:pt idx="1103">
                  <c:v>524181</c:v>
                </c:pt>
                <c:pt idx="1104">
                  <c:v>528666</c:v>
                </c:pt>
                <c:pt idx="1105">
                  <c:v>516523</c:v>
                </c:pt>
                <c:pt idx="1106">
                  <c:v>488061</c:v>
                </c:pt>
                <c:pt idx="1107">
                  <c:v>497803</c:v>
                </c:pt>
                <c:pt idx="1108">
                  <c:v>512110</c:v>
                </c:pt>
                <c:pt idx="1109">
                  <c:v>537082</c:v>
                </c:pt>
                <c:pt idx="1110">
                  <c:v>556268</c:v>
                </c:pt>
                <c:pt idx="1111">
                  <c:v>541746</c:v>
                </c:pt>
                <c:pt idx="1112">
                  <c:v>552064</c:v>
                </c:pt>
                <c:pt idx="1113">
                  <c:v>554618</c:v>
                </c:pt>
                <c:pt idx="1114">
                  <c:v>525593</c:v>
                </c:pt>
                <c:pt idx="1115">
                  <c:v>535686</c:v>
                </c:pt>
                <c:pt idx="1116">
                  <c:v>560148</c:v>
                </c:pt>
                <c:pt idx="1117">
                  <c:v>561083</c:v>
                </c:pt>
                <c:pt idx="1118">
                  <c:v>558361</c:v>
                </c:pt>
                <c:pt idx="1119">
                  <c:v>571480</c:v>
                </c:pt>
                <c:pt idx="1120">
                  <c:v>573904</c:v>
                </c:pt>
                <c:pt idx="1121">
                  <c:v>596125</c:v>
                </c:pt>
                <c:pt idx="1122">
                  <c:v>571999</c:v>
                </c:pt>
                <c:pt idx="1123">
                  <c:v>566274</c:v>
                </c:pt>
                <c:pt idx="1124">
                  <c:v>567756</c:v>
                </c:pt>
                <c:pt idx="1125">
                  <c:v>567123</c:v>
                </c:pt>
                <c:pt idx="1126">
                  <c:v>554388</c:v>
                </c:pt>
                <c:pt idx="1127">
                  <c:v>576720</c:v>
                </c:pt>
                <c:pt idx="1128">
                  <c:v>566666</c:v>
                </c:pt>
                <c:pt idx="1129">
                  <c:v>567936</c:v>
                </c:pt>
                <c:pt idx="1130">
                  <c:v>564389</c:v>
                </c:pt>
                <c:pt idx="1131">
                  <c:v>565238</c:v>
                </c:pt>
                <c:pt idx="1132">
                  <c:v>594692</c:v>
                </c:pt>
                <c:pt idx="1133">
                  <c:v>566770</c:v>
                </c:pt>
                <c:pt idx="1134">
                  <c:v>558624</c:v>
                </c:pt>
                <c:pt idx="1135">
                  <c:v>570884</c:v>
                </c:pt>
                <c:pt idx="1136">
                  <c:v>574421</c:v>
                </c:pt>
                <c:pt idx="1137">
                  <c:v>598253</c:v>
                </c:pt>
                <c:pt idx="1138">
                  <c:v>578227</c:v>
                </c:pt>
                <c:pt idx="1139">
                  <c:v>563836</c:v>
                </c:pt>
                <c:pt idx="1140">
                  <c:v>579179</c:v>
                </c:pt>
                <c:pt idx="1141">
                  <c:v>575413</c:v>
                </c:pt>
                <c:pt idx="1142">
                  <c:v>573730</c:v>
                </c:pt>
                <c:pt idx="1143">
                  <c:v>577556</c:v>
                </c:pt>
                <c:pt idx="1144">
                  <c:v>607388</c:v>
                </c:pt>
                <c:pt idx="1145">
                  <c:v>596770</c:v>
                </c:pt>
                <c:pt idx="1146">
                  <c:v>597288</c:v>
                </c:pt>
                <c:pt idx="1147">
                  <c:v>621791</c:v>
                </c:pt>
                <c:pt idx="1148">
                  <c:v>615406</c:v>
                </c:pt>
                <c:pt idx="1149">
                  <c:v>606611</c:v>
                </c:pt>
                <c:pt idx="1150">
                  <c:v>596458</c:v>
                </c:pt>
                <c:pt idx="1151">
                  <c:v>609107</c:v>
                </c:pt>
                <c:pt idx="1152">
                  <c:v>618912</c:v>
                </c:pt>
                <c:pt idx="1153">
                  <c:v>643519</c:v>
                </c:pt>
                <c:pt idx="1154">
                  <c:v>681106</c:v>
                </c:pt>
                <c:pt idx="1155">
                  <c:v>658064</c:v>
                </c:pt>
                <c:pt idx="1156">
                  <c:v>672527</c:v>
                </c:pt>
                <c:pt idx="1157">
                  <c:v>682301</c:v>
                </c:pt>
                <c:pt idx="1158">
                  <c:v>649363</c:v>
                </c:pt>
                <c:pt idx="1159">
                  <c:v>658154</c:v>
                </c:pt>
                <c:pt idx="1160">
                  <c:v>664071</c:v>
                </c:pt>
                <c:pt idx="1161">
                  <c:v>685892</c:v>
                </c:pt>
                <c:pt idx="1162">
                  <c:v>762177</c:v>
                </c:pt>
                <c:pt idx="1163">
                  <c:v>714932</c:v>
                </c:pt>
                <c:pt idx="1164">
                  <c:v>720958</c:v>
                </c:pt>
                <c:pt idx="1165">
                  <c:v>729949</c:v>
                </c:pt>
                <c:pt idx="1166">
                  <c:v>679100</c:v>
                </c:pt>
                <c:pt idx="1167">
                  <c:v>673243</c:v>
                </c:pt>
                <c:pt idx="1168">
                  <c:v>687607</c:v>
                </c:pt>
                <c:pt idx="1169">
                  <c:v>747241</c:v>
                </c:pt>
                <c:pt idx="1170">
                  <c:v>754727</c:v>
                </c:pt>
                <c:pt idx="1171">
                  <c:v>772440</c:v>
                </c:pt>
                <c:pt idx="1172">
                  <c:v>763839</c:v>
                </c:pt>
                <c:pt idx="1173">
                  <c:v>789013</c:v>
                </c:pt>
                <c:pt idx="1174">
                  <c:v>729755</c:v>
                </c:pt>
                <c:pt idx="1175">
                  <c:v>725613</c:v>
                </c:pt>
                <c:pt idx="1176">
                  <c:v>744039</c:v>
                </c:pt>
                <c:pt idx="1177">
                  <c:v>798616</c:v>
                </c:pt>
                <c:pt idx="1178">
                  <c:v>846808</c:v>
                </c:pt>
                <c:pt idx="1179">
                  <c:v>813512</c:v>
                </c:pt>
                <c:pt idx="1180">
                  <c:v>828117</c:v>
                </c:pt>
                <c:pt idx="1181">
                  <c:v>846895</c:v>
                </c:pt>
                <c:pt idx="1182">
                  <c:v>732557</c:v>
                </c:pt>
                <c:pt idx="1183">
                  <c:v>755897</c:v>
                </c:pt>
                <c:pt idx="1184">
                  <c:v>787150</c:v>
                </c:pt>
                <c:pt idx="1185">
                  <c:v>887537</c:v>
                </c:pt>
                <c:pt idx="1186">
                  <c:v>909965</c:v>
                </c:pt>
                <c:pt idx="1187">
                  <c:v>927840</c:v>
                </c:pt>
                <c:pt idx="1188">
                  <c:v>907004</c:v>
                </c:pt>
                <c:pt idx="1189">
                  <c:v>933637</c:v>
                </c:pt>
                <c:pt idx="1190">
                  <c:v>816173</c:v>
                </c:pt>
                <c:pt idx="1191">
                  <c:v>835662</c:v>
                </c:pt>
                <c:pt idx="1192">
                  <c:v>847210</c:v>
                </c:pt>
                <c:pt idx="1193">
                  <c:v>918710</c:v>
                </c:pt>
                <c:pt idx="1194">
                  <c:v>985526</c:v>
                </c:pt>
                <c:pt idx="1195">
                  <c:v>947285</c:v>
                </c:pt>
                <c:pt idx="1196">
                  <c:v>967571</c:v>
                </c:pt>
                <c:pt idx="1197">
                  <c:v>918305</c:v>
                </c:pt>
                <c:pt idx="1198">
                  <c:v>820590</c:v>
                </c:pt>
                <c:pt idx="1199">
                  <c:v>803065</c:v>
                </c:pt>
                <c:pt idx="1200">
                  <c:v>817078</c:v>
                </c:pt>
                <c:pt idx="1201">
                  <c:v>856528</c:v>
                </c:pt>
                <c:pt idx="1202">
                  <c:v>875731</c:v>
                </c:pt>
                <c:pt idx="1203">
                  <c:v>875691</c:v>
                </c:pt>
                <c:pt idx="1204">
                  <c:v>887696</c:v>
                </c:pt>
                <c:pt idx="1205">
                  <c:v>850137</c:v>
                </c:pt>
                <c:pt idx="1206">
                  <c:v>767581</c:v>
                </c:pt>
                <c:pt idx="1207">
                  <c:v>741633</c:v>
                </c:pt>
                <c:pt idx="1208">
                  <c:v>744819</c:v>
                </c:pt>
                <c:pt idx="1209">
                  <c:v>832028</c:v>
                </c:pt>
                <c:pt idx="1210">
                  <c:v>895256</c:v>
                </c:pt>
                <c:pt idx="1211">
                  <c:v>822280</c:v>
                </c:pt>
                <c:pt idx="1212">
                  <c:v>823704</c:v>
                </c:pt>
                <c:pt idx="1213">
                  <c:v>784856</c:v>
                </c:pt>
                <c:pt idx="1214">
                  <c:v>703536</c:v>
                </c:pt>
                <c:pt idx="1215">
                  <c:v>737189</c:v>
                </c:pt>
                <c:pt idx="1216">
                  <c:v>711273</c:v>
                </c:pt>
                <c:pt idx="1217">
                  <c:v>758933</c:v>
                </c:pt>
                <c:pt idx="1218">
                  <c:v>782755</c:v>
                </c:pt>
                <c:pt idx="1219">
                  <c:v>790280</c:v>
                </c:pt>
                <c:pt idx="1220">
                  <c:v>779330</c:v>
                </c:pt>
                <c:pt idx="1221">
                  <c:v>765068</c:v>
                </c:pt>
                <c:pt idx="1222">
                  <c:v>710795</c:v>
                </c:pt>
                <c:pt idx="1223">
                  <c:v>711514</c:v>
                </c:pt>
                <c:pt idx="1224">
                  <c:v>723635</c:v>
                </c:pt>
                <c:pt idx="1225">
                  <c:v>721055</c:v>
                </c:pt>
                <c:pt idx="1226">
                  <c:v>745905</c:v>
                </c:pt>
                <c:pt idx="1227">
                  <c:v>731319</c:v>
                </c:pt>
                <c:pt idx="1228">
                  <c:v>733885</c:v>
                </c:pt>
                <c:pt idx="1229">
                  <c:v>728081</c:v>
                </c:pt>
                <c:pt idx="1230">
                  <c:v>706972</c:v>
                </c:pt>
                <c:pt idx="1231">
                  <c:v>696847</c:v>
                </c:pt>
                <c:pt idx="1232">
                  <c:v>703829</c:v>
                </c:pt>
                <c:pt idx="1233">
                  <c:v>735723</c:v>
                </c:pt>
                <c:pt idx="1234">
                  <c:v>742950</c:v>
                </c:pt>
                <c:pt idx="1235">
                  <c:v>724103</c:v>
                </c:pt>
                <c:pt idx="1236">
                  <c:v>734858</c:v>
                </c:pt>
                <c:pt idx="1237">
                  <c:v>761232</c:v>
                </c:pt>
                <c:pt idx="1238">
                  <c:v>737897</c:v>
                </c:pt>
                <c:pt idx="1239">
                  <c:v>763207</c:v>
                </c:pt>
                <c:pt idx="1240">
                  <c:v>751378</c:v>
                </c:pt>
                <c:pt idx="1241">
                  <c:v>776268</c:v>
                </c:pt>
                <c:pt idx="1242">
                  <c:v>806402</c:v>
                </c:pt>
                <c:pt idx="1243">
                  <c:v>792449</c:v>
                </c:pt>
                <c:pt idx="1244">
                  <c:v>776448</c:v>
                </c:pt>
                <c:pt idx="1245">
                  <c:v>788962</c:v>
                </c:pt>
                <c:pt idx="1246">
                  <c:v>779106</c:v>
                </c:pt>
                <c:pt idx="1247">
                  <c:v>752833</c:v>
                </c:pt>
                <c:pt idx="1248">
                  <c:v>756853</c:v>
                </c:pt>
                <c:pt idx="1249">
                  <c:v>766550</c:v>
                </c:pt>
                <c:pt idx="1250">
                  <c:v>785368</c:v>
                </c:pt>
                <c:pt idx="1251">
                  <c:v>775626</c:v>
                </c:pt>
                <c:pt idx="1252">
                  <c:v>739609</c:v>
                </c:pt>
                <c:pt idx="1253">
                  <c:v>760151</c:v>
                </c:pt>
                <c:pt idx="1254">
                  <c:v>795360</c:v>
                </c:pt>
                <c:pt idx="1255">
                  <c:v>809416</c:v>
                </c:pt>
                <c:pt idx="1256">
                  <c:v>705234</c:v>
                </c:pt>
                <c:pt idx="1257">
                  <c:v>712530</c:v>
                </c:pt>
                <c:pt idx="1258">
                  <c:v>722949</c:v>
                </c:pt>
                <c:pt idx="1259">
                  <c:v>682668</c:v>
                </c:pt>
                <c:pt idx="1260">
                  <c:v>663617</c:v>
                </c:pt>
                <c:pt idx="1261">
                  <c:v>645306</c:v>
                </c:pt>
                <c:pt idx="1262">
                  <c:v>687943</c:v>
                </c:pt>
                <c:pt idx="1263">
                  <c:v>678706</c:v>
                </c:pt>
                <c:pt idx="1264">
                  <c:v>661813</c:v>
                </c:pt>
                <c:pt idx="1265">
                  <c:v>656435</c:v>
                </c:pt>
                <c:pt idx="1266">
                  <c:v>648971</c:v>
                </c:pt>
                <c:pt idx="1267">
                  <c:v>582195</c:v>
                </c:pt>
                <c:pt idx="1268">
                  <c:v>593201</c:v>
                </c:pt>
                <c:pt idx="1269">
                  <c:v>576222</c:v>
                </c:pt>
                <c:pt idx="1270">
                  <c:v>625221</c:v>
                </c:pt>
                <c:pt idx="1271">
                  <c:v>627353</c:v>
                </c:pt>
                <c:pt idx="1272">
                  <c:v>628972</c:v>
                </c:pt>
                <c:pt idx="1273">
                  <c:v>614269</c:v>
                </c:pt>
                <c:pt idx="1274">
                  <c:v>600939</c:v>
                </c:pt>
                <c:pt idx="1275">
                  <c:v>517869</c:v>
                </c:pt>
                <c:pt idx="1276">
                  <c:v>519378</c:v>
                </c:pt>
                <c:pt idx="1277">
                  <c:v>522204</c:v>
                </c:pt>
                <c:pt idx="1278">
                  <c:v>557446</c:v>
                </c:pt>
                <c:pt idx="1279">
                  <c:v>555581</c:v>
                </c:pt>
                <c:pt idx="1280">
                  <c:v>541726</c:v>
                </c:pt>
                <c:pt idx="1281">
                  <c:v>531564</c:v>
                </c:pt>
                <c:pt idx="1282">
                  <c:v>529852</c:v>
                </c:pt>
                <c:pt idx="1283">
                  <c:v>495278</c:v>
                </c:pt>
                <c:pt idx="1284">
                  <c:v>487853</c:v>
                </c:pt>
                <c:pt idx="1285">
                  <c:v>494224</c:v>
                </c:pt>
                <c:pt idx="1286">
                  <c:v>508651</c:v>
                </c:pt>
                <c:pt idx="1287">
                  <c:v>520965</c:v>
                </c:pt>
                <c:pt idx="1288">
                  <c:v>521325</c:v>
                </c:pt>
                <c:pt idx="1289">
                  <c:v>523466</c:v>
                </c:pt>
                <c:pt idx="1290">
                  <c:v>532874</c:v>
                </c:pt>
                <c:pt idx="1291">
                  <c:v>502362</c:v>
                </c:pt>
                <c:pt idx="1292">
                  <c:v>487584</c:v>
                </c:pt>
                <c:pt idx="1293">
                  <c:v>486225</c:v>
                </c:pt>
                <c:pt idx="1294">
                  <c:v>498647</c:v>
                </c:pt>
                <c:pt idx="1295">
                  <c:v>485149</c:v>
                </c:pt>
                <c:pt idx="1296">
                  <c:v>479231</c:v>
                </c:pt>
                <c:pt idx="1297">
                  <c:v>500694</c:v>
                </c:pt>
                <c:pt idx="1298">
                  <c:v>480679</c:v>
                </c:pt>
                <c:pt idx="1299">
                  <c:v>459981</c:v>
                </c:pt>
                <c:pt idx="1300">
                  <c:v>424966</c:v>
                </c:pt>
                <c:pt idx="1301">
                  <c:v>418084</c:v>
                </c:pt>
                <c:pt idx="1302">
                  <c:v>464962</c:v>
                </c:pt>
                <c:pt idx="1303">
                  <c:v>444873</c:v>
                </c:pt>
                <c:pt idx="1304">
                  <c:v>461769</c:v>
                </c:pt>
                <c:pt idx="1305">
                  <c:v>454910</c:v>
                </c:pt>
                <c:pt idx="1306">
                  <c:v>462269</c:v>
                </c:pt>
                <c:pt idx="1307">
                  <c:v>457621</c:v>
                </c:pt>
                <c:pt idx="1308">
                  <c:v>444682</c:v>
                </c:pt>
                <c:pt idx="1309">
                  <c:v>446293</c:v>
                </c:pt>
                <c:pt idx="1310">
                  <c:v>465425</c:v>
                </c:pt>
                <c:pt idx="1311">
                  <c:v>495063</c:v>
                </c:pt>
                <c:pt idx="1312">
                  <c:v>506705</c:v>
                </c:pt>
                <c:pt idx="1313">
                  <c:v>511833</c:v>
                </c:pt>
                <c:pt idx="1314">
                  <c:v>501245</c:v>
                </c:pt>
                <c:pt idx="1315">
                  <c:v>475388</c:v>
                </c:pt>
                <c:pt idx="1316">
                  <c:v>468062</c:v>
                </c:pt>
                <c:pt idx="1317">
                  <c:v>465678</c:v>
                </c:pt>
                <c:pt idx="1318">
                  <c:v>552076</c:v>
                </c:pt>
                <c:pt idx="1319">
                  <c:v>529973</c:v>
                </c:pt>
                <c:pt idx="1320">
                  <c:v>524307</c:v>
                </c:pt>
                <c:pt idx="1321">
                  <c:v>541527</c:v>
                </c:pt>
                <c:pt idx="1322">
                  <c:v>565551</c:v>
                </c:pt>
                <c:pt idx="1323">
                  <c:v>502916</c:v>
                </c:pt>
                <c:pt idx="1324">
                  <c:v>528914</c:v>
                </c:pt>
                <c:pt idx="1325">
                  <c:v>554865</c:v>
                </c:pt>
                <c:pt idx="1326">
                  <c:v>603643</c:v>
                </c:pt>
                <c:pt idx="1327">
                  <c:v>602429</c:v>
                </c:pt>
                <c:pt idx="1328">
                  <c:v>636001</c:v>
                </c:pt>
                <c:pt idx="1329">
                  <c:v>682094</c:v>
                </c:pt>
                <c:pt idx="1330">
                  <c:v>708998</c:v>
                </c:pt>
                <c:pt idx="1331">
                  <c:v>689252</c:v>
                </c:pt>
                <c:pt idx="1332">
                  <c:v>700371</c:v>
                </c:pt>
                <c:pt idx="1333">
                  <c:v>719345</c:v>
                </c:pt>
                <c:pt idx="1334">
                  <c:v>749790</c:v>
                </c:pt>
                <c:pt idx="1335">
                  <c:v>880930</c:v>
                </c:pt>
                <c:pt idx="1336">
                  <c:v>771210</c:v>
                </c:pt>
                <c:pt idx="1337">
                  <c:v>762898</c:v>
                </c:pt>
                <c:pt idx="1338">
                  <c:v>801954</c:v>
                </c:pt>
                <c:pt idx="1339">
                  <c:v>744820</c:v>
                </c:pt>
                <c:pt idx="1340">
                  <c:v>756634</c:v>
                </c:pt>
                <c:pt idx="1341">
                  <c:v>785135</c:v>
                </c:pt>
                <c:pt idx="1342">
                  <c:v>854343</c:v>
                </c:pt>
                <c:pt idx="1343">
                  <c:v>764560</c:v>
                </c:pt>
                <c:pt idx="1344">
                  <c:v>785628</c:v>
                </c:pt>
                <c:pt idx="1345">
                  <c:v>834058</c:v>
                </c:pt>
                <c:pt idx="1346">
                  <c:v>842591</c:v>
                </c:pt>
                <c:pt idx="1347">
                  <c:v>907430</c:v>
                </c:pt>
                <c:pt idx="1348">
                  <c:v>901526</c:v>
                </c:pt>
                <c:pt idx="1349">
                  <c:v>889166</c:v>
                </c:pt>
                <c:pt idx="1350">
                  <c:v>1001882</c:v>
                </c:pt>
                <c:pt idx="1351">
                  <c:v>1269578</c:v>
                </c:pt>
                <c:pt idx="1352">
                  <c:v>1649697</c:v>
                </c:pt>
                <c:pt idx="1353">
                  <c:v>1465525</c:v>
                </c:pt>
                <c:pt idx="1354">
                  <c:v>1164177</c:v>
                </c:pt>
                <c:pt idx="1355">
                  <c:v>1029759</c:v>
                </c:pt>
                <c:pt idx="1356">
                  <c:v>995229</c:v>
                </c:pt>
                <c:pt idx="1357">
                  <c:v>922006</c:v>
                </c:pt>
                <c:pt idx="1358">
                  <c:v>906565</c:v>
                </c:pt>
                <c:pt idx="1359">
                  <c:v>767884</c:v>
                </c:pt>
                <c:pt idx="1360">
                  <c:v>783094</c:v>
                </c:pt>
                <c:pt idx="1361">
                  <c:v>795902</c:v>
                </c:pt>
                <c:pt idx="1362">
                  <c:v>819300</c:v>
                </c:pt>
                <c:pt idx="1363">
                  <c:v>914701</c:v>
                </c:pt>
                <c:pt idx="1364">
                  <c:v>940013</c:v>
                </c:pt>
                <c:pt idx="1365">
                  <c:v>937892</c:v>
                </c:pt>
                <c:pt idx="1366">
                  <c:v>903365</c:v>
                </c:pt>
                <c:pt idx="1367">
                  <c:v>763555</c:v>
                </c:pt>
                <c:pt idx="1368">
                  <c:v>750366</c:v>
                </c:pt>
                <c:pt idx="1369">
                  <c:v>776144</c:v>
                </c:pt>
                <c:pt idx="1370">
                  <c:v>777616</c:v>
                </c:pt>
                <c:pt idx="1371">
                  <c:v>934007</c:v>
                </c:pt>
                <c:pt idx="1372">
                  <c:v>929985</c:v>
                </c:pt>
                <c:pt idx="1373">
                  <c:v>920719</c:v>
                </c:pt>
                <c:pt idx="1374">
                  <c:v>913862</c:v>
                </c:pt>
                <c:pt idx="1375">
                  <c:v>774547</c:v>
                </c:pt>
                <c:pt idx="1376">
                  <c:v>753757</c:v>
                </c:pt>
                <c:pt idx="1377">
                  <c:v>765300</c:v>
                </c:pt>
                <c:pt idx="1378">
                  <c:v>772089</c:v>
                </c:pt>
                <c:pt idx="1379">
                  <c:v>895108</c:v>
                </c:pt>
                <c:pt idx="1380">
                  <c:v>921193</c:v>
                </c:pt>
                <c:pt idx="1381">
                  <c:v>920056</c:v>
                </c:pt>
                <c:pt idx="1382">
                  <c:v>913864</c:v>
                </c:pt>
                <c:pt idx="1383">
                  <c:v>767110</c:v>
                </c:pt>
                <c:pt idx="1384">
                  <c:v>753322</c:v>
                </c:pt>
                <c:pt idx="1385">
                  <c:v>770426</c:v>
                </c:pt>
                <c:pt idx="1386">
                  <c:v>759440</c:v>
                </c:pt>
                <c:pt idx="1387">
                  <c:v>891543</c:v>
                </c:pt>
                <c:pt idx="1388">
                  <c:v>891315</c:v>
                </c:pt>
                <c:pt idx="1389">
                  <c:v>904700</c:v>
                </c:pt>
                <c:pt idx="1390">
                  <c:v>907946</c:v>
                </c:pt>
                <c:pt idx="1391">
                  <c:v>792228</c:v>
                </c:pt>
                <c:pt idx="1392">
                  <c:v>764453</c:v>
                </c:pt>
                <c:pt idx="1393">
                  <c:v>797241</c:v>
                </c:pt>
                <c:pt idx="1394">
                  <c:v>812210</c:v>
                </c:pt>
                <c:pt idx="1395">
                  <c:v>927492</c:v>
                </c:pt>
                <c:pt idx="1396">
                  <c:v>950371</c:v>
                </c:pt>
                <c:pt idx="1397">
                  <c:v>940345</c:v>
                </c:pt>
                <c:pt idx="1398">
                  <c:v>939120</c:v>
                </c:pt>
                <c:pt idx="1399">
                  <c:v>810043</c:v>
                </c:pt>
                <c:pt idx="1400">
                  <c:v>787540</c:v>
                </c:pt>
                <c:pt idx="1401">
                  <c:v>795114</c:v>
                </c:pt>
                <c:pt idx="1402">
                  <c:v>801635</c:v>
                </c:pt>
                <c:pt idx="1403">
                  <c:v>927542</c:v>
                </c:pt>
                <c:pt idx="1404">
                  <c:v>949555</c:v>
                </c:pt>
                <c:pt idx="1405">
                  <c:v>928024</c:v>
                </c:pt>
                <c:pt idx="1406">
                  <c:v>941794</c:v>
                </c:pt>
                <c:pt idx="1407">
                  <c:v>811954</c:v>
                </c:pt>
                <c:pt idx="1408">
                  <c:v>761661</c:v>
                </c:pt>
                <c:pt idx="1409">
                  <c:v>787088</c:v>
                </c:pt>
                <c:pt idx="1410">
                  <c:v>794075</c:v>
                </c:pt>
                <c:pt idx="1411">
                  <c:v>919227</c:v>
                </c:pt>
                <c:pt idx="1412">
                  <c:v>955725</c:v>
                </c:pt>
                <c:pt idx="1413">
                  <c:v>943663</c:v>
                </c:pt>
                <c:pt idx="1414">
                  <c:v>948213</c:v>
                </c:pt>
                <c:pt idx="1415">
                  <c:v>809221</c:v>
                </c:pt>
                <c:pt idx="1416">
                  <c:v>752536</c:v>
                </c:pt>
                <c:pt idx="1417">
                  <c:v>772938</c:v>
                </c:pt>
                <c:pt idx="1418">
                  <c:v>795923</c:v>
                </c:pt>
                <c:pt idx="1419">
                  <c:v>917334</c:v>
                </c:pt>
                <c:pt idx="1420">
                  <c:v>959250</c:v>
                </c:pt>
                <c:pt idx="1421">
                  <c:v>961349</c:v>
                </c:pt>
                <c:pt idx="1422">
                  <c:v>974417</c:v>
                </c:pt>
                <c:pt idx="1423">
                  <c:v>847858</c:v>
                </c:pt>
                <c:pt idx="1424">
                  <c:v>770966</c:v>
                </c:pt>
                <c:pt idx="1425">
                  <c:v>779963</c:v>
                </c:pt>
                <c:pt idx="1426">
                  <c:v>777575</c:v>
                </c:pt>
                <c:pt idx="1427">
                  <c:v>907243</c:v>
                </c:pt>
                <c:pt idx="1428">
                  <c:v>959406</c:v>
                </c:pt>
                <c:pt idx="1429">
                  <c:v>963458</c:v>
                </c:pt>
                <c:pt idx="1430">
                  <c:v>969933</c:v>
                </c:pt>
                <c:pt idx="1431">
                  <c:v>881903</c:v>
                </c:pt>
                <c:pt idx="1432">
                  <c:v>770836</c:v>
                </c:pt>
                <c:pt idx="1433">
                  <c:v>780352</c:v>
                </c:pt>
                <c:pt idx="1434">
                  <c:v>787090</c:v>
                </c:pt>
                <c:pt idx="1435">
                  <c:v>916421</c:v>
                </c:pt>
                <c:pt idx="1436">
                  <c:v>949569</c:v>
                </c:pt>
                <c:pt idx="1437">
                  <c:v>974680</c:v>
                </c:pt>
                <c:pt idx="1438">
                  <c:v>952616</c:v>
                </c:pt>
                <c:pt idx="1439">
                  <c:v>867720</c:v>
                </c:pt>
                <c:pt idx="1440">
                  <c:v>770749</c:v>
                </c:pt>
                <c:pt idx="1441">
                  <c:v>776920</c:v>
                </c:pt>
                <c:pt idx="1442">
                  <c:v>790037</c:v>
                </c:pt>
                <c:pt idx="1443">
                  <c:v>950898</c:v>
                </c:pt>
                <c:pt idx="1444">
                  <c:v>978713</c:v>
                </c:pt>
                <c:pt idx="1445">
                  <c:v>977783</c:v>
                </c:pt>
                <c:pt idx="1446">
                  <c:v>1024116</c:v>
                </c:pt>
                <c:pt idx="1447">
                  <c:v>885207</c:v>
                </c:pt>
                <c:pt idx="1448">
                  <c:v>765215</c:v>
                </c:pt>
                <c:pt idx="1449">
                  <c:v>780778</c:v>
                </c:pt>
                <c:pt idx="1450">
                  <c:v>787267</c:v>
                </c:pt>
                <c:pt idx="1451">
                  <c:v>1207358</c:v>
                </c:pt>
                <c:pt idx="1452">
                  <c:v>1688714</c:v>
                </c:pt>
                <c:pt idx="1453">
                  <c:v>1733053</c:v>
                </c:pt>
                <c:pt idx="1454">
                  <c:v>1507018</c:v>
                </c:pt>
                <c:pt idx="1455">
                  <c:v>913152</c:v>
                </c:pt>
                <c:pt idx="1456">
                  <c:v>744497</c:v>
                </c:pt>
                <c:pt idx="1457">
                  <c:v>757389</c:v>
                </c:pt>
                <c:pt idx="1458">
                  <c:v>774047</c:v>
                </c:pt>
                <c:pt idx="1459">
                  <c:v>876995</c:v>
                </c:pt>
                <c:pt idx="1460">
                  <c:v>942728</c:v>
                </c:pt>
                <c:pt idx="1461">
                  <c:v>960424</c:v>
                </c:pt>
                <c:pt idx="1462">
                  <c:v>937433</c:v>
                </c:pt>
                <c:pt idx="1463">
                  <c:v>861165</c:v>
                </c:pt>
                <c:pt idx="1464">
                  <c:v>739708</c:v>
                </c:pt>
                <c:pt idx="1465">
                  <c:v>756822</c:v>
                </c:pt>
                <c:pt idx="1466">
                  <c:v>772415</c:v>
                </c:pt>
                <c:pt idx="1467">
                  <c:v>859707</c:v>
                </c:pt>
                <c:pt idx="1468">
                  <c:v>949842</c:v>
                </c:pt>
                <c:pt idx="1469">
                  <c:v>939706</c:v>
                </c:pt>
                <c:pt idx="1470">
                  <c:v>954973</c:v>
                </c:pt>
                <c:pt idx="1471">
                  <c:v>871319</c:v>
                </c:pt>
                <c:pt idx="1472">
                  <c:v>755181</c:v>
                </c:pt>
                <c:pt idx="1473">
                  <c:v>744015</c:v>
                </c:pt>
                <c:pt idx="1474">
                  <c:v>758170</c:v>
                </c:pt>
                <c:pt idx="1475">
                  <c:v>842068</c:v>
                </c:pt>
                <c:pt idx="1476">
                  <c:v>927582</c:v>
                </c:pt>
                <c:pt idx="1477">
                  <c:v>922371</c:v>
                </c:pt>
                <c:pt idx="1478">
                  <c:v>919416</c:v>
                </c:pt>
                <c:pt idx="1479">
                  <c:v>871895</c:v>
                </c:pt>
                <c:pt idx="1480">
                  <c:v>736429</c:v>
                </c:pt>
                <c:pt idx="1481">
                  <c:v>757343</c:v>
                </c:pt>
                <c:pt idx="1482">
                  <c:v>769146</c:v>
                </c:pt>
                <c:pt idx="1483">
                  <c:v>821043</c:v>
                </c:pt>
                <c:pt idx="1484">
                  <c:v>941524</c:v>
                </c:pt>
                <c:pt idx="1485">
                  <c:v>938141</c:v>
                </c:pt>
                <c:pt idx="1486">
                  <c:v>930253</c:v>
                </c:pt>
                <c:pt idx="1487">
                  <c:v>848753</c:v>
                </c:pt>
                <c:pt idx="1488">
                  <c:v>734727</c:v>
                </c:pt>
                <c:pt idx="1489">
                  <c:v>749458</c:v>
                </c:pt>
                <c:pt idx="1490">
                  <c:v>766669</c:v>
                </c:pt>
                <c:pt idx="1491">
                  <c:v>813990</c:v>
                </c:pt>
                <c:pt idx="1492">
                  <c:v>897012</c:v>
                </c:pt>
                <c:pt idx="1493">
                  <c:v>901782</c:v>
                </c:pt>
                <c:pt idx="1494">
                  <c:v>899954</c:v>
                </c:pt>
                <c:pt idx="1495">
                  <c:v>861079</c:v>
                </c:pt>
                <c:pt idx="1496">
                  <c:v>725016</c:v>
                </c:pt>
                <c:pt idx="1497">
                  <c:v>746849</c:v>
                </c:pt>
                <c:pt idx="1498">
                  <c:v>749229</c:v>
                </c:pt>
                <c:pt idx="1499">
                  <c:v>798213</c:v>
                </c:pt>
                <c:pt idx="1500">
                  <c:v>874088</c:v>
                </c:pt>
                <c:pt idx="1501">
                  <c:v>867313</c:v>
                </c:pt>
                <c:pt idx="1502">
                  <c:v>875171</c:v>
                </c:pt>
                <c:pt idx="1503">
                  <c:v>835948</c:v>
                </c:pt>
                <c:pt idx="1504">
                  <c:v>713658</c:v>
                </c:pt>
                <c:pt idx="1505">
                  <c:v>720557</c:v>
                </c:pt>
                <c:pt idx="1506">
                  <c:v>774034</c:v>
                </c:pt>
                <c:pt idx="1507">
                  <c:v>787809</c:v>
                </c:pt>
                <c:pt idx="1508">
                  <c:v>866269</c:v>
                </c:pt>
                <c:pt idx="1509">
                  <c:v>860881</c:v>
                </c:pt>
                <c:pt idx="1510">
                  <c:v>840967</c:v>
                </c:pt>
                <c:pt idx="1511">
                  <c:v>846723</c:v>
                </c:pt>
                <c:pt idx="1512">
                  <c:v>719200</c:v>
                </c:pt>
                <c:pt idx="1513">
                  <c:v>716373</c:v>
                </c:pt>
                <c:pt idx="1514">
                  <c:v>732542</c:v>
                </c:pt>
                <c:pt idx="1515">
                  <c:v>795175</c:v>
                </c:pt>
                <c:pt idx="1516">
                  <c:v>856000</c:v>
                </c:pt>
                <c:pt idx="1517">
                  <c:v>858536</c:v>
                </c:pt>
                <c:pt idx="1518">
                  <c:v>841570</c:v>
                </c:pt>
                <c:pt idx="1519">
                  <c:v>815907</c:v>
                </c:pt>
                <c:pt idx="1520">
                  <c:v>719634</c:v>
                </c:pt>
                <c:pt idx="1521">
                  <c:v>720630</c:v>
                </c:pt>
                <c:pt idx="1522">
                  <c:v>723782</c:v>
                </c:pt>
                <c:pt idx="1523">
                  <c:v>760820</c:v>
                </c:pt>
                <c:pt idx="1524">
                  <c:v>858075</c:v>
                </c:pt>
                <c:pt idx="1525">
                  <c:v>837814</c:v>
                </c:pt>
                <c:pt idx="1526">
                  <c:v>834101</c:v>
                </c:pt>
                <c:pt idx="1527">
                  <c:v>820863</c:v>
                </c:pt>
                <c:pt idx="1528">
                  <c:v>719227</c:v>
                </c:pt>
                <c:pt idx="1529">
                  <c:v>730213</c:v>
                </c:pt>
                <c:pt idx="1530">
                  <c:v>733169</c:v>
                </c:pt>
                <c:pt idx="1531">
                  <c:v>786791</c:v>
                </c:pt>
                <c:pt idx="1532">
                  <c:v>824102</c:v>
                </c:pt>
                <c:pt idx="1533">
                  <c:v>834873</c:v>
                </c:pt>
                <c:pt idx="1534">
                  <c:v>845784</c:v>
                </c:pt>
                <c:pt idx="1535">
                  <c:v>819307</c:v>
                </c:pt>
                <c:pt idx="1536">
                  <c:v>774810</c:v>
                </c:pt>
                <c:pt idx="1537">
                  <c:v>766881</c:v>
                </c:pt>
                <c:pt idx="1538">
                  <c:v>784805</c:v>
                </c:pt>
                <c:pt idx="1539">
                  <c:v>795374</c:v>
                </c:pt>
                <c:pt idx="1540">
                  <c:v>835042</c:v>
                </c:pt>
                <c:pt idx="1541">
                  <c:v>845477</c:v>
                </c:pt>
                <c:pt idx="1542">
                  <c:v>848529</c:v>
                </c:pt>
                <c:pt idx="1543">
                  <c:v>833080</c:v>
                </c:pt>
                <c:pt idx="1544">
                  <c:v>796256</c:v>
                </c:pt>
                <c:pt idx="1545">
                  <c:v>812072</c:v>
                </c:pt>
                <c:pt idx="1546">
                  <c:v>811733</c:v>
                </c:pt>
                <c:pt idx="1547">
                  <c:v>863688</c:v>
                </c:pt>
                <c:pt idx="1548">
                  <c:v>867205</c:v>
                </c:pt>
                <c:pt idx="1549">
                  <c:v>820412</c:v>
                </c:pt>
                <c:pt idx="1550">
                  <c:v>835829</c:v>
                </c:pt>
                <c:pt idx="1551">
                  <c:v>865814</c:v>
                </c:pt>
                <c:pt idx="1552">
                  <c:v>846863</c:v>
                </c:pt>
                <c:pt idx="1553">
                  <c:v>857925</c:v>
                </c:pt>
                <c:pt idx="1554">
                  <c:v>872830</c:v>
                </c:pt>
                <c:pt idx="1555">
                  <c:v>911298</c:v>
                </c:pt>
                <c:pt idx="1556">
                  <c:v>852717</c:v>
                </c:pt>
                <c:pt idx="1557">
                  <c:v>870658</c:v>
                </c:pt>
                <c:pt idx="1558">
                  <c:v>838383</c:v>
                </c:pt>
                <c:pt idx="1559">
                  <c:v>879519</c:v>
                </c:pt>
                <c:pt idx="1560">
                  <c:v>904289</c:v>
                </c:pt>
                <c:pt idx="1561">
                  <c:v>898729</c:v>
                </c:pt>
                <c:pt idx="1562">
                  <c:v>883568</c:v>
                </c:pt>
                <c:pt idx="1563">
                  <c:v>920154</c:v>
                </c:pt>
                <c:pt idx="1564">
                  <c:v>901338</c:v>
                </c:pt>
                <c:pt idx="1565">
                  <c:v>862270</c:v>
                </c:pt>
                <c:pt idx="1566">
                  <c:v>874434</c:v>
                </c:pt>
                <c:pt idx="1567">
                  <c:v>847555</c:v>
                </c:pt>
                <c:pt idx="1568">
                  <c:v>960835</c:v>
                </c:pt>
                <c:pt idx="1569">
                  <c:v>896993</c:v>
                </c:pt>
                <c:pt idx="1570">
                  <c:v>906191</c:v>
                </c:pt>
                <c:pt idx="1571">
                  <c:v>938728</c:v>
                </c:pt>
                <c:pt idx="1572">
                  <c:v>865796</c:v>
                </c:pt>
                <c:pt idx="1573">
                  <c:v>831573</c:v>
                </c:pt>
                <c:pt idx="1574">
                  <c:v>861334</c:v>
                </c:pt>
                <c:pt idx="1575">
                  <c:v>852950</c:v>
                </c:pt>
                <c:pt idx="1576">
                  <c:v>909211</c:v>
                </c:pt>
                <c:pt idx="1577">
                  <c:v>869035</c:v>
                </c:pt>
                <c:pt idx="1578">
                  <c:v>874323</c:v>
                </c:pt>
                <c:pt idx="1579">
                  <c:v>910000</c:v>
                </c:pt>
                <c:pt idx="1580">
                  <c:v>834049</c:v>
                </c:pt>
                <c:pt idx="1581">
                  <c:v>817175</c:v>
                </c:pt>
                <c:pt idx="1582">
                  <c:v>846549</c:v>
                </c:pt>
                <c:pt idx="1583">
                  <c:v>831217</c:v>
                </c:pt>
                <c:pt idx="1584">
                  <c:v>872872</c:v>
                </c:pt>
                <c:pt idx="1585">
                  <c:v>878063</c:v>
                </c:pt>
                <c:pt idx="1586">
                  <c:v>884571</c:v>
                </c:pt>
                <c:pt idx="1587">
                  <c:v>886295</c:v>
                </c:pt>
                <c:pt idx="1588">
                  <c:v>817234</c:v>
                </c:pt>
                <c:pt idx="1589">
                  <c:v>775452</c:v>
                </c:pt>
                <c:pt idx="1590">
                  <c:v>766247</c:v>
                </c:pt>
                <c:pt idx="1591">
                  <c:v>826530</c:v>
                </c:pt>
                <c:pt idx="1592">
                  <c:v>861225</c:v>
                </c:pt>
                <c:pt idx="1593">
                  <c:v>837982</c:v>
                </c:pt>
                <c:pt idx="1594">
                  <c:v>820114</c:v>
                </c:pt>
                <c:pt idx="1595">
                  <c:v>854535</c:v>
                </c:pt>
                <c:pt idx="1596">
                  <c:v>801082</c:v>
                </c:pt>
                <c:pt idx="1597">
                  <c:v>740827</c:v>
                </c:pt>
                <c:pt idx="1598">
                  <c:v>776274</c:v>
                </c:pt>
                <c:pt idx="1599">
                  <c:v>754032</c:v>
                </c:pt>
                <c:pt idx="1600">
                  <c:v>825344</c:v>
                </c:pt>
                <c:pt idx="1601">
                  <c:v>800184</c:v>
                </c:pt>
                <c:pt idx="1602">
                  <c:v>812881</c:v>
                </c:pt>
                <c:pt idx="1603">
                  <c:v>829965</c:v>
                </c:pt>
                <c:pt idx="1604">
                  <c:v>797862</c:v>
                </c:pt>
                <c:pt idx="1605">
                  <c:v>721202</c:v>
                </c:pt>
                <c:pt idx="1606">
                  <c:v>722691</c:v>
                </c:pt>
                <c:pt idx="1607">
                  <c:v>708004</c:v>
                </c:pt>
                <c:pt idx="1608">
                  <c:v>807044</c:v>
                </c:pt>
                <c:pt idx="1609">
                  <c:v>798074</c:v>
                </c:pt>
                <c:pt idx="1610">
                  <c:v>765887</c:v>
                </c:pt>
                <c:pt idx="1611">
                  <c:v>786111</c:v>
                </c:pt>
                <c:pt idx="1612">
                  <c:v>739038</c:v>
                </c:pt>
                <c:pt idx="1613">
                  <c:v>677351</c:v>
                </c:pt>
                <c:pt idx="1614">
                  <c:v>684272</c:v>
                </c:pt>
                <c:pt idx="1615">
                  <c:v>682784</c:v>
                </c:pt>
                <c:pt idx="1616">
                  <c:v>752556</c:v>
                </c:pt>
                <c:pt idx="1617">
                  <c:v>755139</c:v>
                </c:pt>
                <c:pt idx="1618">
                  <c:v>740602</c:v>
                </c:pt>
                <c:pt idx="1619">
                  <c:v>705263</c:v>
                </c:pt>
                <c:pt idx="1620">
                  <c:v>692270</c:v>
                </c:pt>
                <c:pt idx="1621">
                  <c:v>628248</c:v>
                </c:pt>
                <c:pt idx="1622">
                  <c:v>656096</c:v>
                </c:pt>
                <c:pt idx="1623">
                  <c:v>645620</c:v>
                </c:pt>
                <c:pt idx="1624">
                  <c:v>690224</c:v>
                </c:pt>
                <c:pt idx="1625">
                  <c:v>712445</c:v>
                </c:pt>
                <c:pt idx="1626">
                  <c:v>659932</c:v>
                </c:pt>
                <c:pt idx="1627">
                  <c:v>680233</c:v>
                </c:pt>
                <c:pt idx="1628">
                  <c:v>681794</c:v>
                </c:pt>
                <c:pt idx="1629">
                  <c:v>606160</c:v>
                </c:pt>
                <c:pt idx="1630">
                  <c:v>595646</c:v>
                </c:pt>
                <c:pt idx="1631">
                  <c:v>619555</c:v>
                </c:pt>
                <c:pt idx="1632">
                  <c:v>683419</c:v>
                </c:pt>
                <c:pt idx="1633">
                  <c:v>651269</c:v>
                </c:pt>
                <c:pt idx="1634">
                  <c:v>636247</c:v>
                </c:pt>
                <c:pt idx="1635">
                  <c:v>639635</c:v>
                </c:pt>
                <c:pt idx="1636">
                  <c:v>614554</c:v>
                </c:pt>
                <c:pt idx="1637">
                  <c:v>559367</c:v>
                </c:pt>
                <c:pt idx="1638">
                  <c:v>581558</c:v>
                </c:pt>
                <c:pt idx="1639">
                  <c:v>587603</c:v>
                </c:pt>
                <c:pt idx="1640">
                  <c:v>619359</c:v>
                </c:pt>
                <c:pt idx="1641">
                  <c:v>624035</c:v>
                </c:pt>
                <c:pt idx="1642">
                  <c:v>610469</c:v>
                </c:pt>
                <c:pt idx="1643">
                  <c:v>604960</c:v>
                </c:pt>
                <c:pt idx="1644">
                  <c:v>622278</c:v>
                </c:pt>
                <c:pt idx="1645">
                  <c:v>543280</c:v>
                </c:pt>
                <c:pt idx="1646">
                  <c:v>569670</c:v>
                </c:pt>
                <c:pt idx="1647">
                  <c:v>563921</c:v>
                </c:pt>
                <c:pt idx="1648">
                  <c:v>584801</c:v>
                </c:pt>
                <c:pt idx="1649">
                  <c:v>585425</c:v>
                </c:pt>
                <c:pt idx="1650">
                  <c:v>573906</c:v>
                </c:pt>
                <c:pt idx="1651">
                  <c:v>567015</c:v>
                </c:pt>
                <c:pt idx="1652">
                  <c:v>588902</c:v>
                </c:pt>
                <c:pt idx="1653">
                  <c:v>523710</c:v>
                </c:pt>
                <c:pt idx="1654">
                  <c:v>508031</c:v>
                </c:pt>
                <c:pt idx="1655">
                  <c:v>488196</c:v>
                </c:pt>
                <c:pt idx="1656">
                  <c:v>516809</c:v>
                </c:pt>
                <c:pt idx="1657">
                  <c:v>529873</c:v>
                </c:pt>
                <c:pt idx="1658">
                  <c:v>523281</c:v>
                </c:pt>
                <c:pt idx="1659">
                  <c:v>524868</c:v>
                </c:pt>
                <c:pt idx="1660">
                  <c:v>508275</c:v>
                </c:pt>
                <c:pt idx="1661">
                  <c:v>464752</c:v>
                </c:pt>
                <c:pt idx="1662">
                  <c:v>455312</c:v>
                </c:pt>
                <c:pt idx="1663">
                  <c:v>451005</c:v>
                </c:pt>
                <c:pt idx="1664">
                  <c:v>474654</c:v>
                </c:pt>
                <c:pt idx="1665">
                  <c:v>475653</c:v>
                </c:pt>
                <c:pt idx="1666">
                  <c:v>448812</c:v>
                </c:pt>
                <c:pt idx="1667">
                  <c:v>453222</c:v>
                </c:pt>
                <c:pt idx="1668">
                  <c:v>440777</c:v>
                </c:pt>
                <c:pt idx="1669">
                  <c:v>406089</c:v>
                </c:pt>
                <c:pt idx="1670">
                  <c:v>410381</c:v>
                </c:pt>
                <c:pt idx="1671">
                  <c:v>400931</c:v>
                </c:pt>
                <c:pt idx="1672">
                  <c:v>412132</c:v>
                </c:pt>
                <c:pt idx="1673">
                  <c:v>434541</c:v>
                </c:pt>
                <c:pt idx="1674">
                  <c:v>419716</c:v>
                </c:pt>
                <c:pt idx="1675">
                  <c:v>408778</c:v>
                </c:pt>
                <c:pt idx="1676">
                  <c:v>417121</c:v>
                </c:pt>
                <c:pt idx="1677">
                  <c:v>380192</c:v>
                </c:pt>
                <c:pt idx="1678">
                  <c:v>373324</c:v>
                </c:pt>
                <c:pt idx="1679">
                  <c:v>383668</c:v>
                </c:pt>
                <c:pt idx="1680">
                  <c:v>394000</c:v>
                </c:pt>
                <c:pt idx="1681">
                  <c:v>414156</c:v>
                </c:pt>
                <c:pt idx="1682">
                  <c:v>399984</c:v>
                </c:pt>
                <c:pt idx="1683">
                  <c:v>389136</c:v>
                </c:pt>
                <c:pt idx="1684">
                  <c:v>402952</c:v>
                </c:pt>
                <c:pt idx="1685">
                  <c:v>368452</c:v>
                </c:pt>
                <c:pt idx="1686">
                  <c:v>361763</c:v>
                </c:pt>
                <c:pt idx="1687">
                  <c:v>385294</c:v>
                </c:pt>
                <c:pt idx="1688">
                  <c:v>384307</c:v>
                </c:pt>
                <c:pt idx="1689">
                  <c:v>392274</c:v>
                </c:pt>
                <c:pt idx="1690">
                  <c:v>384617</c:v>
                </c:pt>
                <c:pt idx="1691">
                  <c:v>386432</c:v>
                </c:pt>
                <c:pt idx="1692">
                  <c:v>406804</c:v>
                </c:pt>
                <c:pt idx="1693">
                  <c:v>360362</c:v>
                </c:pt>
                <c:pt idx="1694">
                  <c:v>358788</c:v>
                </c:pt>
                <c:pt idx="1695">
                  <c:v>356993</c:v>
                </c:pt>
                <c:pt idx="1696">
                  <c:v>373405</c:v>
                </c:pt>
                <c:pt idx="1697">
                  <c:v>413654</c:v>
                </c:pt>
                <c:pt idx="1698">
                  <c:v>386369</c:v>
                </c:pt>
                <c:pt idx="1699">
                  <c:v>399875</c:v>
                </c:pt>
                <c:pt idx="1700">
                  <c:v>411497</c:v>
                </c:pt>
                <c:pt idx="1701">
                  <c:v>387285</c:v>
                </c:pt>
                <c:pt idx="1702">
                  <c:v>375586</c:v>
                </c:pt>
                <c:pt idx="1703">
                  <c:v>364231</c:v>
                </c:pt>
                <c:pt idx="1704">
                  <c:v>382070</c:v>
                </c:pt>
                <c:pt idx="1705">
                  <c:v>410072</c:v>
                </c:pt>
                <c:pt idx="1706">
                  <c:v>394098</c:v>
                </c:pt>
                <c:pt idx="1707">
                  <c:v>395026</c:v>
                </c:pt>
                <c:pt idx="1708">
                  <c:v>400387</c:v>
                </c:pt>
                <c:pt idx="1709">
                  <c:v>392239</c:v>
                </c:pt>
                <c:pt idx="1710">
                  <c:v>389406</c:v>
                </c:pt>
                <c:pt idx="1711">
                  <c:v>382227</c:v>
                </c:pt>
                <c:pt idx="1712">
                  <c:v>387331</c:v>
                </c:pt>
                <c:pt idx="1713">
                  <c:v>408274</c:v>
                </c:pt>
                <c:pt idx="1714">
                  <c:v>396316</c:v>
                </c:pt>
                <c:pt idx="1715">
                  <c:v>400854</c:v>
                </c:pt>
                <c:pt idx="1716">
                  <c:v>416725</c:v>
                </c:pt>
                <c:pt idx="1717">
                  <c:v>399587</c:v>
                </c:pt>
                <c:pt idx="1718">
                  <c:v>404428</c:v>
                </c:pt>
                <c:pt idx="1719">
                  <c:v>389569</c:v>
                </c:pt>
                <c:pt idx="1720">
                  <c:v>404611</c:v>
                </c:pt>
                <c:pt idx="1721">
                  <c:v>410861</c:v>
                </c:pt>
                <c:pt idx="1722">
                  <c:v>412538</c:v>
                </c:pt>
                <c:pt idx="1723">
                  <c:v>403854</c:v>
                </c:pt>
                <c:pt idx="1724">
                  <c:v>411442</c:v>
                </c:pt>
                <c:pt idx="1725">
                  <c:v>402642</c:v>
                </c:pt>
                <c:pt idx="1726">
                  <c:v>398772</c:v>
                </c:pt>
                <c:pt idx="1727">
                  <c:v>389749</c:v>
                </c:pt>
                <c:pt idx="1728">
                  <c:v>393276</c:v>
                </c:pt>
                <c:pt idx="1729">
                  <c:v>419590</c:v>
                </c:pt>
                <c:pt idx="1730">
                  <c:v>432280</c:v>
                </c:pt>
                <c:pt idx="1731">
                  <c:v>405087</c:v>
                </c:pt>
                <c:pt idx="1732">
                  <c:v>414455</c:v>
                </c:pt>
                <c:pt idx="1733">
                  <c:v>396481</c:v>
                </c:pt>
                <c:pt idx="1734">
                  <c:v>387925</c:v>
                </c:pt>
                <c:pt idx="1735">
                  <c:v>392747</c:v>
                </c:pt>
                <c:pt idx="1736">
                  <c:v>393226</c:v>
                </c:pt>
                <c:pt idx="1737">
                  <c:v>408513</c:v>
                </c:pt>
                <c:pt idx="1738">
                  <c:v>416014</c:v>
                </c:pt>
                <c:pt idx="1739">
                  <c:v>416172</c:v>
                </c:pt>
                <c:pt idx="1740">
                  <c:v>416307</c:v>
                </c:pt>
                <c:pt idx="1741">
                  <c:v>397587</c:v>
                </c:pt>
                <c:pt idx="1742">
                  <c:v>376406</c:v>
                </c:pt>
                <c:pt idx="1743">
                  <c:v>387937</c:v>
                </c:pt>
                <c:pt idx="1744">
                  <c:v>396303</c:v>
                </c:pt>
                <c:pt idx="1745">
                  <c:v>406779</c:v>
                </c:pt>
                <c:pt idx="1746">
                  <c:v>405142</c:v>
                </c:pt>
                <c:pt idx="1747">
                  <c:v>409982</c:v>
                </c:pt>
                <c:pt idx="1748">
                  <c:v>412630</c:v>
                </c:pt>
                <c:pt idx="1749">
                  <c:v>394362</c:v>
                </c:pt>
                <c:pt idx="1750">
                  <c:v>381572</c:v>
                </c:pt>
                <c:pt idx="1751">
                  <c:v>376750</c:v>
                </c:pt>
                <c:pt idx="1752">
                  <c:v>377128</c:v>
                </c:pt>
                <c:pt idx="1753">
                  <c:v>393499</c:v>
                </c:pt>
                <c:pt idx="1754">
                  <c:v>401499</c:v>
                </c:pt>
                <c:pt idx="1755">
                  <c:v>402785</c:v>
                </c:pt>
                <c:pt idx="1756">
                  <c:v>401684</c:v>
                </c:pt>
                <c:pt idx="1757">
                  <c:v>401065</c:v>
                </c:pt>
                <c:pt idx="1758">
                  <c:v>387860</c:v>
                </c:pt>
                <c:pt idx="1759">
                  <c:v>383126</c:v>
                </c:pt>
                <c:pt idx="1760">
                  <c:v>376049</c:v>
                </c:pt>
                <c:pt idx="1761">
                  <c:v>385604</c:v>
                </c:pt>
                <c:pt idx="1762">
                  <c:v>395885</c:v>
                </c:pt>
                <c:pt idx="1763">
                  <c:v>403490</c:v>
                </c:pt>
                <c:pt idx="1764">
                  <c:v>405668</c:v>
                </c:pt>
                <c:pt idx="1765">
                  <c:v>413194</c:v>
                </c:pt>
                <c:pt idx="1766">
                  <c:v>375630</c:v>
                </c:pt>
                <c:pt idx="1767">
                  <c:v>377809</c:v>
                </c:pt>
                <c:pt idx="1768">
                  <c:v>370190</c:v>
                </c:pt>
                <c:pt idx="1769">
                  <c:v>385921</c:v>
                </c:pt>
                <c:pt idx="1770">
                  <c:v>386369</c:v>
                </c:pt>
                <c:pt idx="1771">
                  <c:v>383048</c:v>
                </c:pt>
                <c:pt idx="1772">
                  <c:v>391758</c:v>
                </c:pt>
                <c:pt idx="1773">
                  <c:v>389599</c:v>
                </c:pt>
                <c:pt idx="1774">
                  <c:v>367831</c:v>
                </c:pt>
                <c:pt idx="1775">
                  <c:v>369863</c:v>
                </c:pt>
                <c:pt idx="1776">
                  <c:v>383155</c:v>
                </c:pt>
                <c:pt idx="1777">
                  <c:v>388477</c:v>
                </c:pt>
                <c:pt idx="1778">
                  <c:v>382058</c:v>
                </c:pt>
                <c:pt idx="1779">
                  <c:v>381614</c:v>
                </c:pt>
                <c:pt idx="1780">
                  <c:v>390437</c:v>
                </c:pt>
                <c:pt idx="1781">
                  <c:v>379377</c:v>
                </c:pt>
                <c:pt idx="1782">
                  <c:v>386583</c:v>
                </c:pt>
                <c:pt idx="1783">
                  <c:v>362352</c:v>
                </c:pt>
                <c:pt idx="1784">
                  <c:v>360653</c:v>
                </c:pt>
                <c:pt idx="1785">
                  <c:v>375871</c:v>
                </c:pt>
                <c:pt idx="1786">
                  <c:v>379407</c:v>
                </c:pt>
                <c:pt idx="1787">
                  <c:v>384048</c:v>
                </c:pt>
                <c:pt idx="1788">
                  <c:v>376371</c:v>
                </c:pt>
                <c:pt idx="1789">
                  <c:v>369521</c:v>
                </c:pt>
                <c:pt idx="1790">
                  <c:v>355215</c:v>
                </c:pt>
                <c:pt idx="1791">
                  <c:v>355286</c:v>
                </c:pt>
                <c:pt idx="1792">
                  <c:v>368199</c:v>
                </c:pt>
                <c:pt idx="1793">
                  <c:v>366750</c:v>
                </c:pt>
                <c:pt idx="1794">
                  <c:v>378107</c:v>
                </c:pt>
                <c:pt idx="1795">
                  <c:v>380152</c:v>
                </c:pt>
                <c:pt idx="1796">
                  <c:v>374556</c:v>
                </c:pt>
                <c:pt idx="1797">
                  <c:v>375961</c:v>
                </c:pt>
                <c:pt idx="1798">
                  <c:v>349425</c:v>
                </c:pt>
                <c:pt idx="1799">
                  <c:v>349203</c:v>
                </c:pt>
                <c:pt idx="1800">
                  <c:v>351561</c:v>
                </c:pt>
                <c:pt idx="1801">
                  <c:v>355955</c:v>
                </c:pt>
                <c:pt idx="1802">
                  <c:v>369296</c:v>
                </c:pt>
                <c:pt idx="1803">
                  <c:v>367830</c:v>
                </c:pt>
                <c:pt idx="1804">
                  <c:v>367979</c:v>
                </c:pt>
                <c:pt idx="1805">
                  <c:v>367486</c:v>
                </c:pt>
                <c:pt idx="1806">
                  <c:v>352813</c:v>
                </c:pt>
                <c:pt idx="1807">
                  <c:v>342291</c:v>
                </c:pt>
                <c:pt idx="1808">
                  <c:v>345224</c:v>
                </c:pt>
                <c:pt idx="1809">
                  <c:v>347758</c:v>
                </c:pt>
                <c:pt idx="1810">
                  <c:v>358468</c:v>
                </c:pt>
                <c:pt idx="1811">
                  <c:v>370091</c:v>
                </c:pt>
                <c:pt idx="1812">
                  <c:v>364068</c:v>
                </c:pt>
                <c:pt idx="1813">
                  <c:v>378076</c:v>
                </c:pt>
                <c:pt idx="1814">
                  <c:v>350076</c:v>
                </c:pt>
                <c:pt idx="1815">
                  <c:v>345792</c:v>
                </c:pt>
                <c:pt idx="1816">
                  <c:v>348901</c:v>
                </c:pt>
                <c:pt idx="1817">
                  <c:v>362244</c:v>
                </c:pt>
                <c:pt idx="1818">
                  <c:v>377914</c:v>
                </c:pt>
                <c:pt idx="1819">
                  <c:v>386909</c:v>
                </c:pt>
                <c:pt idx="1820">
                  <c:v>399904</c:v>
                </c:pt>
                <c:pt idx="1821">
                  <c:v>406521</c:v>
                </c:pt>
                <c:pt idx="1822">
                  <c:v>387529</c:v>
                </c:pt>
                <c:pt idx="1823">
                  <c:v>389347</c:v>
                </c:pt>
                <c:pt idx="1824">
                  <c:v>393895</c:v>
                </c:pt>
                <c:pt idx="1825">
                  <c:v>396760</c:v>
                </c:pt>
                <c:pt idx="1826">
                  <c:v>412309</c:v>
                </c:pt>
                <c:pt idx="1827">
                  <c:v>407038</c:v>
                </c:pt>
                <c:pt idx="1828">
                  <c:v>437181</c:v>
                </c:pt>
                <c:pt idx="1829">
                  <c:v>445292</c:v>
                </c:pt>
                <c:pt idx="1830">
                  <c:v>409565</c:v>
                </c:pt>
                <c:pt idx="1831">
                  <c:v>412301</c:v>
                </c:pt>
                <c:pt idx="1832">
                  <c:v>406616</c:v>
                </c:pt>
                <c:pt idx="1833">
                  <c:v>418442</c:v>
                </c:pt>
                <c:pt idx="1834">
                  <c:v>428253</c:v>
                </c:pt>
                <c:pt idx="1835">
                  <c:v>444917</c:v>
                </c:pt>
                <c:pt idx="1836">
                  <c:v>460816</c:v>
                </c:pt>
                <c:pt idx="1837">
                  <c:v>449866</c:v>
                </c:pt>
                <c:pt idx="1838">
                  <c:v>452848</c:v>
                </c:pt>
                <c:pt idx="1839">
                  <c:v>438127</c:v>
                </c:pt>
                <c:pt idx="1840">
                  <c:v>436784</c:v>
                </c:pt>
                <c:pt idx="1841">
                  <c:v>442236</c:v>
                </c:pt>
                <c:pt idx="1842">
                  <c:v>443601</c:v>
                </c:pt>
                <c:pt idx="1843">
                  <c:v>455554</c:v>
                </c:pt>
                <c:pt idx="1844">
                  <c:v>437952</c:v>
                </c:pt>
                <c:pt idx="1845">
                  <c:v>463443</c:v>
                </c:pt>
                <c:pt idx="1846">
                  <c:v>436653</c:v>
                </c:pt>
                <c:pt idx="1847">
                  <c:v>433117</c:v>
                </c:pt>
                <c:pt idx="1848">
                  <c:v>439707</c:v>
                </c:pt>
                <c:pt idx="1849">
                  <c:v>433049</c:v>
                </c:pt>
                <c:pt idx="1850">
                  <c:v>446157</c:v>
                </c:pt>
                <c:pt idx="1851">
                  <c:v>436016</c:v>
                </c:pt>
                <c:pt idx="1852">
                  <c:v>465472</c:v>
                </c:pt>
                <c:pt idx="1853">
                  <c:v>469288</c:v>
                </c:pt>
                <c:pt idx="1854">
                  <c:v>470302</c:v>
                </c:pt>
                <c:pt idx="1855">
                  <c:v>457200</c:v>
                </c:pt>
                <c:pt idx="1856">
                  <c:v>467045</c:v>
                </c:pt>
                <c:pt idx="1857">
                  <c:v>457796</c:v>
                </c:pt>
                <c:pt idx="1858">
                  <c:v>464176</c:v>
                </c:pt>
                <c:pt idx="1859">
                  <c:v>458253</c:v>
                </c:pt>
                <c:pt idx="1860">
                  <c:v>466475</c:v>
                </c:pt>
                <c:pt idx="1861">
                  <c:v>476723</c:v>
                </c:pt>
                <c:pt idx="1862">
                  <c:v>483561</c:v>
                </c:pt>
                <c:pt idx="1863">
                  <c:v>466623</c:v>
                </c:pt>
                <c:pt idx="1864">
                  <c:v>469575</c:v>
                </c:pt>
                <c:pt idx="1865">
                  <c:v>474068</c:v>
                </c:pt>
                <c:pt idx="1866">
                  <c:v>492432</c:v>
                </c:pt>
                <c:pt idx="1867">
                  <c:v>477028</c:v>
                </c:pt>
                <c:pt idx="1868">
                  <c:v>486240</c:v>
                </c:pt>
                <c:pt idx="1869">
                  <c:v>491849</c:v>
                </c:pt>
                <c:pt idx="1870">
                  <c:v>489156</c:v>
                </c:pt>
                <c:pt idx="1871">
                  <c:v>493433</c:v>
                </c:pt>
                <c:pt idx="1872">
                  <c:v>499073</c:v>
                </c:pt>
                <c:pt idx="1873">
                  <c:v>508037</c:v>
                </c:pt>
                <c:pt idx="1874">
                  <c:v>492441</c:v>
                </c:pt>
                <c:pt idx="1875">
                  <c:v>468095</c:v>
                </c:pt>
                <c:pt idx="1876">
                  <c:v>507328</c:v>
                </c:pt>
                <c:pt idx="1877">
                  <c:v>498841</c:v>
                </c:pt>
                <c:pt idx="1878">
                  <c:v>518115</c:v>
                </c:pt>
                <c:pt idx="1879">
                  <c:v>530906</c:v>
                </c:pt>
                <c:pt idx="1880">
                  <c:v>532737</c:v>
                </c:pt>
                <c:pt idx="1881">
                  <c:v>510668</c:v>
                </c:pt>
                <c:pt idx="1882">
                  <c:v>512649</c:v>
                </c:pt>
                <c:pt idx="1883">
                  <c:v>490030</c:v>
                </c:pt>
                <c:pt idx="1884">
                  <c:v>496319</c:v>
                </c:pt>
                <c:pt idx="1885">
                  <c:v>509670</c:v>
                </c:pt>
                <c:pt idx="1886">
                  <c:v>532140</c:v>
                </c:pt>
                <c:pt idx="1887">
                  <c:v>510081</c:v>
                </c:pt>
                <c:pt idx="1888">
                  <c:v>497705</c:v>
                </c:pt>
                <c:pt idx="1889">
                  <c:v>510520</c:v>
                </c:pt>
                <c:pt idx="1890">
                  <c:v>527406</c:v>
                </c:pt>
                <c:pt idx="1891">
                  <c:v>487588</c:v>
                </c:pt>
                <c:pt idx="1892">
                  <c:v>464094</c:v>
                </c:pt>
                <c:pt idx="1893">
                  <c:v>468271</c:v>
                </c:pt>
                <c:pt idx="1894">
                  <c:v>499044</c:v>
                </c:pt>
                <c:pt idx="1895">
                  <c:v>505809</c:v>
                </c:pt>
                <c:pt idx="1896">
                  <c:v>481289</c:v>
                </c:pt>
                <c:pt idx="1897">
                  <c:v>476285</c:v>
                </c:pt>
                <c:pt idx="1898">
                  <c:v>480591</c:v>
                </c:pt>
                <c:pt idx="1899">
                  <c:v>466777</c:v>
                </c:pt>
                <c:pt idx="1900">
                  <c:v>450554</c:v>
                </c:pt>
                <c:pt idx="1901">
                  <c:v>444795</c:v>
                </c:pt>
                <c:pt idx="1902">
                  <c:v>447720</c:v>
                </c:pt>
                <c:pt idx="1903">
                  <c:v>444019</c:v>
                </c:pt>
                <c:pt idx="1904">
                  <c:v>427275</c:v>
                </c:pt>
                <c:pt idx="1905">
                  <c:v>423010</c:v>
                </c:pt>
                <c:pt idx="1906">
                  <c:v>421759</c:v>
                </c:pt>
                <c:pt idx="1907">
                  <c:v>416895</c:v>
                </c:pt>
                <c:pt idx="1908">
                  <c:v>394234</c:v>
                </c:pt>
                <c:pt idx="1909">
                  <c:v>401915</c:v>
                </c:pt>
                <c:pt idx="1910">
                  <c:v>424719</c:v>
                </c:pt>
                <c:pt idx="1911">
                  <c:v>402132</c:v>
                </c:pt>
                <c:pt idx="1912">
                  <c:v>413059</c:v>
                </c:pt>
                <c:pt idx="1913">
                  <c:v>434629</c:v>
                </c:pt>
                <c:pt idx="1914">
                  <c:v>455980</c:v>
                </c:pt>
                <c:pt idx="1915">
                  <c:v>432395</c:v>
                </c:pt>
                <c:pt idx="1916">
                  <c:v>441525</c:v>
                </c:pt>
                <c:pt idx="1917">
                  <c:v>447854</c:v>
                </c:pt>
                <c:pt idx="1918">
                  <c:v>471038</c:v>
                </c:pt>
                <c:pt idx="1919">
                  <c:v>471813</c:v>
                </c:pt>
                <c:pt idx="1920">
                  <c:v>491532</c:v>
                </c:pt>
                <c:pt idx="1921">
                  <c:v>514077</c:v>
                </c:pt>
                <c:pt idx="1922">
                  <c:v>504643</c:v>
                </c:pt>
                <c:pt idx="1923">
                  <c:v>480742</c:v>
                </c:pt>
                <c:pt idx="1924">
                  <c:v>488653</c:v>
                </c:pt>
                <c:pt idx="1925">
                  <c:v>517893</c:v>
                </c:pt>
                <c:pt idx="1926">
                  <c:v>544154</c:v>
                </c:pt>
                <c:pt idx="1927">
                  <c:v>551691</c:v>
                </c:pt>
                <c:pt idx="1928">
                  <c:v>554809</c:v>
                </c:pt>
                <c:pt idx="1929">
                  <c:v>566102</c:v>
                </c:pt>
                <c:pt idx="1930">
                  <c:v>547605</c:v>
                </c:pt>
                <c:pt idx="1931">
                  <c:v>511394</c:v>
                </c:pt>
                <c:pt idx="1932">
                  <c:v>533096</c:v>
                </c:pt>
                <c:pt idx="1933">
                  <c:v>529976</c:v>
                </c:pt>
                <c:pt idx="1934">
                  <c:v>551775</c:v>
                </c:pt>
                <c:pt idx="1935">
                  <c:v>586105</c:v>
                </c:pt>
                <c:pt idx="1936">
                  <c:v>568402</c:v>
                </c:pt>
                <c:pt idx="1937">
                  <c:v>565680</c:v>
                </c:pt>
                <c:pt idx="1938">
                  <c:v>559747</c:v>
                </c:pt>
                <c:pt idx="1939">
                  <c:v>515076</c:v>
                </c:pt>
                <c:pt idx="1940">
                  <c:v>518932</c:v>
                </c:pt>
                <c:pt idx="1941">
                  <c:v>514477</c:v>
                </c:pt>
                <c:pt idx="1942">
                  <c:v>515770</c:v>
                </c:pt>
                <c:pt idx="1943">
                  <c:v>520630</c:v>
                </c:pt>
                <c:pt idx="1944">
                  <c:v>511397</c:v>
                </c:pt>
                <c:pt idx="1945">
                  <c:v>498509</c:v>
                </c:pt>
                <c:pt idx="1946">
                  <c:v>494317</c:v>
                </c:pt>
                <c:pt idx="1947">
                  <c:v>487421</c:v>
                </c:pt>
                <c:pt idx="1948">
                  <c:v>459701</c:v>
                </c:pt>
                <c:pt idx="1949">
                  <c:v>479407</c:v>
                </c:pt>
                <c:pt idx="1950">
                  <c:v>488546</c:v>
                </c:pt>
                <c:pt idx="1951">
                  <c:v>493277</c:v>
                </c:pt>
                <c:pt idx="1952">
                  <c:v>482971</c:v>
                </c:pt>
                <c:pt idx="1953">
                  <c:v>485837</c:v>
                </c:pt>
                <c:pt idx="1954">
                  <c:v>480130</c:v>
                </c:pt>
                <c:pt idx="1955">
                  <c:v>455224</c:v>
                </c:pt>
                <c:pt idx="1956">
                  <c:v>460842</c:v>
                </c:pt>
                <c:pt idx="1957">
                  <c:v>483856</c:v>
                </c:pt>
                <c:pt idx="1958">
                  <c:v>482355</c:v>
                </c:pt>
              </c:numCache>
            </c:numRef>
          </c:val>
        </c:ser>
        <c:marker val="1"/>
        <c:axId val="96813056"/>
        <c:axId val="96814592"/>
      </c:lineChart>
      <c:catAx>
        <c:axId val="96813056"/>
        <c:scaling>
          <c:orientation val="minMax"/>
        </c:scaling>
        <c:axPos val="b"/>
        <c:tickLblPos val="nextTo"/>
        <c:crossAx val="96814592"/>
        <c:crosses val="autoZero"/>
        <c:auto val="1"/>
        <c:lblAlgn val="ctr"/>
        <c:lblOffset val="100"/>
      </c:catAx>
      <c:valAx>
        <c:axId val="96814592"/>
        <c:scaling>
          <c:orientation val="minMax"/>
          <c:max val="1200000"/>
        </c:scaling>
        <c:axPos val="l"/>
        <c:majorGridlines/>
        <c:numFmt formatCode="General" sourceLinked="1"/>
        <c:tickLblPos val="nextTo"/>
        <c:crossAx val="96813056"/>
        <c:crosses val="autoZero"/>
        <c:crossBetween val="between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4.7006414916601118E-2"/>
          <c:y val="0.1228878648233485"/>
          <c:w val="0.9269857827426965"/>
          <c:h val="0.59094971999467805"/>
        </c:manualLayout>
      </c:layout>
      <c:lineChart>
        <c:grouping val="standard"/>
        <c:ser>
          <c:idx val="0"/>
          <c:order val="0"/>
          <c:marker>
            <c:symbol val="diamond"/>
            <c:size val="2"/>
          </c:marker>
          <c:val>
            <c:numRef>
              <c:f>Лист1!$O$3:$O$2050</c:f>
              <c:numCache>
                <c:formatCode>General</c:formatCode>
                <c:ptCount val="2048"/>
                <c:pt idx="0">
                  <c:v>1.6275999999999986</c:v>
                </c:pt>
                <c:pt idx="1">
                  <c:v>1.7291999999999987</c:v>
                </c:pt>
                <c:pt idx="2">
                  <c:v>1.9717</c:v>
                </c:pt>
                <c:pt idx="3">
                  <c:v>2.2374000000000001</c:v>
                </c:pt>
                <c:pt idx="4">
                  <c:v>2.1570999999999998</c:v>
                </c:pt>
                <c:pt idx="7">
                  <c:v>1.6924999999999999</c:v>
                </c:pt>
                <c:pt idx="8">
                  <c:v>1.7291999999999987</c:v>
                </c:pt>
                <c:pt idx="10">
                  <c:v>2.1242000000000001</c:v>
                </c:pt>
                <c:pt idx="11">
                  <c:v>2.3544999999999972</c:v>
                </c:pt>
                <c:pt idx="12">
                  <c:v>2.2782</c:v>
                </c:pt>
                <c:pt idx="14">
                  <c:v>2.1137000000000001</c:v>
                </c:pt>
                <c:pt idx="15">
                  <c:v>1.7991999999999986</c:v>
                </c:pt>
                <c:pt idx="16">
                  <c:v>1.7830999999999986</c:v>
                </c:pt>
                <c:pt idx="17">
                  <c:v>1.8569</c:v>
                </c:pt>
                <c:pt idx="18">
                  <c:v>2.1574</c:v>
                </c:pt>
                <c:pt idx="21">
                  <c:v>2.4525999999999977</c:v>
                </c:pt>
                <c:pt idx="22">
                  <c:v>2.1886000000000001</c:v>
                </c:pt>
                <c:pt idx="23">
                  <c:v>1.8356999999999988</c:v>
                </c:pt>
                <c:pt idx="24">
                  <c:v>1.8172999999999986</c:v>
                </c:pt>
                <c:pt idx="25">
                  <c:v>1.9303999999999999</c:v>
                </c:pt>
                <c:pt idx="28">
                  <c:v>2.4481999999999999</c:v>
                </c:pt>
                <c:pt idx="29">
                  <c:v>2.4864999999999977</c:v>
                </c:pt>
                <c:pt idx="30">
                  <c:v>2.2675000000000032</c:v>
                </c:pt>
                <c:pt idx="32">
                  <c:v>1.8668</c:v>
                </c:pt>
                <c:pt idx="33">
                  <c:v>1.8577999999999986</c:v>
                </c:pt>
                <c:pt idx="35">
                  <c:v>2.4550999999999972</c:v>
                </c:pt>
                <c:pt idx="36">
                  <c:v>2.3739999999999997</c:v>
                </c:pt>
                <c:pt idx="38">
                  <c:v>2.2197</c:v>
                </c:pt>
                <c:pt idx="41">
                  <c:v>1.8542000000000001</c:v>
                </c:pt>
                <c:pt idx="44">
                  <c:v>2.3387999999999987</c:v>
                </c:pt>
                <c:pt idx="46">
                  <c:v>2.0807000000000002</c:v>
                </c:pt>
                <c:pt idx="47">
                  <c:v>1.7484999999999986</c:v>
                </c:pt>
                <c:pt idx="51">
                  <c:v>2.2521999999999998</c:v>
                </c:pt>
                <c:pt idx="53">
                  <c:v>2.2094999999999998</c:v>
                </c:pt>
                <c:pt idx="55">
                  <c:v>1.6694</c:v>
                </c:pt>
                <c:pt idx="56">
                  <c:v>1.6616</c:v>
                </c:pt>
                <c:pt idx="59">
                  <c:v>2.1901999999999999</c:v>
                </c:pt>
                <c:pt idx="61">
                  <c:v>2.1812</c:v>
                </c:pt>
                <c:pt idx="63">
                  <c:v>1.6735</c:v>
                </c:pt>
                <c:pt idx="65">
                  <c:v>1.741899999999998</c:v>
                </c:pt>
                <c:pt idx="67">
                  <c:v>2.23</c:v>
                </c:pt>
                <c:pt idx="68">
                  <c:v>2.2332000000000001</c:v>
                </c:pt>
                <c:pt idx="70">
                  <c:v>2.1699000000000002</c:v>
                </c:pt>
                <c:pt idx="71">
                  <c:v>1.7323</c:v>
                </c:pt>
                <c:pt idx="78">
                  <c:v>2.2334000000000001</c:v>
                </c:pt>
                <c:pt idx="80">
                  <c:v>1.8331</c:v>
                </c:pt>
                <c:pt idx="81">
                  <c:v>1.9017999999999986</c:v>
                </c:pt>
                <c:pt idx="83">
                  <c:v>2.4295999999999998</c:v>
                </c:pt>
                <c:pt idx="84">
                  <c:v>2.4354999999999976</c:v>
                </c:pt>
                <c:pt idx="85">
                  <c:v>2.4593999999999987</c:v>
                </c:pt>
                <c:pt idx="91">
                  <c:v>2.4535999999999998</c:v>
                </c:pt>
                <c:pt idx="92">
                  <c:v>2.4493</c:v>
                </c:pt>
                <c:pt idx="94">
                  <c:v>2.2976000000000001</c:v>
                </c:pt>
                <c:pt idx="96">
                  <c:v>1.9026000000000001</c:v>
                </c:pt>
                <c:pt idx="98">
                  <c:v>2.347</c:v>
                </c:pt>
                <c:pt idx="100">
                  <c:v>2.4683000000000002</c:v>
                </c:pt>
                <c:pt idx="101">
                  <c:v>2.4927999999999977</c:v>
                </c:pt>
                <c:pt idx="102">
                  <c:v>2.3220999999999972</c:v>
                </c:pt>
                <c:pt idx="103">
                  <c:v>1.8675999999999986</c:v>
                </c:pt>
                <c:pt idx="104">
                  <c:v>1.9359</c:v>
                </c:pt>
                <c:pt idx="106">
                  <c:v>2.2265000000000001</c:v>
                </c:pt>
                <c:pt idx="109">
                  <c:v>2.5017</c:v>
                </c:pt>
                <c:pt idx="110">
                  <c:v>2.3247</c:v>
                </c:pt>
                <c:pt idx="111">
                  <c:v>1.8915999999999986</c:v>
                </c:pt>
                <c:pt idx="113">
                  <c:v>1.9581999999999999</c:v>
                </c:pt>
                <c:pt idx="114">
                  <c:v>2.2016</c:v>
                </c:pt>
                <c:pt idx="115">
                  <c:v>2.5190999999999977</c:v>
                </c:pt>
                <c:pt idx="117">
                  <c:v>2.4857999999999998</c:v>
                </c:pt>
                <c:pt idx="118">
                  <c:v>2.3311999999999977</c:v>
                </c:pt>
                <c:pt idx="120">
                  <c:v>1.84</c:v>
                </c:pt>
                <c:pt idx="122">
                  <c:v>2.1829999999999998</c:v>
                </c:pt>
                <c:pt idx="124">
                  <c:v>2.4821999999999997</c:v>
                </c:pt>
                <c:pt idx="125">
                  <c:v>2.4373</c:v>
                </c:pt>
                <c:pt idx="126">
                  <c:v>2.2829999999999999</c:v>
                </c:pt>
                <c:pt idx="128">
                  <c:v>1.8440000000000001</c:v>
                </c:pt>
                <c:pt idx="129">
                  <c:v>1.8765000000000001</c:v>
                </c:pt>
                <c:pt idx="131">
                  <c:v>2.3550999999999975</c:v>
                </c:pt>
                <c:pt idx="133">
                  <c:v>2.4037999999999999</c:v>
                </c:pt>
                <c:pt idx="134">
                  <c:v>2.2347000000000001</c:v>
                </c:pt>
                <c:pt idx="135">
                  <c:v>1.8080000000000001</c:v>
                </c:pt>
                <c:pt idx="137">
                  <c:v>1.8203</c:v>
                </c:pt>
                <c:pt idx="138">
                  <c:v>1.9395</c:v>
                </c:pt>
                <c:pt idx="140">
                  <c:v>2.3119999999999972</c:v>
                </c:pt>
                <c:pt idx="141">
                  <c:v>2.2763</c:v>
                </c:pt>
                <c:pt idx="147">
                  <c:v>2.1934999999999998</c:v>
                </c:pt>
                <c:pt idx="148">
                  <c:v>2.1669</c:v>
                </c:pt>
                <c:pt idx="150">
                  <c:v>2.0712999999999977</c:v>
                </c:pt>
                <c:pt idx="152">
                  <c:v>1.7011999999999985</c:v>
                </c:pt>
                <c:pt idx="155">
                  <c:v>2.0752999999999977</c:v>
                </c:pt>
                <c:pt idx="156">
                  <c:v>2.0726999999999975</c:v>
                </c:pt>
                <c:pt idx="158">
                  <c:v>2.0311999999999997</c:v>
                </c:pt>
                <c:pt idx="160">
                  <c:v>1.6621999999999999</c:v>
                </c:pt>
                <c:pt idx="162">
                  <c:v>1.8132999999999986</c:v>
                </c:pt>
                <c:pt idx="163">
                  <c:v>2.0274000000000001</c:v>
                </c:pt>
                <c:pt idx="164">
                  <c:v>2.069</c:v>
                </c:pt>
                <c:pt idx="167">
                  <c:v>1.6745000000000001</c:v>
                </c:pt>
                <c:pt idx="168">
                  <c:v>1.6369</c:v>
                </c:pt>
                <c:pt idx="169">
                  <c:v>1.6236999999999986</c:v>
                </c:pt>
                <c:pt idx="170">
                  <c:v>1.7625</c:v>
                </c:pt>
                <c:pt idx="171">
                  <c:v>2.0173000000000001</c:v>
                </c:pt>
                <c:pt idx="173">
                  <c:v>1.9926999999999999</c:v>
                </c:pt>
                <c:pt idx="174">
                  <c:v>1.47</c:v>
                </c:pt>
                <c:pt idx="176">
                  <c:v>1.5916999999999986</c:v>
                </c:pt>
                <c:pt idx="177">
                  <c:v>1.6435</c:v>
                </c:pt>
                <c:pt idx="179">
                  <c:v>1.9694</c:v>
                </c:pt>
                <c:pt idx="180">
                  <c:v>1.391</c:v>
                </c:pt>
                <c:pt idx="181">
                  <c:v>1.9847999999999999</c:v>
                </c:pt>
                <c:pt idx="183">
                  <c:v>1.6631</c:v>
                </c:pt>
                <c:pt idx="184">
                  <c:v>1.5406</c:v>
                </c:pt>
                <c:pt idx="185">
                  <c:v>1.6253</c:v>
                </c:pt>
                <c:pt idx="186">
                  <c:v>1.6185</c:v>
                </c:pt>
                <c:pt idx="187">
                  <c:v>1.9068000000000001</c:v>
                </c:pt>
                <c:pt idx="188">
                  <c:v>1.9645999999999999</c:v>
                </c:pt>
                <c:pt idx="189">
                  <c:v>1.8976999999999986</c:v>
                </c:pt>
                <c:pt idx="192">
                  <c:v>1.5552999999999986</c:v>
                </c:pt>
                <c:pt idx="193">
                  <c:v>1.5866</c:v>
                </c:pt>
                <c:pt idx="194">
                  <c:v>1.5530999999999986</c:v>
                </c:pt>
                <c:pt idx="195">
                  <c:v>1.8230999999999986</c:v>
                </c:pt>
                <c:pt idx="197">
                  <c:v>1.8575999999999986</c:v>
                </c:pt>
                <c:pt idx="200">
                  <c:v>1.4987999999999986</c:v>
                </c:pt>
                <c:pt idx="203">
                  <c:v>1.7857999999999985</c:v>
                </c:pt>
                <c:pt idx="205">
                  <c:v>1.8345</c:v>
                </c:pt>
                <c:pt idx="209">
                  <c:v>1.4935999999999985</c:v>
                </c:pt>
                <c:pt idx="210">
                  <c:v>1.5334999999999988</c:v>
                </c:pt>
                <c:pt idx="212">
                  <c:v>1.8009999999999986</c:v>
                </c:pt>
                <c:pt idx="214">
                  <c:v>1.8028999999999986</c:v>
                </c:pt>
                <c:pt idx="215">
                  <c:v>1.663</c:v>
                </c:pt>
                <c:pt idx="219">
                  <c:v>1.7847999999999986</c:v>
                </c:pt>
                <c:pt idx="221">
                  <c:v>1.8256999999999988</c:v>
                </c:pt>
                <c:pt idx="223">
                  <c:v>1.6647000000000001</c:v>
                </c:pt>
                <c:pt idx="224">
                  <c:v>1.4788999999999988</c:v>
                </c:pt>
                <c:pt idx="227">
                  <c:v>2.7105999999999999</c:v>
                </c:pt>
                <c:pt idx="228">
                  <c:v>1.8469</c:v>
                </c:pt>
                <c:pt idx="229">
                  <c:v>1.8666</c:v>
                </c:pt>
                <c:pt idx="230">
                  <c:v>1.8345</c:v>
                </c:pt>
                <c:pt idx="232">
                  <c:v>1.4764999999999986</c:v>
                </c:pt>
                <c:pt idx="235">
                  <c:v>1.7343999999999986</c:v>
                </c:pt>
                <c:pt idx="236">
                  <c:v>1.8685</c:v>
                </c:pt>
                <c:pt idx="237">
                  <c:v>1.8357999999999988</c:v>
                </c:pt>
                <c:pt idx="238">
                  <c:v>1.8526</c:v>
                </c:pt>
                <c:pt idx="241">
                  <c:v>1.5488999999999986</c:v>
                </c:pt>
                <c:pt idx="243">
                  <c:v>1.6922999999999999</c:v>
                </c:pt>
                <c:pt idx="246">
                  <c:v>1.8638999999999986</c:v>
                </c:pt>
                <c:pt idx="247">
                  <c:v>1.7721</c:v>
                </c:pt>
                <c:pt idx="248">
                  <c:v>1.5181</c:v>
                </c:pt>
                <c:pt idx="249">
                  <c:v>1.536</c:v>
                </c:pt>
                <c:pt idx="250">
                  <c:v>1.5673999999999986</c:v>
                </c:pt>
                <c:pt idx="252">
                  <c:v>1.8759999999999986</c:v>
                </c:pt>
                <c:pt idx="253">
                  <c:v>1.8656999999999986</c:v>
                </c:pt>
                <c:pt idx="254">
                  <c:v>1.889</c:v>
                </c:pt>
                <c:pt idx="255">
                  <c:v>1.7947</c:v>
                </c:pt>
                <c:pt idx="259">
                  <c:v>1.7053999999999983</c:v>
                </c:pt>
                <c:pt idx="262">
                  <c:v>1.8992</c:v>
                </c:pt>
                <c:pt idx="263">
                  <c:v>1.8302</c:v>
                </c:pt>
                <c:pt idx="264">
                  <c:v>1.4768999999999988</c:v>
                </c:pt>
                <c:pt idx="265">
                  <c:v>1.5391999999999986</c:v>
                </c:pt>
                <c:pt idx="266">
                  <c:v>1.5685</c:v>
                </c:pt>
                <c:pt idx="268">
                  <c:v>1.9266000000000001</c:v>
                </c:pt>
                <c:pt idx="272">
                  <c:v>1.4551999999999985</c:v>
                </c:pt>
                <c:pt idx="275">
                  <c:v>1.5637999999999987</c:v>
                </c:pt>
                <c:pt idx="276">
                  <c:v>1.8697999999999986</c:v>
                </c:pt>
                <c:pt idx="277">
                  <c:v>1.8431999999999986</c:v>
                </c:pt>
                <c:pt idx="278">
                  <c:v>1.8349</c:v>
                </c:pt>
                <c:pt idx="281">
                  <c:v>1.3816999999999986</c:v>
                </c:pt>
                <c:pt idx="283">
                  <c:v>1.3936999999999986</c:v>
                </c:pt>
                <c:pt idx="284">
                  <c:v>1.7436999999999983</c:v>
                </c:pt>
                <c:pt idx="285">
                  <c:v>1.7678999999999983</c:v>
                </c:pt>
                <c:pt idx="287">
                  <c:v>1.6679999999999986</c:v>
                </c:pt>
                <c:pt idx="288">
                  <c:v>1.3236999999999988</c:v>
                </c:pt>
                <c:pt idx="289">
                  <c:v>1.3117999999999987</c:v>
                </c:pt>
                <c:pt idx="290">
                  <c:v>1.3208</c:v>
                </c:pt>
                <c:pt idx="295">
                  <c:v>1.6157999999999986</c:v>
                </c:pt>
                <c:pt idx="296">
                  <c:v>1.2887999999999986</c:v>
                </c:pt>
                <c:pt idx="297">
                  <c:v>1.2669999999999986</c:v>
                </c:pt>
                <c:pt idx="298">
                  <c:v>1.3291999999999986</c:v>
                </c:pt>
                <c:pt idx="300">
                  <c:v>1.5945</c:v>
                </c:pt>
                <c:pt idx="302">
                  <c:v>1.5767</c:v>
                </c:pt>
                <c:pt idx="303">
                  <c:v>1.5736999999999988</c:v>
                </c:pt>
                <c:pt idx="308">
                  <c:v>1.4794999999999983</c:v>
                </c:pt>
                <c:pt idx="311">
                  <c:v>1.5192999999999988</c:v>
                </c:pt>
                <c:pt idx="312">
                  <c:v>1.2612999999999988</c:v>
                </c:pt>
                <c:pt idx="313">
                  <c:v>1.1900000000000013</c:v>
                </c:pt>
                <c:pt idx="314">
                  <c:v>1.2204999999999986</c:v>
                </c:pt>
                <c:pt idx="319">
                  <c:v>1.4355999999999978</c:v>
                </c:pt>
                <c:pt idx="320">
                  <c:v>1.2223999999999986</c:v>
                </c:pt>
                <c:pt idx="321">
                  <c:v>1.169</c:v>
                </c:pt>
                <c:pt idx="322">
                  <c:v>1.1854</c:v>
                </c:pt>
                <c:pt idx="323">
                  <c:v>1.1998</c:v>
                </c:pt>
                <c:pt idx="324">
                  <c:v>1.365</c:v>
                </c:pt>
                <c:pt idx="325">
                  <c:v>1.4104999999999988</c:v>
                </c:pt>
                <c:pt idx="328">
                  <c:v>1.2444</c:v>
                </c:pt>
                <c:pt idx="329">
                  <c:v>1.1258999999999986</c:v>
                </c:pt>
                <c:pt idx="330">
                  <c:v>1.1229</c:v>
                </c:pt>
                <c:pt idx="332">
                  <c:v>1.3303</c:v>
                </c:pt>
                <c:pt idx="333">
                  <c:v>1.3933</c:v>
                </c:pt>
                <c:pt idx="334">
                  <c:v>1.3749</c:v>
                </c:pt>
                <c:pt idx="335">
                  <c:v>1.3537999999999986</c:v>
                </c:pt>
                <c:pt idx="336">
                  <c:v>1.1971000000000001</c:v>
                </c:pt>
                <c:pt idx="337">
                  <c:v>1.0974999999999986</c:v>
                </c:pt>
                <c:pt idx="340">
                  <c:v>1.2728999999999986</c:v>
                </c:pt>
                <c:pt idx="341">
                  <c:v>1.3188</c:v>
                </c:pt>
                <c:pt idx="342">
                  <c:v>1.3467</c:v>
                </c:pt>
                <c:pt idx="343">
                  <c:v>1.3208</c:v>
                </c:pt>
                <c:pt idx="345">
                  <c:v>1.0647</c:v>
                </c:pt>
                <c:pt idx="348">
                  <c:v>1.1986000000000001</c:v>
                </c:pt>
                <c:pt idx="349">
                  <c:v>1.2575999999999985</c:v>
                </c:pt>
                <c:pt idx="350">
                  <c:v>1.2596999999999985</c:v>
                </c:pt>
                <c:pt idx="351">
                  <c:v>1.2733999999999988</c:v>
                </c:pt>
                <c:pt idx="353">
                  <c:v>1.0452999999999986</c:v>
                </c:pt>
                <c:pt idx="354">
                  <c:v>1.0482</c:v>
                </c:pt>
                <c:pt idx="357">
                  <c:v>1.1876</c:v>
                </c:pt>
                <c:pt idx="359">
                  <c:v>1.1996</c:v>
                </c:pt>
                <c:pt idx="361">
                  <c:v>1.0394999999999988</c:v>
                </c:pt>
                <c:pt idx="362">
                  <c:v>1.0430999999999986</c:v>
                </c:pt>
                <c:pt idx="364">
                  <c:v>1.1329</c:v>
                </c:pt>
                <c:pt idx="365">
                  <c:v>1.1957</c:v>
                </c:pt>
                <c:pt idx="366">
                  <c:v>1.1961999999999999</c:v>
                </c:pt>
                <c:pt idx="368">
                  <c:v>1.1322000000000001</c:v>
                </c:pt>
                <c:pt idx="369">
                  <c:v>1.0181</c:v>
                </c:pt>
                <c:pt idx="370">
                  <c:v>1.0530999999999986</c:v>
                </c:pt>
                <c:pt idx="371">
                  <c:v>1.0610999999999986</c:v>
                </c:pt>
                <c:pt idx="372">
                  <c:v>1.1147</c:v>
                </c:pt>
                <c:pt idx="375">
                  <c:v>1.1707000000000001</c:v>
                </c:pt>
                <c:pt idx="376">
                  <c:v>1.1297999999999986</c:v>
                </c:pt>
                <c:pt idx="377">
                  <c:v>1.0028999999999986</c:v>
                </c:pt>
                <c:pt idx="378">
                  <c:v>1.0337999999999985</c:v>
                </c:pt>
                <c:pt idx="380">
                  <c:v>1.0607</c:v>
                </c:pt>
                <c:pt idx="382">
                  <c:v>1.1106</c:v>
                </c:pt>
                <c:pt idx="383">
                  <c:v>1.1274</c:v>
                </c:pt>
                <c:pt idx="384">
                  <c:v>1.268</c:v>
                </c:pt>
                <c:pt idx="385">
                  <c:v>0.99857999999999958</c:v>
                </c:pt>
                <c:pt idx="386">
                  <c:v>0.99217999999999951</c:v>
                </c:pt>
                <c:pt idx="387">
                  <c:v>1.0244</c:v>
                </c:pt>
                <c:pt idx="389">
                  <c:v>1.0818999999999988</c:v>
                </c:pt>
                <c:pt idx="390">
                  <c:v>1.0802</c:v>
                </c:pt>
                <c:pt idx="391">
                  <c:v>1.0470999999999986</c:v>
                </c:pt>
                <c:pt idx="392">
                  <c:v>1.0721000000000001</c:v>
                </c:pt>
                <c:pt idx="393">
                  <c:v>0.95257000000000003</c:v>
                </c:pt>
                <c:pt idx="394">
                  <c:v>0.96787000000000079</c:v>
                </c:pt>
                <c:pt idx="395">
                  <c:v>0.97258</c:v>
                </c:pt>
                <c:pt idx="396">
                  <c:v>0.9938399999999995</c:v>
                </c:pt>
                <c:pt idx="397">
                  <c:v>1.0347</c:v>
                </c:pt>
                <c:pt idx="399">
                  <c:v>1.0065999999999986</c:v>
                </c:pt>
                <c:pt idx="400">
                  <c:v>1.0509999999999986</c:v>
                </c:pt>
                <c:pt idx="402">
                  <c:v>0.93154000000000003</c:v>
                </c:pt>
                <c:pt idx="403">
                  <c:v>0.94857000000000002</c:v>
                </c:pt>
                <c:pt idx="404">
                  <c:v>0.96411999999999998</c:v>
                </c:pt>
                <c:pt idx="405">
                  <c:v>0.99026999999999921</c:v>
                </c:pt>
                <c:pt idx="406">
                  <c:v>0.97523000000000004</c:v>
                </c:pt>
                <c:pt idx="407">
                  <c:v>0.97919000000000078</c:v>
                </c:pt>
                <c:pt idx="410">
                  <c:v>0.90754000000000001</c:v>
                </c:pt>
                <c:pt idx="411">
                  <c:v>0.93196000000000001</c:v>
                </c:pt>
                <c:pt idx="412">
                  <c:v>0.93801999999999996</c:v>
                </c:pt>
                <c:pt idx="413">
                  <c:v>0.96548</c:v>
                </c:pt>
                <c:pt idx="414">
                  <c:v>0.94650000000000001</c:v>
                </c:pt>
                <c:pt idx="415">
                  <c:v>0.93318000000000001</c:v>
                </c:pt>
                <c:pt idx="416">
                  <c:v>0.93730999999999998</c:v>
                </c:pt>
                <c:pt idx="417">
                  <c:v>0.88127999999999951</c:v>
                </c:pt>
                <c:pt idx="418">
                  <c:v>0.8862099999999995</c:v>
                </c:pt>
                <c:pt idx="419">
                  <c:v>0.89868000000000003</c:v>
                </c:pt>
                <c:pt idx="420">
                  <c:v>0.90544999999999998</c:v>
                </c:pt>
                <c:pt idx="422">
                  <c:v>1.1787000000000001</c:v>
                </c:pt>
                <c:pt idx="423">
                  <c:v>0.90912999999999999</c:v>
                </c:pt>
                <c:pt idx="424">
                  <c:v>0.91600999999999999</c:v>
                </c:pt>
                <c:pt idx="426">
                  <c:v>0.85238999999999998</c:v>
                </c:pt>
                <c:pt idx="432">
                  <c:v>0.90354000000000001</c:v>
                </c:pt>
                <c:pt idx="433">
                  <c:v>0.84492000000000078</c:v>
                </c:pt>
                <c:pt idx="434">
                  <c:v>0.83796999999999999</c:v>
                </c:pt>
                <c:pt idx="435">
                  <c:v>0.85855000000000004</c:v>
                </c:pt>
                <c:pt idx="436">
                  <c:v>0.88871999999999951</c:v>
                </c:pt>
                <c:pt idx="437">
                  <c:v>0.91239000000000003</c:v>
                </c:pt>
                <c:pt idx="438">
                  <c:v>0.92176999999999998</c:v>
                </c:pt>
                <c:pt idx="439">
                  <c:v>0.90973000000000004</c:v>
                </c:pt>
                <c:pt idx="440">
                  <c:v>0.92134000000000005</c:v>
                </c:pt>
                <c:pt idx="441">
                  <c:v>0.83962000000000092</c:v>
                </c:pt>
                <c:pt idx="442">
                  <c:v>0.84728000000000003</c:v>
                </c:pt>
                <c:pt idx="444">
                  <c:v>0.84045999999999998</c:v>
                </c:pt>
                <c:pt idx="445">
                  <c:v>0.92042999999999997</c:v>
                </c:pt>
                <c:pt idx="446">
                  <c:v>0.93845000000000001</c:v>
                </c:pt>
                <c:pt idx="447">
                  <c:v>0.93098000000000003</c:v>
                </c:pt>
                <c:pt idx="448">
                  <c:v>0.92649999999999999</c:v>
                </c:pt>
                <c:pt idx="450">
                  <c:v>0.82674000000000092</c:v>
                </c:pt>
                <c:pt idx="453">
                  <c:v>0.90964000000000078</c:v>
                </c:pt>
                <c:pt idx="454">
                  <c:v>0.95001999999999998</c:v>
                </c:pt>
                <c:pt idx="455">
                  <c:v>0.93023999999999996</c:v>
                </c:pt>
                <c:pt idx="456">
                  <c:v>0.95801000000000003</c:v>
                </c:pt>
                <c:pt idx="457">
                  <c:v>0.85233999999999999</c:v>
                </c:pt>
                <c:pt idx="459">
                  <c:v>0.82508999999999999</c:v>
                </c:pt>
                <c:pt idx="460">
                  <c:v>0.83623999999999998</c:v>
                </c:pt>
                <c:pt idx="461">
                  <c:v>0.91591</c:v>
                </c:pt>
                <c:pt idx="462">
                  <c:v>0.95072000000000079</c:v>
                </c:pt>
                <c:pt idx="463">
                  <c:v>0.93435000000000001</c:v>
                </c:pt>
                <c:pt idx="466">
                  <c:v>0.80237999999999998</c:v>
                </c:pt>
                <c:pt idx="467">
                  <c:v>0.80794999999999995</c:v>
                </c:pt>
                <c:pt idx="468">
                  <c:v>0.80596999999999996</c:v>
                </c:pt>
                <c:pt idx="469">
                  <c:v>0.87697000000000092</c:v>
                </c:pt>
                <c:pt idx="470">
                  <c:v>0.91849000000000003</c:v>
                </c:pt>
                <c:pt idx="471">
                  <c:v>0.91466999999999998</c:v>
                </c:pt>
                <c:pt idx="472">
                  <c:v>0.91117999999999999</c:v>
                </c:pt>
                <c:pt idx="474">
                  <c:v>0.75304000000000093</c:v>
                </c:pt>
                <c:pt idx="475">
                  <c:v>0.76512000000000091</c:v>
                </c:pt>
                <c:pt idx="476">
                  <c:v>0.7754400000000008</c:v>
                </c:pt>
                <c:pt idx="477">
                  <c:v>0.85563000000000078</c:v>
                </c:pt>
                <c:pt idx="479">
                  <c:v>0.90851999999999933</c:v>
                </c:pt>
                <c:pt idx="481">
                  <c:v>0.82186999999999999</c:v>
                </c:pt>
                <c:pt idx="482">
                  <c:v>0.76040000000000063</c:v>
                </c:pt>
                <c:pt idx="483">
                  <c:v>0.79170000000000063</c:v>
                </c:pt>
                <c:pt idx="485">
                  <c:v>0.83445000000000003</c:v>
                </c:pt>
                <c:pt idx="488">
                  <c:v>0.90866999999999998</c:v>
                </c:pt>
                <c:pt idx="489">
                  <c:v>0.86498000000000064</c:v>
                </c:pt>
                <c:pt idx="490">
                  <c:v>0.75086000000000064</c:v>
                </c:pt>
                <c:pt idx="491">
                  <c:v>0.77951999999999999</c:v>
                </c:pt>
                <c:pt idx="493">
                  <c:v>0.83825000000000005</c:v>
                </c:pt>
                <c:pt idx="494">
                  <c:v>0.91224000000000005</c:v>
                </c:pt>
                <c:pt idx="495">
                  <c:v>0.76361000000000079</c:v>
                </c:pt>
                <c:pt idx="496">
                  <c:v>0.91718</c:v>
                </c:pt>
                <c:pt idx="497">
                  <c:v>0.88145999999999958</c:v>
                </c:pt>
                <c:pt idx="498">
                  <c:v>0.75400000000000078</c:v>
                </c:pt>
                <c:pt idx="499">
                  <c:v>0.77411000000000063</c:v>
                </c:pt>
                <c:pt idx="500">
                  <c:v>0.77520999999999995</c:v>
                </c:pt>
                <c:pt idx="502">
                  <c:v>0.9173</c:v>
                </c:pt>
                <c:pt idx="503">
                  <c:v>0.91234000000000004</c:v>
                </c:pt>
                <c:pt idx="504">
                  <c:v>0.92130999999999996</c:v>
                </c:pt>
                <c:pt idx="505">
                  <c:v>0.88641999999999921</c:v>
                </c:pt>
                <c:pt idx="506">
                  <c:v>0.75653999999999999</c:v>
                </c:pt>
                <c:pt idx="509">
                  <c:v>0.81713000000000002</c:v>
                </c:pt>
                <c:pt idx="511">
                  <c:v>0.93100000000000005</c:v>
                </c:pt>
                <c:pt idx="512">
                  <c:v>0.95106999999999997</c:v>
                </c:pt>
                <c:pt idx="513">
                  <c:v>0.94057999999999997</c:v>
                </c:pt>
                <c:pt idx="514">
                  <c:v>0.77066000000000079</c:v>
                </c:pt>
                <c:pt idx="515">
                  <c:v>0.79593000000000003</c:v>
                </c:pt>
                <c:pt idx="516">
                  <c:v>0.82250000000000001</c:v>
                </c:pt>
                <c:pt idx="517">
                  <c:v>0.84643999999999997</c:v>
                </c:pt>
                <c:pt idx="518">
                  <c:v>0.96933999999999998</c:v>
                </c:pt>
                <c:pt idx="520">
                  <c:v>0.95609000000000066</c:v>
                </c:pt>
                <c:pt idx="521">
                  <c:v>0.95132000000000005</c:v>
                </c:pt>
                <c:pt idx="523">
                  <c:v>0.81020999999999999</c:v>
                </c:pt>
                <c:pt idx="524">
                  <c:v>0.82859000000000005</c:v>
                </c:pt>
                <c:pt idx="527">
                  <c:v>0.97115000000000062</c:v>
                </c:pt>
                <c:pt idx="528">
                  <c:v>0.9945399999999992</c:v>
                </c:pt>
                <c:pt idx="529">
                  <c:v>0.99095999999999951</c:v>
                </c:pt>
                <c:pt idx="530">
                  <c:v>0.96555999999999997</c:v>
                </c:pt>
                <c:pt idx="532">
                  <c:v>0.80301999999999996</c:v>
                </c:pt>
                <c:pt idx="533">
                  <c:v>0.81381999999999999</c:v>
                </c:pt>
                <c:pt idx="534">
                  <c:v>0.87666000000000066</c:v>
                </c:pt>
                <c:pt idx="536">
                  <c:v>0.98194000000000004</c:v>
                </c:pt>
                <c:pt idx="539">
                  <c:v>0.76880000000000093</c:v>
                </c:pt>
                <c:pt idx="540">
                  <c:v>0.79735999999999996</c:v>
                </c:pt>
                <c:pt idx="541">
                  <c:v>0.79396999999999951</c:v>
                </c:pt>
                <c:pt idx="543">
                  <c:v>0.95906000000000002</c:v>
                </c:pt>
                <c:pt idx="544">
                  <c:v>0.95501000000000003</c:v>
                </c:pt>
                <c:pt idx="545">
                  <c:v>0.94699000000000066</c:v>
                </c:pt>
                <c:pt idx="546">
                  <c:v>0.94142999999999999</c:v>
                </c:pt>
                <c:pt idx="547">
                  <c:v>0.77940000000000065</c:v>
                </c:pt>
                <c:pt idx="548">
                  <c:v>0.78025999999999951</c:v>
                </c:pt>
                <c:pt idx="549">
                  <c:v>0.80123999999999951</c:v>
                </c:pt>
                <c:pt idx="550">
                  <c:v>0.82482000000000066</c:v>
                </c:pt>
                <c:pt idx="551">
                  <c:v>0.94660000000000066</c:v>
                </c:pt>
                <c:pt idx="552">
                  <c:v>0.94749000000000005</c:v>
                </c:pt>
                <c:pt idx="553">
                  <c:v>0.94091000000000002</c:v>
                </c:pt>
                <c:pt idx="554">
                  <c:v>0.93727000000000005</c:v>
                </c:pt>
                <c:pt idx="555">
                  <c:v>0.79465000000000063</c:v>
                </c:pt>
                <c:pt idx="556">
                  <c:v>0.78017000000000003</c:v>
                </c:pt>
                <c:pt idx="557">
                  <c:v>0.80503999999999998</c:v>
                </c:pt>
                <c:pt idx="558">
                  <c:v>0.83723999999999998</c:v>
                </c:pt>
                <c:pt idx="559">
                  <c:v>0.93680000000000063</c:v>
                </c:pt>
                <c:pt idx="560">
                  <c:v>0.93554999999999999</c:v>
                </c:pt>
                <c:pt idx="561">
                  <c:v>0.93625999999999998</c:v>
                </c:pt>
                <c:pt idx="562">
                  <c:v>0.92229000000000005</c:v>
                </c:pt>
                <c:pt idx="563">
                  <c:v>0.77555000000000063</c:v>
                </c:pt>
                <c:pt idx="564">
                  <c:v>0.78727000000000003</c:v>
                </c:pt>
                <c:pt idx="567">
                  <c:v>0.91859000000000002</c:v>
                </c:pt>
                <c:pt idx="569">
                  <c:v>0.92718</c:v>
                </c:pt>
                <c:pt idx="570">
                  <c:v>0.91588999999999998</c:v>
                </c:pt>
                <c:pt idx="571">
                  <c:v>0.78420000000000001</c:v>
                </c:pt>
                <c:pt idx="572">
                  <c:v>0.77711000000000063</c:v>
                </c:pt>
                <c:pt idx="574">
                  <c:v>0.7984599999999995</c:v>
                </c:pt>
                <c:pt idx="576">
                  <c:v>0.92852999999999997</c:v>
                </c:pt>
                <c:pt idx="579">
                  <c:v>0.78154000000000001</c:v>
                </c:pt>
                <c:pt idx="580">
                  <c:v>0.74350000000000005</c:v>
                </c:pt>
                <c:pt idx="581">
                  <c:v>0.78100999999999998</c:v>
                </c:pt>
                <c:pt idx="582">
                  <c:v>0.7974599999999995</c:v>
                </c:pt>
                <c:pt idx="583">
                  <c:v>0.90593000000000001</c:v>
                </c:pt>
                <c:pt idx="586">
                  <c:v>0.88946999999999921</c:v>
                </c:pt>
                <c:pt idx="587">
                  <c:v>0.79252999999999996</c:v>
                </c:pt>
                <c:pt idx="590">
                  <c:v>0.81737000000000004</c:v>
                </c:pt>
                <c:pt idx="593">
                  <c:v>0.86998000000000064</c:v>
                </c:pt>
                <c:pt idx="594">
                  <c:v>0.88317000000000001</c:v>
                </c:pt>
                <c:pt idx="595">
                  <c:v>0.81815000000000004</c:v>
                </c:pt>
                <c:pt idx="597">
                  <c:v>0.83760000000000079</c:v>
                </c:pt>
                <c:pt idx="601">
                  <c:v>0.88593</c:v>
                </c:pt>
                <c:pt idx="603">
                  <c:v>0.85406000000000004</c:v>
                </c:pt>
                <c:pt idx="604">
                  <c:v>0.81218000000000001</c:v>
                </c:pt>
                <c:pt idx="606">
                  <c:v>0.84863999999999995</c:v>
                </c:pt>
                <c:pt idx="607">
                  <c:v>0.8982</c:v>
                </c:pt>
                <c:pt idx="609">
                  <c:v>0.88353999999999933</c:v>
                </c:pt>
                <c:pt idx="610">
                  <c:v>0.88461999999999996</c:v>
                </c:pt>
                <c:pt idx="611">
                  <c:v>0.82955999999999996</c:v>
                </c:pt>
                <c:pt idx="612">
                  <c:v>0.80462000000000078</c:v>
                </c:pt>
                <c:pt idx="614">
                  <c:v>0.81152999999999997</c:v>
                </c:pt>
                <c:pt idx="615">
                  <c:v>0.87475000000000092</c:v>
                </c:pt>
                <c:pt idx="616">
                  <c:v>0.85903000000000063</c:v>
                </c:pt>
                <c:pt idx="617">
                  <c:v>0.86545000000000005</c:v>
                </c:pt>
                <c:pt idx="618">
                  <c:v>0.83914999999999995</c:v>
                </c:pt>
                <c:pt idx="619">
                  <c:v>0.78802000000000005</c:v>
                </c:pt>
                <c:pt idx="622">
                  <c:v>0.78949000000000003</c:v>
                </c:pt>
                <c:pt idx="624">
                  <c:v>0.80305000000000004</c:v>
                </c:pt>
                <c:pt idx="625">
                  <c:v>0.80422000000000005</c:v>
                </c:pt>
                <c:pt idx="626">
                  <c:v>0.80281000000000002</c:v>
                </c:pt>
                <c:pt idx="627">
                  <c:v>0.82437000000000005</c:v>
                </c:pt>
                <c:pt idx="628">
                  <c:v>0.73593000000000064</c:v>
                </c:pt>
                <c:pt idx="630">
                  <c:v>0.78186999999999951</c:v>
                </c:pt>
                <c:pt idx="631">
                  <c:v>0.80020999999999998</c:v>
                </c:pt>
                <c:pt idx="633">
                  <c:v>0.78608</c:v>
                </c:pt>
                <c:pt idx="634">
                  <c:v>0.78149999999999997</c:v>
                </c:pt>
                <c:pt idx="635">
                  <c:v>0.73884000000000094</c:v>
                </c:pt>
                <c:pt idx="636">
                  <c:v>0.76776999999999995</c:v>
                </c:pt>
                <c:pt idx="637">
                  <c:v>0.78247999999999951</c:v>
                </c:pt>
                <c:pt idx="638">
                  <c:v>0.7776600000000008</c:v>
                </c:pt>
                <c:pt idx="642">
                  <c:v>0.76197000000000092</c:v>
                </c:pt>
                <c:pt idx="643">
                  <c:v>0.79365000000000063</c:v>
                </c:pt>
                <c:pt idx="644">
                  <c:v>0.78770000000000062</c:v>
                </c:pt>
                <c:pt idx="645">
                  <c:v>0.79437999999999998</c:v>
                </c:pt>
                <c:pt idx="646">
                  <c:v>0.7703900000000008</c:v>
                </c:pt>
                <c:pt idx="649">
                  <c:v>0.77068000000000092</c:v>
                </c:pt>
                <c:pt idx="651">
                  <c:v>0.76165000000000094</c:v>
                </c:pt>
                <c:pt idx="653">
                  <c:v>0.77493000000000078</c:v>
                </c:pt>
                <c:pt idx="654">
                  <c:v>0.74439000000000066</c:v>
                </c:pt>
                <c:pt idx="655">
                  <c:v>0.74809000000000092</c:v>
                </c:pt>
                <c:pt idx="657">
                  <c:v>0.75019000000000091</c:v>
                </c:pt>
                <c:pt idx="658">
                  <c:v>0.70947000000000005</c:v>
                </c:pt>
                <c:pt idx="661">
                  <c:v>0.74890000000000079</c:v>
                </c:pt>
                <c:pt idx="662">
                  <c:v>0.74008000000000063</c:v>
                </c:pt>
                <c:pt idx="664">
                  <c:v>0.73766000000000065</c:v>
                </c:pt>
                <c:pt idx="666">
                  <c:v>0.72671000000000063</c:v>
                </c:pt>
                <c:pt idx="667">
                  <c:v>0.75766000000000078</c:v>
                </c:pt>
                <c:pt idx="668">
                  <c:v>0.78163000000000005</c:v>
                </c:pt>
                <c:pt idx="669">
                  <c:v>0.78552</c:v>
                </c:pt>
                <c:pt idx="670">
                  <c:v>0.75330000000000064</c:v>
                </c:pt>
                <c:pt idx="672">
                  <c:v>0.7522400000000008</c:v>
                </c:pt>
                <c:pt idx="673">
                  <c:v>0.78739999999999999</c:v>
                </c:pt>
                <c:pt idx="674">
                  <c:v>0.76195000000000079</c:v>
                </c:pt>
                <c:pt idx="675">
                  <c:v>0.76963000000000092</c:v>
                </c:pt>
                <c:pt idx="676">
                  <c:v>0.80327999999999999</c:v>
                </c:pt>
                <c:pt idx="678">
                  <c:v>0.77922000000000091</c:v>
                </c:pt>
                <c:pt idx="679">
                  <c:v>0.76049999999999995</c:v>
                </c:pt>
                <c:pt idx="680">
                  <c:v>0.75501000000000063</c:v>
                </c:pt>
                <c:pt idx="681">
                  <c:v>0.77531000000000005</c:v>
                </c:pt>
                <c:pt idx="682">
                  <c:v>0.77063000000000093</c:v>
                </c:pt>
                <c:pt idx="683">
                  <c:v>0.76149999999999995</c:v>
                </c:pt>
                <c:pt idx="684">
                  <c:v>0.77651000000000003</c:v>
                </c:pt>
                <c:pt idx="685">
                  <c:v>0.77699000000000096</c:v>
                </c:pt>
                <c:pt idx="686">
                  <c:v>0.75565000000000093</c:v>
                </c:pt>
                <c:pt idx="687">
                  <c:v>0.76613000000000064</c:v>
                </c:pt>
                <c:pt idx="688">
                  <c:v>0.68770000000000064</c:v>
                </c:pt>
                <c:pt idx="689">
                  <c:v>0.77793000000000079</c:v>
                </c:pt>
                <c:pt idx="692">
                  <c:v>0.79537999999999998</c:v>
                </c:pt>
                <c:pt idx="693">
                  <c:v>0.78817000000000004</c:v>
                </c:pt>
                <c:pt idx="695">
                  <c:v>0.77845000000000064</c:v>
                </c:pt>
                <c:pt idx="697">
                  <c:v>0.78356999999999932</c:v>
                </c:pt>
                <c:pt idx="698">
                  <c:v>0.74158000000000002</c:v>
                </c:pt>
                <c:pt idx="700">
                  <c:v>0.79488000000000003</c:v>
                </c:pt>
                <c:pt idx="701">
                  <c:v>0.79039999999999999</c:v>
                </c:pt>
                <c:pt idx="702">
                  <c:v>0.80652999999999997</c:v>
                </c:pt>
                <c:pt idx="703">
                  <c:v>0.80380000000000063</c:v>
                </c:pt>
                <c:pt idx="704">
                  <c:v>0.7910199999999995</c:v>
                </c:pt>
                <c:pt idx="705">
                  <c:v>0.79979000000000078</c:v>
                </c:pt>
                <c:pt idx="706">
                  <c:v>0.74936000000000003</c:v>
                </c:pt>
                <c:pt idx="707">
                  <c:v>0.76830000000000065</c:v>
                </c:pt>
                <c:pt idx="708">
                  <c:v>0.76306000000000063</c:v>
                </c:pt>
                <c:pt idx="709">
                  <c:v>0.7873</c:v>
                </c:pt>
                <c:pt idx="710">
                  <c:v>0.79805999999999999</c:v>
                </c:pt>
                <c:pt idx="711">
                  <c:v>0.82350999999999996</c:v>
                </c:pt>
                <c:pt idx="712">
                  <c:v>0.81203999999999998</c:v>
                </c:pt>
                <c:pt idx="713">
                  <c:v>0.8147400000000008</c:v>
                </c:pt>
                <c:pt idx="714">
                  <c:v>0.7248200000000008</c:v>
                </c:pt>
                <c:pt idx="715">
                  <c:v>0.7391400000000008</c:v>
                </c:pt>
                <c:pt idx="716">
                  <c:v>0.75310999999999995</c:v>
                </c:pt>
                <c:pt idx="717">
                  <c:v>0.75641000000000003</c:v>
                </c:pt>
                <c:pt idx="720">
                  <c:v>0.84228999999999998</c:v>
                </c:pt>
                <c:pt idx="722">
                  <c:v>0.73669000000000096</c:v>
                </c:pt>
                <c:pt idx="724">
                  <c:v>0.72394000000000092</c:v>
                </c:pt>
                <c:pt idx="726">
                  <c:v>0.85538999999999998</c:v>
                </c:pt>
                <c:pt idx="730">
                  <c:v>0.71980000000000066</c:v>
                </c:pt>
                <c:pt idx="731">
                  <c:v>0.70869000000000093</c:v>
                </c:pt>
                <c:pt idx="732">
                  <c:v>0.71643999999999997</c:v>
                </c:pt>
                <c:pt idx="733">
                  <c:v>0.71618999999999999</c:v>
                </c:pt>
                <c:pt idx="734">
                  <c:v>0.85788000000000064</c:v>
                </c:pt>
                <c:pt idx="735">
                  <c:v>0.87465000000000093</c:v>
                </c:pt>
                <c:pt idx="736">
                  <c:v>0.87453999999999998</c:v>
                </c:pt>
                <c:pt idx="737">
                  <c:v>0.87317000000000078</c:v>
                </c:pt>
                <c:pt idx="740">
                  <c:v>0.70662000000000091</c:v>
                </c:pt>
                <c:pt idx="741">
                  <c:v>0.73007999999999995</c:v>
                </c:pt>
                <c:pt idx="742">
                  <c:v>0.84672000000000092</c:v>
                </c:pt>
                <c:pt idx="744">
                  <c:v>0.87944999999999995</c:v>
                </c:pt>
                <c:pt idx="745">
                  <c:v>0.90425</c:v>
                </c:pt>
                <c:pt idx="748">
                  <c:v>0.69740999999999997</c:v>
                </c:pt>
                <c:pt idx="749">
                  <c:v>0.70994000000000079</c:v>
                </c:pt>
                <c:pt idx="750">
                  <c:v>0.83464000000000094</c:v>
                </c:pt>
                <c:pt idx="751">
                  <c:v>0.88183999999999996</c:v>
                </c:pt>
                <c:pt idx="752">
                  <c:v>0.86926999999999999</c:v>
                </c:pt>
                <c:pt idx="753">
                  <c:v>0.87209000000000092</c:v>
                </c:pt>
                <c:pt idx="754">
                  <c:v>0.77292000000000094</c:v>
                </c:pt>
                <c:pt idx="756">
                  <c:v>0.69699000000000066</c:v>
                </c:pt>
                <c:pt idx="758">
                  <c:v>0.82123000000000002</c:v>
                </c:pt>
                <c:pt idx="759">
                  <c:v>0.86855000000000004</c:v>
                </c:pt>
                <c:pt idx="762">
                  <c:v>0.80957000000000001</c:v>
                </c:pt>
                <c:pt idx="763">
                  <c:v>0.68485000000000062</c:v>
                </c:pt>
                <c:pt idx="764">
                  <c:v>0.6804</c:v>
                </c:pt>
                <c:pt idx="766">
                  <c:v>0.81281999999999999</c:v>
                </c:pt>
                <c:pt idx="767">
                  <c:v>0.87664000000000109</c:v>
                </c:pt>
                <c:pt idx="768">
                  <c:v>0.90198</c:v>
                </c:pt>
                <c:pt idx="769">
                  <c:v>0.89688999999999997</c:v>
                </c:pt>
                <c:pt idx="770">
                  <c:v>0.81393000000000004</c:v>
                </c:pt>
                <c:pt idx="771">
                  <c:v>0.68023</c:v>
                </c:pt>
                <c:pt idx="772">
                  <c:v>0.68890000000000062</c:v>
                </c:pt>
                <c:pt idx="774">
                  <c:v>0.81501000000000001</c:v>
                </c:pt>
                <c:pt idx="775">
                  <c:v>0.89293999999999996</c:v>
                </c:pt>
                <c:pt idx="779">
                  <c:v>0.66423000000000065</c:v>
                </c:pt>
                <c:pt idx="780">
                  <c:v>0.69589000000000079</c:v>
                </c:pt>
                <c:pt idx="782">
                  <c:v>0.79771000000000003</c:v>
                </c:pt>
                <c:pt idx="783">
                  <c:v>0.87629000000000079</c:v>
                </c:pt>
                <c:pt idx="786">
                  <c:v>0.84991000000000005</c:v>
                </c:pt>
                <c:pt idx="787">
                  <c:v>0.68657000000000001</c:v>
                </c:pt>
                <c:pt idx="788">
                  <c:v>0.69952000000000003</c:v>
                </c:pt>
                <c:pt idx="789">
                  <c:v>0.71745999999999999</c:v>
                </c:pt>
                <c:pt idx="791">
                  <c:v>0.92722000000000004</c:v>
                </c:pt>
                <c:pt idx="792">
                  <c:v>1.0308999999999986</c:v>
                </c:pt>
                <c:pt idx="793">
                  <c:v>0.94380000000000064</c:v>
                </c:pt>
                <c:pt idx="795">
                  <c:v>0.70450999999999997</c:v>
                </c:pt>
                <c:pt idx="796">
                  <c:v>0.71104000000000078</c:v>
                </c:pt>
                <c:pt idx="798">
                  <c:v>0.80715999999999999</c:v>
                </c:pt>
                <c:pt idx="799">
                  <c:v>0.92706</c:v>
                </c:pt>
                <c:pt idx="800">
                  <c:v>0.94177999999999995</c:v>
                </c:pt>
                <c:pt idx="802">
                  <c:v>0.91491</c:v>
                </c:pt>
                <c:pt idx="803">
                  <c:v>0.69650999999999996</c:v>
                </c:pt>
                <c:pt idx="804">
                  <c:v>0.71993000000000062</c:v>
                </c:pt>
                <c:pt idx="805">
                  <c:v>0.74697000000000091</c:v>
                </c:pt>
                <c:pt idx="806">
                  <c:v>0.82387999999999995</c:v>
                </c:pt>
                <c:pt idx="807">
                  <c:v>0.97457000000000005</c:v>
                </c:pt>
                <c:pt idx="808">
                  <c:v>0.98149999999999959</c:v>
                </c:pt>
                <c:pt idx="809">
                  <c:v>0.98119000000000001</c:v>
                </c:pt>
                <c:pt idx="810">
                  <c:v>0.96343000000000001</c:v>
                </c:pt>
                <c:pt idx="812">
                  <c:v>0.72416000000000003</c:v>
                </c:pt>
                <c:pt idx="814">
                  <c:v>0.80459000000000003</c:v>
                </c:pt>
                <c:pt idx="815">
                  <c:v>0.99324000000000001</c:v>
                </c:pt>
                <c:pt idx="817">
                  <c:v>0.999</c:v>
                </c:pt>
                <c:pt idx="820">
                  <c:v>0.74826000000000004</c:v>
                </c:pt>
                <c:pt idx="821">
                  <c:v>0.77728000000000064</c:v>
                </c:pt>
                <c:pt idx="822">
                  <c:v>0.79712000000000005</c:v>
                </c:pt>
                <c:pt idx="823">
                  <c:v>1.004</c:v>
                </c:pt>
                <c:pt idx="827">
                  <c:v>0.75225000000000064</c:v>
                </c:pt>
                <c:pt idx="829">
                  <c:v>0.78280000000000005</c:v>
                </c:pt>
                <c:pt idx="830">
                  <c:v>0.82191000000000003</c:v>
                </c:pt>
                <c:pt idx="832">
                  <c:v>0.97685999999999995</c:v>
                </c:pt>
                <c:pt idx="833">
                  <c:v>0.97671000000000063</c:v>
                </c:pt>
                <c:pt idx="836">
                  <c:v>0.77356999999999998</c:v>
                </c:pt>
                <c:pt idx="837">
                  <c:v>0.81013000000000002</c:v>
                </c:pt>
                <c:pt idx="842">
                  <c:v>0.95145999999999997</c:v>
                </c:pt>
                <c:pt idx="844">
                  <c:v>0.76025000000000065</c:v>
                </c:pt>
                <c:pt idx="845">
                  <c:v>0.80761000000000005</c:v>
                </c:pt>
                <c:pt idx="846">
                  <c:v>0.81579000000000079</c:v>
                </c:pt>
                <c:pt idx="848">
                  <c:v>0.94123000000000001</c:v>
                </c:pt>
                <c:pt idx="849">
                  <c:v>0.9326900000000008</c:v>
                </c:pt>
                <c:pt idx="850">
                  <c:v>0.93330999999999997</c:v>
                </c:pt>
                <c:pt idx="851">
                  <c:v>0.78108999999999951</c:v>
                </c:pt>
                <c:pt idx="852">
                  <c:v>0.75673000000000079</c:v>
                </c:pt>
                <c:pt idx="853">
                  <c:v>0.79215999999999998</c:v>
                </c:pt>
                <c:pt idx="854">
                  <c:v>0.78788000000000002</c:v>
                </c:pt>
                <c:pt idx="855">
                  <c:v>0.90129000000000004</c:v>
                </c:pt>
                <c:pt idx="856">
                  <c:v>0.92601999999999951</c:v>
                </c:pt>
                <c:pt idx="858">
                  <c:v>0.91305999999999998</c:v>
                </c:pt>
                <c:pt idx="859">
                  <c:v>0.61824000000000079</c:v>
                </c:pt>
                <c:pt idx="860">
                  <c:v>0.74031999999999998</c:v>
                </c:pt>
                <c:pt idx="861">
                  <c:v>0.79120000000000001</c:v>
                </c:pt>
                <c:pt idx="862">
                  <c:v>0.79473000000000005</c:v>
                </c:pt>
                <c:pt idx="864">
                  <c:v>0.91647999999999996</c:v>
                </c:pt>
                <c:pt idx="865">
                  <c:v>0.90952</c:v>
                </c:pt>
                <c:pt idx="866">
                  <c:v>0.9335</c:v>
                </c:pt>
                <c:pt idx="867">
                  <c:v>0.79300999999999999</c:v>
                </c:pt>
                <c:pt idx="868">
                  <c:v>0.76378000000000079</c:v>
                </c:pt>
                <c:pt idx="869">
                  <c:v>0.77423000000000064</c:v>
                </c:pt>
                <c:pt idx="870">
                  <c:v>0.81925000000000003</c:v>
                </c:pt>
                <c:pt idx="871">
                  <c:v>0.90322000000000002</c:v>
                </c:pt>
                <c:pt idx="872">
                  <c:v>0.92476000000000003</c:v>
                </c:pt>
                <c:pt idx="873">
                  <c:v>0.90259</c:v>
                </c:pt>
                <c:pt idx="874">
                  <c:v>0.93611999999999951</c:v>
                </c:pt>
                <c:pt idx="875">
                  <c:v>0.81172999999999995</c:v>
                </c:pt>
                <c:pt idx="876">
                  <c:v>0.75924000000000091</c:v>
                </c:pt>
                <c:pt idx="878">
                  <c:v>0.82950999999999997</c:v>
                </c:pt>
                <c:pt idx="879">
                  <c:v>0.86853000000000002</c:v>
                </c:pt>
                <c:pt idx="880">
                  <c:v>0.82752000000000003</c:v>
                </c:pt>
                <c:pt idx="881">
                  <c:v>0.86368000000000078</c:v>
                </c:pt>
                <c:pt idx="882">
                  <c:v>0.86869000000000096</c:v>
                </c:pt>
                <c:pt idx="884">
                  <c:v>0.76406000000000063</c:v>
                </c:pt>
                <c:pt idx="885">
                  <c:v>0.77460000000000095</c:v>
                </c:pt>
                <c:pt idx="887">
                  <c:v>0.81696000000000002</c:v>
                </c:pt>
                <c:pt idx="888">
                  <c:v>0.82555999999999996</c:v>
                </c:pt>
                <c:pt idx="889">
                  <c:v>0.82391999999999999</c:v>
                </c:pt>
                <c:pt idx="890">
                  <c:v>0.83087000000000066</c:v>
                </c:pt>
                <c:pt idx="891">
                  <c:v>0.77955000000000063</c:v>
                </c:pt>
                <c:pt idx="893">
                  <c:v>0.7676900000000012</c:v>
                </c:pt>
                <c:pt idx="894">
                  <c:v>0.7780500000000008</c:v>
                </c:pt>
                <c:pt idx="895">
                  <c:v>0.81882999999999995</c:v>
                </c:pt>
                <c:pt idx="896">
                  <c:v>0.81659000000000004</c:v>
                </c:pt>
                <c:pt idx="897">
                  <c:v>0.80976999999999999</c:v>
                </c:pt>
                <c:pt idx="898">
                  <c:v>0.80357000000000001</c:v>
                </c:pt>
                <c:pt idx="899">
                  <c:v>0.78878000000000004</c:v>
                </c:pt>
                <c:pt idx="901">
                  <c:v>0.77864000000000133</c:v>
                </c:pt>
                <c:pt idx="902">
                  <c:v>0.78490000000000004</c:v>
                </c:pt>
                <c:pt idx="903">
                  <c:v>0.79717000000000005</c:v>
                </c:pt>
                <c:pt idx="905">
                  <c:v>0.81262000000000079</c:v>
                </c:pt>
                <c:pt idx="909">
                  <c:v>0.76351000000000002</c:v>
                </c:pt>
                <c:pt idx="913">
                  <c:v>0.81108000000000002</c:v>
                </c:pt>
                <c:pt idx="914">
                  <c:v>0.79439000000000004</c:v>
                </c:pt>
                <c:pt idx="916">
                  <c:v>0.74434000000000078</c:v>
                </c:pt>
                <c:pt idx="917">
                  <c:v>0.75804000000000094</c:v>
                </c:pt>
                <c:pt idx="918">
                  <c:v>0.77642000000000067</c:v>
                </c:pt>
                <c:pt idx="919">
                  <c:v>0.79615000000000002</c:v>
                </c:pt>
                <c:pt idx="920">
                  <c:v>0.76348000000000005</c:v>
                </c:pt>
                <c:pt idx="921">
                  <c:v>0.76236999999999999</c:v>
                </c:pt>
                <c:pt idx="924">
                  <c:v>0.72201000000000004</c:v>
                </c:pt>
                <c:pt idx="925">
                  <c:v>0.76967000000000096</c:v>
                </c:pt>
                <c:pt idx="930">
                  <c:v>0.76423000000000063</c:v>
                </c:pt>
                <c:pt idx="933">
                  <c:v>0.77425000000000066</c:v>
                </c:pt>
                <c:pt idx="934">
                  <c:v>0.80732999999999999</c:v>
                </c:pt>
                <c:pt idx="936">
                  <c:v>0.7556800000000008</c:v>
                </c:pt>
                <c:pt idx="937">
                  <c:v>0.76491000000000064</c:v>
                </c:pt>
                <c:pt idx="938">
                  <c:v>0.75771000000000066</c:v>
                </c:pt>
                <c:pt idx="939">
                  <c:v>0.77882000000000096</c:v>
                </c:pt>
                <c:pt idx="940">
                  <c:v>0.76641000000000004</c:v>
                </c:pt>
                <c:pt idx="942">
                  <c:v>0.83521999999999996</c:v>
                </c:pt>
                <c:pt idx="946">
                  <c:v>0.74531000000000003</c:v>
                </c:pt>
                <c:pt idx="947">
                  <c:v>0.76045000000000063</c:v>
                </c:pt>
                <c:pt idx="948">
                  <c:v>0.77607000000000093</c:v>
                </c:pt>
                <c:pt idx="949">
                  <c:v>0.80222000000000004</c:v>
                </c:pt>
                <c:pt idx="950">
                  <c:v>0.81093999999999999</c:v>
                </c:pt>
                <c:pt idx="952">
                  <c:v>0.74582000000000093</c:v>
                </c:pt>
                <c:pt idx="953">
                  <c:v>0.75846999999999998</c:v>
                </c:pt>
                <c:pt idx="954">
                  <c:v>0.75660000000000094</c:v>
                </c:pt>
                <c:pt idx="955">
                  <c:v>0.75534000000000079</c:v>
                </c:pt>
                <c:pt idx="956">
                  <c:v>0.76381000000000066</c:v>
                </c:pt>
                <c:pt idx="957">
                  <c:v>0.77262000000000108</c:v>
                </c:pt>
                <c:pt idx="959">
                  <c:v>0.81706000000000001</c:v>
                </c:pt>
                <c:pt idx="960">
                  <c:v>0.76572000000000096</c:v>
                </c:pt>
                <c:pt idx="961">
                  <c:v>0.77876000000000078</c:v>
                </c:pt>
                <c:pt idx="963">
                  <c:v>0.78898000000000001</c:v>
                </c:pt>
                <c:pt idx="964">
                  <c:v>0.77262000000000108</c:v>
                </c:pt>
                <c:pt idx="969">
                  <c:v>0.76683000000000079</c:v>
                </c:pt>
                <c:pt idx="971">
                  <c:v>0.75861000000000078</c:v>
                </c:pt>
                <c:pt idx="972">
                  <c:v>0.78768000000000005</c:v>
                </c:pt>
                <c:pt idx="975">
                  <c:v>0.85435000000000005</c:v>
                </c:pt>
                <c:pt idx="976">
                  <c:v>0.78478999999999999</c:v>
                </c:pt>
                <c:pt idx="977">
                  <c:v>0.72884000000000093</c:v>
                </c:pt>
                <c:pt idx="979">
                  <c:v>0.72428000000000003</c:v>
                </c:pt>
                <c:pt idx="982">
                  <c:v>0.81025999999999998</c:v>
                </c:pt>
                <c:pt idx="983">
                  <c:v>0.82320000000000004</c:v>
                </c:pt>
                <c:pt idx="984">
                  <c:v>0.76564000000000121</c:v>
                </c:pt>
                <c:pt idx="986">
                  <c:v>0.69079000000000079</c:v>
                </c:pt>
                <c:pt idx="988">
                  <c:v>0.73451</c:v>
                </c:pt>
                <c:pt idx="993">
                  <c:v>0.66495000000000093</c:v>
                </c:pt>
                <c:pt idx="996">
                  <c:v>0.71687000000000078</c:v>
                </c:pt>
                <c:pt idx="1000">
                  <c:v>0.74417000000000066</c:v>
                </c:pt>
                <c:pt idx="1001">
                  <c:v>0.70289000000000079</c:v>
                </c:pt>
                <c:pt idx="1005">
                  <c:v>0.75495000000000079</c:v>
                </c:pt>
                <c:pt idx="1006">
                  <c:v>0.77305000000000079</c:v>
                </c:pt>
                <c:pt idx="1008">
                  <c:v>0.74722000000000066</c:v>
                </c:pt>
                <c:pt idx="1009">
                  <c:v>0.71593000000000062</c:v>
                </c:pt>
                <c:pt idx="1014">
                  <c:v>0.75892000000000093</c:v>
                </c:pt>
                <c:pt idx="1017">
                  <c:v>0.69255</c:v>
                </c:pt>
                <c:pt idx="1018">
                  <c:v>0.68320999999999998</c:v>
                </c:pt>
                <c:pt idx="1019">
                  <c:v>0.67890000000000095</c:v>
                </c:pt>
                <c:pt idx="1020">
                  <c:v>0.71861000000000064</c:v>
                </c:pt>
                <c:pt idx="1023">
                  <c:v>0.78303</c:v>
                </c:pt>
                <c:pt idx="1024">
                  <c:v>0.73672000000000093</c:v>
                </c:pt>
                <c:pt idx="1025">
                  <c:v>0.67711000000000066</c:v>
                </c:pt>
                <c:pt idx="1026">
                  <c:v>0.68670000000000064</c:v>
                </c:pt>
                <c:pt idx="1027">
                  <c:v>0.66914000000000096</c:v>
                </c:pt>
                <c:pt idx="1029">
                  <c:v>0.72868999999999995</c:v>
                </c:pt>
                <c:pt idx="1030">
                  <c:v>0.74683999999999995</c:v>
                </c:pt>
                <c:pt idx="1031">
                  <c:v>0.77490000000000092</c:v>
                </c:pt>
                <c:pt idx="1034">
                  <c:v>0.67351000000000005</c:v>
                </c:pt>
                <c:pt idx="1035">
                  <c:v>0.67191000000000078</c:v>
                </c:pt>
                <c:pt idx="1038">
                  <c:v>0.78783999999999998</c:v>
                </c:pt>
                <c:pt idx="1039">
                  <c:v>0.78652999999999951</c:v>
                </c:pt>
                <c:pt idx="1040">
                  <c:v>0.77280000000000093</c:v>
                </c:pt>
                <c:pt idx="1042">
                  <c:v>0.65823000000000065</c:v>
                </c:pt>
                <c:pt idx="1044">
                  <c:v>0.66468000000000094</c:v>
                </c:pt>
                <c:pt idx="1045">
                  <c:v>0.75861000000000078</c:v>
                </c:pt>
                <c:pt idx="1046">
                  <c:v>0.77332000000000078</c:v>
                </c:pt>
                <c:pt idx="1047">
                  <c:v>0.81084000000000078</c:v>
                </c:pt>
                <c:pt idx="1048">
                  <c:v>0.79471000000000003</c:v>
                </c:pt>
                <c:pt idx="1051">
                  <c:v>0.65708999999999995</c:v>
                </c:pt>
                <c:pt idx="1053">
                  <c:v>0.79039000000000004</c:v>
                </c:pt>
                <c:pt idx="1055">
                  <c:v>0.82484000000000079</c:v>
                </c:pt>
                <c:pt idx="1056">
                  <c:v>0.82681000000000004</c:v>
                </c:pt>
                <c:pt idx="1058">
                  <c:v>0.6823399999999995</c:v>
                </c:pt>
                <c:pt idx="1059">
                  <c:v>0.66923999999999995</c:v>
                </c:pt>
                <c:pt idx="1060">
                  <c:v>0.69270000000000065</c:v>
                </c:pt>
                <c:pt idx="1062">
                  <c:v>0.82611000000000001</c:v>
                </c:pt>
                <c:pt idx="1063">
                  <c:v>0.83528000000000002</c:v>
                </c:pt>
                <c:pt idx="1065">
                  <c:v>0.69330999999999998</c:v>
                </c:pt>
                <c:pt idx="1068">
                  <c:v>0.69795000000000063</c:v>
                </c:pt>
                <c:pt idx="1070">
                  <c:v>0.86386000000000063</c:v>
                </c:pt>
                <c:pt idx="1071">
                  <c:v>0.84613000000000005</c:v>
                </c:pt>
                <c:pt idx="1074">
                  <c:v>0.69211</c:v>
                </c:pt>
                <c:pt idx="1075">
                  <c:v>0.70225000000000004</c:v>
                </c:pt>
                <c:pt idx="1076">
                  <c:v>0.70155000000000001</c:v>
                </c:pt>
                <c:pt idx="1077">
                  <c:v>0.81594000000000066</c:v>
                </c:pt>
                <c:pt idx="1079">
                  <c:v>0.85882000000000092</c:v>
                </c:pt>
                <c:pt idx="1081">
                  <c:v>0.72255000000000003</c:v>
                </c:pt>
                <c:pt idx="1082">
                  <c:v>0.70984000000000091</c:v>
                </c:pt>
                <c:pt idx="1084">
                  <c:v>0.70560000000000078</c:v>
                </c:pt>
                <c:pt idx="1086">
                  <c:v>0.99747999999999959</c:v>
                </c:pt>
                <c:pt idx="1087">
                  <c:v>0.86731999999999998</c:v>
                </c:pt>
                <c:pt idx="1088">
                  <c:v>0.89846999999999932</c:v>
                </c:pt>
                <c:pt idx="1089">
                  <c:v>0.75053999999999998</c:v>
                </c:pt>
                <c:pt idx="1090">
                  <c:v>0.72116000000000002</c:v>
                </c:pt>
                <c:pt idx="1091">
                  <c:v>0.71610000000000062</c:v>
                </c:pt>
                <c:pt idx="1092">
                  <c:v>0.72150999999999998</c:v>
                </c:pt>
                <c:pt idx="1093">
                  <c:v>0.86595000000000066</c:v>
                </c:pt>
                <c:pt idx="1094">
                  <c:v>0.89517999999999998</c:v>
                </c:pt>
                <c:pt idx="1095">
                  <c:v>0.9119699999999995</c:v>
                </c:pt>
                <c:pt idx="1096">
                  <c:v>0.93483000000000005</c:v>
                </c:pt>
                <c:pt idx="1097">
                  <c:v>0.79508000000000001</c:v>
                </c:pt>
                <c:pt idx="1098">
                  <c:v>0.75804000000000094</c:v>
                </c:pt>
                <c:pt idx="1099">
                  <c:v>0.75068000000000079</c:v>
                </c:pt>
                <c:pt idx="1100">
                  <c:v>0.76019000000000092</c:v>
                </c:pt>
                <c:pt idx="1101">
                  <c:v>0.91632999999999998</c:v>
                </c:pt>
                <c:pt idx="1104">
                  <c:v>0.97304000000000079</c:v>
                </c:pt>
                <c:pt idx="1105">
                  <c:v>0.88914000000000004</c:v>
                </c:pt>
                <c:pt idx="1106">
                  <c:v>0.79181999999999997</c:v>
                </c:pt>
                <c:pt idx="1108">
                  <c:v>0.81850999999999996</c:v>
                </c:pt>
                <c:pt idx="1109">
                  <c:v>0.94052000000000002</c:v>
                </c:pt>
                <c:pt idx="1110">
                  <c:v>1.0335999999999987</c:v>
                </c:pt>
                <c:pt idx="1111">
                  <c:v>0.97526999999999997</c:v>
                </c:pt>
                <c:pt idx="1112">
                  <c:v>1.0077999999999983</c:v>
                </c:pt>
                <c:pt idx="1113">
                  <c:v>0.93380000000000063</c:v>
                </c:pt>
                <c:pt idx="1114">
                  <c:v>0.86541000000000001</c:v>
                </c:pt>
                <c:pt idx="1116">
                  <c:v>0.90203</c:v>
                </c:pt>
                <c:pt idx="1117">
                  <c:v>0.97631999999999997</c:v>
                </c:pt>
                <c:pt idx="1118">
                  <c:v>1.0132999999999988</c:v>
                </c:pt>
                <c:pt idx="1119">
                  <c:v>1.0327999999999986</c:v>
                </c:pt>
                <c:pt idx="1120">
                  <c:v>1.0502</c:v>
                </c:pt>
                <c:pt idx="1121">
                  <c:v>0.96263000000000065</c:v>
                </c:pt>
                <c:pt idx="1122">
                  <c:v>0.94645999999999997</c:v>
                </c:pt>
                <c:pt idx="1123">
                  <c:v>0.94372000000000078</c:v>
                </c:pt>
                <c:pt idx="1125">
                  <c:v>1.0101</c:v>
                </c:pt>
                <c:pt idx="1126">
                  <c:v>1.0093999999999987</c:v>
                </c:pt>
                <c:pt idx="1127">
                  <c:v>0.91898999999999997</c:v>
                </c:pt>
                <c:pt idx="1128">
                  <c:v>1.0448999999999986</c:v>
                </c:pt>
                <c:pt idx="1129">
                  <c:v>1.0074999999999987</c:v>
                </c:pt>
                <c:pt idx="1130">
                  <c:v>0.98109999999999997</c:v>
                </c:pt>
                <c:pt idx="1131">
                  <c:v>0.99119999999999997</c:v>
                </c:pt>
                <c:pt idx="1132">
                  <c:v>0.99339999999999951</c:v>
                </c:pt>
                <c:pt idx="1133">
                  <c:v>1.0267999999999986</c:v>
                </c:pt>
                <c:pt idx="1134">
                  <c:v>1.042</c:v>
                </c:pt>
                <c:pt idx="1135">
                  <c:v>1.0810999999999986</c:v>
                </c:pt>
                <c:pt idx="1136">
                  <c:v>1.2564</c:v>
                </c:pt>
                <c:pt idx="1137">
                  <c:v>1.0912999999999986</c:v>
                </c:pt>
                <c:pt idx="1138">
                  <c:v>1.0726</c:v>
                </c:pt>
                <c:pt idx="1139">
                  <c:v>1.087</c:v>
                </c:pt>
                <c:pt idx="1140">
                  <c:v>1.1143000000000001</c:v>
                </c:pt>
                <c:pt idx="1141">
                  <c:v>1.0915999999999986</c:v>
                </c:pt>
                <c:pt idx="1143">
                  <c:v>1.0914999999999986</c:v>
                </c:pt>
                <c:pt idx="1144">
                  <c:v>1.1207</c:v>
                </c:pt>
                <c:pt idx="1146">
                  <c:v>1.1259999999999986</c:v>
                </c:pt>
                <c:pt idx="1148">
                  <c:v>1.1378999999999986</c:v>
                </c:pt>
                <c:pt idx="1149">
                  <c:v>1.1215999999999986</c:v>
                </c:pt>
                <c:pt idx="1150">
                  <c:v>1.5145999999999986</c:v>
                </c:pt>
                <c:pt idx="1151">
                  <c:v>1.1346000000000001</c:v>
                </c:pt>
                <c:pt idx="1152">
                  <c:v>1.1532</c:v>
                </c:pt>
                <c:pt idx="1156">
                  <c:v>1.2446999999999986</c:v>
                </c:pt>
                <c:pt idx="1157">
                  <c:v>1.2957999999999987</c:v>
                </c:pt>
                <c:pt idx="1158">
                  <c:v>1.7194999999999983</c:v>
                </c:pt>
                <c:pt idx="1161">
                  <c:v>1.2535999999999985</c:v>
                </c:pt>
                <c:pt idx="1162">
                  <c:v>1.3545</c:v>
                </c:pt>
                <c:pt idx="1164">
                  <c:v>1.4557999999999978</c:v>
                </c:pt>
                <c:pt idx="1165">
                  <c:v>1.3969</c:v>
                </c:pt>
                <c:pt idx="1166">
                  <c:v>1.2373999999999985</c:v>
                </c:pt>
                <c:pt idx="1167">
                  <c:v>1.2568999999999986</c:v>
                </c:pt>
                <c:pt idx="1168">
                  <c:v>1.2634999999999987</c:v>
                </c:pt>
                <c:pt idx="1169">
                  <c:v>1.3749</c:v>
                </c:pt>
                <c:pt idx="1170">
                  <c:v>1.4789999999999988</c:v>
                </c:pt>
                <c:pt idx="1171">
                  <c:v>1.5236999999999985</c:v>
                </c:pt>
                <c:pt idx="1172">
                  <c:v>1.5136999999999985</c:v>
                </c:pt>
                <c:pt idx="1175">
                  <c:v>1.302</c:v>
                </c:pt>
                <c:pt idx="1177">
                  <c:v>1.4336999999999978</c:v>
                </c:pt>
                <c:pt idx="1179">
                  <c:v>1.6362000000000001</c:v>
                </c:pt>
                <c:pt idx="1184">
                  <c:v>1.4836999999999982</c:v>
                </c:pt>
                <c:pt idx="1185">
                  <c:v>1.569</c:v>
                </c:pt>
                <c:pt idx="1186">
                  <c:v>1.7964</c:v>
                </c:pt>
                <c:pt idx="1187">
                  <c:v>1.7741</c:v>
                </c:pt>
                <c:pt idx="1189">
                  <c:v>1.7972999999999986</c:v>
                </c:pt>
                <c:pt idx="1190">
                  <c:v>1.4604999999999986</c:v>
                </c:pt>
                <c:pt idx="1191">
                  <c:v>1.4836999999999982</c:v>
                </c:pt>
                <c:pt idx="1193">
                  <c:v>1.5812999999999986</c:v>
                </c:pt>
                <c:pt idx="1195">
                  <c:v>1.8663000000000001</c:v>
                </c:pt>
                <c:pt idx="1196">
                  <c:v>1.8938999999999986</c:v>
                </c:pt>
                <c:pt idx="1197">
                  <c:v>1.8392999999999986</c:v>
                </c:pt>
                <c:pt idx="1204">
                  <c:v>1.8327</c:v>
                </c:pt>
                <c:pt idx="1207">
                  <c:v>1.4027999999999985</c:v>
                </c:pt>
                <c:pt idx="1208">
                  <c:v>1.4344999999999988</c:v>
                </c:pt>
                <c:pt idx="1209">
                  <c:v>1.5293999999999988</c:v>
                </c:pt>
                <c:pt idx="1210">
                  <c:v>1.7664</c:v>
                </c:pt>
                <c:pt idx="1212">
                  <c:v>1.7578999999999982</c:v>
                </c:pt>
                <c:pt idx="1213">
                  <c:v>1.6876</c:v>
                </c:pt>
                <c:pt idx="1214">
                  <c:v>1.3641000000000001</c:v>
                </c:pt>
                <c:pt idx="1218">
                  <c:v>1.6745000000000001</c:v>
                </c:pt>
                <c:pt idx="1225">
                  <c:v>1.3536999999999986</c:v>
                </c:pt>
                <c:pt idx="1226">
                  <c:v>1.4882</c:v>
                </c:pt>
                <c:pt idx="1228">
                  <c:v>1.4708999999999988</c:v>
                </c:pt>
                <c:pt idx="1229">
                  <c:v>1.4378999999999975</c:v>
                </c:pt>
                <c:pt idx="1232">
                  <c:v>1.3005</c:v>
                </c:pt>
                <c:pt idx="1233">
                  <c:v>1.3363</c:v>
                </c:pt>
                <c:pt idx="1236">
                  <c:v>1.433399999999998</c:v>
                </c:pt>
                <c:pt idx="1237">
                  <c:v>1.4752999999999985</c:v>
                </c:pt>
                <c:pt idx="1239">
                  <c:v>1.4250999999999983</c:v>
                </c:pt>
                <c:pt idx="1240">
                  <c:v>1.423399999999998</c:v>
                </c:pt>
                <c:pt idx="1241">
                  <c:v>1.4247999999999987</c:v>
                </c:pt>
                <c:pt idx="1243">
                  <c:v>1.5327999999999986</c:v>
                </c:pt>
                <c:pt idx="1245">
                  <c:v>1.4657999999999978</c:v>
                </c:pt>
                <c:pt idx="1246">
                  <c:v>1.3946000000000001</c:v>
                </c:pt>
                <c:pt idx="1247">
                  <c:v>1.3989</c:v>
                </c:pt>
                <c:pt idx="1250">
                  <c:v>1.4243999999999988</c:v>
                </c:pt>
                <c:pt idx="1251">
                  <c:v>1.3895999999999986</c:v>
                </c:pt>
                <c:pt idx="1254">
                  <c:v>1.3155999999999988</c:v>
                </c:pt>
                <c:pt idx="1255">
                  <c:v>1.2711999999999988</c:v>
                </c:pt>
                <c:pt idx="1257">
                  <c:v>1.3617999999999986</c:v>
                </c:pt>
                <c:pt idx="1258">
                  <c:v>1.3323</c:v>
                </c:pt>
                <c:pt idx="1259">
                  <c:v>1.3141</c:v>
                </c:pt>
                <c:pt idx="1260">
                  <c:v>1.3129999999999986</c:v>
                </c:pt>
                <c:pt idx="1261">
                  <c:v>1.2869999999999986</c:v>
                </c:pt>
                <c:pt idx="1262">
                  <c:v>1.3218999999999987</c:v>
                </c:pt>
                <c:pt idx="1264">
                  <c:v>1.3551</c:v>
                </c:pt>
                <c:pt idx="1265">
                  <c:v>1.3475999999999986</c:v>
                </c:pt>
                <c:pt idx="1266">
                  <c:v>1.2993999999999988</c:v>
                </c:pt>
                <c:pt idx="1267">
                  <c:v>1.2663</c:v>
                </c:pt>
                <c:pt idx="1269">
                  <c:v>1.2624</c:v>
                </c:pt>
                <c:pt idx="1271">
                  <c:v>1.3766</c:v>
                </c:pt>
                <c:pt idx="1272">
                  <c:v>1.3580000000000001</c:v>
                </c:pt>
                <c:pt idx="1273">
                  <c:v>1.3939999999999986</c:v>
                </c:pt>
                <c:pt idx="1274">
                  <c:v>1.3220000000000001</c:v>
                </c:pt>
                <c:pt idx="1275">
                  <c:v>1.24</c:v>
                </c:pt>
                <c:pt idx="1278">
                  <c:v>1.2394999999999985</c:v>
                </c:pt>
                <c:pt idx="1279">
                  <c:v>1.2738999999999983</c:v>
                </c:pt>
                <c:pt idx="1280">
                  <c:v>1.2441</c:v>
                </c:pt>
                <c:pt idx="1282">
                  <c:v>1.1865000000000001</c:v>
                </c:pt>
                <c:pt idx="1285">
                  <c:v>1.1268</c:v>
                </c:pt>
                <c:pt idx="1287">
                  <c:v>1.2278999999999978</c:v>
                </c:pt>
                <c:pt idx="1288">
                  <c:v>1.2326999999999986</c:v>
                </c:pt>
                <c:pt idx="1290">
                  <c:v>1.2104999999999986</c:v>
                </c:pt>
                <c:pt idx="1293">
                  <c:v>1.1546000000000001</c:v>
                </c:pt>
                <c:pt idx="1295">
                  <c:v>1.169</c:v>
                </c:pt>
                <c:pt idx="1296">
                  <c:v>1.1035999999999986</c:v>
                </c:pt>
                <c:pt idx="1298">
                  <c:v>1.1104000000000001</c:v>
                </c:pt>
                <c:pt idx="1299">
                  <c:v>0.98399999999999999</c:v>
                </c:pt>
                <c:pt idx="1300">
                  <c:v>0.87211000000000005</c:v>
                </c:pt>
                <c:pt idx="1301">
                  <c:v>0.87013000000000063</c:v>
                </c:pt>
                <c:pt idx="1302">
                  <c:v>1.0366</c:v>
                </c:pt>
                <c:pt idx="1304">
                  <c:v>1.0315999999999987</c:v>
                </c:pt>
                <c:pt idx="1306">
                  <c:v>1.0191999999999988</c:v>
                </c:pt>
                <c:pt idx="1307">
                  <c:v>0.95230000000000004</c:v>
                </c:pt>
                <c:pt idx="1309">
                  <c:v>0.93015999999999999</c:v>
                </c:pt>
                <c:pt idx="1311">
                  <c:v>1.113</c:v>
                </c:pt>
                <c:pt idx="1312">
                  <c:v>1.1153999999999986</c:v>
                </c:pt>
                <c:pt idx="1313">
                  <c:v>1.1295999999999986</c:v>
                </c:pt>
                <c:pt idx="1314">
                  <c:v>1.0730999999999986</c:v>
                </c:pt>
                <c:pt idx="1315">
                  <c:v>0.94501999999999997</c:v>
                </c:pt>
                <c:pt idx="1316">
                  <c:v>0.93228999999999951</c:v>
                </c:pt>
                <c:pt idx="1317">
                  <c:v>0.94901000000000002</c:v>
                </c:pt>
                <c:pt idx="1318">
                  <c:v>1.1153</c:v>
                </c:pt>
                <c:pt idx="1319">
                  <c:v>1.1052999999999986</c:v>
                </c:pt>
                <c:pt idx="1320">
                  <c:v>1.1311</c:v>
                </c:pt>
                <c:pt idx="1321">
                  <c:v>1.1541999999999999</c:v>
                </c:pt>
                <c:pt idx="1322">
                  <c:v>1.1138999999999986</c:v>
                </c:pt>
                <c:pt idx="1323">
                  <c:v>1.0114999999999987</c:v>
                </c:pt>
                <c:pt idx="1325">
                  <c:v>1.0127999999999986</c:v>
                </c:pt>
                <c:pt idx="1326">
                  <c:v>1.0736999999999988</c:v>
                </c:pt>
                <c:pt idx="1330">
                  <c:v>1.1822999999999999</c:v>
                </c:pt>
                <c:pt idx="1332">
                  <c:v>1.1102000000000001</c:v>
                </c:pt>
                <c:pt idx="1333">
                  <c:v>1.119</c:v>
                </c:pt>
                <c:pt idx="1334">
                  <c:v>1.1578999999999986</c:v>
                </c:pt>
                <c:pt idx="1335">
                  <c:v>1.1779999999999986</c:v>
                </c:pt>
                <c:pt idx="1336">
                  <c:v>1.2593999999999987</c:v>
                </c:pt>
                <c:pt idx="1338">
                  <c:v>1.3340000000000001</c:v>
                </c:pt>
                <c:pt idx="1339">
                  <c:v>1.2472999999999987</c:v>
                </c:pt>
                <c:pt idx="1340">
                  <c:v>1.3433999999999986</c:v>
                </c:pt>
                <c:pt idx="1341">
                  <c:v>1.4935999999999985</c:v>
                </c:pt>
                <c:pt idx="1342">
                  <c:v>1.6313</c:v>
                </c:pt>
                <c:pt idx="1344">
                  <c:v>1.4182999999999986</c:v>
                </c:pt>
                <c:pt idx="1346">
                  <c:v>1.5402</c:v>
                </c:pt>
                <c:pt idx="1347">
                  <c:v>1.8147</c:v>
                </c:pt>
                <c:pt idx="1348">
                  <c:v>1.9174</c:v>
                </c:pt>
                <c:pt idx="1354">
                  <c:v>1.3861000000000001</c:v>
                </c:pt>
                <c:pt idx="1360">
                  <c:v>1.5536999999999987</c:v>
                </c:pt>
                <c:pt idx="1361">
                  <c:v>1.5726</c:v>
                </c:pt>
                <c:pt idx="1362">
                  <c:v>1.6206</c:v>
                </c:pt>
                <c:pt idx="1364">
                  <c:v>2.0363999999999987</c:v>
                </c:pt>
                <c:pt idx="1365">
                  <c:v>2.0591999999999997</c:v>
                </c:pt>
                <c:pt idx="1369">
                  <c:v>1.5713999999999986</c:v>
                </c:pt>
                <c:pt idx="1370">
                  <c:v>1.6385000000000001</c:v>
                </c:pt>
                <c:pt idx="1371">
                  <c:v>2.0122999999999975</c:v>
                </c:pt>
                <c:pt idx="1372">
                  <c:v>2.0493000000000001</c:v>
                </c:pt>
                <c:pt idx="1373">
                  <c:v>2.0453999999999999</c:v>
                </c:pt>
                <c:pt idx="1374">
                  <c:v>2.0438999999999998</c:v>
                </c:pt>
                <c:pt idx="1375">
                  <c:v>1.5146999999999986</c:v>
                </c:pt>
                <c:pt idx="1378">
                  <c:v>1.5932999999999986</c:v>
                </c:pt>
                <c:pt idx="1379">
                  <c:v>1.9951000000000001</c:v>
                </c:pt>
                <c:pt idx="1381">
                  <c:v>2.0495999999999999</c:v>
                </c:pt>
                <c:pt idx="1382">
                  <c:v>2.0470999999999999</c:v>
                </c:pt>
                <c:pt idx="1383">
                  <c:v>1.5738999999999987</c:v>
                </c:pt>
                <c:pt idx="1385">
                  <c:v>1.5307999999999986</c:v>
                </c:pt>
                <c:pt idx="1386">
                  <c:v>1.5170999999999986</c:v>
                </c:pt>
                <c:pt idx="1387">
                  <c:v>1.9339</c:v>
                </c:pt>
                <c:pt idx="1388">
                  <c:v>1.9875</c:v>
                </c:pt>
                <c:pt idx="1389">
                  <c:v>1.9972000000000001</c:v>
                </c:pt>
                <c:pt idx="1390">
                  <c:v>1.9726999999999999</c:v>
                </c:pt>
                <c:pt idx="1392">
                  <c:v>1.4572999999999985</c:v>
                </c:pt>
                <c:pt idx="1393">
                  <c:v>1.5075999999999985</c:v>
                </c:pt>
                <c:pt idx="1394">
                  <c:v>1.5365</c:v>
                </c:pt>
                <c:pt idx="1395">
                  <c:v>1.9148000000000001</c:v>
                </c:pt>
                <c:pt idx="1396">
                  <c:v>2.0193999999999988</c:v>
                </c:pt>
                <c:pt idx="1398">
                  <c:v>1.9854000000000001</c:v>
                </c:pt>
                <c:pt idx="1399">
                  <c:v>1.5632999999999986</c:v>
                </c:pt>
                <c:pt idx="1403">
                  <c:v>1.8992</c:v>
                </c:pt>
                <c:pt idx="1404">
                  <c:v>2.0105</c:v>
                </c:pt>
                <c:pt idx="1406">
                  <c:v>2.0335000000000001</c:v>
                </c:pt>
                <c:pt idx="1407">
                  <c:v>1.6782999999999999</c:v>
                </c:pt>
                <c:pt idx="1408">
                  <c:v>1.5164</c:v>
                </c:pt>
                <c:pt idx="1410">
                  <c:v>1.6032999999999986</c:v>
                </c:pt>
                <c:pt idx="1411">
                  <c:v>1.9475</c:v>
                </c:pt>
                <c:pt idx="1413">
                  <c:v>2.0191999999999997</c:v>
                </c:pt>
                <c:pt idx="1414">
                  <c:v>2.0025999999999997</c:v>
                </c:pt>
                <c:pt idx="1415">
                  <c:v>1.6760999999999999</c:v>
                </c:pt>
                <c:pt idx="1417">
                  <c:v>1.5601</c:v>
                </c:pt>
                <c:pt idx="1421">
                  <c:v>2.0161999999999987</c:v>
                </c:pt>
                <c:pt idx="1422">
                  <c:v>1.7948</c:v>
                </c:pt>
                <c:pt idx="1423">
                  <c:v>1.7361</c:v>
                </c:pt>
                <c:pt idx="1425">
                  <c:v>1.5655999999999988</c:v>
                </c:pt>
                <c:pt idx="1427">
                  <c:v>1.9056999999999986</c:v>
                </c:pt>
                <c:pt idx="1433">
                  <c:v>1.5710999999999986</c:v>
                </c:pt>
                <c:pt idx="1435">
                  <c:v>1.8998999999999986</c:v>
                </c:pt>
                <c:pt idx="1436">
                  <c:v>2.0521999999999987</c:v>
                </c:pt>
                <c:pt idx="1437">
                  <c:v>2.0411000000000001</c:v>
                </c:pt>
                <c:pt idx="1438">
                  <c:v>2.0259</c:v>
                </c:pt>
                <c:pt idx="1439">
                  <c:v>1.7848999999999986</c:v>
                </c:pt>
                <c:pt idx="1441">
                  <c:v>1.5665</c:v>
                </c:pt>
                <c:pt idx="1443">
                  <c:v>1.9354</c:v>
                </c:pt>
                <c:pt idx="1445">
                  <c:v>2.0495999999999999</c:v>
                </c:pt>
                <c:pt idx="1449">
                  <c:v>1.5371999999999986</c:v>
                </c:pt>
                <c:pt idx="1455">
                  <c:v>1.7485999999999986</c:v>
                </c:pt>
                <c:pt idx="1456">
                  <c:v>1.4585999999999986</c:v>
                </c:pt>
                <c:pt idx="1457">
                  <c:v>1.5433999999999988</c:v>
                </c:pt>
                <c:pt idx="1458">
                  <c:v>1.5662</c:v>
                </c:pt>
                <c:pt idx="1459">
                  <c:v>1.8093999999999986</c:v>
                </c:pt>
                <c:pt idx="1462">
                  <c:v>1.9809000000000001</c:v>
                </c:pt>
                <c:pt idx="1463">
                  <c:v>1.8082</c:v>
                </c:pt>
                <c:pt idx="1464">
                  <c:v>1.4843999999999986</c:v>
                </c:pt>
                <c:pt idx="1465">
                  <c:v>1.5235999999999987</c:v>
                </c:pt>
                <c:pt idx="1466">
                  <c:v>1.5407999999999986</c:v>
                </c:pt>
                <c:pt idx="1467">
                  <c:v>1.7788999999999986</c:v>
                </c:pt>
                <c:pt idx="1469">
                  <c:v>1.9763999999999999</c:v>
                </c:pt>
                <c:pt idx="1471">
                  <c:v>1.8049999999999986</c:v>
                </c:pt>
                <c:pt idx="1472">
                  <c:v>1.503899999999998</c:v>
                </c:pt>
                <c:pt idx="1473">
                  <c:v>1.5097999999999983</c:v>
                </c:pt>
                <c:pt idx="1474">
                  <c:v>1.5245</c:v>
                </c:pt>
                <c:pt idx="1475">
                  <c:v>1.7751999999999986</c:v>
                </c:pt>
                <c:pt idx="1476">
                  <c:v>1.9674</c:v>
                </c:pt>
                <c:pt idx="1478">
                  <c:v>1.9473</c:v>
                </c:pt>
                <c:pt idx="1483">
                  <c:v>1.7411999999999987</c:v>
                </c:pt>
                <c:pt idx="1485">
                  <c:v>1.9719</c:v>
                </c:pt>
                <c:pt idx="1487">
                  <c:v>1.7853999999999988</c:v>
                </c:pt>
                <c:pt idx="1488">
                  <c:v>1.4722</c:v>
                </c:pt>
                <c:pt idx="1489">
                  <c:v>1.4885999999999986</c:v>
                </c:pt>
                <c:pt idx="1490">
                  <c:v>1.5306999999999986</c:v>
                </c:pt>
                <c:pt idx="1491">
                  <c:v>1.6722999999999999</c:v>
                </c:pt>
                <c:pt idx="1492">
                  <c:v>1.923</c:v>
                </c:pt>
                <c:pt idx="1493">
                  <c:v>1.9349000000000001</c:v>
                </c:pt>
                <c:pt idx="1494">
                  <c:v>1.9220999999999999</c:v>
                </c:pt>
                <c:pt idx="1495">
                  <c:v>1.7987</c:v>
                </c:pt>
                <c:pt idx="1496">
                  <c:v>1.4248999999999985</c:v>
                </c:pt>
                <c:pt idx="1497">
                  <c:v>1.4388999999999987</c:v>
                </c:pt>
                <c:pt idx="1498">
                  <c:v>1.4686999999999986</c:v>
                </c:pt>
                <c:pt idx="1499">
                  <c:v>1.6181000000000001</c:v>
                </c:pt>
                <c:pt idx="1500">
                  <c:v>1.8709</c:v>
                </c:pt>
                <c:pt idx="1502">
                  <c:v>1.8754</c:v>
                </c:pt>
                <c:pt idx="1504">
                  <c:v>1.3875999999999986</c:v>
                </c:pt>
                <c:pt idx="1505">
                  <c:v>1.4203999999999988</c:v>
                </c:pt>
                <c:pt idx="1507">
                  <c:v>1.5357999999999985</c:v>
                </c:pt>
                <c:pt idx="1508">
                  <c:v>1.7623</c:v>
                </c:pt>
                <c:pt idx="1510">
                  <c:v>1.8357999999999988</c:v>
                </c:pt>
                <c:pt idx="1512">
                  <c:v>1.3922000000000001</c:v>
                </c:pt>
                <c:pt idx="1515">
                  <c:v>1.5264</c:v>
                </c:pt>
                <c:pt idx="1517">
                  <c:v>1.7612999999999988</c:v>
                </c:pt>
                <c:pt idx="1519">
                  <c:v>1.7036999999999978</c:v>
                </c:pt>
                <c:pt idx="1520">
                  <c:v>1.4245999999999988</c:v>
                </c:pt>
                <c:pt idx="1522">
                  <c:v>1.4621999999999986</c:v>
                </c:pt>
                <c:pt idx="1524">
                  <c:v>1.8608</c:v>
                </c:pt>
                <c:pt idx="1526">
                  <c:v>1.7376999999999982</c:v>
                </c:pt>
                <c:pt idx="1527">
                  <c:v>1.6383000000000001</c:v>
                </c:pt>
                <c:pt idx="1528">
                  <c:v>1.3685</c:v>
                </c:pt>
                <c:pt idx="1531">
                  <c:v>1.4083999999999988</c:v>
                </c:pt>
                <c:pt idx="1532">
                  <c:v>1.5934999999999986</c:v>
                </c:pt>
                <c:pt idx="1534">
                  <c:v>1.5505</c:v>
                </c:pt>
                <c:pt idx="1536">
                  <c:v>1.3186</c:v>
                </c:pt>
                <c:pt idx="1538">
                  <c:v>1.3089999999999986</c:v>
                </c:pt>
                <c:pt idx="1539">
                  <c:v>1.3307</c:v>
                </c:pt>
                <c:pt idx="1540">
                  <c:v>1.4771999999999987</c:v>
                </c:pt>
                <c:pt idx="1541">
                  <c:v>1.4681</c:v>
                </c:pt>
                <c:pt idx="1542">
                  <c:v>1.4513999999999982</c:v>
                </c:pt>
                <c:pt idx="1543">
                  <c:v>1.3945000000000001</c:v>
                </c:pt>
                <c:pt idx="1544">
                  <c:v>1.252</c:v>
                </c:pt>
                <c:pt idx="1545">
                  <c:v>1.2262</c:v>
                </c:pt>
                <c:pt idx="1546">
                  <c:v>1.2161</c:v>
                </c:pt>
                <c:pt idx="1548">
                  <c:v>1.2726999999999986</c:v>
                </c:pt>
                <c:pt idx="1549">
                  <c:v>1.2764</c:v>
                </c:pt>
                <c:pt idx="1551">
                  <c:v>1.2047999999999988</c:v>
                </c:pt>
                <c:pt idx="1552">
                  <c:v>1.2226999999999986</c:v>
                </c:pt>
                <c:pt idx="1554">
                  <c:v>1.1813</c:v>
                </c:pt>
                <c:pt idx="1559">
                  <c:v>1.0938999999999988</c:v>
                </c:pt>
                <c:pt idx="1560">
                  <c:v>1.1635</c:v>
                </c:pt>
                <c:pt idx="1561">
                  <c:v>1.1801999999999999</c:v>
                </c:pt>
                <c:pt idx="1562">
                  <c:v>1.181</c:v>
                </c:pt>
                <c:pt idx="1563">
                  <c:v>1.1617</c:v>
                </c:pt>
                <c:pt idx="1564">
                  <c:v>1.0708</c:v>
                </c:pt>
                <c:pt idx="1565">
                  <c:v>1.0073999999999987</c:v>
                </c:pt>
                <c:pt idx="1566">
                  <c:v>1.0193999999999988</c:v>
                </c:pt>
                <c:pt idx="1567">
                  <c:v>1.0208999999999986</c:v>
                </c:pt>
                <c:pt idx="1568">
                  <c:v>1.1688000000000001</c:v>
                </c:pt>
                <c:pt idx="1569">
                  <c:v>1.1672</c:v>
                </c:pt>
                <c:pt idx="1571">
                  <c:v>1.1791</c:v>
                </c:pt>
                <c:pt idx="1573">
                  <c:v>0.97911999999999999</c:v>
                </c:pt>
                <c:pt idx="1574">
                  <c:v>0.98033999999999932</c:v>
                </c:pt>
                <c:pt idx="1575">
                  <c:v>0.98104999999999998</c:v>
                </c:pt>
                <c:pt idx="1576">
                  <c:v>1.1485000000000001</c:v>
                </c:pt>
                <c:pt idx="1577">
                  <c:v>1.1447000000000001</c:v>
                </c:pt>
                <c:pt idx="1578">
                  <c:v>1.1547000000000001</c:v>
                </c:pt>
                <c:pt idx="1580">
                  <c:v>0.98587000000000002</c:v>
                </c:pt>
                <c:pt idx="1581">
                  <c:v>0.96663000000000066</c:v>
                </c:pt>
                <c:pt idx="1583">
                  <c:v>0.95098000000000005</c:v>
                </c:pt>
                <c:pt idx="1584">
                  <c:v>1.1264000000000001</c:v>
                </c:pt>
                <c:pt idx="1586">
                  <c:v>1.161</c:v>
                </c:pt>
                <c:pt idx="1587">
                  <c:v>1.1416999999999986</c:v>
                </c:pt>
                <c:pt idx="1588">
                  <c:v>0.99951999999999908</c:v>
                </c:pt>
                <c:pt idx="1590">
                  <c:v>0.98092999999999997</c:v>
                </c:pt>
                <c:pt idx="1591">
                  <c:v>0.97933999999999999</c:v>
                </c:pt>
                <c:pt idx="1592">
                  <c:v>1.1245000000000001</c:v>
                </c:pt>
                <c:pt idx="1594">
                  <c:v>1.1218999999999986</c:v>
                </c:pt>
                <c:pt idx="1595">
                  <c:v>1.1365000000000001</c:v>
                </c:pt>
                <c:pt idx="1596">
                  <c:v>0.97693000000000063</c:v>
                </c:pt>
                <c:pt idx="1597">
                  <c:v>0.95596999999999999</c:v>
                </c:pt>
                <c:pt idx="1598">
                  <c:v>0.95199000000000078</c:v>
                </c:pt>
                <c:pt idx="1601">
                  <c:v>1.1411</c:v>
                </c:pt>
                <c:pt idx="1602">
                  <c:v>1.1388</c:v>
                </c:pt>
                <c:pt idx="1603">
                  <c:v>1.1394</c:v>
                </c:pt>
                <c:pt idx="1604">
                  <c:v>0.96736</c:v>
                </c:pt>
                <c:pt idx="1605">
                  <c:v>0.94225999999999999</c:v>
                </c:pt>
                <c:pt idx="1606">
                  <c:v>0.94660999999999995</c:v>
                </c:pt>
                <c:pt idx="1610">
                  <c:v>1.1235999999999986</c:v>
                </c:pt>
                <c:pt idx="1612">
                  <c:v>0.97307999999999995</c:v>
                </c:pt>
                <c:pt idx="1613">
                  <c:v>0.93449000000000004</c:v>
                </c:pt>
                <c:pt idx="1615">
                  <c:v>0.92712000000000061</c:v>
                </c:pt>
                <c:pt idx="1616">
                  <c:v>1.0676999999999988</c:v>
                </c:pt>
                <c:pt idx="1617">
                  <c:v>1.1164000000000001</c:v>
                </c:pt>
                <c:pt idx="1619">
                  <c:v>1.1164000000000001</c:v>
                </c:pt>
                <c:pt idx="1620">
                  <c:v>0.97926999999999997</c:v>
                </c:pt>
                <c:pt idx="1621">
                  <c:v>0.91313</c:v>
                </c:pt>
                <c:pt idx="1622">
                  <c:v>0.91881999999999997</c:v>
                </c:pt>
                <c:pt idx="1623">
                  <c:v>0.89978000000000002</c:v>
                </c:pt>
                <c:pt idx="1624">
                  <c:v>1.0544</c:v>
                </c:pt>
                <c:pt idx="1625">
                  <c:v>1.1072</c:v>
                </c:pt>
                <c:pt idx="1626">
                  <c:v>1.0796999999999988</c:v>
                </c:pt>
                <c:pt idx="1627">
                  <c:v>1.0943000000000001</c:v>
                </c:pt>
                <c:pt idx="1628">
                  <c:v>0.99437999999999949</c:v>
                </c:pt>
                <c:pt idx="1629">
                  <c:v>0.88619000000000003</c:v>
                </c:pt>
                <c:pt idx="1630">
                  <c:v>0.88434000000000001</c:v>
                </c:pt>
                <c:pt idx="1632">
                  <c:v>1.0149999999999986</c:v>
                </c:pt>
                <c:pt idx="1634">
                  <c:v>1.0851</c:v>
                </c:pt>
                <c:pt idx="1635">
                  <c:v>1.0978999999999988</c:v>
                </c:pt>
                <c:pt idx="1636">
                  <c:v>1.002</c:v>
                </c:pt>
                <c:pt idx="1637">
                  <c:v>0.87812000000000079</c:v>
                </c:pt>
                <c:pt idx="1638">
                  <c:v>0.89029999999999998</c:v>
                </c:pt>
                <c:pt idx="1639">
                  <c:v>0.89997000000000005</c:v>
                </c:pt>
                <c:pt idx="1642">
                  <c:v>1.0316999999999987</c:v>
                </c:pt>
                <c:pt idx="1643">
                  <c:v>0.98107999999999951</c:v>
                </c:pt>
                <c:pt idx="1644">
                  <c:v>0.96935000000000004</c:v>
                </c:pt>
                <c:pt idx="1645">
                  <c:v>0.8992599999999995</c:v>
                </c:pt>
                <c:pt idx="1646">
                  <c:v>0.91800000000000004</c:v>
                </c:pt>
                <c:pt idx="1647">
                  <c:v>0.90671000000000002</c:v>
                </c:pt>
                <c:pt idx="1648">
                  <c:v>0.98089999999999999</c:v>
                </c:pt>
                <c:pt idx="1650">
                  <c:v>0.97223999999999999</c:v>
                </c:pt>
                <c:pt idx="1652">
                  <c:v>0.96084000000000092</c:v>
                </c:pt>
                <c:pt idx="1653">
                  <c:v>0.89549000000000001</c:v>
                </c:pt>
                <c:pt idx="1654">
                  <c:v>0.91465000000000063</c:v>
                </c:pt>
                <c:pt idx="1655">
                  <c:v>0.89115</c:v>
                </c:pt>
                <c:pt idx="1656">
                  <c:v>0.93017000000000005</c:v>
                </c:pt>
                <c:pt idx="1657">
                  <c:v>1.0056999999999985</c:v>
                </c:pt>
                <c:pt idx="1660">
                  <c:v>0.9355599999999995</c:v>
                </c:pt>
                <c:pt idx="1661">
                  <c:v>0.82878000000000063</c:v>
                </c:pt>
                <c:pt idx="1662">
                  <c:v>0.80022000000000004</c:v>
                </c:pt>
                <c:pt idx="1663">
                  <c:v>0.82216999999999996</c:v>
                </c:pt>
                <c:pt idx="1664">
                  <c:v>0.86436999999999997</c:v>
                </c:pt>
                <c:pt idx="1665">
                  <c:v>0.9285099999999995</c:v>
                </c:pt>
                <c:pt idx="1667">
                  <c:v>0.89549999999999996</c:v>
                </c:pt>
                <c:pt idx="1668">
                  <c:v>0.85435000000000005</c:v>
                </c:pt>
                <c:pt idx="1669">
                  <c:v>0.74358000000000002</c:v>
                </c:pt>
                <c:pt idx="1670">
                  <c:v>0.73646999999999996</c:v>
                </c:pt>
                <c:pt idx="1672">
                  <c:v>0.78132999999999997</c:v>
                </c:pt>
                <c:pt idx="1673">
                  <c:v>0.85179000000000094</c:v>
                </c:pt>
                <c:pt idx="1674">
                  <c:v>0.88997000000000004</c:v>
                </c:pt>
                <c:pt idx="1676">
                  <c:v>0.84131</c:v>
                </c:pt>
                <c:pt idx="1677">
                  <c:v>0.70916999999999997</c:v>
                </c:pt>
                <c:pt idx="1680">
                  <c:v>0.75310000000000066</c:v>
                </c:pt>
                <c:pt idx="1681">
                  <c:v>0.84394000000000091</c:v>
                </c:pt>
                <c:pt idx="1683">
                  <c:v>0.83108000000000004</c:v>
                </c:pt>
                <c:pt idx="1684">
                  <c:v>0.84919000000000078</c:v>
                </c:pt>
                <c:pt idx="1685">
                  <c:v>0.71491000000000005</c:v>
                </c:pt>
                <c:pt idx="1688">
                  <c:v>0.75380000000000091</c:v>
                </c:pt>
                <c:pt idx="1691">
                  <c:v>0.83486000000000005</c:v>
                </c:pt>
                <c:pt idx="1692">
                  <c:v>0.85353000000000001</c:v>
                </c:pt>
                <c:pt idx="1693">
                  <c:v>0.71738000000000002</c:v>
                </c:pt>
                <c:pt idx="1694">
                  <c:v>0.71840999999999999</c:v>
                </c:pt>
                <c:pt idx="1696">
                  <c:v>0.73276000000000063</c:v>
                </c:pt>
                <c:pt idx="1700">
                  <c:v>0.8590900000000008</c:v>
                </c:pt>
                <c:pt idx="1701">
                  <c:v>0.79483999999999999</c:v>
                </c:pt>
                <c:pt idx="1702">
                  <c:v>0.73598000000000063</c:v>
                </c:pt>
                <c:pt idx="1705">
                  <c:v>0.87271000000000065</c:v>
                </c:pt>
                <c:pt idx="1706">
                  <c:v>0.87498000000000065</c:v>
                </c:pt>
                <c:pt idx="1707">
                  <c:v>0.87003000000000064</c:v>
                </c:pt>
                <c:pt idx="1708">
                  <c:v>0.85403000000000062</c:v>
                </c:pt>
                <c:pt idx="1709">
                  <c:v>0.72907999999999995</c:v>
                </c:pt>
                <c:pt idx="1710">
                  <c:v>0.72078000000000064</c:v>
                </c:pt>
                <c:pt idx="1711">
                  <c:v>0.71047000000000005</c:v>
                </c:pt>
                <c:pt idx="1712">
                  <c:v>0.73956999999999951</c:v>
                </c:pt>
                <c:pt idx="1715">
                  <c:v>0.88541999999999921</c:v>
                </c:pt>
                <c:pt idx="1716">
                  <c:v>0.89727999999999997</c:v>
                </c:pt>
                <c:pt idx="1717">
                  <c:v>0.76510000000000078</c:v>
                </c:pt>
                <c:pt idx="1718">
                  <c:v>0.73541000000000001</c:v>
                </c:pt>
                <c:pt idx="1720">
                  <c:v>0.72783000000000064</c:v>
                </c:pt>
                <c:pt idx="1722">
                  <c:v>0.87983000000000078</c:v>
                </c:pt>
                <c:pt idx="1724">
                  <c:v>0.8955699999999992</c:v>
                </c:pt>
                <c:pt idx="1725">
                  <c:v>0.75116000000000005</c:v>
                </c:pt>
                <c:pt idx="1726">
                  <c:v>0.74738000000000004</c:v>
                </c:pt>
                <c:pt idx="1727">
                  <c:v>0.72480000000000067</c:v>
                </c:pt>
                <c:pt idx="1728">
                  <c:v>0.71614999999999995</c:v>
                </c:pt>
                <c:pt idx="1729">
                  <c:v>0.84371000000000063</c:v>
                </c:pt>
                <c:pt idx="1730">
                  <c:v>0.86103000000000063</c:v>
                </c:pt>
                <c:pt idx="1731">
                  <c:v>0.77531000000000005</c:v>
                </c:pt>
                <c:pt idx="1733">
                  <c:v>0.79296</c:v>
                </c:pt>
                <c:pt idx="1734">
                  <c:v>0.72706999999999999</c:v>
                </c:pt>
                <c:pt idx="1735">
                  <c:v>0.74150000000000005</c:v>
                </c:pt>
                <c:pt idx="1736">
                  <c:v>0.71810000000000063</c:v>
                </c:pt>
                <c:pt idx="1737">
                  <c:v>0.84798000000000062</c:v>
                </c:pt>
                <c:pt idx="1739">
                  <c:v>0.85458999999999996</c:v>
                </c:pt>
                <c:pt idx="1740">
                  <c:v>0.87660000000000093</c:v>
                </c:pt>
                <c:pt idx="1741">
                  <c:v>0.79420000000000002</c:v>
                </c:pt>
                <c:pt idx="1743">
                  <c:v>0.75336000000000003</c:v>
                </c:pt>
                <c:pt idx="1744">
                  <c:v>0.55857000000000001</c:v>
                </c:pt>
                <c:pt idx="1745">
                  <c:v>0.82645000000000002</c:v>
                </c:pt>
                <c:pt idx="1746">
                  <c:v>0.85311000000000003</c:v>
                </c:pt>
                <c:pt idx="1748">
                  <c:v>0.87200999999999995</c:v>
                </c:pt>
                <c:pt idx="1753">
                  <c:v>0.80991999999999997</c:v>
                </c:pt>
                <c:pt idx="1754">
                  <c:v>0.87622000000000066</c:v>
                </c:pt>
                <c:pt idx="1757">
                  <c:v>0.78449000000000002</c:v>
                </c:pt>
                <c:pt idx="1758">
                  <c:v>0.70952999999999999</c:v>
                </c:pt>
                <c:pt idx="1759">
                  <c:v>0.69381999999999999</c:v>
                </c:pt>
                <c:pt idx="1760">
                  <c:v>0.69998000000000005</c:v>
                </c:pt>
                <c:pt idx="1762">
                  <c:v>0.86653999999999998</c:v>
                </c:pt>
                <c:pt idx="1764">
                  <c:v>0.85176000000000063</c:v>
                </c:pt>
                <c:pt idx="1765">
                  <c:v>0.81688000000000005</c:v>
                </c:pt>
                <c:pt idx="1767">
                  <c:v>0.68296000000000001</c:v>
                </c:pt>
                <c:pt idx="1768">
                  <c:v>0.49131000000000047</c:v>
                </c:pt>
                <c:pt idx="1769">
                  <c:v>0.75365000000000093</c:v>
                </c:pt>
                <c:pt idx="1770">
                  <c:v>0.82830000000000004</c:v>
                </c:pt>
                <c:pt idx="1772">
                  <c:v>0.83311999999999997</c:v>
                </c:pt>
                <c:pt idx="1773">
                  <c:v>0.78003</c:v>
                </c:pt>
                <c:pt idx="1776">
                  <c:v>0.71092000000000066</c:v>
                </c:pt>
                <c:pt idx="1778">
                  <c:v>0.76945000000000063</c:v>
                </c:pt>
                <c:pt idx="1779">
                  <c:v>0.79717000000000005</c:v>
                </c:pt>
                <c:pt idx="1780">
                  <c:v>0.79713999999999996</c:v>
                </c:pt>
                <c:pt idx="1781">
                  <c:v>0.74556</c:v>
                </c:pt>
                <c:pt idx="1782">
                  <c:v>0.69521999999999951</c:v>
                </c:pt>
                <c:pt idx="1785">
                  <c:v>0.69871000000000005</c:v>
                </c:pt>
                <c:pt idx="1787">
                  <c:v>0.77269000000000121</c:v>
                </c:pt>
                <c:pt idx="1789">
                  <c:v>0.74486000000000063</c:v>
                </c:pt>
                <c:pt idx="1790">
                  <c:v>0.64865000000000095</c:v>
                </c:pt>
                <c:pt idx="1794">
                  <c:v>0.76226000000000005</c:v>
                </c:pt>
                <c:pt idx="1795">
                  <c:v>0.75056</c:v>
                </c:pt>
                <c:pt idx="1797">
                  <c:v>0.76898999999999995</c:v>
                </c:pt>
                <c:pt idx="1798">
                  <c:v>0.64029000000000091</c:v>
                </c:pt>
                <c:pt idx="1801">
                  <c:v>0.67030000000000078</c:v>
                </c:pt>
                <c:pt idx="1803">
                  <c:v>0.74202000000000079</c:v>
                </c:pt>
                <c:pt idx="1806">
                  <c:v>0.41995000000000032</c:v>
                </c:pt>
                <c:pt idx="1808">
                  <c:v>0.64759000000000067</c:v>
                </c:pt>
                <c:pt idx="1809">
                  <c:v>0.65390000000000092</c:v>
                </c:pt>
                <c:pt idx="1812">
                  <c:v>0.77364000000000122</c:v>
                </c:pt>
                <c:pt idx="1814">
                  <c:v>0.65854000000000079</c:v>
                </c:pt>
                <c:pt idx="1815">
                  <c:v>0.6339000000000008</c:v>
                </c:pt>
                <c:pt idx="1818">
                  <c:v>0.76671000000000078</c:v>
                </c:pt>
                <c:pt idx="1819">
                  <c:v>0.83286000000000004</c:v>
                </c:pt>
                <c:pt idx="1822">
                  <c:v>0.72548999999999997</c:v>
                </c:pt>
                <c:pt idx="1826">
                  <c:v>0.82843999999999951</c:v>
                </c:pt>
                <c:pt idx="1828">
                  <c:v>0.89849000000000001</c:v>
                </c:pt>
                <c:pt idx="1829">
                  <c:v>0.91603999999999997</c:v>
                </c:pt>
                <c:pt idx="1830">
                  <c:v>0.76742999999999995</c:v>
                </c:pt>
                <c:pt idx="1831">
                  <c:v>0.75266000000000066</c:v>
                </c:pt>
                <c:pt idx="1832">
                  <c:v>0.76792000000000094</c:v>
                </c:pt>
                <c:pt idx="1833">
                  <c:v>0.80463000000000062</c:v>
                </c:pt>
                <c:pt idx="1835">
                  <c:v>0.91605999999999999</c:v>
                </c:pt>
                <c:pt idx="1836">
                  <c:v>0.91186999999999996</c:v>
                </c:pt>
                <c:pt idx="1837">
                  <c:v>0.89573000000000003</c:v>
                </c:pt>
                <c:pt idx="1838">
                  <c:v>0.81742999999999999</c:v>
                </c:pt>
                <c:pt idx="1840">
                  <c:v>0.78979999999999995</c:v>
                </c:pt>
                <c:pt idx="1841">
                  <c:v>0.82755999999999996</c:v>
                </c:pt>
                <c:pt idx="1843">
                  <c:v>0.90571000000000002</c:v>
                </c:pt>
                <c:pt idx="1844">
                  <c:v>0.87813000000000063</c:v>
                </c:pt>
                <c:pt idx="1845">
                  <c:v>0.90990000000000004</c:v>
                </c:pt>
                <c:pt idx="1847">
                  <c:v>0.77518000000000065</c:v>
                </c:pt>
                <c:pt idx="1848">
                  <c:v>0.78917999999999999</c:v>
                </c:pt>
                <c:pt idx="1850">
                  <c:v>0.85035000000000005</c:v>
                </c:pt>
                <c:pt idx="1851">
                  <c:v>0.86655000000000004</c:v>
                </c:pt>
                <c:pt idx="1854">
                  <c:v>0.83750000000000002</c:v>
                </c:pt>
                <c:pt idx="1855">
                  <c:v>0.79557</c:v>
                </c:pt>
                <c:pt idx="1857">
                  <c:v>0.7964</c:v>
                </c:pt>
                <c:pt idx="1858">
                  <c:v>0.84972000000000092</c:v>
                </c:pt>
                <c:pt idx="1860">
                  <c:v>0.89681999999999951</c:v>
                </c:pt>
                <c:pt idx="1862">
                  <c:v>0.81416999999999951</c:v>
                </c:pt>
                <c:pt idx="1863">
                  <c:v>0.79847000000000001</c:v>
                </c:pt>
                <c:pt idx="1864">
                  <c:v>0.81713000000000002</c:v>
                </c:pt>
                <c:pt idx="1865">
                  <c:v>0.69782999999999995</c:v>
                </c:pt>
                <c:pt idx="1868">
                  <c:v>0.88312999999999997</c:v>
                </c:pt>
                <c:pt idx="1869">
                  <c:v>0.89252999999999949</c:v>
                </c:pt>
                <c:pt idx="1870">
                  <c:v>0.85979000000000094</c:v>
                </c:pt>
                <c:pt idx="1871">
                  <c:v>0.83506000000000002</c:v>
                </c:pt>
                <c:pt idx="1872">
                  <c:v>0.85011999999999999</c:v>
                </c:pt>
                <c:pt idx="1873">
                  <c:v>0.85880000000000078</c:v>
                </c:pt>
                <c:pt idx="1874">
                  <c:v>0.83723999999999998</c:v>
                </c:pt>
                <c:pt idx="1877">
                  <c:v>0.86836000000000002</c:v>
                </c:pt>
                <c:pt idx="1878">
                  <c:v>0.88402999999999998</c:v>
                </c:pt>
                <c:pt idx="1879">
                  <c:v>0.86956999999999951</c:v>
                </c:pt>
                <c:pt idx="1880">
                  <c:v>0.86933000000000005</c:v>
                </c:pt>
                <c:pt idx="1882">
                  <c:v>0.83450999999999997</c:v>
                </c:pt>
                <c:pt idx="1883">
                  <c:v>0.82372000000000078</c:v>
                </c:pt>
                <c:pt idx="1885">
                  <c:v>0.8862099999999995</c:v>
                </c:pt>
                <c:pt idx="1886">
                  <c:v>0.88912999999999998</c:v>
                </c:pt>
                <c:pt idx="1890">
                  <c:v>0.83557999999999999</c:v>
                </c:pt>
                <c:pt idx="1891">
                  <c:v>0.80691000000000002</c:v>
                </c:pt>
                <c:pt idx="1895">
                  <c:v>0.84819999999999995</c:v>
                </c:pt>
                <c:pt idx="1896">
                  <c:v>0.8316700000000008</c:v>
                </c:pt>
                <c:pt idx="1897">
                  <c:v>0.81606999999999996</c:v>
                </c:pt>
                <c:pt idx="1898">
                  <c:v>0.81128</c:v>
                </c:pt>
                <c:pt idx="1899">
                  <c:v>0.77154000000000078</c:v>
                </c:pt>
                <c:pt idx="1900">
                  <c:v>0.79905999999999999</c:v>
                </c:pt>
                <c:pt idx="1901">
                  <c:v>0.79579000000000066</c:v>
                </c:pt>
                <c:pt idx="1902">
                  <c:v>0.81615000000000004</c:v>
                </c:pt>
                <c:pt idx="1904">
                  <c:v>0.78969000000000078</c:v>
                </c:pt>
                <c:pt idx="1905">
                  <c:v>0.78966000000000003</c:v>
                </c:pt>
                <c:pt idx="1906">
                  <c:v>0.75404000000000093</c:v>
                </c:pt>
                <c:pt idx="1908">
                  <c:v>0.71465000000000078</c:v>
                </c:pt>
                <c:pt idx="1909">
                  <c:v>0.74605999999999995</c:v>
                </c:pt>
                <c:pt idx="1911">
                  <c:v>0.80828999999999951</c:v>
                </c:pt>
                <c:pt idx="1912">
                  <c:v>0.69473000000000062</c:v>
                </c:pt>
                <c:pt idx="1914">
                  <c:v>0.81801999999999997</c:v>
                </c:pt>
                <c:pt idx="1915">
                  <c:v>0.75212000000000079</c:v>
                </c:pt>
                <c:pt idx="1916">
                  <c:v>0.79044000000000003</c:v>
                </c:pt>
                <c:pt idx="1918">
                  <c:v>0.83140999999999998</c:v>
                </c:pt>
                <c:pt idx="1919">
                  <c:v>0.82980000000000065</c:v>
                </c:pt>
                <c:pt idx="1920">
                  <c:v>0.86201000000000005</c:v>
                </c:pt>
                <c:pt idx="1921">
                  <c:v>0.86107000000000078</c:v>
                </c:pt>
                <c:pt idx="1922">
                  <c:v>0.82418000000000002</c:v>
                </c:pt>
                <c:pt idx="1923">
                  <c:v>0.77936000000000005</c:v>
                </c:pt>
                <c:pt idx="1924">
                  <c:v>0.78115999999999997</c:v>
                </c:pt>
                <c:pt idx="1925">
                  <c:v>0.84266000000000063</c:v>
                </c:pt>
                <c:pt idx="1926">
                  <c:v>0.86487000000000092</c:v>
                </c:pt>
                <c:pt idx="1927">
                  <c:v>0.89014000000000004</c:v>
                </c:pt>
                <c:pt idx="1928">
                  <c:v>0.87783999999999995</c:v>
                </c:pt>
                <c:pt idx="1930">
                  <c:v>0.84323999999999999</c:v>
                </c:pt>
                <c:pt idx="1931">
                  <c:v>0.77216000000000062</c:v>
                </c:pt>
                <c:pt idx="1932">
                  <c:v>0.78864000000000078</c:v>
                </c:pt>
                <c:pt idx="1933">
                  <c:v>0.79518</c:v>
                </c:pt>
                <c:pt idx="1934">
                  <c:v>0.83060000000000078</c:v>
                </c:pt>
                <c:pt idx="1935">
                  <c:v>0.90298</c:v>
                </c:pt>
                <c:pt idx="1936">
                  <c:v>0.87158000000000002</c:v>
                </c:pt>
                <c:pt idx="1937">
                  <c:v>0.90164000000000066</c:v>
                </c:pt>
                <c:pt idx="1938">
                  <c:v>0.86800999999999995</c:v>
                </c:pt>
                <c:pt idx="1939">
                  <c:v>0.76898999999999995</c:v>
                </c:pt>
                <c:pt idx="1940">
                  <c:v>0.80037000000000003</c:v>
                </c:pt>
                <c:pt idx="1941">
                  <c:v>0.78842999999999996</c:v>
                </c:pt>
                <c:pt idx="1943">
                  <c:v>0.87016000000000004</c:v>
                </c:pt>
                <c:pt idx="1944">
                  <c:v>0.87570000000000092</c:v>
                </c:pt>
                <c:pt idx="1945">
                  <c:v>0.86869000000000096</c:v>
                </c:pt>
                <c:pt idx="1946">
                  <c:v>0.86033000000000004</c:v>
                </c:pt>
                <c:pt idx="1947">
                  <c:v>0.7592900000000008</c:v>
                </c:pt>
                <c:pt idx="1948">
                  <c:v>0.77442000000000066</c:v>
                </c:pt>
                <c:pt idx="1949">
                  <c:v>0.79454999999999998</c:v>
                </c:pt>
                <c:pt idx="1950">
                  <c:v>0.82350000000000001</c:v>
                </c:pt>
                <c:pt idx="1951">
                  <c:v>0.89983999999999997</c:v>
                </c:pt>
                <c:pt idx="1952">
                  <c:v>0.87691000000000063</c:v>
                </c:pt>
                <c:pt idx="1953">
                  <c:v>0.86115000000000064</c:v>
                </c:pt>
                <c:pt idx="1954">
                  <c:v>0.86678999999999995</c:v>
                </c:pt>
                <c:pt idx="1955">
                  <c:v>0.74630000000000063</c:v>
                </c:pt>
              </c:numCache>
            </c:numRef>
          </c:val>
        </c:ser>
        <c:marker val="1"/>
        <c:axId val="96830592"/>
        <c:axId val="96832128"/>
      </c:lineChart>
      <c:catAx>
        <c:axId val="96830592"/>
        <c:scaling>
          <c:orientation val="minMax"/>
        </c:scaling>
        <c:axPos val="b"/>
        <c:tickLblPos val="nextTo"/>
        <c:crossAx val="96832128"/>
        <c:crosses val="autoZero"/>
        <c:auto val="1"/>
        <c:lblAlgn val="ctr"/>
        <c:lblOffset val="100"/>
      </c:catAx>
      <c:valAx>
        <c:axId val="96832128"/>
        <c:scaling>
          <c:orientation val="minMax"/>
        </c:scaling>
        <c:axPos val="l"/>
        <c:majorGridlines/>
        <c:numFmt formatCode="General" sourceLinked="1"/>
        <c:tickLblPos val="nextTo"/>
        <c:crossAx val="96830592"/>
        <c:crosses val="autoZero"/>
        <c:crossBetween val="between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5.942940085633576E-2"/>
          <c:y val="0.14659409560984371"/>
          <c:w val="0.91137032592115474"/>
          <c:h val="0.62763422177861572"/>
        </c:manualLayout>
      </c:layout>
      <c:lineChart>
        <c:grouping val="standard"/>
        <c:ser>
          <c:idx val="0"/>
          <c:order val="0"/>
          <c:marker>
            <c:symbol val="none"/>
          </c:marker>
          <c:val>
            <c:numRef>
              <c:f>'A101723'!$I$220:$I$714</c:f>
              <c:numCache>
                <c:formatCode>General</c:formatCode>
                <c:ptCount val="495"/>
                <c:pt idx="0">
                  <c:v>0.16800000000000001</c:v>
                </c:pt>
                <c:pt idx="1">
                  <c:v>8.5000000000000006E-2</c:v>
                </c:pt>
                <c:pt idx="2">
                  <c:v>0.15400000000000016</c:v>
                </c:pt>
                <c:pt idx="3">
                  <c:v>8.2000000000000003E-2</c:v>
                </c:pt>
                <c:pt idx="4">
                  <c:v>0.13</c:v>
                </c:pt>
                <c:pt idx="5">
                  <c:v>5.9000000000000045E-2</c:v>
                </c:pt>
                <c:pt idx="6">
                  <c:v>0.10299999999999998</c:v>
                </c:pt>
                <c:pt idx="7">
                  <c:v>5.8000000000000003E-2</c:v>
                </c:pt>
                <c:pt idx="8">
                  <c:v>9.2000000000000026E-2</c:v>
                </c:pt>
                <c:pt idx="9">
                  <c:v>9.9000000000000046E-2</c:v>
                </c:pt>
                <c:pt idx="10">
                  <c:v>9.1000000000000025E-2</c:v>
                </c:pt>
                <c:pt idx="11">
                  <c:v>7.3999999999999996E-2</c:v>
                </c:pt>
                <c:pt idx="12">
                  <c:v>8.9000000000000065E-2</c:v>
                </c:pt>
                <c:pt idx="13">
                  <c:v>6.3E-2</c:v>
                </c:pt>
                <c:pt idx="14">
                  <c:v>8.9000000000000065E-2</c:v>
                </c:pt>
                <c:pt idx="15">
                  <c:v>7.8000000000000014E-2</c:v>
                </c:pt>
                <c:pt idx="16">
                  <c:v>0.10100000000000002</c:v>
                </c:pt>
                <c:pt idx="17">
                  <c:v>6.6000000000000003E-2</c:v>
                </c:pt>
                <c:pt idx="18">
                  <c:v>0.11</c:v>
                </c:pt>
                <c:pt idx="19">
                  <c:v>6.9000000000000034E-2</c:v>
                </c:pt>
                <c:pt idx="20">
                  <c:v>0.114</c:v>
                </c:pt>
                <c:pt idx="21">
                  <c:v>7.8000000000000014E-2</c:v>
                </c:pt>
                <c:pt idx="22">
                  <c:v>0.11</c:v>
                </c:pt>
                <c:pt idx="23">
                  <c:v>7.3000000000000009E-2</c:v>
                </c:pt>
                <c:pt idx="24">
                  <c:v>9.5000000000000043E-2</c:v>
                </c:pt>
                <c:pt idx="25">
                  <c:v>8.1000000000000003E-2</c:v>
                </c:pt>
                <c:pt idx="26">
                  <c:v>8.7000000000000022E-2</c:v>
                </c:pt>
                <c:pt idx="27">
                  <c:v>5.9000000000000045E-2</c:v>
                </c:pt>
                <c:pt idx="28">
                  <c:v>9.0000000000000024E-2</c:v>
                </c:pt>
                <c:pt idx="29">
                  <c:v>5.5000000000000014E-2</c:v>
                </c:pt>
                <c:pt idx="30">
                  <c:v>8.8000000000000064E-2</c:v>
                </c:pt>
                <c:pt idx="31">
                  <c:v>4.3999999999999997E-2</c:v>
                </c:pt>
                <c:pt idx="32">
                  <c:v>8.1000000000000003E-2</c:v>
                </c:pt>
                <c:pt idx="33">
                  <c:v>5.1999999999999998E-2</c:v>
                </c:pt>
                <c:pt idx="34">
                  <c:v>8.2000000000000003E-2</c:v>
                </c:pt>
                <c:pt idx="35">
                  <c:v>7.1999999999999995E-2</c:v>
                </c:pt>
                <c:pt idx="36">
                  <c:v>9.2000000000000026E-2</c:v>
                </c:pt>
                <c:pt idx="37">
                  <c:v>0.10199999999999998</c:v>
                </c:pt>
                <c:pt idx="38">
                  <c:v>9.1000000000000025E-2</c:v>
                </c:pt>
                <c:pt idx="39">
                  <c:v>7.3000000000000009E-2</c:v>
                </c:pt>
                <c:pt idx="40">
                  <c:v>9.3000000000000138E-2</c:v>
                </c:pt>
                <c:pt idx="41">
                  <c:v>6.8000000000000019E-2</c:v>
                </c:pt>
                <c:pt idx="42">
                  <c:v>0.11</c:v>
                </c:pt>
                <c:pt idx="43">
                  <c:v>7.0000000000000021E-2</c:v>
                </c:pt>
                <c:pt idx="44">
                  <c:v>0.12300000000000008</c:v>
                </c:pt>
                <c:pt idx="45">
                  <c:v>7.3000000000000009E-2</c:v>
                </c:pt>
                <c:pt idx="46">
                  <c:v>0.12000000000000002</c:v>
                </c:pt>
                <c:pt idx="47">
                  <c:v>8.9000000000000065E-2</c:v>
                </c:pt>
                <c:pt idx="48">
                  <c:v>0.11799999999999998</c:v>
                </c:pt>
                <c:pt idx="49">
                  <c:v>6.6000000000000003E-2</c:v>
                </c:pt>
                <c:pt idx="50">
                  <c:v>0.129</c:v>
                </c:pt>
                <c:pt idx="51">
                  <c:v>7.1999999999999995E-2</c:v>
                </c:pt>
                <c:pt idx="52">
                  <c:v>0.13500000000000001</c:v>
                </c:pt>
                <c:pt idx="53">
                  <c:v>7.8000000000000014E-2</c:v>
                </c:pt>
                <c:pt idx="54">
                  <c:v>0.127</c:v>
                </c:pt>
                <c:pt idx="55">
                  <c:v>8.8000000000000064E-2</c:v>
                </c:pt>
                <c:pt idx="56">
                  <c:v>0.14900000000000016</c:v>
                </c:pt>
                <c:pt idx="57">
                  <c:v>6.8000000000000019E-2</c:v>
                </c:pt>
                <c:pt idx="58">
                  <c:v>0.13</c:v>
                </c:pt>
                <c:pt idx="59">
                  <c:v>8.1000000000000003E-2</c:v>
                </c:pt>
                <c:pt idx="60">
                  <c:v>0.13</c:v>
                </c:pt>
                <c:pt idx="61">
                  <c:v>9.4000000000000028E-2</c:v>
                </c:pt>
                <c:pt idx="62">
                  <c:v>0.13100000000000001</c:v>
                </c:pt>
                <c:pt idx="63">
                  <c:v>7.0999999999999994E-2</c:v>
                </c:pt>
                <c:pt idx="64">
                  <c:v>0.12400000000000008</c:v>
                </c:pt>
                <c:pt idx="65">
                  <c:v>8.5000000000000006E-2</c:v>
                </c:pt>
                <c:pt idx="66">
                  <c:v>0.125</c:v>
                </c:pt>
                <c:pt idx="67">
                  <c:v>9.6000000000000002E-2</c:v>
                </c:pt>
                <c:pt idx="68">
                  <c:v>0.12100000000000002</c:v>
                </c:pt>
                <c:pt idx="69">
                  <c:v>9.2000000000000026E-2</c:v>
                </c:pt>
                <c:pt idx="70">
                  <c:v>9.5000000000000043E-2</c:v>
                </c:pt>
                <c:pt idx="71">
                  <c:v>8.6000000000000021E-2</c:v>
                </c:pt>
                <c:pt idx="72">
                  <c:v>0.14300000000000004</c:v>
                </c:pt>
                <c:pt idx="73">
                  <c:v>9.7000000000000003E-2</c:v>
                </c:pt>
                <c:pt idx="74">
                  <c:v>0.16</c:v>
                </c:pt>
                <c:pt idx="75">
                  <c:v>0.10600000000000002</c:v>
                </c:pt>
                <c:pt idx="76">
                  <c:v>0.18200000000000016</c:v>
                </c:pt>
                <c:pt idx="77">
                  <c:v>0.111</c:v>
                </c:pt>
                <c:pt idx="78">
                  <c:v>0.18200000000000016</c:v>
                </c:pt>
                <c:pt idx="79">
                  <c:v>0.111</c:v>
                </c:pt>
                <c:pt idx="80">
                  <c:v>0.19700000000000001</c:v>
                </c:pt>
                <c:pt idx="81">
                  <c:v>0.113</c:v>
                </c:pt>
                <c:pt idx="82">
                  <c:v>0.19900000000000001</c:v>
                </c:pt>
                <c:pt idx="83">
                  <c:v>0.13300000000000001</c:v>
                </c:pt>
                <c:pt idx="84">
                  <c:v>0.20800000000000016</c:v>
                </c:pt>
                <c:pt idx="85">
                  <c:v>0.12200000000000008</c:v>
                </c:pt>
                <c:pt idx="86">
                  <c:v>0.20300000000000001</c:v>
                </c:pt>
                <c:pt idx="87">
                  <c:v>0.115</c:v>
                </c:pt>
                <c:pt idx="88">
                  <c:v>0.22700000000000001</c:v>
                </c:pt>
                <c:pt idx="89">
                  <c:v>0.13500000000000001</c:v>
                </c:pt>
                <c:pt idx="90">
                  <c:v>0.223</c:v>
                </c:pt>
                <c:pt idx="91">
                  <c:v>0.13700000000000001</c:v>
                </c:pt>
                <c:pt idx="92">
                  <c:v>0.23200000000000001</c:v>
                </c:pt>
                <c:pt idx="93">
                  <c:v>0.14100000000000001</c:v>
                </c:pt>
                <c:pt idx="94">
                  <c:v>0.24700000000000016</c:v>
                </c:pt>
                <c:pt idx="95">
                  <c:v>0.14900000000000016</c:v>
                </c:pt>
                <c:pt idx="96">
                  <c:v>0.24700000000000016</c:v>
                </c:pt>
                <c:pt idx="97">
                  <c:v>0.16700000000000001</c:v>
                </c:pt>
                <c:pt idx="98">
                  <c:v>0.26100000000000001</c:v>
                </c:pt>
                <c:pt idx="99">
                  <c:v>0.17700000000000016</c:v>
                </c:pt>
                <c:pt idx="100">
                  <c:v>0.27700000000000002</c:v>
                </c:pt>
                <c:pt idx="101">
                  <c:v>0.17900000000000016</c:v>
                </c:pt>
                <c:pt idx="102">
                  <c:v>0.30200000000000032</c:v>
                </c:pt>
                <c:pt idx="103">
                  <c:v>0.19600000000000001</c:v>
                </c:pt>
                <c:pt idx="104">
                  <c:v>0.3250000000000004</c:v>
                </c:pt>
                <c:pt idx="105">
                  <c:v>0.21600000000000016</c:v>
                </c:pt>
                <c:pt idx="106">
                  <c:v>0.3260000000000004</c:v>
                </c:pt>
                <c:pt idx="107">
                  <c:v>0.23</c:v>
                </c:pt>
                <c:pt idx="108">
                  <c:v>0.33000000000000046</c:v>
                </c:pt>
                <c:pt idx="109">
                  <c:v>0.21600000000000016</c:v>
                </c:pt>
                <c:pt idx="110">
                  <c:v>0.32900000000000046</c:v>
                </c:pt>
                <c:pt idx="111">
                  <c:v>0.224</c:v>
                </c:pt>
                <c:pt idx="112">
                  <c:v>0.3200000000000004</c:v>
                </c:pt>
                <c:pt idx="113">
                  <c:v>0.20200000000000001</c:v>
                </c:pt>
                <c:pt idx="114">
                  <c:v>0.3250000000000004</c:v>
                </c:pt>
                <c:pt idx="115">
                  <c:v>0.223</c:v>
                </c:pt>
                <c:pt idx="116">
                  <c:v>0.30800000000000033</c:v>
                </c:pt>
                <c:pt idx="117">
                  <c:v>0.23500000000000001</c:v>
                </c:pt>
                <c:pt idx="118">
                  <c:v>0.29800000000000032</c:v>
                </c:pt>
                <c:pt idx="119">
                  <c:v>0.23400000000000001</c:v>
                </c:pt>
                <c:pt idx="120">
                  <c:v>0.30400000000000038</c:v>
                </c:pt>
                <c:pt idx="121">
                  <c:v>0.255</c:v>
                </c:pt>
                <c:pt idx="122">
                  <c:v>0.27900000000000008</c:v>
                </c:pt>
                <c:pt idx="123">
                  <c:v>0.23500000000000001</c:v>
                </c:pt>
                <c:pt idx="124">
                  <c:v>0.27</c:v>
                </c:pt>
                <c:pt idx="125">
                  <c:v>0.24800000000000016</c:v>
                </c:pt>
                <c:pt idx="126">
                  <c:v>0.27800000000000002</c:v>
                </c:pt>
                <c:pt idx="127">
                  <c:v>0.23200000000000001</c:v>
                </c:pt>
                <c:pt idx="128">
                  <c:v>0.25600000000000001</c:v>
                </c:pt>
                <c:pt idx="129">
                  <c:v>0.22</c:v>
                </c:pt>
                <c:pt idx="130">
                  <c:v>0.26700000000000002</c:v>
                </c:pt>
                <c:pt idx="131">
                  <c:v>0.20900000000000016</c:v>
                </c:pt>
                <c:pt idx="132">
                  <c:v>0.24800000000000016</c:v>
                </c:pt>
                <c:pt idx="133">
                  <c:v>0.22800000000000001</c:v>
                </c:pt>
                <c:pt idx="134">
                  <c:v>0.28100000000000008</c:v>
                </c:pt>
                <c:pt idx="135">
                  <c:v>0.26</c:v>
                </c:pt>
                <c:pt idx="136">
                  <c:v>0.24500000000000016</c:v>
                </c:pt>
                <c:pt idx="137">
                  <c:v>0.34800000000000031</c:v>
                </c:pt>
                <c:pt idx="138">
                  <c:v>0.34700000000000031</c:v>
                </c:pt>
                <c:pt idx="139">
                  <c:v>0.30400000000000038</c:v>
                </c:pt>
                <c:pt idx="140">
                  <c:v>0.22800000000000001</c:v>
                </c:pt>
                <c:pt idx="141">
                  <c:v>0.30400000000000038</c:v>
                </c:pt>
                <c:pt idx="142">
                  <c:v>0.23800000000000004</c:v>
                </c:pt>
                <c:pt idx="143">
                  <c:v>0.28600000000000031</c:v>
                </c:pt>
                <c:pt idx="144">
                  <c:v>0.24500000000000016</c:v>
                </c:pt>
                <c:pt idx="145">
                  <c:v>0.31700000000000039</c:v>
                </c:pt>
                <c:pt idx="146">
                  <c:v>0.23700000000000004</c:v>
                </c:pt>
                <c:pt idx="147">
                  <c:v>0.30700000000000033</c:v>
                </c:pt>
                <c:pt idx="148">
                  <c:v>0.23900000000000016</c:v>
                </c:pt>
                <c:pt idx="149">
                  <c:v>0.31800000000000039</c:v>
                </c:pt>
                <c:pt idx="150">
                  <c:v>0.251</c:v>
                </c:pt>
                <c:pt idx="151">
                  <c:v>0.30500000000000038</c:v>
                </c:pt>
                <c:pt idx="152">
                  <c:v>0.254</c:v>
                </c:pt>
                <c:pt idx="153">
                  <c:v>0.31500000000000034</c:v>
                </c:pt>
                <c:pt idx="154">
                  <c:v>0.252</c:v>
                </c:pt>
                <c:pt idx="155">
                  <c:v>0.34200000000000008</c:v>
                </c:pt>
                <c:pt idx="156">
                  <c:v>0.24600000000000016</c:v>
                </c:pt>
                <c:pt idx="157">
                  <c:v>0.33600000000000046</c:v>
                </c:pt>
                <c:pt idx="158">
                  <c:v>0.24400000000000016</c:v>
                </c:pt>
                <c:pt idx="159">
                  <c:v>0.31600000000000039</c:v>
                </c:pt>
                <c:pt idx="160">
                  <c:v>0.23300000000000001</c:v>
                </c:pt>
                <c:pt idx="161">
                  <c:v>0.33300000000000046</c:v>
                </c:pt>
                <c:pt idx="162">
                  <c:v>0.26</c:v>
                </c:pt>
                <c:pt idx="163">
                  <c:v>0.34400000000000008</c:v>
                </c:pt>
                <c:pt idx="164">
                  <c:v>0.23500000000000001</c:v>
                </c:pt>
                <c:pt idx="165">
                  <c:v>0.33600000000000046</c:v>
                </c:pt>
                <c:pt idx="166">
                  <c:v>0.25600000000000001</c:v>
                </c:pt>
                <c:pt idx="167">
                  <c:v>0.35000000000000031</c:v>
                </c:pt>
                <c:pt idx="168">
                  <c:v>0.26900000000000002</c:v>
                </c:pt>
                <c:pt idx="169">
                  <c:v>0.34900000000000031</c:v>
                </c:pt>
                <c:pt idx="170">
                  <c:v>0.255</c:v>
                </c:pt>
                <c:pt idx="171">
                  <c:v>0.37300000000000033</c:v>
                </c:pt>
                <c:pt idx="172">
                  <c:v>0.24900000000000017</c:v>
                </c:pt>
                <c:pt idx="173">
                  <c:v>0.36900000000000038</c:v>
                </c:pt>
                <c:pt idx="174">
                  <c:v>0.25700000000000001</c:v>
                </c:pt>
                <c:pt idx="175">
                  <c:v>0.35600000000000032</c:v>
                </c:pt>
                <c:pt idx="176">
                  <c:v>0.23400000000000001</c:v>
                </c:pt>
                <c:pt idx="177">
                  <c:v>0.35200000000000031</c:v>
                </c:pt>
                <c:pt idx="178">
                  <c:v>0.252</c:v>
                </c:pt>
                <c:pt idx="179">
                  <c:v>0.35900000000000032</c:v>
                </c:pt>
                <c:pt idx="180">
                  <c:v>0.255</c:v>
                </c:pt>
                <c:pt idx="181">
                  <c:v>0.33500000000000046</c:v>
                </c:pt>
                <c:pt idx="182">
                  <c:v>0.25</c:v>
                </c:pt>
                <c:pt idx="183">
                  <c:v>0.33600000000000046</c:v>
                </c:pt>
                <c:pt idx="184">
                  <c:v>0.25</c:v>
                </c:pt>
                <c:pt idx="185">
                  <c:v>0.29800000000000032</c:v>
                </c:pt>
                <c:pt idx="186">
                  <c:v>0.24900000000000017</c:v>
                </c:pt>
                <c:pt idx="187">
                  <c:v>0.27700000000000002</c:v>
                </c:pt>
                <c:pt idx="188">
                  <c:v>0.22700000000000001</c:v>
                </c:pt>
                <c:pt idx="189">
                  <c:v>0.24100000000000016</c:v>
                </c:pt>
                <c:pt idx="190">
                  <c:v>0.23600000000000004</c:v>
                </c:pt>
                <c:pt idx="191">
                  <c:v>0.23700000000000004</c:v>
                </c:pt>
                <c:pt idx="192">
                  <c:v>0.21500000000000016</c:v>
                </c:pt>
                <c:pt idx="193">
                  <c:v>0.21600000000000016</c:v>
                </c:pt>
                <c:pt idx="194">
                  <c:v>0.20600000000000004</c:v>
                </c:pt>
                <c:pt idx="195">
                  <c:v>0.21100000000000016</c:v>
                </c:pt>
                <c:pt idx="196">
                  <c:v>0.21100000000000016</c:v>
                </c:pt>
                <c:pt idx="197">
                  <c:v>0.20600000000000004</c:v>
                </c:pt>
                <c:pt idx="198">
                  <c:v>0.223</c:v>
                </c:pt>
                <c:pt idx="199">
                  <c:v>0.222</c:v>
                </c:pt>
                <c:pt idx="200">
                  <c:v>0.21100000000000016</c:v>
                </c:pt>
                <c:pt idx="201">
                  <c:v>0.2</c:v>
                </c:pt>
                <c:pt idx="202">
                  <c:v>0.21000000000000016</c:v>
                </c:pt>
                <c:pt idx="203">
                  <c:v>0.21000000000000016</c:v>
                </c:pt>
                <c:pt idx="204">
                  <c:v>0.20900000000000016</c:v>
                </c:pt>
                <c:pt idx="205">
                  <c:v>0.221</c:v>
                </c:pt>
                <c:pt idx="206">
                  <c:v>0.21400000000000016</c:v>
                </c:pt>
                <c:pt idx="207">
                  <c:v>0.20300000000000001</c:v>
                </c:pt>
                <c:pt idx="208">
                  <c:v>0.21900000000000017</c:v>
                </c:pt>
                <c:pt idx="209">
                  <c:v>0.224</c:v>
                </c:pt>
                <c:pt idx="210">
                  <c:v>0.21500000000000016</c:v>
                </c:pt>
                <c:pt idx="211">
                  <c:v>0.21800000000000017</c:v>
                </c:pt>
                <c:pt idx="212">
                  <c:v>0.23400000000000001</c:v>
                </c:pt>
                <c:pt idx="213">
                  <c:v>0.23400000000000001</c:v>
                </c:pt>
                <c:pt idx="214">
                  <c:v>0.255</c:v>
                </c:pt>
                <c:pt idx="215">
                  <c:v>0.255</c:v>
                </c:pt>
                <c:pt idx="216">
                  <c:v>0.255</c:v>
                </c:pt>
                <c:pt idx="217">
                  <c:v>0.27400000000000002</c:v>
                </c:pt>
                <c:pt idx="218">
                  <c:v>0.25800000000000001</c:v>
                </c:pt>
                <c:pt idx="219">
                  <c:v>0.30000000000000032</c:v>
                </c:pt>
                <c:pt idx="220">
                  <c:v>0.26700000000000002</c:v>
                </c:pt>
                <c:pt idx="221">
                  <c:v>0.29300000000000032</c:v>
                </c:pt>
                <c:pt idx="222">
                  <c:v>0.26500000000000001</c:v>
                </c:pt>
                <c:pt idx="223">
                  <c:v>0.28800000000000031</c:v>
                </c:pt>
                <c:pt idx="224">
                  <c:v>0.26500000000000001</c:v>
                </c:pt>
                <c:pt idx="225">
                  <c:v>0.31200000000000033</c:v>
                </c:pt>
                <c:pt idx="226">
                  <c:v>0.28700000000000031</c:v>
                </c:pt>
                <c:pt idx="227">
                  <c:v>0.30800000000000033</c:v>
                </c:pt>
                <c:pt idx="228">
                  <c:v>0.27800000000000002</c:v>
                </c:pt>
                <c:pt idx="229">
                  <c:v>0.33400000000000046</c:v>
                </c:pt>
                <c:pt idx="230">
                  <c:v>0.26400000000000001</c:v>
                </c:pt>
                <c:pt idx="231">
                  <c:v>0.33500000000000046</c:v>
                </c:pt>
                <c:pt idx="232">
                  <c:v>0.28400000000000031</c:v>
                </c:pt>
                <c:pt idx="233">
                  <c:v>0.3260000000000004</c:v>
                </c:pt>
                <c:pt idx="234">
                  <c:v>0.27100000000000002</c:v>
                </c:pt>
                <c:pt idx="235">
                  <c:v>0.33800000000000047</c:v>
                </c:pt>
                <c:pt idx="236">
                  <c:v>0.29200000000000031</c:v>
                </c:pt>
                <c:pt idx="237">
                  <c:v>0.34300000000000008</c:v>
                </c:pt>
                <c:pt idx="238">
                  <c:v>0.30200000000000032</c:v>
                </c:pt>
                <c:pt idx="239">
                  <c:v>0.35100000000000031</c:v>
                </c:pt>
                <c:pt idx="240">
                  <c:v>0.31100000000000033</c:v>
                </c:pt>
                <c:pt idx="241">
                  <c:v>0.36600000000000038</c:v>
                </c:pt>
                <c:pt idx="242">
                  <c:v>0.30900000000000033</c:v>
                </c:pt>
                <c:pt idx="243">
                  <c:v>0.37900000000000039</c:v>
                </c:pt>
                <c:pt idx="244">
                  <c:v>0.29200000000000031</c:v>
                </c:pt>
                <c:pt idx="245">
                  <c:v>0.36600000000000038</c:v>
                </c:pt>
                <c:pt idx="246">
                  <c:v>0.28600000000000031</c:v>
                </c:pt>
                <c:pt idx="247">
                  <c:v>0.35200000000000031</c:v>
                </c:pt>
                <c:pt idx="248">
                  <c:v>0.28300000000000008</c:v>
                </c:pt>
                <c:pt idx="249">
                  <c:v>0.3850000000000004</c:v>
                </c:pt>
                <c:pt idx="250">
                  <c:v>0.30500000000000038</c:v>
                </c:pt>
                <c:pt idx="251">
                  <c:v>0.40300000000000002</c:v>
                </c:pt>
                <c:pt idx="252">
                  <c:v>0.30100000000000032</c:v>
                </c:pt>
                <c:pt idx="253">
                  <c:v>0.42200000000000032</c:v>
                </c:pt>
                <c:pt idx="254">
                  <c:v>0.31200000000000033</c:v>
                </c:pt>
                <c:pt idx="255">
                  <c:v>0.3890000000000004</c:v>
                </c:pt>
                <c:pt idx="256">
                  <c:v>0.31600000000000039</c:v>
                </c:pt>
                <c:pt idx="257">
                  <c:v>0.3880000000000004</c:v>
                </c:pt>
                <c:pt idx="258">
                  <c:v>0.28900000000000031</c:v>
                </c:pt>
                <c:pt idx="259">
                  <c:v>0.3840000000000004</c:v>
                </c:pt>
                <c:pt idx="260">
                  <c:v>0.29000000000000031</c:v>
                </c:pt>
                <c:pt idx="261">
                  <c:v>0.3830000000000004</c:v>
                </c:pt>
                <c:pt idx="262">
                  <c:v>0.27900000000000008</c:v>
                </c:pt>
                <c:pt idx="263">
                  <c:v>0.39800000000000046</c:v>
                </c:pt>
                <c:pt idx="264">
                  <c:v>0.28300000000000008</c:v>
                </c:pt>
                <c:pt idx="265">
                  <c:v>0.41600000000000031</c:v>
                </c:pt>
                <c:pt idx="266">
                  <c:v>0.28900000000000031</c:v>
                </c:pt>
                <c:pt idx="267">
                  <c:v>0.41200000000000031</c:v>
                </c:pt>
                <c:pt idx="268">
                  <c:v>0.30800000000000033</c:v>
                </c:pt>
                <c:pt idx="269">
                  <c:v>0.41500000000000031</c:v>
                </c:pt>
                <c:pt idx="270">
                  <c:v>0.30400000000000038</c:v>
                </c:pt>
                <c:pt idx="271">
                  <c:v>0.42100000000000032</c:v>
                </c:pt>
                <c:pt idx="272">
                  <c:v>0.29100000000000031</c:v>
                </c:pt>
                <c:pt idx="273">
                  <c:v>0.42200000000000032</c:v>
                </c:pt>
                <c:pt idx="274">
                  <c:v>0.28400000000000031</c:v>
                </c:pt>
                <c:pt idx="275">
                  <c:v>0.42100000000000032</c:v>
                </c:pt>
                <c:pt idx="276">
                  <c:v>0.29900000000000032</c:v>
                </c:pt>
                <c:pt idx="277">
                  <c:v>0.42800000000000032</c:v>
                </c:pt>
                <c:pt idx="278">
                  <c:v>0.27</c:v>
                </c:pt>
                <c:pt idx="279">
                  <c:v>0.43900000000000033</c:v>
                </c:pt>
                <c:pt idx="280">
                  <c:v>0.28600000000000031</c:v>
                </c:pt>
                <c:pt idx="281">
                  <c:v>0.42400000000000032</c:v>
                </c:pt>
                <c:pt idx="282">
                  <c:v>0.24600000000000016</c:v>
                </c:pt>
                <c:pt idx="283">
                  <c:v>0.39200000000000046</c:v>
                </c:pt>
                <c:pt idx="284">
                  <c:v>0.23700000000000004</c:v>
                </c:pt>
                <c:pt idx="285">
                  <c:v>0.38100000000000039</c:v>
                </c:pt>
                <c:pt idx="286">
                  <c:v>0.20900000000000016</c:v>
                </c:pt>
                <c:pt idx="287">
                  <c:v>0.34700000000000031</c:v>
                </c:pt>
                <c:pt idx="288">
                  <c:v>0.21300000000000016</c:v>
                </c:pt>
                <c:pt idx="289">
                  <c:v>0.33900000000000047</c:v>
                </c:pt>
                <c:pt idx="290">
                  <c:v>0.19500000000000001</c:v>
                </c:pt>
                <c:pt idx="291">
                  <c:v>0.31900000000000039</c:v>
                </c:pt>
                <c:pt idx="292">
                  <c:v>0.17900000000000016</c:v>
                </c:pt>
                <c:pt idx="293">
                  <c:v>0.31900000000000039</c:v>
                </c:pt>
                <c:pt idx="294">
                  <c:v>0.17400000000000004</c:v>
                </c:pt>
                <c:pt idx="295">
                  <c:v>0.29100000000000031</c:v>
                </c:pt>
                <c:pt idx="296">
                  <c:v>0.16300000000000001</c:v>
                </c:pt>
                <c:pt idx="297">
                  <c:v>0.24400000000000016</c:v>
                </c:pt>
                <c:pt idx="298">
                  <c:v>0.14400000000000004</c:v>
                </c:pt>
                <c:pt idx="299">
                  <c:v>0.23</c:v>
                </c:pt>
                <c:pt idx="300">
                  <c:v>0.13400000000000001</c:v>
                </c:pt>
                <c:pt idx="301">
                  <c:v>0.21500000000000016</c:v>
                </c:pt>
                <c:pt idx="302">
                  <c:v>0.114</c:v>
                </c:pt>
                <c:pt idx="303">
                  <c:v>0.17200000000000001</c:v>
                </c:pt>
                <c:pt idx="304">
                  <c:v>0.10100000000000002</c:v>
                </c:pt>
                <c:pt idx="305">
                  <c:v>0.15200000000000016</c:v>
                </c:pt>
                <c:pt idx="306">
                  <c:v>9.8000000000000129E-2</c:v>
                </c:pt>
                <c:pt idx="307">
                  <c:v>0.18200000000000016</c:v>
                </c:pt>
                <c:pt idx="308">
                  <c:v>0.10400000000000002</c:v>
                </c:pt>
                <c:pt idx="309">
                  <c:v>0.18200000000000016</c:v>
                </c:pt>
                <c:pt idx="310">
                  <c:v>0.10700000000000008</c:v>
                </c:pt>
                <c:pt idx="311">
                  <c:v>0.17700000000000016</c:v>
                </c:pt>
                <c:pt idx="312">
                  <c:v>0.13100000000000001</c:v>
                </c:pt>
                <c:pt idx="313">
                  <c:v>0.24400000000000016</c:v>
                </c:pt>
                <c:pt idx="314">
                  <c:v>0.125</c:v>
                </c:pt>
                <c:pt idx="315">
                  <c:v>0.252</c:v>
                </c:pt>
                <c:pt idx="316">
                  <c:v>0.14000000000000001</c:v>
                </c:pt>
                <c:pt idx="317">
                  <c:v>0.25600000000000001</c:v>
                </c:pt>
                <c:pt idx="318">
                  <c:v>0.14500000000000016</c:v>
                </c:pt>
                <c:pt idx="319">
                  <c:v>0.29100000000000031</c:v>
                </c:pt>
                <c:pt idx="320">
                  <c:v>0.15700000000000017</c:v>
                </c:pt>
                <c:pt idx="321">
                  <c:v>0.3270000000000004</c:v>
                </c:pt>
                <c:pt idx="322">
                  <c:v>0.17600000000000016</c:v>
                </c:pt>
                <c:pt idx="323">
                  <c:v>0.34</c:v>
                </c:pt>
                <c:pt idx="324">
                  <c:v>0.17300000000000001</c:v>
                </c:pt>
                <c:pt idx="325">
                  <c:v>0.35300000000000031</c:v>
                </c:pt>
                <c:pt idx="326">
                  <c:v>0.18300000000000016</c:v>
                </c:pt>
                <c:pt idx="327">
                  <c:v>0.35500000000000032</c:v>
                </c:pt>
                <c:pt idx="328">
                  <c:v>0.17100000000000001</c:v>
                </c:pt>
                <c:pt idx="329">
                  <c:v>0.35100000000000031</c:v>
                </c:pt>
                <c:pt idx="330">
                  <c:v>0.18500000000000016</c:v>
                </c:pt>
                <c:pt idx="331">
                  <c:v>0.34400000000000008</c:v>
                </c:pt>
                <c:pt idx="332">
                  <c:v>0.18100000000000016</c:v>
                </c:pt>
                <c:pt idx="333">
                  <c:v>0.33700000000000047</c:v>
                </c:pt>
                <c:pt idx="334">
                  <c:v>0.18800000000000017</c:v>
                </c:pt>
                <c:pt idx="335">
                  <c:v>0.35700000000000032</c:v>
                </c:pt>
                <c:pt idx="336">
                  <c:v>0.17600000000000016</c:v>
                </c:pt>
                <c:pt idx="337">
                  <c:v>0.34500000000000008</c:v>
                </c:pt>
                <c:pt idx="338">
                  <c:v>0.20900000000000016</c:v>
                </c:pt>
                <c:pt idx="339">
                  <c:v>0.35500000000000032</c:v>
                </c:pt>
                <c:pt idx="340">
                  <c:v>0.16300000000000001</c:v>
                </c:pt>
                <c:pt idx="341">
                  <c:v>0.27300000000000002</c:v>
                </c:pt>
                <c:pt idx="342">
                  <c:v>0.112</c:v>
                </c:pt>
                <c:pt idx="343">
                  <c:v>0.17500000000000004</c:v>
                </c:pt>
                <c:pt idx="344">
                  <c:v>9.5000000000000043E-2</c:v>
                </c:pt>
                <c:pt idx="345">
                  <c:v>0.15100000000000016</c:v>
                </c:pt>
                <c:pt idx="346">
                  <c:v>9.4000000000000028E-2</c:v>
                </c:pt>
                <c:pt idx="347">
                  <c:v>0.15200000000000016</c:v>
                </c:pt>
                <c:pt idx="348">
                  <c:v>9.6000000000000002E-2</c:v>
                </c:pt>
                <c:pt idx="349">
                  <c:v>0.15400000000000016</c:v>
                </c:pt>
                <c:pt idx="350">
                  <c:v>9.0000000000000024E-2</c:v>
                </c:pt>
                <c:pt idx="351">
                  <c:v>0.14600000000000016</c:v>
                </c:pt>
                <c:pt idx="352">
                  <c:v>0.10700000000000008</c:v>
                </c:pt>
                <c:pt idx="353">
                  <c:v>0.16500000000000001</c:v>
                </c:pt>
                <c:pt idx="354">
                  <c:v>0.10199999999999998</c:v>
                </c:pt>
                <c:pt idx="355">
                  <c:v>0.16800000000000001</c:v>
                </c:pt>
                <c:pt idx="356">
                  <c:v>0.1</c:v>
                </c:pt>
                <c:pt idx="357">
                  <c:v>0.15400000000000016</c:v>
                </c:pt>
                <c:pt idx="358">
                  <c:v>9.4000000000000028E-2</c:v>
                </c:pt>
                <c:pt idx="359">
                  <c:v>0.15600000000000017</c:v>
                </c:pt>
                <c:pt idx="360">
                  <c:v>9.9000000000000046E-2</c:v>
                </c:pt>
                <c:pt idx="361">
                  <c:v>0.15400000000000016</c:v>
                </c:pt>
                <c:pt idx="362">
                  <c:v>9.3000000000000138E-2</c:v>
                </c:pt>
                <c:pt idx="363">
                  <c:v>0.15100000000000016</c:v>
                </c:pt>
                <c:pt idx="364">
                  <c:v>9.2000000000000026E-2</c:v>
                </c:pt>
                <c:pt idx="365">
                  <c:v>0.15100000000000016</c:v>
                </c:pt>
                <c:pt idx="366">
                  <c:v>9.6000000000000002E-2</c:v>
                </c:pt>
                <c:pt idx="367">
                  <c:v>0.15400000000000016</c:v>
                </c:pt>
                <c:pt idx="368">
                  <c:v>0.10199999999999998</c:v>
                </c:pt>
                <c:pt idx="369">
                  <c:v>0.15900000000000017</c:v>
                </c:pt>
                <c:pt idx="370">
                  <c:v>9.9000000000000046E-2</c:v>
                </c:pt>
                <c:pt idx="371">
                  <c:v>0.15900000000000017</c:v>
                </c:pt>
                <c:pt idx="372">
                  <c:v>0.10199999999999998</c:v>
                </c:pt>
                <c:pt idx="373">
                  <c:v>0.15800000000000017</c:v>
                </c:pt>
                <c:pt idx="374">
                  <c:v>9.8000000000000129E-2</c:v>
                </c:pt>
                <c:pt idx="375">
                  <c:v>0.15900000000000017</c:v>
                </c:pt>
                <c:pt idx="376">
                  <c:v>9.1000000000000025E-2</c:v>
                </c:pt>
                <c:pt idx="377">
                  <c:v>0.16400000000000001</c:v>
                </c:pt>
                <c:pt idx="378">
                  <c:v>0.1</c:v>
                </c:pt>
                <c:pt idx="379">
                  <c:v>0.17200000000000001</c:v>
                </c:pt>
                <c:pt idx="380">
                  <c:v>0.1</c:v>
                </c:pt>
                <c:pt idx="381">
                  <c:v>0.17500000000000004</c:v>
                </c:pt>
                <c:pt idx="382">
                  <c:v>0.1</c:v>
                </c:pt>
                <c:pt idx="383">
                  <c:v>0.19600000000000001</c:v>
                </c:pt>
                <c:pt idx="384">
                  <c:v>0.11899999999999998</c:v>
                </c:pt>
                <c:pt idx="385">
                  <c:v>0.20500000000000004</c:v>
                </c:pt>
                <c:pt idx="386">
                  <c:v>0.114</c:v>
                </c:pt>
                <c:pt idx="387">
                  <c:v>0.18800000000000017</c:v>
                </c:pt>
                <c:pt idx="388">
                  <c:v>0.13200000000000001</c:v>
                </c:pt>
                <c:pt idx="389">
                  <c:v>0.23400000000000001</c:v>
                </c:pt>
                <c:pt idx="390">
                  <c:v>0.14800000000000016</c:v>
                </c:pt>
                <c:pt idx="391">
                  <c:v>0.26500000000000001</c:v>
                </c:pt>
                <c:pt idx="392">
                  <c:v>0.16900000000000001</c:v>
                </c:pt>
                <c:pt idx="393">
                  <c:v>0.30600000000000038</c:v>
                </c:pt>
                <c:pt idx="394">
                  <c:v>0.193</c:v>
                </c:pt>
                <c:pt idx="395">
                  <c:v>0.35500000000000032</c:v>
                </c:pt>
                <c:pt idx="396">
                  <c:v>0.20500000000000004</c:v>
                </c:pt>
                <c:pt idx="397">
                  <c:v>0.39400000000000046</c:v>
                </c:pt>
                <c:pt idx="398">
                  <c:v>0.20900000000000016</c:v>
                </c:pt>
                <c:pt idx="399">
                  <c:v>0.39800000000000046</c:v>
                </c:pt>
                <c:pt idx="400">
                  <c:v>0.2</c:v>
                </c:pt>
                <c:pt idx="401">
                  <c:v>0.40300000000000002</c:v>
                </c:pt>
                <c:pt idx="402">
                  <c:v>0.20500000000000004</c:v>
                </c:pt>
                <c:pt idx="403">
                  <c:v>0.40300000000000002</c:v>
                </c:pt>
                <c:pt idx="404">
                  <c:v>0.21600000000000016</c:v>
                </c:pt>
                <c:pt idx="405">
                  <c:v>0.40600000000000008</c:v>
                </c:pt>
                <c:pt idx="406">
                  <c:v>0.21100000000000016</c:v>
                </c:pt>
                <c:pt idx="407">
                  <c:v>0.40700000000000008</c:v>
                </c:pt>
                <c:pt idx="408">
                  <c:v>0.19500000000000001</c:v>
                </c:pt>
                <c:pt idx="409">
                  <c:v>0.4</c:v>
                </c:pt>
                <c:pt idx="410">
                  <c:v>0.19600000000000001</c:v>
                </c:pt>
                <c:pt idx="411">
                  <c:v>0.40400000000000008</c:v>
                </c:pt>
                <c:pt idx="412">
                  <c:v>0.2</c:v>
                </c:pt>
                <c:pt idx="413">
                  <c:v>0.40200000000000002</c:v>
                </c:pt>
                <c:pt idx="414">
                  <c:v>0.20300000000000001</c:v>
                </c:pt>
                <c:pt idx="415">
                  <c:v>0.3880000000000004</c:v>
                </c:pt>
                <c:pt idx="416">
                  <c:v>0.21200000000000016</c:v>
                </c:pt>
                <c:pt idx="417">
                  <c:v>0.39600000000000046</c:v>
                </c:pt>
                <c:pt idx="418">
                  <c:v>0.21600000000000016</c:v>
                </c:pt>
                <c:pt idx="419">
                  <c:v>0.38200000000000039</c:v>
                </c:pt>
                <c:pt idx="420">
                  <c:v>0.23400000000000001</c:v>
                </c:pt>
                <c:pt idx="421">
                  <c:v>0.36600000000000038</c:v>
                </c:pt>
                <c:pt idx="422">
                  <c:v>0.223</c:v>
                </c:pt>
                <c:pt idx="423">
                  <c:v>0.40400000000000008</c:v>
                </c:pt>
                <c:pt idx="424">
                  <c:v>0.23500000000000001</c:v>
                </c:pt>
                <c:pt idx="425">
                  <c:v>0.42000000000000032</c:v>
                </c:pt>
                <c:pt idx="426">
                  <c:v>0.24900000000000017</c:v>
                </c:pt>
                <c:pt idx="427">
                  <c:v>0.41400000000000031</c:v>
                </c:pt>
                <c:pt idx="428">
                  <c:v>0.19400000000000001</c:v>
                </c:pt>
                <c:pt idx="429">
                  <c:v>0.41100000000000031</c:v>
                </c:pt>
                <c:pt idx="430">
                  <c:v>0.22</c:v>
                </c:pt>
                <c:pt idx="431">
                  <c:v>0.41200000000000031</c:v>
                </c:pt>
                <c:pt idx="432">
                  <c:v>0.23200000000000001</c:v>
                </c:pt>
                <c:pt idx="433">
                  <c:v>0.41500000000000031</c:v>
                </c:pt>
                <c:pt idx="434">
                  <c:v>0.22600000000000001</c:v>
                </c:pt>
                <c:pt idx="435">
                  <c:v>0.43000000000000033</c:v>
                </c:pt>
                <c:pt idx="436">
                  <c:v>0.22700000000000001</c:v>
                </c:pt>
                <c:pt idx="437">
                  <c:v>0.42700000000000032</c:v>
                </c:pt>
                <c:pt idx="438">
                  <c:v>0.221</c:v>
                </c:pt>
                <c:pt idx="439">
                  <c:v>0.41100000000000031</c:v>
                </c:pt>
                <c:pt idx="440">
                  <c:v>0.21800000000000017</c:v>
                </c:pt>
                <c:pt idx="441">
                  <c:v>0.39900000000000047</c:v>
                </c:pt>
                <c:pt idx="442">
                  <c:v>0.23300000000000001</c:v>
                </c:pt>
                <c:pt idx="443">
                  <c:v>0.41200000000000031</c:v>
                </c:pt>
                <c:pt idx="444">
                  <c:v>0.223</c:v>
                </c:pt>
                <c:pt idx="445">
                  <c:v>0.42300000000000032</c:v>
                </c:pt>
                <c:pt idx="446">
                  <c:v>0.24700000000000016</c:v>
                </c:pt>
                <c:pt idx="447">
                  <c:v>0.43100000000000038</c:v>
                </c:pt>
                <c:pt idx="448">
                  <c:v>0.23900000000000016</c:v>
                </c:pt>
                <c:pt idx="449">
                  <c:v>0.41300000000000031</c:v>
                </c:pt>
                <c:pt idx="450">
                  <c:v>0.27600000000000002</c:v>
                </c:pt>
                <c:pt idx="451">
                  <c:v>0.43300000000000033</c:v>
                </c:pt>
                <c:pt idx="452">
                  <c:v>0.24200000000000016</c:v>
                </c:pt>
                <c:pt idx="453">
                  <c:v>0.44</c:v>
                </c:pt>
                <c:pt idx="454">
                  <c:v>0.254</c:v>
                </c:pt>
                <c:pt idx="455">
                  <c:v>0.44800000000000001</c:v>
                </c:pt>
                <c:pt idx="456">
                  <c:v>0.28100000000000008</c:v>
                </c:pt>
                <c:pt idx="457">
                  <c:v>0.43300000000000033</c:v>
                </c:pt>
                <c:pt idx="458">
                  <c:v>0.28300000000000008</c:v>
                </c:pt>
                <c:pt idx="459">
                  <c:v>0.46700000000000008</c:v>
                </c:pt>
                <c:pt idx="460">
                  <c:v>0.27400000000000002</c:v>
                </c:pt>
                <c:pt idx="461">
                  <c:v>0.442</c:v>
                </c:pt>
                <c:pt idx="462">
                  <c:v>0.27500000000000002</c:v>
                </c:pt>
                <c:pt idx="463">
                  <c:v>0.441</c:v>
                </c:pt>
                <c:pt idx="464">
                  <c:v>0.27700000000000002</c:v>
                </c:pt>
                <c:pt idx="465">
                  <c:v>0.45700000000000002</c:v>
                </c:pt>
                <c:pt idx="466">
                  <c:v>0.28200000000000008</c:v>
                </c:pt>
                <c:pt idx="467">
                  <c:v>0.42400000000000032</c:v>
                </c:pt>
                <c:pt idx="468">
                  <c:v>0.28100000000000008</c:v>
                </c:pt>
                <c:pt idx="469">
                  <c:v>0.42900000000000038</c:v>
                </c:pt>
                <c:pt idx="470">
                  <c:v>0.27800000000000002</c:v>
                </c:pt>
                <c:pt idx="471">
                  <c:v>0.41500000000000031</c:v>
                </c:pt>
                <c:pt idx="472">
                  <c:v>0.27400000000000002</c:v>
                </c:pt>
                <c:pt idx="473">
                  <c:v>0.42400000000000032</c:v>
                </c:pt>
                <c:pt idx="474">
                  <c:v>0.28700000000000031</c:v>
                </c:pt>
                <c:pt idx="475">
                  <c:v>0.40600000000000008</c:v>
                </c:pt>
                <c:pt idx="476">
                  <c:v>0.27300000000000002</c:v>
                </c:pt>
                <c:pt idx="477">
                  <c:v>0.40400000000000008</c:v>
                </c:pt>
                <c:pt idx="478">
                  <c:v>0.28900000000000031</c:v>
                </c:pt>
                <c:pt idx="479">
                  <c:v>0.37900000000000039</c:v>
                </c:pt>
                <c:pt idx="480">
                  <c:v>0.27600000000000002</c:v>
                </c:pt>
                <c:pt idx="481">
                  <c:v>0.37400000000000033</c:v>
                </c:pt>
                <c:pt idx="482">
                  <c:v>0.27400000000000002</c:v>
                </c:pt>
                <c:pt idx="483">
                  <c:v>0.36200000000000032</c:v>
                </c:pt>
                <c:pt idx="484">
                  <c:v>0.29100000000000031</c:v>
                </c:pt>
                <c:pt idx="485">
                  <c:v>0.35500000000000032</c:v>
                </c:pt>
                <c:pt idx="486">
                  <c:v>0.29700000000000032</c:v>
                </c:pt>
                <c:pt idx="487">
                  <c:v>0.34900000000000031</c:v>
                </c:pt>
                <c:pt idx="488">
                  <c:v>0.28300000000000008</c:v>
                </c:pt>
                <c:pt idx="489">
                  <c:v>0.3240000000000004</c:v>
                </c:pt>
                <c:pt idx="490">
                  <c:v>0.28600000000000031</c:v>
                </c:pt>
                <c:pt idx="491">
                  <c:v>0.34100000000000008</c:v>
                </c:pt>
                <c:pt idx="492">
                  <c:v>0.28900000000000031</c:v>
                </c:pt>
                <c:pt idx="493">
                  <c:v>0.32900000000000046</c:v>
                </c:pt>
                <c:pt idx="494">
                  <c:v>0.28900000000000031</c:v>
                </c:pt>
              </c:numCache>
            </c:numRef>
          </c:val>
        </c:ser>
        <c:marker val="1"/>
        <c:axId val="96843264"/>
        <c:axId val="96844800"/>
      </c:lineChart>
      <c:catAx>
        <c:axId val="96843264"/>
        <c:scaling>
          <c:orientation val="minMax"/>
        </c:scaling>
        <c:axPos val="b"/>
        <c:tickLblPos val="nextTo"/>
        <c:crossAx val="96844800"/>
        <c:crosses val="autoZero"/>
        <c:auto val="1"/>
        <c:lblAlgn val="ctr"/>
        <c:lblOffset val="100"/>
      </c:catAx>
      <c:valAx>
        <c:axId val="96844800"/>
        <c:scaling>
          <c:orientation val="minMax"/>
        </c:scaling>
        <c:axPos val="l"/>
        <c:majorGridlines/>
        <c:numFmt formatCode="General" sourceLinked="1"/>
        <c:tickLblPos val="nextTo"/>
        <c:crossAx val="96843264"/>
        <c:crosses val="autoZero"/>
        <c:crossBetween val="between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4B06A1C-1CBC-40BB-AF7A-C4B2374642CD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1EEEB9-A317-4656-85B8-B2538E136F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97962DF-D6D1-4B50-BB0A-80FBD3D89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3800" y="693738"/>
            <a:ext cx="4624388" cy="34686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298" y="4393790"/>
            <a:ext cx="5141807" cy="424018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482" tIns="46741" rIns="93482" bIns="467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3800" y="693738"/>
            <a:ext cx="4624388" cy="34686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298" y="4393790"/>
            <a:ext cx="5141807" cy="424018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482" tIns="46741" rIns="93482" bIns="467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3800" y="693738"/>
            <a:ext cx="4624388" cy="34686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298" y="4393790"/>
            <a:ext cx="5141807" cy="424018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482" tIns="46741" rIns="93482" bIns="46741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3AFE-B2AF-4B73-B26F-F21740211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BD0F9-7C72-4E1C-B6BE-548A0F9BD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DC810-E84A-4A15-A4B3-456267AF7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3C202-B261-41DD-9ABE-F1CF79A8D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036FA-632C-4BD4-86C6-453304E25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956B4-F47C-4CCB-991A-4C37480BE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F9AC5-96E3-4EC8-90EC-43AA80433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42FAC-F463-44F1-8880-2E760C86E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CCFA0-B27B-4BBE-BA68-6B8ED4917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96168-1075-4DB0-B1E7-0863325B4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F5902-AFB8-4A57-8D5C-42828B995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19B52-6ABD-4A27-85DA-4CB71A5A1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F13427F-C151-4850-B4B6-2FDDEBD95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_____Microsoft_Office_Excel_97-20031.xls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D4EF37A-629A-4CB9-84C9-2E519A533171}" type="slidenum">
              <a:rPr lang="en-US"/>
              <a:pPr/>
              <a:t>1</a:t>
            </a:fld>
            <a:endParaRPr lang="en-US"/>
          </a:p>
        </p:txBody>
      </p:sp>
      <p:pic>
        <p:nvPicPr>
          <p:cNvPr id="5123" name="Picture 4" descr="100_10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6000" contrast="2000"/>
          </a:blip>
          <a:srcRect/>
          <a:stretch>
            <a:fillRect/>
          </a:stretch>
        </p:blipFill>
        <p:spPr>
          <a:xfrm>
            <a:off x="-457200" y="0"/>
            <a:ext cx="9982200" cy="6858000"/>
          </a:xfrm>
          <a:noFill/>
        </p:spPr>
      </p:pic>
      <p:sp>
        <p:nvSpPr>
          <p:cNvPr id="5124" name="Rectangle 5"/>
          <p:cNvSpPr>
            <a:spLocks noGrp="1" noChangeArrowheads="1"/>
          </p:cNvSpPr>
          <p:nvPr>
            <p:ph type="title"/>
          </p:nvPr>
        </p:nvSpPr>
        <p:spPr>
          <a:xfrm>
            <a:off x="-304800" y="76200"/>
            <a:ext cx="9448800" cy="31242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accent2"/>
                </a:solidFill>
              </a:rPr>
              <a:t>Development and Application of </a:t>
            </a:r>
            <a:r>
              <a:rPr lang="en-US" sz="3600" b="1" dirty="0" err="1" smtClean="0">
                <a:solidFill>
                  <a:schemeClr val="accent2"/>
                </a:solidFill>
              </a:rPr>
              <a:t>Picosecond</a:t>
            </a:r>
            <a:r>
              <a:rPr lang="en-US" sz="3600" b="1" dirty="0" smtClean="0">
                <a:solidFill>
                  <a:schemeClr val="accent2"/>
                </a:solidFill>
              </a:rPr>
              <a:t> Lifetime Analyses in the Upper Ocean for the Interpretation of Solar-Induced Chlorophyll Fluorescence Signals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304800" y="3282077"/>
            <a:ext cx="8001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400" b="1" u="sng" dirty="0"/>
              <a:t>Maxim </a:t>
            </a:r>
            <a:r>
              <a:rPr lang="en-US" sz="2400" b="1" u="sng" dirty="0" err="1"/>
              <a:t>Gorbunov</a:t>
            </a:r>
            <a:r>
              <a:rPr lang="en-US" sz="2400" b="1" dirty="0"/>
              <a:t>, </a:t>
            </a:r>
            <a:r>
              <a:rPr lang="en-US" sz="2400" b="1" dirty="0" err="1"/>
              <a:t>Fedor</a:t>
            </a:r>
            <a:r>
              <a:rPr lang="en-US" sz="2400" b="1" dirty="0"/>
              <a:t> </a:t>
            </a:r>
            <a:r>
              <a:rPr lang="en-US" sz="2400" b="1" dirty="0" err="1"/>
              <a:t>Kuzminov</a:t>
            </a:r>
            <a:r>
              <a:rPr lang="en-US" sz="2400" b="1" dirty="0"/>
              <a:t>, </a:t>
            </a:r>
            <a:r>
              <a:rPr lang="en-US" sz="2400" b="1" dirty="0" err="1" smtClean="0"/>
              <a:t>Chengyi</a:t>
            </a:r>
            <a:r>
              <a:rPr lang="en-US" sz="2400" b="1" dirty="0" smtClean="0"/>
              <a:t> Yan, and </a:t>
            </a:r>
            <a:r>
              <a:rPr lang="en-US" sz="2400" b="1" dirty="0"/>
              <a:t>Paul </a:t>
            </a:r>
            <a:r>
              <a:rPr lang="en-US" sz="2400" b="1" dirty="0" err="1"/>
              <a:t>Falkowski</a:t>
            </a:r>
            <a:r>
              <a:rPr lang="en-US" sz="2400" b="1" dirty="0"/>
              <a:t> </a:t>
            </a:r>
          </a:p>
          <a:p>
            <a:pPr marL="342900" indent="-342900" algn="ctr"/>
            <a:endParaRPr lang="en-US" sz="2400" b="1" dirty="0"/>
          </a:p>
          <a:p>
            <a:pPr marL="342900" indent="-342900" algn="ctr"/>
            <a:r>
              <a:rPr lang="en-US" b="1" dirty="0" smtClean="0"/>
              <a:t>Institute </a:t>
            </a:r>
            <a:r>
              <a:rPr lang="en-US" b="1" dirty="0"/>
              <a:t>of Marine and Coastal Sciences, Rutgers University, New Jersey </a:t>
            </a:r>
          </a:p>
          <a:p>
            <a:pPr marL="342900" indent="-342900" algn="ctr"/>
            <a:endParaRPr lang="en-US" b="1" dirty="0" smtClean="0"/>
          </a:p>
          <a:p>
            <a:pPr marL="342900" indent="-342900" algn="ctr"/>
            <a:endParaRPr lang="en-US" b="1" dirty="0" smtClean="0"/>
          </a:p>
          <a:p>
            <a:pPr marL="342900" indent="-342900" algn="ctr"/>
            <a:endParaRPr lang="en-US" b="1" dirty="0"/>
          </a:p>
          <a:p>
            <a:pPr marL="342900" indent="-342900" algn="ctr"/>
            <a:r>
              <a:rPr lang="en-US" b="1" dirty="0" smtClean="0"/>
              <a:t>2012 NASA Ocean Color Research Team Meeting</a:t>
            </a:r>
          </a:p>
          <a:p>
            <a:pPr marL="342900" indent="-342900" algn="ctr"/>
            <a:r>
              <a:rPr lang="en-US" b="1" dirty="0" smtClean="0"/>
              <a:t>Seattle, WA   -  April 24, 2012, 5:00 pm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5DFB40-27CF-476F-AC07-7BA272246633}" type="slidenum">
              <a:rPr lang="en-US"/>
              <a:pPr/>
              <a:t>10</a:t>
            </a:fld>
            <a:endParaRPr lang="en-US"/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15400" cy="1143000"/>
          </a:xfrm>
        </p:spPr>
        <p:txBody>
          <a:bodyPr/>
          <a:lstStyle/>
          <a:p>
            <a:pPr eaLnBrk="1" hangingPunct="1"/>
            <a:r>
              <a:rPr lang="en-US" sz="3200" b="1" dirty="0" err="1" smtClean="0">
                <a:solidFill>
                  <a:schemeClr val="accent2"/>
                </a:solidFill>
              </a:rPr>
              <a:t>Chl</a:t>
            </a:r>
            <a:r>
              <a:rPr lang="en-US" sz="3200" b="1" dirty="0" smtClean="0">
                <a:solidFill>
                  <a:schemeClr val="accent2"/>
                </a:solidFill>
              </a:rPr>
              <a:t>-a Fluorescence Decay Kinetics</a:t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200" b="1" dirty="0" smtClean="0">
                <a:solidFill>
                  <a:schemeClr val="accent2"/>
                </a:solidFill>
              </a:rPr>
              <a:t>at </a:t>
            </a:r>
            <a:r>
              <a:rPr lang="en-US" sz="3200" b="1" dirty="0" err="1" smtClean="0">
                <a:solidFill>
                  <a:schemeClr val="accent2"/>
                </a:solidFill>
              </a:rPr>
              <a:t>Chl</a:t>
            </a:r>
            <a:r>
              <a:rPr lang="en-US" sz="3200" b="1" dirty="0" smtClean="0">
                <a:solidFill>
                  <a:schemeClr val="accent2"/>
                </a:solidFill>
              </a:rPr>
              <a:t>-a = 0.04 mg/m3 (Sargasso Sea)</a:t>
            </a:r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228600" y="2133600"/>
          <a:ext cx="4005775" cy="3616325"/>
        </p:xfrm>
        <a:graphic>
          <a:graphicData uri="http://schemas.openxmlformats.org/presentationml/2006/ole">
            <p:oleObj spid="_x0000_s63490" name="Chart" r:id="rId3" imgW="3876687" imgH="2885983" progId="Excel.Sheet.8">
              <p:embed/>
            </p:oleObj>
          </a:graphicData>
        </a:graphic>
      </p:graphicFrame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4343400" y="1828800"/>
            <a:ext cx="4038600" cy="40934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Extreme sensitivity (down to 0.01 </a:t>
            </a:r>
            <a:r>
              <a:rPr lang="en-US" sz="2400" dirty="0" err="1" smtClean="0"/>
              <a:t>ug</a:t>
            </a:r>
            <a:r>
              <a:rPr lang="en-US" sz="2400" dirty="0" smtClean="0"/>
              <a:t>/L of </a:t>
            </a:r>
            <a:r>
              <a:rPr lang="en-US" sz="2400" dirty="0" err="1" smtClean="0"/>
              <a:t>Chl</a:t>
            </a:r>
            <a:r>
              <a:rPr lang="en-US" sz="2400" dirty="0" smtClean="0"/>
              <a:t>-a)</a:t>
            </a: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~2 orders of magnitude more sensitive than </a:t>
            </a:r>
            <a:r>
              <a:rPr lang="en-US" sz="2400" dirty="0" err="1" smtClean="0"/>
              <a:t>Ciencia</a:t>
            </a:r>
            <a:r>
              <a:rPr lang="en-US" sz="2400" dirty="0" smtClean="0"/>
              <a:t> Phase-Shift </a:t>
            </a:r>
            <a:r>
              <a:rPr lang="en-US" sz="2400" dirty="0" err="1" smtClean="0"/>
              <a:t>Fluorometer</a:t>
            </a:r>
            <a:r>
              <a:rPr lang="en-US" sz="2400" dirty="0" smtClean="0"/>
              <a:t>.</a:t>
            </a: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2-, 3-, or 4-component analysis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11</a:t>
            </a:fld>
            <a:endParaRPr 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7848600" cy="1143000"/>
          </a:xfrm>
        </p:spPr>
        <p:txBody>
          <a:bodyPr/>
          <a:lstStyle/>
          <a:p>
            <a:pPr defTabSz="4441825"/>
            <a:r>
              <a:rPr lang="en-US" altLang="en-US" sz="3200" b="1" dirty="0" smtClean="0">
                <a:solidFill>
                  <a:srgbClr val="00377A"/>
                </a:solidFill>
                <a:latin typeface="Helvetica" pitchFamily="34" charset="0"/>
              </a:rPr>
              <a:t>The Irradiance Dependence of Chlorophyll Fluorescence Yields</a:t>
            </a:r>
            <a:br>
              <a:rPr lang="en-US" altLang="en-US" sz="3200" b="1" dirty="0" smtClean="0">
                <a:solidFill>
                  <a:srgbClr val="00377A"/>
                </a:solidFill>
                <a:latin typeface="Helvetica" pitchFamily="34" charset="0"/>
              </a:rPr>
            </a:br>
            <a:endParaRPr lang="en-US" sz="3200" b="1" dirty="0" smtClean="0">
              <a:solidFill>
                <a:schemeClr val="accent2"/>
              </a:solidFill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5" name="Picture 3" descr="Pheod-F-versus-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4643089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800600" y="1676400"/>
            <a:ext cx="4191000" cy="46782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en-US" sz="2400" dirty="0" smtClean="0"/>
              <a:t>Quantum yields of fluorescence under high light (e.g., SIF) are controlled by the process of </a:t>
            </a:r>
            <a:r>
              <a:rPr lang="en-US" sz="2400" b="1" dirty="0" smtClean="0"/>
              <a:t>non-photochemical quenching (NPQ</a:t>
            </a:r>
            <a:r>
              <a:rPr lang="en-US" sz="2400" b="1" dirty="0" smtClean="0"/>
              <a:t>).</a:t>
            </a:r>
            <a:endParaRPr lang="en-US" sz="2400" b="1" dirty="0" smtClean="0"/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en-US" sz="2400" dirty="0" smtClean="0"/>
              <a:t>NPQ is a </a:t>
            </a:r>
            <a:r>
              <a:rPr lang="en-US" sz="2400" dirty="0" err="1" smtClean="0"/>
              <a:t>photoprotective</a:t>
            </a:r>
            <a:r>
              <a:rPr lang="en-US" sz="2400" dirty="0" smtClean="0"/>
              <a:t> mechanism that is activated under supra-optimal irradiance and thermally </a:t>
            </a:r>
            <a:r>
              <a:rPr lang="en-US" sz="2400" dirty="0" smtClean="0"/>
              <a:t>dissipates </a:t>
            </a:r>
            <a:r>
              <a:rPr lang="en-US" sz="2400" dirty="0" smtClean="0"/>
              <a:t>excess absorbed </a:t>
            </a:r>
            <a:r>
              <a:rPr lang="en-US" sz="2400" dirty="0" smtClean="0"/>
              <a:t>energy.</a:t>
            </a:r>
            <a:endParaRPr lang="en-US" sz="2400" dirty="0" smtClean="0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457200" y="5715000"/>
            <a:ext cx="4191000" cy="98488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</a:pPr>
            <a:r>
              <a:rPr lang="en-US" sz="2400" b="1" dirty="0" smtClean="0"/>
              <a:t>NPQ = (Fm – Fm’)/Fm’</a:t>
            </a:r>
            <a:r>
              <a:rPr lang="en-US" sz="2400" dirty="0" smtClean="0"/>
              <a:t> </a:t>
            </a:r>
          </a:p>
          <a:p>
            <a:pPr marL="342900" indent="-342900">
              <a:spcAft>
                <a:spcPts val="1200"/>
              </a:spcAft>
            </a:pPr>
            <a:r>
              <a:rPr lang="en-US" sz="2400" dirty="0" smtClean="0"/>
              <a:t>NPQ varies from 0 to ~3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12</a:t>
            </a:fld>
            <a:endParaRPr 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848600" cy="914400"/>
          </a:xfrm>
        </p:spPr>
        <p:txBody>
          <a:bodyPr/>
          <a:lstStyle/>
          <a:p>
            <a:pPr defTabSz="4441825"/>
            <a:r>
              <a:rPr lang="en-US" altLang="en-US" sz="3200" b="1" dirty="0" smtClean="0">
                <a:solidFill>
                  <a:srgbClr val="00377A"/>
                </a:solidFill>
                <a:latin typeface="Helvetica" pitchFamily="34" charset="0"/>
              </a:rPr>
              <a:t>Laboratory Program</a:t>
            </a:r>
            <a:endParaRPr lang="en-US" sz="3200" b="1" dirty="0" smtClean="0">
              <a:solidFill>
                <a:schemeClr val="accent2"/>
              </a:solidFill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762000" y="1354991"/>
            <a:ext cx="8305800" cy="329320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en-US" sz="2400" dirty="0" smtClean="0"/>
              <a:t>Designed to understand the mechanisms of non-photochemical quenching (NPQ) in diverse phytoplankton </a:t>
            </a:r>
            <a:r>
              <a:rPr lang="en-US" sz="2400" dirty="0" err="1" smtClean="0"/>
              <a:t>taxa</a:t>
            </a:r>
            <a:r>
              <a:rPr lang="en-US" sz="2400" dirty="0" smtClean="0"/>
              <a:t>.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en-US" sz="2400" dirty="0" smtClean="0"/>
              <a:t>How is NPQ affected by</a:t>
            </a:r>
          </a:p>
          <a:p>
            <a:pPr marL="1257300" lvl="2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Taxonomy; </a:t>
            </a:r>
          </a:p>
          <a:p>
            <a:pPr marL="1257300" lvl="2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Nutrient status; </a:t>
            </a:r>
          </a:p>
          <a:p>
            <a:pPr marL="1257300" lvl="2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err="1" smtClean="0"/>
              <a:t>Photoacclimation</a:t>
            </a:r>
            <a:r>
              <a:rPr lang="en-US" sz="2400" dirty="0" smtClean="0"/>
              <a:t>?</a:t>
            </a:r>
            <a:endParaRPr lang="en-US" sz="2400" dirty="0" smtClean="0"/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381000" y="4800600"/>
            <a:ext cx="8305800" cy="1877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Practical implications for SIF analysis</a:t>
            </a:r>
            <a:r>
              <a:rPr lang="en-US" sz="2400" dirty="0" smtClean="0"/>
              <a:t>:</a:t>
            </a:r>
          </a:p>
          <a:p>
            <a:pPr marL="342900" indent="-342900">
              <a:spcAft>
                <a:spcPts val="1200"/>
              </a:spcAft>
            </a:pPr>
            <a:r>
              <a:rPr lang="en-US" sz="2400" dirty="0" smtClean="0"/>
              <a:t>How variable are NPQ properties?</a:t>
            </a:r>
          </a:p>
          <a:p>
            <a:pPr marL="342900" indent="-342900">
              <a:spcAft>
                <a:spcPts val="1200"/>
              </a:spcAft>
            </a:pPr>
            <a:r>
              <a:rPr lang="en-US" sz="2400" dirty="0" smtClean="0"/>
              <a:t>Can we apply a uniform NPQ correction procedure for the global ocean?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13</a:t>
            </a:fld>
            <a:endParaRPr 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7848600" cy="914400"/>
          </a:xfrm>
        </p:spPr>
        <p:txBody>
          <a:bodyPr/>
          <a:lstStyle/>
          <a:p>
            <a:pPr defTabSz="4441825"/>
            <a:r>
              <a:rPr lang="en-US" altLang="en-US" sz="3200" b="1" dirty="0" smtClean="0">
                <a:solidFill>
                  <a:srgbClr val="00377A"/>
                </a:solidFill>
                <a:latin typeface="Helvetica" pitchFamily="34" charset="0"/>
              </a:rPr>
              <a:t>Taxonomic Variability in NPQ capacity</a:t>
            </a:r>
            <a:endParaRPr lang="en-US" sz="3200" b="1" dirty="0" smtClean="0">
              <a:solidFill>
                <a:schemeClr val="accent2"/>
              </a:solidFill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57200" y="3962400"/>
            <a:ext cx="8305800" cy="261610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en-US" sz="2400" dirty="0" smtClean="0"/>
              <a:t>All oxygenic photosynthetic organisms evolved the NPQ mechanism, but the mechanisms differ between </a:t>
            </a:r>
            <a:r>
              <a:rPr lang="en-US" sz="2400" dirty="0" err="1" smtClean="0"/>
              <a:t>taxa</a:t>
            </a:r>
            <a:r>
              <a:rPr lang="en-US" sz="2400" dirty="0" smtClean="0"/>
              <a:t>.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en-US" sz="2400" dirty="0" smtClean="0"/>
              <a:t>Brown (diatoms and </a:t>
            </a:r>
            <a:r>
              <a:rPr lang="en-US" sz="2400" dirty="0" err="1" smtClean="0"/>
              <a:t>dinoflagellates</a:t>
            </a:r>
            <a:r>
              <a:rPr lang="en-US" sz="2400" dirty="0" smtClean="0"/>
              <a:t>) and green algae exhibit the maximum NPQ capacity.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en-US" sz="2400" dirty="0" smtClean="0"/>
              <a:t>NPQ capacity in </a:t>
            </a:r>
            <a:r>
              <a:rPr lang="en-US" sz="2400" dirty="0" err="1" smtClean="0"/>
              <a:t>cyanobacteria</a:t>
            </a:r>
            <a:r>
              <a:rPr lang="en-US" sz="2400" dirty="0" smtClean="0"/>
              <a:t> and red algae is much lower.</a:t>
            </a:r>
          </a:p>
        </p:txBody>
      </p:sp>
      <p:pic>
        <p:nvPicPr>
          <p:cNvPr id="7" name="Picture 352" descr="taxa-NP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716569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14</a:t>
            </a:fld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Biophysics and Biochemistry of NPQ</a:t>
            </a:r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228600" y="1447800"/>
            <a:ext cx="8686800" cy="40934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In eukaryotic algae and higher plants, NPQ is induced by </a:t>
            </a:r>
            <a:r>
              <a:rPr lang="en-US" sz="2400" dirty="0" err="1" smtClean="0">
                <a:latin typeface="Symbol" pitchFamily="18" charset="2"/>
              </a:rPr>
              <a:t>D</a:t>
            </a:r>
            <a:r>
              <a:rPr lang="en-US" sz="2400" dirty="0" err="1" smtClean="0"/>
              <a:t>pH</a:t>
            </a:r>
            <a:r>
              <a:rPr lang="en-US" sz="2400" dirty="0" smtClean="0"/>
              <a:t>  across the </a:t>
            </a:r>
            <a:r>
              <a:rPr lang="en-US" sz="2400" dirty="0" err="1" smtClean="0"/>
              <a:t>thylakoid</a:t>
            </a:r>
            <a:r>
              <a:rPr lang="en-US" sz="2400" dirty="0" smtClean="0"/>
              <a:t> membrane (</a:t>
            </a:r>
            <a:r>
              <a:rPr lang="en-US" sz="2400" b="1" dirty="0" smtClean="0"/>
              <a:t>energy-dependent quenching</a:t>
            </a:r>
            <a:r>
              <a:rPr lang="en-US" sz="2400" dirty="0" smtClean="0"/>
              <a:t>) and involves the </a:t>
            </a:r>
            <a:r>
              <a:rPr lang="en-US" sz="2400" b="1" dirty="0" err="1" smtClean="0"/>
              <a:t>xanthophyll</a:t>
            </a:r>
            <a:r>
              <a:rPr lang="en-US" sz="2400" b="1" dirty="0" smtClean="0"/>
              <a:t> cycle</a:t>
            </a:r>
            <a:r>
              <a:rPr lang="en-US" sz="2400" dirty="0" smtClean="0"/>
              <a:t> and </a:t>
            </a:r>
            <a:r>
              <a:rPr lang="en-US" sz="2400" b="1" dirty="0" smtClean="0"/>
              <a:t>conformational changes in LHCII</a:t>
            </a:r>
            <a:r>
              <a:rPr lang="en-US" sz="2400" dirty="0" smtClean="0"/>
              <a:t>. </a:t>
            </a: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Red algae exhibit </a:t>
            </a:r>
            <a:r>
              <a:rPr lang="en-US" sz="2400" b="1" dirty="0" err="1" smtClean="0">
                <a:latin typeface="Symbol" pitchFamily="18" charset="2"/>
              </a:rPr>
              <a:t>D</a:t>
            </a:r>
            <a:r>
              <a:rPr lang="en-US" sz="2400" b="1" dirty="0" err="1" smtClean="0"/>
              <a:t>pH</a:t>
            </a:r>
            <a:r>
              <a:rPr lang="en-US" sz="2400" b="1" dirty="0" smtClean="0"/>
              <a:t>-dependent quenching</a:t>
            </a:r>
            <a:r>
              <a:rPr lang="en-US" sz="2400" dirty="0" smtClean="0"/>
              <a:t>, but </a:t>
            </a:r>
            <a:r>
              <a:rPr lang="en-US" sz="2400" b="1" dirty="0" smtClean="0"/>
              <a:t>no</a:t>
            </a:r>
            <a:r>
              <a:rPr lang="en-US" sz="2400" dirty="0" smtClean="0"/>
              <a:t> </a:t>
            </a:r>
            <a:r>
              <a:rPr lang="en-US" sz="2400" b="1" dirty="0" err="1" smtClean="0"/>
              <a:t>xanthophyll</a:t>
            </a:r>
            <a:r>
              <a:rPr lang="en-US" sz="2400" b="1" dirty="0" smtClean="0"/>
              <a:t> cycle</a:t>
            </a:r>
            <a:r>
              <a:rPr lang="en-US" sz="2400" dirty="0" smtClean="0"/>
              <a:t> </a:t>
            </a: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err="1" smtClean="0"/>
              <a:t>Cyanobacteria</a:t>
            </a:r>
            <a:r>
              <a:rPr lang="en-US" sz="2400" dirty="0" smtClean="0"/>
              <a:t> lack both pH-dependent quenching and </a:t>
            </a:r>
            <a:r>
              <a:rPr lang="en-US" sz="2400" dirty="0" err="1" smtClean="0"/>
              <a:t>xanthophyll</a:t>
            </a:r>
            <a:r>
              <a:rPr lang="en-US" sz="2400" dirty="0" smtClean="0"/>
              <a:t>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15</a:t>
            </a:fld>
            <a:endParaRPr lang="en-US"/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228600" y="533400"/>
            <a:ext cx="8686800" cy="9702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>
              <a:lnSpc>
                <a:spcPct val="125000"/>
              </a:lnSpc>
              <a:spcAft>
                <a:spcPts val="1200"/>
              </a:spcAft>
            </a:pPr>
            <a:r>
              <a:rPr lang="en-US" sz="2400" dirty="0" smtClean="0">
                <a:solidFill>
                  <a:srgbClr val="000099"/>
                </a:solidFill>
              </a:rPr>
              <a:t>NPQ in </a:t>
            </a:r>
            <a:r>
              <a:rPr lang="en-US" sz="2400" dirty="0" err="1" smtClean="0">
                <a:solidFill>
                  <a:srgbClr val="000099"/>
                </a:solidFill>
              </a:rPr>
              <a:t>cyanobacteria</a:t>
            </a:r>
            <a:r>
              <a:rPr lang="en-US" sz="2400" dirty="0" smtClean="0">
                <a:solidFill>
                  <a:srgbClr val="000099"/>
                </a:solidFill>
              </a:rPr>
              <a:t> is induced by blue-green light and mediated by </a:t>
            </a:r>
            <a:r>
              <a:rPr lang="en-US" sz="2400" b="1" dirty="0" smtClean="0">
                <a:solidFill>
                  <a:srgbClr val="000099"/>
                </a:solidFill>
              </a:rPr>
              <a:t>Orange </a:t>
            </a:r>
            <a:r>
              <a:rPr lang="en-US" sz="2400" b="1" dirty="0" err="1" smtClean="0">
                <a:solidFill>
                  <a:srgbClr val="000099"/>
                </a:solidFill>
              </a:rPr>
              <a:t>Carotenoid</a:t>
            </a:r>
            <a:r>
              <a:rPr lang="en-US" sz="2400" b="1" dirty="0" smtClean="0">
                <a:solidFill>
                  <a:srgbClr val="000099"/>
                </a:solidFill>
              </a:rPr>
              <a:t> Protein (OCP)</a:t>
            </a:r>
          </a:p>
        </p:txBody>
      </p:sp>
      <p:pic>
        <p:nvPicPr>
          <p:cNvPr id="6" name="Picture 2" descr="http://protein.bio.msu.ru/biokhimiya/contents/v72/full/72101385Fig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28800"/>
            <a:ext cx="5014343" cy="37338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81000" y="5715000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Karapetyan</a:t>
            </a:r>
            <a:r>
              <a:rPr lang="en-US" dirty="0" smtClean="0"/>
              <a:t> N.V. , Biochemistry, 72: 1127–1135 (2007). </a:t>
            </a:r>
          </a:p>
          <a:p>
            <a:r>
              <a:rPr lang="en-US" dirty="0" err="1" smtClean="0"/>
              <a:t>Rakhimberdieva</a:t>
            </a:r>
            <a:r>
              <a:rPr lang="en-US" dirty="0" smtClean="0"/>
              <a:t> et al., FEBS </a:t>
            </a:r>
            <a:r>
              <a:rPr lang="en-US" dirty="0" err="1" smtClean="0"/>
              <a:t>Lett</a:t>
            </a:r>
            <a:r>
              <a:rPr lang="en-US" dirty="0" smtClean="0"/>
              <a:t>. 574: 85-88 (2004). </a:t>
            </a:r>
          </a:p>
          <a:p>
            <a:r>
              <a:rPr lang="en-US" dirty="0" err="1" smtClean="0"/>
              <a:t>Polivka</a:t>
            </a:r>
            <a:r>
              <a:rPr lang="en-US" dirty="0" smtClean="0"/>
              <a:t> et al., Biochemistry 44: 3994–4003 (2005).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5562600" y="2286000"/>
            <a:ext cx="3276600" cy="2816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Wingdings" pitchFamily="2" charset="2"/>
              <a:buChar char="v"/>
            </a:pPr>
            <a:r>
              <a:rPr lang="en-US" sz="2400" dirty="0" smtClean="0"/>
              <a:t>NPQ action spectrum matches absorption spectrum of OCP and the </a:t>
            </a:r>
            <a:r>
              <a:rPr lang="en-US" sz="2400" dirty="0" err="1" smtClean="0"/>
              <a:t>carotenoid</a:t>
            </a:r>
            <a:r>
              <a:rPr lang="en-US" sz="2400" dirty="0" smtClean="0"/>
              <a:t>, </a:t>
            </a:r>
            <a:r>
              <a:rPr lang="en-US" sz="2400" dirty="0" err="1" smtClean="0"/>
              <a:t>hydroxyechinenone</a:t>
            </a:r>
            <a:r>
              <a:rPr lang="en-US" sz="2400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16</a:t>
            </a:fld>
            <a:endParaRPr lang="en-US"/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228600" y="1239534"/>
            <a:ext cx="8686800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>
              <a:lnSpc>
                <a:spcPct val="125000"/>
              </a:lnSpc>
              <a:spcAft>
                <a:spcPts val="1200"/>
              </a:spcAft>
              <a:buFont typeface="Wingdings" pitchFamily="2" charset="2"/>
              <a:buChar char="v"/>
            </a:pPr>
            <a:r>
              <a:rPr lang="en-US" sz="2400" dirty="0" smtClean="0"/>
              <a:t>NPQ is not observed in </a:t>
            </a:r>
            <a:r>
              <a:rPr lang="en-US" sz="2400" dirty="0" err="1" smtClean="0"/>
              <a:t>cyanobacteria</a:t>
            </a:r>
            <a:r>
              <a:rPr lang="en-US" sz="2400" dirty="0" smtClean="0"/>
              <a:t> lacking OCP gene or OCP-deficient mutants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9600" y="2277070"/>
            <a:ext cx="7315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Wilson et al., Plant Cell 18 (2006) 992-1007.</a:t>
            </a:r>
          </a:p>
          <a:p>
            <a:r>
              <a:rPr lang="en-US" sz="1400" dirty="0" err="1" smtClean="0"/>
              <a:t>Boulay</a:t>
            </a:r>
            <a:r>
              <a:rPr lang="en-US" sz="1400" dirty="0" smtClean="0"/>
              <a:t> et al., </a:t>
            </a:r>
            <a:r>
              <a:rPr lang="en-US" sz="1400" dirty="0" err="1" smtClean="0"/>
              <a:t>Biochim</a:t>
            </a:r>
            <a:r>
              <a:rPr lang="en-US" sz="1400" dirty="0" smtClean="0"/>
              <a:t>. </a:t>
            </a:r>
            <a:r>
              <a:rPr lang="en-US" sz="1400" dirty="0" err="1" smtClean="0"/>
              <a:t>Biophys</a:t>
            </a:r>
            <a:r>
              <a:rPr lang="en-US" sz="1400" dirty="0" smtClean="0"/>
              <a:t>. </a:t>
            </a:r>
            <a:r>
              <a:rPr lang="en-US" sz="1400" dirty="0" err="1" smtClean="0"/>
              <a:t>Acta</a:t>
            </a:r>
            <a:r>
              <a:rPr lang="en-US" sz="1400" dirty="0" smtClean="0"/>
              <a:t> 1777 (2008) 1344–1354.  </a:t>
            </a:r>
          </a:p>
          <a:p>
            <a:endParaRPr lang="en-US" dirty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915400" cy="8382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NPQ in </a:t>
            </a:r>
            <a:r>
              <a:rPr lang="en-US" sz="3200" b="1" dirty="0" err="1" smtClean="0">
                <a:solidFill>
                  <a:schemeClr val="accent2"/>
                </a:solidFill>
              </a:rPr>
              <a:t>cyanobacteria</a:t>
            </a:r>
            <a:r>
              <a:rPr lang="en-US" sz="3200" b="1" dirty="0" smtClean="0">
                <a:solidFill>
                  <a:schemeClr val="accent2"/>
                </a:solidFill>
              </a:rPr>
              <a:t>:</a:t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200" b="1" dirty="0" smtClean="0">
                <a:solidFill>
                  <a:schemeClr val="accent2"/>
                </a:solidFill>
              </a:rPr>
              <a:t>Key role of Orange </a:t>
            </a:r>
            <a:r>
              <a:rPr lang="en-US" sz="3200" b="1" dirty="0" err="1" smtClean="0">
                <a:solidFill>
                  <a:schemeClr val="accent2"/>
                </a:solidFill>
              </a:rPr>
              <a:t>Carotenoid</a:t>
            </a:r>
            <a:r>
              <a:rPr lang="en-US" sz="3200" b="1" dirty="0" smtClean="0">
                <a:solidFill>
                  <a:schemeClr val="accent2"/>
                </a:solidFill>
              </a:rPr>
              <a:t> Protein (OCP)</a:t>
            </a:r>
          </a:p>
        </p:txBody>
      </p:sp>
      <p:pic>
        <p:nvPicPr>
          <p:cNvPr id="10" name="Рисунок 9" descr="Fig2_ver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124200"/>
            <a:ext cx="8132635" cy="6096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7200" y="6400800"/>
            <a:ext cx="81534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838200" y="6096000"/>
            <a:ext cx="762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457200" y="6400800"/>
            <a:ext cx="731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Gorbunov</a:t>
            </a:r>
            <a:r>
              <a:rPr lang="en-US" sz="1400" dirty="0" smtClean="0"/>
              <a:t> et al., </a:t>
            </a:r>
            <a:r>
              <a:rPr lang="en-US" sz="1400" dirty="0" err="1" smtClean="0"/>
              <a:t>Biochim</a:t>
            </a:r>
            <a:r>
              <a:rPr lang="en-US" sz="1400" dirty="0" smtClean="0"/>
              <a:t>. </a:t>
            </a:r>
            <a:r>
              <a:rPr lang="en-US" sz="1400" dirty="0" err="1" smtClean="0"/>
              <a:t>Biophys</a:t>
            </a:r>
            <a:r>
              <a:rPr lang="en-US" sz="1400" dirty="0" smtClean="0"/>
              <a:t>. </a:t>
            </a:r>
            <a:r>
              <a:rPr lang="en-US" sz="1400" dirty="0" err="1" smtClean="0"/>
              <a:t>Acta</a:t>
            </a:r>
            <a:r>
              <a:rPr lang="en-US" sz="1400" dirty="0" smtClean="0"/>
              <a:t>, 1807: 1591-1599 (2011).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343400" y="3858161"/>
            <a:ext cx="365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Synechococcus</a:t>
            </a:r>
            <a:r>
              <a:rPr lang="en-US" sz="1600" dirty="0" smtClean="0"/>
              <a:t> sp. CCMP 2370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err="1" smtClean="0"/>
              <a:t>Synechococcus</a:t>
            </a:r>
            <a:r>
              <a:rPr lang="en-US" sz="1600" dirty="0" smtClean="0"/>
              <a:t> sp. CCMP 1379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09800" y="3471208"/>
            <a:ext cx="365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No NPQ (lacking OCP)</a:t>
            </a:r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Strong NPQ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467600" y="4038600"/>
            <a:ext cx="762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CE9C1FD-B598-43C9-AC2E-9FEC2BE2BFE0}" type="slidenum">
              <a:rPr lang="en-US"/>
              <a:pPr/>
              <a:t>17</a:t>
            </a:fld>
            <a:endParaRPr lang="en-US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Kinetic Model for NPQ in </a:t>
            </a:r>
            <a:r>
              <a:rPr lang="en-US" sz="3200" b="1" dirty="0" err="1" smtClean="0">
                <a:solidFill>
                  <a:schemeClr val="accent2"/>
                </a:solidFill>
              </a:rPr>
              <a:t>Cyanobacteria</a:t>
            </a:r>
            <a:endParaRPr lang="en-US" sz="3200" b="1" dirty="0" smtClean="0">
              <a:solidFill>
                <a:schemeClr val="accent2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524000" y="1143000"/>
            <a:ext cx="5943600" cy="1742422"/>
            <a:chOff x="609600" y="162578"/>
            <a:chExt cx="6096000" cy="1818622"/>
          </a:xfrm>
        </p:grpSpPr>
        <p:sp>
          <p:nvSpPr>
            <p:cNvPr id="6" name="Овал 5"/>
            <p:cNvSpPr/>
            <p:nvPr/>
          </p:nvSpPr>
          <p:spPr>
            <a:xfrm>
              <a:off x="609600" y="304798"/>
              <a:ext cx="1066800" cy="10668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36" tIns="45718" rIns="91436" bIns="45718"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800" baseline="-25000" dirty="0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7" name="Овал 6"/>
            <p:cNvSpPr/>
            <p:nvPr/>
          </p:nvSpPr>
          <p:spPr>
            <a:xfrm>
              <a:off x="3124200" y="304798"/>
              <a:ext cx="1066800" cy="10668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36" tIns="45718" rIns="91436" bIns="45718"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800" baseline="-25000" dirty="0"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8" name="Овал 7"/>
            <p:cNvSpPr/>
            <p:nvPr/>
          </p:nvSpPr>
          <p:spPr>
            <a:xfrm>
              <a:off x="5638800" y="304798"/>
              <a:ext cx="1066800" cy="10668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36" tIns="45718" rIns="91436" bIns="45718" rtlCol="0" anchor="ctr"/>
            <a:lstStyle/>
            <a:p>
              <a:pPr algn="ctr"/>
              <a:endParaRPr lang="en-US" sz="23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65061" y="533398"/>
              <a:ext cx="864331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800" baseline="-25000" dirty="0">
                  <a:latin typeface="Times New Roman" pitchFamily="18" charset="0"/>
                  <a:cs typeface="Times New Roman" pitchFamily="18" charset="0"/>
                </a:rPr>
                <a:t>NPQ</a:t>
              </a: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1752600" y="761999"/>
              <a:ext cx="12954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>
              <a:off x="1752600" y="989012"/>
              <a:ext cx="12954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>
              <a:off x="4267200" y="838199"/>
              <a:ext cx="12954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rot="5400000" flipH="1" flipV="1">
              <a:off x="877095" y="1714498"/>
              <a:ext cx="532605" cy="79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>
              <a:off x="1143000" y="1979612"/>
              <a:ext cx="50292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rot="5400000" flipH="1" flipV="1">
              <a:off x="5906295" y="1713706"/>
              <a:ext cx="5334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91446" y="162578"/>
              <a:ext cx="551746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2800" dirty="0" err="1">
                  <a:latin typeface="Symbol" pitchFamily="18" charset="2"/>
                  <a:cs typeface="Times New Roman" pitchFamily="18" charset="0"/>
                </a:rPr>
                <a:t>n</a:t>
              </a:r>
              <a:endParaRPr lang="en-US" sz="28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48200" y="228598"/>
              <a:ext cx="604645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sz="2800" baseline="-25000" dirty="0">
                  <a:latin typeface="Times New Roman" pitchFamily="18" charset="0"/>
                  <a:cs typeface="Times New Roman" pitchFamily="18" charset="0"/>
                </a:rPr>
                <a:t>23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52800" y="1447798"/>
              <a:ext cx="604645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sz="2800" baseline="-25000" dirty="0">
                  <a:latin typeface="Times New Roman" pitchFamily="18" charset="0"/>
                  <a:cs typeface="Times New Roman" pitchFamily="18" charset="0"/>
                </a:rPr>
                <a:t>31</a:t>
              </a:r>
            </a:p>
          </p:txBody>
        </p:sp>
      </p:grp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4953000" y="1981200"/>
            <a:ext cx="16764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</a:pPr>
            <a:r>
              <a:rPr lang="en-US" sz="2000" dirty="0">
                <a:solidFill>
                  <a:srgbClr val="FF0000"/>
                </a:solidFill>
              </a:rPr>
              <a:t>d</a:t>
            </a:r>
            <a:r>
              <a:rPr lang="en-US" sz="2000" dirty="0" smtClean="0">
                <a:solidFill>
                  <a:srgbClr val="FF0000"/>
                </a:solidFill>
              </a:rPr>
              <a:t>ark reaction</a:t>
            </a:r>
            <a:endParaRPr lang="en-US" alt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2438400" y="2057400"/>
            <a:ext cx="1676400" cy="4392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light reaction</a:t>
            </a:r>
            <a:endParaRPr lang="en-US" alt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1600200" y="3048000"/>
            <a:ext cx="617220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2000" dirty="0" err="1"/>
              <a:t>OCP</a:t>
            </a:r>
            <a:r>
              <a:rPr lang="en-US" sz="2000" baseline="30000" dirty="0" err="1"/>
              <a:t>o</a:t>
            </a:r>
            <a:r>
              <a:rPr lang="en-US" sz="2000" dirty="0"/>
              <a:t>   </a:t>
            </a:r>
            <a:r>
              <a:rPr lang="en-US" sz="2000" dirty="0" smtClean="0"/>
              <a:t>       →           </a:t>
            </a:r>
            <a:r>
              <a:rPr lang="en-US" sz="2000" dirty="0" err="1" smtClean="0"/>
              <a:t>OCP</a:t>
            </a:r>
            <a:r>
              <a:rPr lang="en-US" sz="2000" baseline="30000" dirty="0" err="1" smtClean="0"/>
              <a:t>r</a:t>
            </a:r>
            <a:r>
              <a:rPr lang="en-US" sz="2000" dirty="0" smtClean="0"/>
              <a:t>            </a:t>
            </a:r>
            <a:r>
              <a:rPr lang="en-US" sz="2000" dirty="0"/>
              <a:t>→  </a:t>
            </a:r>
            <a:r>
              <a:rPr lang="en-US" sz="2000" dirty="0" smtClean="0"/>
              <a:t>      </a:t>
            </a:r>
            <a:r>
              <a:rPr lang="en-US" sz="2000" dirty="0" err="1" smtClean="0"/>
              <a:t>OCP</a:t>
            </a:r>
            <a:r>
              <a:rPr lang="en-US" sz="2000" baseline="30000" dirty="0" err="1" smtClean="0"/>
              <a:t>r</a:t>
            </a:r>
            <a:r>
              <a:rPr lang="en-US" sz="2000" dirty="0" err="1" smtClean="0"/>
              <a:t>+PBS</a:t>
            </a:r>
            <a:endParaRPr lang="en-US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33400" y="6488668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Gorbunov</a:t>
            </a:r>
            <a:r>
              <a:rPr lang="en-US" dirty="0" smtClean="0"/>
              <a:t> et al., </a:t>
            </a:r>
            <a:r>
              <a:rPr lang="en-US" dirty="0" err="1" smtClean="0"/>
              <a:t>Biochim</a:t>
            </a:r>
            <a:r>
              <a:rPr lang="en-US" dirty="0" smtClean="0"/>
              <a:t>. </a:t>
            </a:r>
            <a:r>
              <a:rPr lang="en-US" dirty="0" err="1" smtClean="0"/>
              <a:t>Biophys</a:t>
            </a:r>
            <a:r>
              <a:rPr lang="en-US" dirty="0" smtClean="0"/>
              <a:t>. </a:t>
            </a:r>
            <a:r>
              <a:rPr lang="en-US" dirty="0" err="1" smtClean="0"/>
              <a:t>Acta</a:t>
            </a:r>
            <a:r>
              <a:rPr lang="en-US" dirty="0" smtClean="0"/>
              <a:t>, 1807: 1591-1599 (2011). </a:t>
            </a:r>
          </a:p>
        </p:txBody>
      </p:sp>
      <p:pic>
        <p:nvPicPr>
          <p:cNvPr id="24" name="Рисунок 23" descr="Working_Model-Pic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581400"/>
            <a:ext cx="7924800" cy="2502568"/>
          </a:xfrm>
          <a:prstGeom prst="rect">
            <a:avLst/>
          </a:prstGeom>
        </p:spPr>
      </p:pic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447800" y="5943600"/>
            <a:ext cx="746760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2000" b="1" dirty="0" smtClean="0"/>
              <a:t>Dark                                                                High Light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CE9C1FD-B598-43C9-AC2E-9FEC2BE2BFE0}" type="slidenum">
              <a:rPr lang="en-US"/>
              <a:pPr/>
              <a:t>18</a:t>
            </a:fld>
            <a:endParaRPr lang="en-US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Kinetic Model for NPQ in </a:t>
            </a:r>
            <a:r>
              <a:rPr lang="en-US" sz="3200" b="1" dirty="0" err="1" smtClean="0">
                <a:solidFill>
                  <a:schemeClr val="accent2"/>
                </a:solidFill>
              </a:rPr>
              <a:t>Cyanobacteria</a:t>
            </a:r>
            <a:endParaRPr lang="en-US" sz="3200" b="1" dirty="0" smtClean="0">
              <a:solidFill>
                <a:schemeClr val="accent2"/>
              </a:solidFill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143000" y="3886200"/>
            <a:ext cx="6553200" cy="249299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2400" dirty="0" smtClean="0"/>
              <a:t>d[S</a:t>
            </a:r>
            <a:r>
              <a:rPr lang="en-US" sz="2400" baseline="-25000" dirty="0" smtClean="0"/>
              <a:t>o</a:t>
            </a:r>
            <a:r>
              <a:rPr lang="en-US" sz="2400" dirty="0"/>
              <a:t>]/</a:t>
            </a:r>
            <a:r>
              <a:rPr lang="en-US" sz="2400" dirty="0" err="1"/>
              <a:t>dt</a:t>
            </a:r>
            <a:r>
              <a:rPr lang="en-US" sz="2400" dirty="0"/>
              <a:t> = - 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dirty="0"/>
              <a:t> F [S</a:t>
            </a:r>
            <a:r>
              <a:rPr lang="en-US" sz="2400" baseline="-25000" dirty="0"/>
              <a:t>o</a:t>
            </a:r>
            <a:r>
              <a:rPr lang="en-US" sz="2400" dirty="0"/>
              <a:t>] + k</a:t>
            </a:r>
            <a:r>
              <a:rPr lang="en-US" sz="2400" baseline="-25000" dirty="0"/>
              <a:t>31</a:t>
            </a:r>
            <a:r>
              <a:rPr lang="en-US" sz="2400" dirty="0"/>
              <a:t> [S</a:t>
            </a:r>
            <a:r>
              <a:rPr lang="en-US" sz="2400" baseline="-25000" dirty="0"/>
              <a:t>NPQ</a:t>
            </a:r>
            <a:r>
              <a:rPr lang="en-US" sz="2400" dirty="0"/>
              <a:t>]</a:t>
            </a:r>
          </a:p>
          <a:p>
            <a:pPr marL="342900" indent="-342900">
              <a:lnSpc>
                <a:spcPct val="150000"/>
              </a:lnSpc>
            </a:pPr>
            <a:r>
              <a:rPr lang="en-US" sz="2400" dirty="0"/>
              <a:t>d[S</a:t>
            </a:r>
            <a:r>
              <a:rPr lang="en-US" sz="2400" baseline="-25000" dirty="0"/>
              <a:t>i</a:t>
            </a:r>
            <a:r>
              <a:rPr lang="en-US" sz="2400" dirty="0"/>
              <a:t>]/</a:t>
            </a:r>
            <a:r>
              <a:rPr lang="en-US" sz="2400" dirty="0" err="1"/>
              <a:t>dt</a:t>
            </a:r>
            <a:r>
              <a:rPr lang="en-US" sz="2400" dirty="0"/>
              <a:t> = </a:t>
            </a:r>
            <a:r>
              <a:rPr lang="en-US" sz="2400" dirty="0" smtClean="0">
                <a:latin typeface="Symbol" pitchFamily="18" charset="2"/>
              </a:rPr>
              <a:t>s</a:t>
            </a:r>
            <a:r>
              <a:rPr lang="en-US" sz="2400" dirty="0" smtClean="0"/>
              <a:t> </a:t>
            </a:r>
            <a:r>
              <a:rPr lang="en-US" sz="2400" dirty="0"/>
              <a:t>F [S</a:t>
            </a:r>
            <a:r>
              <a:rPr lang="en-US" sz="2400" baseline="-25000" dirty="0"/>
              <a:t>o</a:t>
            </a:r>
            <a:r>
              <a:rPr lang="en-US" sz="2400" dirty="0"/>
              <a:t>] – k</a:t>
            </a:r>
            <a:r>
              <a:rPr lang="en-US" sz="2400" baseline="-25000" dirty="0"/>
              <a:t>23</a:t>
            </a:r>
            <a:r>
              <a:rPr lang="en-US" sz="2400" dirty="0"/>
              <a:t> [S</a:t>
            </a:r>
            <a:r>
              <a:rPr lang="en-US" sz="2400" baseline="-25000" dirty="0"/>
              <a:t>i</a:t>
            </a:r>
            <a:r>
              <a:rPr lang="en-US" sz="2400" dirty="0"/>
              <a:t>]</a:t>
            </a:r>
          </a:p>
          <a:p>
            <a:pPr marL="342900" indent="-342900">
              <a:lnSpc>
                <a:spcPct val="150000"/>
              </a:lnSpc>
            </a:pPr>
            <a:r>
              <a:rPr lang="en-US" sz="2400" dirty="0"/>
              <a:t>d[S</a:t>
            </a:r>
            <a:r>
              <a:rPr lang="en-US" sz="2400" baseline="-25000" dirty="0"/>
              <a:t>NPQ</a:t>
            </a:r>
            <a:r>
              <a:rPr lang="en-US" sz="2400" dirty="0"/>
              <a:t>]/</a:t>
            </a:r>
            <a:r>
              <a:rPr lang="en-US" sz="2400" dirty="0" err="1"/>
              <a:t>dt</a:t>
            </a:r>
            <a:r>
              <a:rPr lang="en-US" sz="2400" dirty="0"/>
              <a:t> =  k</a:t>
            </a:r>
            <a:r>
              <a:rPr lang="en-US" sz="2400" baseline="-25000" dirty="0"/>
              <a:t>23</a:t>
            </a:r>
            <a:r>
              <a:rPr lang="en-US" sz="2400" dirty="0"/>
              <a:t> [S</a:t>
            </a:r>
            <a:r>
              <a:rPr lang="en-US" sz="2400" baseline="-25000" dirty="0"/>
              <a:t>i</a:t>
            </a:r>
            <a:r>
              <a:rPr lang="en-US" sz="2400" dirty="0"/>
              <a:t>] - k</a:t>
            </a:r>
            <a:r>
              <a:rPr lang="en-US" sz="2400" baseline="-25000" dirty="0"/>
              <a:t>31</a:t>
            </a:r>
            <a:r>
              <a:rPr lang="en-US" sz="2400" dirty="0"/>
              <a:t> [S</a:t>
            </a:r>
            <a:r>
              <a:rPr lang="en-US" sz="2400" baseline="-25000" dirty="0"/>
              <a:t>NPQ</a:t>
            </a:r>
            <a:r>
              <a:rPr lang="en-US" sz="2400" dirty="0"/>
              <a:t>] </a:t>
            </a:r>
            <a:endParaRPr lang="en-US" sz="2400" dirty="0" smtClean="0"/>
          </a:p>
          <a:p>
            <a:pPr marL="342900" indent="-342900">
              <a:lnSpc>
                <a:spcPct val="200000"/>
              </a:lnSpc>
            </a:pPr>
            <a:r>
              <a:rPr lang="en-US" sz="2400" dirty="0" smtClean="0">
                <a:latin typeface="Symbol" pitchFamily="18" charset="2"/>
              </a:rPr>
              <a:t>s = </a:t>
            </a:r>
            <a:r>
              <a:rPr lang="en-US" sz="2400" dirty="0" err="1" smtClean="0">
                <a:latin typeface="Symbol" pitchFamily="18" charset="2"/>
              </a:rPr>
              <a:t>s</a:t>
            </a:r>
            <a:r>
              <a:rPr lang="en-US" sz="2400" baseline="-25000" dirty="0" err="1" smtClean="0"/>
              <a:t>opt</a:t>
            </a:r>
            <a:r>
              <a:rPr lang="en-US" sz="2400" dirty="0" smtClean="0"/>
              <a:t> </a:t>
            </a:r>
            <a:r>
              <a:rPr lang="en-US" dirty="0" smtClean="0"/>
              <a:t>x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Symbol" pitchFamily="18" charset="2"/>
              </a:rPr>
              <a:t>h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grpSp>
        <p:nvGrpSpPr>
          <p:cNvPr id="2" name="Группа 18"/>
          <p:cNvGrpSpPr/>
          <p:nvPr/>
        </p:nvGrpSpPr>
        <p:grpSpPr>
          <a:xfrm>
            <a:off x="1524000" y="1371600"/>
            <a:ext cx="5943600" cy="1742422"/>
            <a:chOff x="609600" y="162578"/>
            <a:chExt cx="6096000" cy="1818622"/>
          </a:xfrm>
        </p:grpSpPr>
        <p:sp>
          <p:nvSpPr>
            <p:cNvPr id="6" name="Овал 5"/>
            <p:cNvSpPr/>
            <p:nvPr/>
          </p:nvSpPr>
          <p:spPr>
            <a:xfrm>
              <a:off x="609600" y="304798"/>
              <a:ext cx="1066800" cy="10668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36" tIns="45718" rIns="91436" bIns="45718"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800" baseline="-25000" dirty="0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7" name="Овал 6"/>
            <p:cNvSpPr/>
            <p:nvPr/>
          </p:nvSpPr>
          <p:spPr>
            <a:xfrm>
              <a:off x="3124200" y="304798"/>
              <a:ext cx="1066800" cy="10668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36" tIns="45718" rIns="91436" bIns="45718"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800" baseline="-25000" dirty="0"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8" name="Овал 7"/>
            <p:cNvSpPr/>
            <p:nvPr/>
          </p:nvSpPr>
          <p:spPr>
            <a:xfrm>
              <a:off x="5638800" y="304798"/>
              <a:ext cx="1066800" cy="10668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36" tIns="45718" rIns="91436" bIns="45718" rtlCol="0" anchor="ctr"/>
            <a:lstStyle/>
            <a:p>
              <a:pPr algn="ctr"/>
              <a:endParaRPr lang="en-US" sz="23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65061" y="533398"/>
              <a:ext cx="864331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800" baseline="-25000" dirty="0">
                  <a:latin typeface="Times New Roman" pitchFamily="18" charset="0"/>
                  <a:cs typeface="Times New Roman" pitchFamily="18" charset="0"/>
                </a:rPr>
                <a:t>NPQ</a:t>
              </a: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1752600" y="761999"/>
              <a:ext cx="12954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>
              <a:off x="1752600" y="989012"/>
              <a:ext cx="12954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>
              <a:off x="4267200" y="838199"/>
              <a:ext cx="12954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rot="5400000" flipH="1" flipV="1">
              <a:off x="877095" y="1714498"/>
              <a:ext cx="532605" cy="79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>
              <a:off x="1143000" y="1979612"/>
              <a:ext cx="50292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rot="5400000" flipH="1" flipV="1">
              <a:off x="5906295" y="1713706"/>
              <a:ext cx="5334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91446" y="162578"/>
              <a:ext cx="551746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2800" dirty="0" err="1">
                  <a:latin typeface="Symbol" pitchFamily="18" charset="2"/>
                  <a:cs typeface="Times New Roman" pitchFamily="18" charset="0"/>
                </a:rPr>
                <a:t>n</a:t>
              </a:r>
              <a:endParaRPr lang="en-US" sz="28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48200" y="228598"/>
              <a:ext cx="604645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sz="2800" baseline="-25000" dirty="0">
                  <a:latin typeface="Times New Roman" pitchFamily="18" charset="0"/>
                  <a:cs typeface="Times New Roman" pitchFamily="18" charset="0"/>
                </a:rPr>
                <a:t>23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52800" y="1447798"/>
              <a:ext cx="604645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sz="2800" baseline="-25000" dirty="0">
                  <a:latin typeface="Times New Roman" pitchFamily="18" charset="0"/>
                  <a:cs typeface="Times New Roman" pitchFamily="18" charset="0"/>
                </a:rPr>
                <a:t>31</a:t>
              </a:r>
            </a:p>
          </p:txBody>
        </p:sp>
      </p:grp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4953000" y="2209800"/>
            <a:ext cx="16764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</a:pPr>
            <a:r>
              <a:rPr lang="en-US" sz="2000" dirty="0">
                <a:solidFill>
                  <a:srgbClr val="FF0000"/>
                </a:solidFill>
              </a:rPr>
              <a:t>d</a:t>
            </a:r>
            <a:r>
              <a:rPr lang="en-US" sz="2000" dirty="0" smtClean="0">
                <a:solidFill>
                  <a:srgbClr val="FF0000"/>
                </a:solidFill>
              </a:rPr>
              <a:t>ark reaction</a:t>
            </a:r>
            <a:endParaRPr lang="en-US" alt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2438400" y="2286000"/>
            <a:ext cx="1676400" cy="4392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light reaction</a:t>
            </a:r>
            <a:endParaRPr lang="en-US" alt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1600200" y="3276600"/>
            <a:ext cx="601980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2000" dirty="0" err="1"/>
              <a:t>OCP</a:t>
            </a:r>
            <a:r>
              <a:rPr lang="en-US" sz="2000" baseline="30000" dirty="0" err="1"/>
              <a:t>o</a:t>
            </a:r>
            <a:r>
              <a:rPr lang="en-US" sz="2000" dirty="0"/>
              <a:t>   </a:t>
            </a:r>
            <a:r>
              <a:rPr lang="en-US" sz="2000" dirty="0" smtClean="0"/>
              <a:t>      →         </a:t>
            </a:r>
            <a:r>
              <a:rPr lang="en-US" sz="2000" dirty="0" err="1"/>
              <a:t>OCP</a:t>
            </a:r>
            <a:r>
              <a:rPr lang="en-US" sz="2000" baseline="30000" dirty="0" err="1"/>
              <a:t>r</a:t>
            </a:r>
            <a:r>
              <a:rPr lang="en-US" sz="2000" dirty="0"/>
              <a:t>  </a:t>
            </a:r>
            <a:r>
              <a:rPr lang="en-US" sz="2000" dirty="0" smtClean="0"/>
              <a:t>        </a:t>
            </a:r>
            <a:r>
              <a:rPr lang="en-US" sz="2000" dirty="0"/>
              <a:t>→  </a:t>
            </a:r>
            <a:r>
              <a:rPr lang="en-US" sz="2000" dirty="0" smtClean="0"/>
              <a:t>      </a:t>
            </a:r>
            <a:r>
              <a:rPr lang="en-US" sz="2000" dirty="0" err="1" smtClean="0"/>
              <a:t>OCP</a:t>
            </a:r>
            <a:r>
              <a:rPr lang="en-US" sz="2000" baseline="30000" dirty="0" err="1" smtClean="0"/>
              <a:t>r</a:t>
            </a:r>
            <a:r>
              <a:rPr lang="en-US" sz="2000" dirty="0" err="1" smtClean="0"/>
              <a:t>+PBS</a:t>
            </a:r>
            <a:endParaRPr lang="en-US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191000" y="6211669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Gorbunov</a:t>
            </a:r>
            <a:r>
              <a:rPr lang="en-US" dirty="0" smtClean="0"/>
              <a:t> et al., </a:t>
            </a:r>
            <a:r>
              <a:rPr lang="en-US" dirty="0" err="1" smtClean="0"/>
              <a:t>Biochim</a:t>
            </a:r>
            <a:r>
              <a:rPr lang="en-US" dirty="0" smtClean="0"/>
              <a:t>. </a:t>
            </a:r>
            <a:r>
              <a:rPr lang="en-US" dirty="0" err="1" smtClean="0"/>
              <a:t>Biophys</a:t>
            </a:r>
            <a:r>
              <a:rPr lang="en-US" dirty="0" smtClean="0"/>
              <a:t>. </a:t>
            </a:r>
            <a:r>
              <a:rPr lang="en-US" dirty="0" err="1" smtClean="0"/>
              <a:t>Acta</a:t>
            </a:r>
            <a:r>
              <a:rPr lang="en-US" dirty="0" smtClean="0"/>
              <a:t>, 1807: 1591-1599 (2011).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42F1488-7B0D-4AED-89B3-0A14BC4952ED}" type="slidenum">
              <a:rPr lang="en-US"/>
              <a:pPr/>
              <a:t>19</a:t>
            </a:fld>
            <a:endParaRPr lang="en-US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4963"/>
            <a:ext cx="8991600" cy="1417637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Quantum yield of NPQ state formation</a:t>
            </a: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0400" y="1828800"/>
            <a:ext cx="2664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400" dirty="0" smtClean="0">
                <a:latin typeface="Symbol" pitchFamily="18" charset="2"/>
              </a:rPr>
              <a:t>s = </a:t>
            </a:r>
            <a:r>
              <a:rPr lang="en-US" sz="2400" dirty="0" err="1" smtClean="0">
                <a:latin typeface="Symbol" pitchFamily="18" charset="2"/>
              </a:rPr>
              <a:t>s</a:t>
            </a:r>
            <a:r>
              <a:rPr lang="en-US" sz="2400" baseline="-25000" dirty="0" err="1" smtClean="0"/>
              <a:t>opt</a:t>
            </a:r>
            <a:r>
              <a:rPr lang="en-US" sz="2400" dirty="0" smtClean="0"/>
              <a:t> x </a:t>
            </a:r>
            <a:r>
              <a:rPr lang="en-US" sz="2400" dirty="0" smtClean="0">
                <a:latin typeface="Symbol" pitchFamily="18" charset="2"/>
              </a:rPr>
              <a:t>h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66800" y="3352800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400" dirty="0" err="1" smtClean="0">
                <a:latin typeface="Symbol" pitchFamily="18" charset="2"/>
              </a:rPr>
              <a:t>s</a:t>
            </a:r>
            <a:r>
              <a:rPr lang="en-US" sz="2400" baseline="-25000" dirty="0" err="1" smtClean="0"/>
              <a:t>opt</a:t>
            </a:r>
            <a:r>
              <a:rPr lang="en-US" sz="2400" dirty="0" smtClean="0"/>
              <a:t> = </a:t>
            </a:r>
            <a:r>
              <a:rPr lang="en-US" sz="2400" kern="50" dirty="0" smtClean="0">
                <a:latin typeface="Times New Roman"/>
                <a:ea typeface="Andale Sans UI"/>
                <a:cs typeface="Times New Roman"/>
              </a:rPr>
              <a:t>4.6 x 10</a:t>
            </a:r>
            <a:r>
              <a:rPr lang="en-US" sz="2400" kern="50" baseline="30000" dirty="0" smtClean="0">
                <a:latin typeface="Times New Roman"/>
                <a:ea typeface="Andale Sans UI"/>
                <a:cs typeface="Times New Roman"/>
              </a:rPr>
              <a:t>-16</a:t>
            </a:r>
            <a:r>
              <a:rPr lang="en-US" sz="2400" kern="50" dirty="0" smtClean="0">
                <a:latin typeface="Times New Roman"/>
                <a:ea typeface="Andale Sans UI"/>
                <a:cs typeface="Times New Roman"/>
              </a:rPr>
              <a:t>      (</a:t>
            </a:r>
            <a:r>
              <a:rPr lang="en-US" sz="2400" kern="50" dirty="0" err="1" smtClean="0">
                <a:latin typeface="Times New Roman"/>
                <a:ea typeface="Andale Sans UI"/>
                <a:cs typeface="Times New Roman"/>
              </a:rPr>
              <a:t>echinenon</a:t>
            </a:r>
            <a:r>
              <a:rPr lang="en-US" sz="2400" kern="50" dirty="0" smtClean="0">
                <a:latin typeface="Times New Roman"/>
                <a:ea typeface="Andale Sans UI"/>
                <a:cs typeface="Times New Roman"/>
              </a:rPr>
              <a:t>, OCP </a:t>
            </a:r>
            <a:r>
              <a:rPr lang="en-US" sz="2400" kern="50" dirty="0" err="1" smtClean="0">
                <a:latin typeface="Times New Roman"/>
                <a:ea typeface="Andale Sans UI"/>
                <a:cs typeface="Times New Roman"/>
              </a:rPr>
              <a:t>carotenoid</a:t>
            </a:r>
            <a:r>
              <a:rPr lang="en-US" sz="2400" kern="50" dirty="0" smtClean="0">
                <a:latin typeface="Times New Roman"/>
                <a:ea typeface="Andale Sans UI"/>
                <a:cs typeface="Times New Roman"/>
              </a:rPr>
              <a:t>)</a:t>
            </a:r>
            <a:endParaRPr lang="en-US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1000" y="434340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400" dirty="0" smtClean="0">
                <a:latin typeface="+mn-lt"/>
              </a:rPr>
              <a:t>=&gt;    Effective quantum yield of NPQ state formation </a:t>
            </a:r>
            <a:r>
              <a:rPr lang="en-US" sz="2400" i="1" dirty="0" smtClean="0">
                <a:latin typeface="+mn-lt"/>
              </a:rPr>
              <a:t>in vivo</a:t>
            </a:r>
            <a:r>
              <a:rPr lang="en-US" sz="2400" dirty="0" smtClean="0">
                <a:latin typeface="+mn-lt"/>
              </a:rPr>
              <a:t>: </a:t>
            </a:r>
          </a:p>
          <a:p>
            <a:pPr marL="342900" indent="-342900"/>
            <a:r>
              <a:rPr lang="en-US" sz="2400" dirty="0" smtClean="0">
                <a:latin typeface="Symbol" pitchFamily="18" charset="2"/>
              </a:rPr>
              <a:t>		</a:t>
            </a:r>
            <a:r>
              <a:rPr lang="en-US" sz="2400" b="1" dirty="0" smtClean="0">
                <a:latin typeface="Symbol" pitchFamily="18" charset="2"/>
              </a:rPr>
              <a:t>h</a:t>
            </a:r>
            <a:r>
              <a:rPr lang="en-US" sz="2400" b="1" dirty="0" smtClean="0"/>
              <a:t> = 0.1%</a:t>
            </a:r>
            <a:endParaRPr lang="en-US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66800" y="2743200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400" dirty="0" smtClean="0">
                <a:latin typeface="Symbol" pitchFamily="18" charset="2"/>
              </a:rPr>
              <a:t>s</a:t>
            </a:r>
            <a:r>
              <a:rPr lang="en-US" sz="2400" dirty="0" smtClean="0"/>
              <a:t> = </a:t>
            </a:r>
            <a:r>
              <a:rPr lang="en-US" sz="2400" kern="50" dirty="0" smtClean="0">
                <a:latin typeface="Times New Roman"/>
                <a:ea typeface="Andale Sans UI"/>
                <a:cs typeface="Times New Roman"/>
              </a:rPr>
              <a:t>4.5 </a:t>
            </a:r>
            <a:r>
              <a:rPr lang="en-US" kern="50" dirty="0" smtClean="0">
                <a:latin typeface="+mn-lt"/>
                <a:ea typeface="Andale Sans UI"/>
                <a:cs typeface="Times New Roman"/>
              </a:rPr>
              <a:t>x</a:t>
            </a:r>
            <a:r>
              <a:rPr lang="en-US" sz="2400" kern="50" dirty="0" smtClean="0">
                <a:latin typeface="Times New Roman"/>
                <a:ea typeface="Andale Sans UI"/>
                <a:cs typeface="Times New Roman"/>
              </a:rPr>
              <a:t> 10</a:t>
            </a:r>
            <a:r>
              <a:rPr lang="en-US" sz="2400" kern="50" baseline="30000" dirty="0" smtClean="0">
                <a:latin typeface="Times New Roman"/>
                <a:ea typeface="Andale Sans UI"/>
                <a:cs typeface="Times New Roman"/>
              </a:rPr>
              <a:t>-19</a:t>
            </a:r>
            <a:r>
              <a:rPr lang="en-US" sz="2400" kern="50" dirty="0" smtClean="0">
                <a:latin typeface="Times New Roman"/>
                <a:ea typeface="Andale Sans UI"/>
                <a:cs typeface="Times New Roman"/>
              </a:rPr>
              <a:t> cm</a:t>
            </a:r>
            <a:r>
              <a:rPr lang="en-US" sz="2400" kern="50" baseline="30000" dirty="0" smtClean="0">
                <a:latin typeface="Times New Roman"/>
                <a:ea typeface="Andale Sans UI"/>
                <a:cs typeface="Times New Roman"/>
              </a:rPr>
              <a:t>2</a:t>
            </a:r>
            <a:r>
              <a:rPr lang="en-US" sz="2400" kern="50" dirty="0" smtClean="0">
                <a:latin typeface="Times New Roman"/>
                <a:ea typeface="Andale Sans UI"/>
                <a:cs typeface="Times New Roman"/>
              </a:rPr>
              <a:t>   (OCP in vivo)</a:t>
            </a:r>
            <a:endParaRPr lang="en-US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1000" y="548640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400" dirty="0"/>
              <a:t>For comparison: Quantum yield of the </a:t>
            </a:r>
            <a:r>
              <a:rPr lang="en-US" sz="2400" dirty="0" err="1" smtClean="0"/>
              <a:t>OCP</a:t>
            </a:r>
            <a:r>
              <a:rPr lang="en-US" sz="2400" baseline="30000" dirty="0" err="1" smtClean="0"/>
              <a:t>o</a:t>
            </a:r>
            <a:r>
              <a:rPr lang="en-US" sz="2400" dirty="0" smtClean="0"/>
              <a:t> → </a:t>
            </a:r>
            <a:r>
              <a:rPr lang="en-US" sz="2400" dirty="0" err="1" smtClean="0"/>
              <a:t>OCP</a:t>
            </a:r>
            <a:r>
              <a:rPr lang="en-US" sz="2400" baseline="30000" dirty="0" err="1" smtClean="0"/>
              <a:t>red</a:t>
            </a:r>
            <a:r>
              <a:rPr lang="en-US" sz="2400" dirty="0" smtClean="0"/>
              <a:t> </a:t>
            </a:r>
            <a:r>
              <a:rPr lang="en-US" sz="2400" dirty="0" err="1" smtClean="0"/>
              <a:t>photoconversion</a:t>
            </a:r>
            <a:r>
              <a:rPr lang="en-US" sz="2400" dirty="0" smtClean="0">
                <a:latin typeface="+mn-lt"/>
              </a:rPr>
              <a:t>:   </a:t>
            </a:r>
            <a:r>
              <a:rPr lang="en-US" sz="2400" dirty="0" smtClean="0">
                <a:latin typeface="Symbol" pitchFamily="18" charset="2"/>
              </a:rPr>
              <a:t>h</a:t>
            </a:r>
            <a:r>
              <a:rPr lang="en-US" sz="2400" dirty="0" smtClean="0"/>
              <a:t> ~ 1%    (Wilson et al., PNAS 2008)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2</a:t>
            </a:fld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Outline</a:t>
            </a:r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381000" y="1219200"/>
            <a:ext cx="8686800" cy="403187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dirty="0" smtClean="0"/>
              <a:t>Why to measure fluorescence lifetimes?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dirty="0" smtClean="0"/>
              <a:t>Development of </a:t>
            </a:r>
            <a:r>
              <a:rPr lang="en-US" sz="2400" dirty="0" err="1" smtClean="0"/>
              <a:t>Picosecond</a:t>
            </a:r>
            <a:r>
              <a:rPr lang="en-US" sz="2400" dirty="0" smtClean="0"/>
              <a:t> Lifetime </a:t>
            </a:r>
            <a:r>
              <a:rPr lang="en-US" sz="2400" dirty="0" err="1" smtClean="0"/>
              <a:t>Fluorometer</a:t>
            </a:r>
            <a:r>
              <a:rPr lang="en-US" sz="2400" dirty="0" smtClean="0"/>
              <a:t> for oceanographic research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dirty="0" smtClean="0"/>
              <a:t>Laboratory program to understand physiological mechanisms behind the variability in solar-induced fluorescence (SIF) yields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dirty="0" smtClean="0"/>
              <a:t>Field studies in </a:t>
            </a:r>
            <a:r>
              <a:rPr lang="en-US" sz="2400" dirty="0" err="1" smtClean="0"/>
              <a:t>biogeochemically</a:t>
            </a:r>
            <a:r>
              <a:rPr lang="en-US" sz="2400" dirty="0" smtClean="0"/>
              <a:t> diverse regions of the global ocean 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dirty="0" smtClean="0"/>
              <a:t>Future directions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5715000"/>
            <a:ext cx="754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Gorbunov</a:t>
            </a:r>
            <a:r>
              <a:rPr lang="en-US" dirty="0" smtClean="0"/>
              <a:t> et al., </a:t>
            </a:r>
            <a:r>
              <a:rPr lang="en-US" i="1" dirty="0" err="1" smtClean="0"/>
              <a:t>Biochim</a:t>
            </a:r>
            <a:r>
              <a:rPr lang="en-US" i="1" dirty="0" smtClean="0"/>
              <a:t>. </a:t>
            </a:r>
            <a:r>
              <a:rPr lang="en-US" i="1" dirty="0" err="1" smtClean="0"/>
              <a:t>Biophys</a:t>
            </a:r>
            <a:r>
              <a:rPr lang="en-US" i="1" dirty="0" smtClean="0"/>
              <a:t>. </a:t>
            </a:r>
            <a:r>
              <a:rPr lang="en-US" i="1" dirty="0" err="1" smtClean="0"/>
              <a:t>Acta</a:t>
            </a:r>
            <a:r>
              <a:rPr lang="en-US" dirty="0" smtClean="0"/>
              <a:t>, 1807: 1591-1599 (2011); </a:t>
            </a:r>
          </a:p>
          <a:p>
            <a:r>
              <a:rPr lang="en-US" dirty="0" err="1" smtClean="0"/>
              <a:t>Kuzminov</a:t>
            </a:r>
            <a:r>
              <a:rPr lang="en-US" dirty="0" smtClean="0"/>
              <a:t> et al., </a:t>
            </a:r>
            <a:r>
              <a:rPr lang="en-US" i="1" dirty="0" err="1" smtClean="0"/>
              <a:t>Biochim</a:t>
            </a:r>
            <a:r>
              <a:rPr lang="en-US" i="1" dirty="0" smtClean="0"/>
              <a:t>. </a:t>
            </a:r>
            <a:r>
              <a:rPr lang="en-US" i="1" dirty="0" err="1" smtClean="0"/>
              <a:t>Biophys</a:t>
            </a:r>
            <a:r>
              <a:rPr lang="en-US" i="1" dirty="0" smtClean="0"/>
              <a:t>. </a:t>
            </a:r>
            <a:r>
              <a:rPr lang="en-US" i="1" dirty="0" err="1" smtClean="0"/>
              <a:t>Acta</a:t>
            </a:r>
            <a:r>
              <a:rPr lang="en-US" dirty="0" smtClean="0"/>
              <a:t>, in press (2012);</a:t>
            </a:r>
          </a:p>
          <a:p>
            <a:r>
              <a:rPr lang="en-US" dirty="0" err="1" smtClean="0"/>
              <a:t>Fadeev</a:t>
            </a:r>
            <a:r>
              <a:rPr lang="en-US" dirty="0" smtClean="0"/>
              <a:t> VV, </a:t>
            </a:r>
            <a:r>
              <a:rPr lang="en-US" dirty="0" err="1" smtClean="0"/>
              <a:t>Gorbunov</a:t>
            </a:r>
            <a:r>
              <a:rPr lang="en-US" dirty="0" smtClean="0"/>
              <a:t> MY, </a:t>
            </a:r>
            <a:r>
              <a:rPr lang="en-US" dirty="0" err="1" smtClean="0"/>
              <a:t>Gostev</a:t>
            </a:r>
            <a:r>
              <a:rPr lang="en-US" dirty="0" smtClean="0"/>
              <a:t> T, </a:t>
            </a:r>
            <a:r>
              <a:rPr lang="en-US" i="1" dirty="0" smtClean="0"/>
              <a:t>J. of </a:t>
            </a:r>
            <a:r>
              <a:rPr lang="en-US" i="1" dirty="0" err="1" smtClean="0"/>
              <a:t>Biophotonics</a:t>
            </a:r>
            <a:r>
              <a:rPr lang="en-US" dirty="0" smtClean="0"/>
              <a:t>, in press 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Fig7-final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11469" y="914400"/>
            <a:ext cx="7083669" cy="6314585"/>
          </a:xfrm>
          <a:prstGeom prst="rect">
            <a:avLst/>
          </a:prstGeom>
        </p:spPr>
      </p:pic>
      <p:sp>
        <p:nvSpPr>
          <p:cNvPr id="921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42F1488-7B0D-4AED-89B3-0A14BC4952ED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163"/>
            <a:ext cx="6324600" cy="1417637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Thermodynamic Analysis of NPQ reaction Rates</a:t>
            </a: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8800" y="1828800"/>
            <a:ext cx="327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400" dirty="0" smtClean="0">
                <a:latin typeface="+mn-lt"/>
              </a:rPr>
              <a:t>Arrhenius function: </a:t>
            </a:r>
          </a:p>
          <a:p>
            <a:pPr marL="342900" indent="-342900"/>
            <a:r>
              <a:rPr lang="en-US" sz="2400" dirty="0" smtClean="0">
                <a:latin typeface="+mn-lt"/>
              </a:rPr>
              <a:t>K = A exp(-Ea/</a:t>
            </a:r>
            <a:r>
              <a:rPr lang="en-US" sz="2400" dirty="0" err="1" smtClean="0">
                <a:latin typeface="+mn-lt"/>
              </a:rPr>
              <a:t>kT</a:t>
            </a:r>
            <a:r>
              <a:rPr lang="en-US" sz="2400" dirty="0" smtClean="0">
                <a:latin typeface="+mn-lt"/>
              </a:rPr>
              <a:t>)</a:t>
            </a:r>
            <a:endParaRPr lang="en-US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0" y="3230940"/>
            <a:ext cx="327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400" dirty="0" smtClean="0">
                <a:latin typeface="+mn-lt"/>
              </a:rPr>
              <a:t>	Activation energy of dark NPQ reaction:</a:t>
            </a:r>
          </a:p>
          <a:p>
            <a:pPr marL="342900" indent="-342900"/>
            <a:endParaRPr lang="en-US" sz="2400" dirty="0" smtClean="0">
              <a:latin typeface="+mn-lt"/>
            </a:endParaRPr>
          </a:p>
          <a:p>
            <a:pPr marL="342900" indent="-342900"/>
            <a:r>
              <a:rPr lang="en-US" sz="2400" dirty="0" smtClean="0">
                <a:latin typeface="+mn-lt"/>
              </a:rPr>
              <a:t>	Ea = 21 </a:t>
            </a:r>
            <a:r>
              <a:rPr lang="en-US" sz="2400" dirty="0" err="1" smtClean="0">
                <a:latin typeface="+mn-lt"/>
              </a:rPr>
              <a:t>kkal</a:t>
            </a:r>
            <a:r>
              <a:rPr lang="en-US" sz="2400" dirty="0" smtClean="0">
                <a:latin typeface="+mn-lt"/>
              </a:rPr>
              <a:t>/mol</a:t>
            </a:r>
            <a:endParaRPr lang="en-US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38200" y="6336268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Gorbunov</a:t>
            </a:r>
            <a:r>
              <a:rPr lang="en-US" dirty="0" smtClean="0"/>
              <a:t> et al., </a:t>
            </a:r>
            <a:r>
              <a:rPr lang="en-US" dirty="0" err="1" smtClean="0"/>
              <a:t>Biochim</a:t>
            </a:r>
            <a:r>
              <a:rPr lang="en-US" dirty="0" smtClean="0"/>
              <a:t>. </a:t>
            </a:r>
            <a:r>
              <a:rPr lang="en-US" dirty="0" err="1" smtClean="0"/>
              <a:t>Biophys</a:t>
            </a:r>
            <a:r>
              <a:rPr lang="en-US" dirty="0" smtClean="0"/>
              <a:t>. </a:t>
            </a:r>
            <a:r>
              <a:rPr lang="en-US" dirty="0" err="1" smtClean="0"/>
              <a:t>Acta</a:t>
            </a:r>
            <a:r>
              <a:rPr lang="en-US" dirty="0" smtClean="0"/>
              <a:t>, 1807: 1591-1599 (2011).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21</a:t>
            </a:fld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Thermodynamic Inferences:</a:t>
            </a:r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838200" y="1841480"/>
            <a:ext cx="7162800" cy="34163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2400" dirty="0" smtClean="0"/>
              <a:t>Activation energies of Ea ~ 20 </a:t>
            </a:r>
            <a:r>
              <a:rPr lang="en-US" sz="2400" dirty="0" err="1" smtClean="0"/>
              <a:t>kkal</a:t>
            </a:r>
            <a:r>
              <a:rPr lang="en-US" sz="2400" dirty="0" smtClean="0"/>
              <a:t>/mol </a:t>
            </a:r>
          </a:p>
          <a:p>
            <a:pPr marL="342900" indent="-342900"/>
            <a:r>
              <a:rPr lang="en-US" altLang="en-US" sz="2400" dirty="0" smtClean="0"/>
              <a:t>and slow rates of ~ 0.1  s-1</a:t>
            </a:r>
          </a:p>
          <a:p>
            <a:pPr marL="342900" indent="-342900"/>
            <a:r>
              <a:rPr lang="en-US" altLang="en-US" sz="2400" dirty="0" smtClean="0"/>
              <a:t> - a </a:t>
            </a:r>
            <a:r>
              <a:rPr lang="en-US" altLang="en-US" sz="2400" b="1" dirty="0" smtClean="0"/>
              <a:t>fingerprint of </a:t>
            </a:r>
            <a:r>
              <a:rPr lang="en-US" altLang="en-US" sz="2400" b="1" dirty="0" err="1" smtClean="0"/>
              <a:t>prolyl</a:t>
            </a:r>
            <a:r>
              <a:rPr lang="en-US" altLang="en-US" sz="2400" b="1" dirty="0" smtClean="0"/>
              <a:t> </a:t>
            </a:r>
            <a:r>
              <a:rPr lang="en-US" altLang="en-US" sz="2400" b="1" i="1" dirty="0" err="1" smtClean="0"/>
              <a:t>cis</a:t>
            </a:r>
            <a:r>
              <a:rPr lang="en-US" altLang="en-US" sz="2400" b="1" i="1" dirty="0" smtClean="0"/>
              <a:t>-trans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isomerisation</a:t>
            </a:r>
            <a:r>
              <a:rPr lang="en-US" altLang="en-US" sz="2400" dirty="0" smtClean="0"/>
              <a:t>, a rate limiting step in protein folding. </a:t>
            </a:r>
          </a:p>
          <a:p>
            <a:pPr marL="342900" indent="-342900"/>
            <a:endParaRPr lang="en-US" altLang="en-US" sz="2400" dirty="0" smtClean="0"/>
          </a:p>
          <a:p>
            <a:pPr marL="342900" indent="-342900"/>
            <a:endParaRPr lang="en-US" altLang="en-US" sz="2400" dirty="0" smtClean="0"/>
          </a:p>
          <a:p>
            <a:pPr marL="342900" indent="-342900"/>
            <a:r>
              <a:rPr lang="en-US" altLang="en-US" sz="2400" dirty="0" smtClean="0"/>
              <a:t>Where are the </a:t>
            </a:r>
            <a:r>
              <a:rPr lang="en-US" altLang="en-US" sz="2400" i="1" dirty="0" err="1" smtClean="0"/>
              <a:t>prolyl</a:t>
            </a:r>
            <a:r>
              <a:rPr lang="en-US" altLang="en-US" sz="2400" dirty="0" smtClean="0"/>
              <a:t> residues in the OCP protein structure that may limit the rates of NPQ formation?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22</a:t>
            </a:fld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OCP Protein Structure Analysis:</a:t>
            </a:r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5029200" y="914400"/>
            <a:ext cx="4114800" cy="56323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2400" dirty="0" smtClean="0"/>
              <a:t>…QPPFQ… - </a:t>
            </a:r>
            <a:r>
              <a:rPr lang="en-US" sz="2400" dirty="0" err="1" smtClean="0"/>
              <a:t>prolyl</a:t>
            </a:r>
            <a:r>
              <a:rPr lang="en-US" sz="2400" dirty="0" smtClean="0"/>
              <a:t> rich motif    </a:t>
            </a:r>
          </a:p>
          <a:p>
            <a:pPr marL="342900" indent="-342900"/>
            <a:endParaRPr lang="en-US" sz="2400" dirty="0" smtClean="0"/>
          </a:p>
          <a:p>
            <a:pPr marL="342900" indent="-342900"/>
            <a:r>
              <a:rPr lang="en-US" sz="2400" dirty="0" smtClean="0"/>
              <a:t>highly conserved in all known OCP genes</a:t>
            </a:r>
          </a:p>
          <a:p>
            <a:pPr marL="342900" indent="-342900"/>
            <a:endParaRPr lang="en-US" sz="2400" dirty="0" smtClean="0"/>
          </a:p>
          <a:p>
            <a:pPr marL="342900" indent="-342900"/>
            <a:r>
              <a:rPr lang="en-US" sz="2400" dirty="0" smtClean="0"/>
              <a:t>Pro225 and Pro226 located near the photoactive site of the </a:t>
            </a:r>
            <a:r>
              <a:rPr lang="en-US" sz="2400" dirty="0" err="1" smtClean="0"/>
              <a:t>carotenoid</a:t>
            </a:r>
            <a:endParaRPr lang="en-US" sz="2400" dirty="0" smtClean="0"/>
          </a:p>
          <a:p>
            <a:pPr marL="342900" indent="-342900"/>
            <a:endParaRPr lang="en-US" sz="2400" dirty="0" smtClean="0"/>
          </a:p>
          <a:p>
            <a:pPr marL="342900" indent="-342900"/>
            <a:r>
              <a:rPr lang="en-US" altLang="en-US" sz="2400" dirty="0" err="1" smtClean="0"/>
              <a:t>Prolyl</a:t>
            </a:r>
            <a:r>
              <a:rPr lang="en-US" altLang="en-US" sz="2400" dirty="0" smtClean="0"/>
              <a:t> </a:t>
            </a:r>
            <a:r>
              <a:rPr lang="en-US" altLang="en-US" sz="2400" i="1" dirty="0" err="1" smtClean="0"/>
              <a:t>cis</a:t>
            </a:r>
            <a:r>
              <a:rPr lang="en-US" altLang="en-US" sz="2400" i="1" dirty="0" smtClean="0"/>
              <a:t>-trans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isomerisation</a:t>
            </a:r>
            <a:r>
              <a:rPr lang="en-US" altLang="en-US" sz="2400" dirty="0" smtClean="0"/>
              <a:t> of Pro225 and/or Pro226 is presumably the rate limiting step in NPQ activation</a:t>
            </a:r>
          </a:p>
        </p:txBody>
      </p:sp>
      <p:pic>
        <p:nvPicPr>
          <p:cNvPr id="5" name="Рисунок 4" descr="QPPFQ-Fig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848095"/>
            <a:ext cx="4800600" cy="56289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488668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Gorbunov</a:t>
            </a:r>
            <a:r>
              <a:rPr lang="en-US" dirty="0" smtClean="0"/>
              <a:t> et al., </a:t>
            </a:r>
            <a:r>
              <a:rPr lang="en-US" dirty="0" err="1" smtClean="0"/>
              <a:t>Biochim</a:t>
            </a:r>
            <a:r>
              <a:rPr lang="en-US" dirty="0" smtClean="0"/>
              <a:t>. </a:t>
            </a:r>
            <a:r>
              <a:rPr lang="en-US" dirty="0" err="1" smtClean="0"/>
              <a:t>Biophys</a:t>
            </a:r>
            <a:r>
              <a:rPr lang="en-US" dirty="0" smtClean="0"/>
              <a:t>. </a:t>
            </a:r>
            <a:r>
              <a:rPr lang="en-US" dirty="0" err="1" smtClean="0"/>
              <a:t>Acta</a:t>
            </a:r>
            <a:r>
              <a:rPr lang="en-US" dirty="0" smtClean="0"/>
              <a:t>, 1807: 1591-1599 (2011).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5DFB40-27CF-476F-AC07-7BA272246633}" type="slidenum">
              <a:rPr lang="en-US"/>
              <a:pPr/>
              <a:t>23</a:t>
            </a:fld>
            <a:endParaRPr lang="en-US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85800" y="1676400"/>
            <a:ext cx="7239000" cy="4247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Aft>
                <a:spcPts val="1800"/>
              </a:spcAft>
              <a:buFont typeface="Wingdings" pitchFamily="2" charset="2"/>
              <a:buChar char="q"/>
            </a:pPr>
            <a:r>
              <a:rPr lang="en-US" altLang="en-US" sz="2400" b="1" dirty="0" smtClean="0"/>
              <a:t>Lab research reveals that NPQ may vary from 0 to ~ 3.0 (=&gt; 5x variability in quantum yields) depending on species and physiological state </a:t>
            </a:r>
          </a:p>
          <a:p>
            <a:pPr marL="342900" indent="-342900">
              <a:lnSpc>
                <a:spcPct val="125000"/>
              </a:lnSpc>
              <a:spcAft>
                <a:spcPts val="1800"/>
              </a:spcAft>
              <a:buFont typeface="Wingdings" pitchFamily="2" charset="2"/>
              <a:buChar char="q"/>
            </a:pPr>
            <a:r>
              <a:rPr lang="en-US" altLang="en-US" sz="2400" b="1" dirty="0" smtClean="0"/>
              <a:t>Taxonomy has a significant effect on satellite-based SIF yields (may account more than 50% of variability)</a:t>
            </a:r>
          </a:p>
          <a:p>
            <a:pPr marL="342900" indent="-342900">
              <a:lnSpc>
                <a:spcPct val="125000"/>
              </a:lnSpc>
              <a:spcAft>
                <a:spcPts val="1800"/>
              </a:spcAft>
              <a:buFont typeface="Wingdings" pitchFamily="2" charset="2"/>
              <a:buChar char="q"/>
            </a:pPr>
            <a:r>
              <a:rPr lang="en-US" altLang="en-US" sz="2400" b="1" dirty="0" smtClean="0"/>
              <a:t>What is the range of variability in NPQ in the real world? </a:t>
            </a:r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15400" cy="8382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Variability in NPQ in the ocean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Eisenex_O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886200"/>
            <a:ext cx="2915230" cy="2362200"/>
          </a:xfrm>
          <a:prstGeom prst="rect">
            <a:avLst/>
          </a:prstGeom>
        </p:spPr>
      </p:pic>
      <p:pic>
        <p:nvPicPr>
          <p:cNvPr id="11" name="Рисунок 10" descr="Eisenex_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7288" y="3901549"/>
            <a:ext cx="2936712" cy="2423051"/>
          </a:xfrm>
          <a:prstGeom prst="rect">
            <a:avLst/>
          </a:prstGeom>
        </p:spPr>
      </p:pic>
      <p:grpSp>
        <p:nvGrpSpPr>
          <p:cNvPr id="2" name="Группа 8"/>
          <p:cNvGrpSpPr/>
          <p:nvPr/>
        </p:nvGrpSpPr>
        <p:grpSpPr>
          <a:xfrm>
            <a:off x="457199" y="1219200"/>
            <a:ext cx="7772401" cy="2590800"/>
            <a:chOff x="228599" y="1371600"/>
            <a:chExt cx="7772401" cy="2590800"/>
          </a:xfrm>
        </p:grpSpPr>
        <p:pic>
          <p:nvPicPr>
            <p:cNvPr id="5" name="Рисунок 4" descr="Oceanus_S9_F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99" y="1371600"/>
              <a:ext cx="3070245" cy="2590800"/>
            </a:xfrm>
            <a:prstGeom prst="rect">
              <a:avLst/>
            </a:prstGeom>
          </p:spPr>
        </p:pic>
        <p:pic>
          <p:nvPicPr>
            <p:cNvPr id="7" name="Рисунок 6" descr="Oceanus_S11_FE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0800" y="1371600"/>
              <a:ext cx="3048000" cy="2522105"/>
            </a:xfrm>
            <a:prstGeom prst="rect">
              <a:avLst/>
            </a:prstGeom>
          </p:spPr>
        </p:pic>
        <p:pic>
          <p:nvPicPr>
            <p:cNvPr id="8" name="Рисунок 7" descr="Oceanus_S19_FE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23804" y="1371600"/>
              <a:ext cx="3077196" cy="2546263"/>
            </a:xfrm>
            <a:prstGeom prst="rect">
              <a:avLst/>
            </a:prstGeom>
          </p:spPr>
        </p:pic>
      </p:grpSp>
      <p:sp>
        <p:nvSpPr>
          <p:cNvPr id="205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5DFB40-27CF-476F-AC07-7BA272246633}" type="slidenum">
              <a:rPr lang="en-US"/>
              <a:pPr/>
              <a:t>24</a:t>
            </a:fld>
            <a:endParaRPr lang="en-US"/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15400" cy="8382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Variability in NPQ in the ocean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14600" y="1066800"/>
            <a:ext cx="3276600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</a:pPr>
            <a:r>
              <a:rPr lang="en-US" altLang="en-US" sz="2400" b="1" dirty="0" smtClean="0"/>
              <a:t>Sub-tropical Atlantic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371600" y="3733800"/>
            <a:ext cx="2971800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</a:pPr>
            <a:r>
              <a:rPr lang="en-US" altLang="en-US" sz="2400" b="1" dirty="0" smtClean="0"/>
              <a:t>Southern Ocean</a:t>
            </a:r>
          </a:p>
        </p:txBody>
      </p:sp>
      <p:grpSp>
        <p:nvGrpSpPr>
          <p:cNvPr id="3" name="Группа 16"/>
          <p:cNvGrpSpPr/>
          <p:nvPr/>
        </p:nvGrpSpPr>
        <p:grpSpPr>
          <a:xfrm>
            <a:off x="5562600" y="3886200"/>
            <a:ext cx="2875989" cy="2408134"/>
            <a:chOff x="5562600" y="4191000"/>
            <a:chExt cx="2875989" cy="2408134"/>
          </a:xfrm>
        </p:grpSpPr>
        <p:pic>
          <p:nvPicPr>
            <p:cNvPr id="14" name="Рисунок 13" descr="Ioffe_mixed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62600" y="4191000"/>
              <a:ext cx="2875989" cy="2408134"/>
            </a:xfrm>
            <a:prstGeom prst="rect">
              <a:avLst/>
            </a:prstGeom>
          </p:spPr>
        </p:pic>
        <p:sp useBgFill="1"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6096000" y="5581963"/>
              <a:ext cx="1752600" cy="361637"/>
            </a:xfrm>
            <a:prstGeom prst="rect">
              <a:avLst/>
            </a:prstGeom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25000"/>
                </a:lnSpc>
              </a:pPr>
              <a:r>
                <a:rPr lang="en-US" altLang="en-US" sz="1400" b="1" dirty="0" smtClean="0"/>
                <a:t>NPQ = 0.80 to 1.2</a:t>
              </a:r>
            </a:p>
          </p:txBody>
        </p:sp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410200" y="3733800"/>
            <a:ext cx="2971800" cy="50860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</a:pPr>
            <a:r>
              <a:rPr lang="en-US" altLang="en-US" sz="2400" b="1" dirty="0" smtClean="0"/>
              <a:t>Sub-Arctic Atlantic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81000" y="6172200"/>
            <a:ext cx="7543800" cy="50860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</a:pPr>
            <a:r>
              <a:rPr lang="en-US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4x variability in NPQ capacity in the global ocean</a:t>
            </a:r>
            <a:endParaRPr lang="en-US" altLang="en-US" sz="2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53" descr="diatom-HL-ML-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1322191"/>
            <a:ext cx="9144001" cy="32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5DFB40-27CF-476F-AC07-7BA272246633}" type="slidenum">
              <a:rPr lang="en-US"/>
              <a:pPr/>
              <a:t>25</a:t>
            </a:fld>
            <a:endParaRPr lang="en-US"/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154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Effect of </a:t>
            </a:r>
            <a:r>
              <a:rPr lang="en-US" sz="3200" b="1" dirty="0" err="1" smtClean="0">
                <a:solidFill>
                  <a:schemeClr val="accent2"/>
                </a:solidFill>
              </a:rPr>
              <a:t>Photoacclimation</a:t>
            </a:r>
            <a:r>
              <a:rPr lang="en-US" sz="3200" b="1" dirty="0" smtClean="0">
                <a:solidFill>
                  <a:schemeClr val="accent2"/>
                </a:solidFill>
              </a:rPr>
              <a:t> on NPQ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85800" y="5158770"/>
            <a:ext cx="8305800" cy="7848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Wingdings" pitchFamily="2" charset="2"/>
              <a:buChar char="q"/>
            </a:pPr>
            <a:r>
              <a:rPr lang="en-US" altLang="en-US" b="1" dirty="0" smtClean="0"/>
              <a:t>NPQ increases with growth light intensity</a:t>
            </a:r>
          </a:p>
          <a:p>
            <a:pPr marL="342900" indent="-342900">
              <a:lnSpc>
                <a:spcPct val="125000"/>
              </a:lnSpc>
              <a:buFont typeface="Wingdings" pitchFamily="2" charset="2"/>
              <a:buChar char="q"/>
            </a:pPr>
            <a:r>
              <a:rPr lang="en-US" altLang="en-US" b="1" dirty="0" smtClean="0"/>
              <a:t>Cells synthesize more </a:t>
            </a:r>
            <a:r>
              <a:rPr lang="en-US" altLang="en-US" b="1" dirty="0" err="1" smtClean="0"/>
              <a:t>xanthophyll</a:t>
            </a:r>
            <a:r>
              <a:rPr lang="en-US" altLang="en-US" b="1" dirty="0" smtClean="0"/>
              <a:t> pigments under HL</a:t>
            </a:r>
            <a:endParaRPr lang="en-US" altLang="en-US" dirty="0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200400" y="1390218"/>
            <a:ext cx="3124200" cy="4385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</a:pPr>
            <a:r>
              <a:rPr lang="en-US" altLang="en-US" dirty="0" smtClean="0"/>
              <a:t>diatom </a:t>
            </a:r>
            <a:r>
              <a:rPr lang="en-US" altLang="en-US" i="1" dirty="0" err="1" smtClean="0"/>
              <a:t>Dilytum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brightwellii</a:t>
            </a:r>
            <a:endParaRPr lang="en-US" altLang="en-US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5DFB40-27CF-476F-AC07-7BA272246633}" type="slidenum">
              <a:rPr lang="en-US"/>
              <a:pPr/>
              <a:t>26</a:t>
            </a:fld>
            <a:endParaRPr lang="en-US"/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154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Effect of </a:t>
            </a:r>
            <a:r>
              <a:rPr lang="en-US" sz="3200" b="1" dirty="0" err="1" smtClean="0">
                <a:solidFill>
                  <a:schemeClr val="accent2"/>
                </a:solidFill>
              </a:rPr>
              <a:t>Photoacclimation</a:t>
            </a:r>
            <a:r>
              <a:rPr lang="en-US" sz="3200" b="1" dirty="0" smtClean="0">
                <a:solidFill>
                  <a:schemeClr val="accent2"/>
                </a:solidFill>
              </a:rPr>
              <a:t> on NPQ</a:t>
            </a:r>
          </a:p>
        </p:txBody>
      </p:sp>
      <p:grpSp>
        <p:nvGrpSpPr>
          <p:cNvPr id="2" name="Группа 11"/>
          <p:cNvGrpSpPr/>
          <p:nvPr/>
        </p:nvGrpSpPr>
        <p:grpSpPr>
          <a:xfrm>
            <a:off x="1" y="1594002"/>
            <a:ext cx="9448799" cy="3358998"/>
            <a:chOff x="1" y="1667380"/>
            <a:chExt cx="9448799" cy="3358998"/>
          </a:xfrm>
        </p:grpSpPr>
        <p:pic>
          <p:nvPicPr>
            <p:cNvPr id="8" name="Рисунок 7" descr="Phaeod_L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1752600"/>
              <a:ext cx="3505199" cy="3090277"/>
            </a:xfrm>
            <a:prstGeom prst="rect">
              <a:avLst/>
            </a:prstGeom>
          </p:spPr>
        </p:pic>
        <p:pic>
          <p:nvPicPr>
            <p:cNvPr id="9" name="Рисунок 8" descr="Phaeod_M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3200" y="1676400"/>
              <a:ext cx="3733800" cy="3291818"/>
            </a:xfrm>
            <a:prstGeom prst="rect">
              <a:avLst/>
            </a:prstGeom>
          </p:spPr>
        </p:pic>
        <p:pic>
          <p:nvPicPr>
            <p:cNvPr id="10" name="Рисунок 9" descr="Phaeod_H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8800" y="1667380"/>
              <a:ext cx="3810000" cy="335899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TW_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74" y="1752600"/>
            <a:ext cx="3889474" cy="3352800"/>
          </a:xfrm>
          <a:prstGeom prst="rect">
            <a:avLst/>
          </a:prstGeom>
        </p:spPr>
      </p:pic>
      <p:pic>
        <p:nvPicPr>
          <p:cNvPr id="13" name="Рисунок 12" descr="TW_M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1752600"/>
            <a:ext cx="3889474" cy="3352800"/>
          </a:xfrm>
          <a:prstGeom prst="rect">
            <a:avLst/>
          </a:prstGeom>
        </p:spPr>
      </p:pic>
      <p:sp>
        <p:nvSpPr>
          <p:cNvPr id="205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5DFB40-27CF-476F-AC07-7BA272246633}" type="slidenum">
              <a:rPr lang="en-US"/>
              <a:pPr/>
              <a:t>27</a:t>
            </a:fld>
            <a:endParaRPr lang="en-US"/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154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Effect of </a:t>
            </a:r>
            <a:r>
              <a:rPr lang="en-US" sz="3200" b="1" dirty="0" err="1" smtClean="0">
                <a:solidFill>
                  <a:schemeClr val="accent2"/>
                </a:solidFill>
              </a:rPr>
              <a:t>Photoacclimation</a:t>
            </a:r>
            <a:r>
              <a:rPr lang="en-US" sz="3200" b="1" dirty="0" smtClean="0">
                <a:solidFill>
                  <a:schemeClr val="accent2"/>
                </a:solidFill>
              </a:rPr>
              <a:t> on NPQ</a:t>
            </a:r>
          </a:p>
        </p:txBody>
      </p:sp>
      <p:pic>
        <p:nvPicPr>
          <p:cNvPr id="14" name="Рисунок 13" descr="TW_H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1773628"/>
            <a:ext cx="3865080" cy="3331772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048000" y="1576602"/>
            <a:ext cx="3657600" cy="4045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</a:pPr>
            <a:r>
              <a:rPr lang="en-US" altLang="en-US" dirty="0" smtClean="0"/>
              <a:t>diatom </a:t>
            </a:r>
            <a:r>
              <a:rPr lang="en-US" altLang="en-US" i="1" dirty="0" err="1" smtClean="0"/>
              <a:t>Thalassiosira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weissflogii</a:t>
            </a:r>
            <a:endParaRPr lang="en-US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rphyridium_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588" y="664318"/>
            <a:ext cx="5464012" cy="4825155"/>
          </a:xfrm>
          <a:prstGeom prst="rect">
            <a:avLst/>
          </a:prstGeom>
        </p:spPr>
      </p:pic>
      <p:pic>
        <p:nvPicPr>
          <p:cNvPr id="12" name="Рисунок 11" descr="Porphyridium_H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6329" y="685800"/>
            <a:ext cx="5361071" cy="4734250"/>
          </a:xfrm>
          <a:prstGeom prst="rect">
            <a:avLst/>
          </a:prstGeom>
        </p:spPr>
      </p:pic>
      <p:sp>
        <p:nvSpPr>
          <p:cNvPr id="205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5DFB40-27CF-476F-AC07-7BA272246633}" type="slidenum">
              <a:rPr lang="en-US"/>
              <a:pPr/>
              <a:t>28</a:t>
            </a:fld>
            <a:endParaRPr lang="en-US"/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154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Effect of </a:t>
            </a:r>
            <a:r>
              <a:rPr lang="en-US" sz="3200" b="1" dirty="0" err="1" smtClean="0">
                <a:solidFill>
                  <a:schemeClr val="accent2"/>
                </a:solidFill>
              </a:rPr>
              <a:t>Photoacclimation</a:t>
            </a:r>
            <a:r>
              <a:rPr lang="en-US" sz="3200" b="1" dirty="0" smtClean="0">
                <a:solidFill>
                  <a:schemeClr val="accent2"/>
                </a:solidFill>
              </a:rPr>
              <a:t> on NPQ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09600" y="5334000"/>
            <a:ext cx="8305800" cy="113107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Wingdings" pitchFamily="2" charset="2"/>
              <a:buChar char="q"/>
            </a:pPr>
            <a:r>
              <a:rPr lang="en-US" altLang="en-US" b="1" dirty="0" err="1" smtClean="0"/>
              <a:t>Photoacclimation</a:t>
            </a:r>
            <a:r>
              <a:rPr lang="en-US" altLang="en-US" b="1" dirty="0" smtClean="0"/>
              <a:t> has no effect on NPQ capacity in red algae</a:t>
            </a:r>
          </a:p>
          <a:p>
            <a:pPr marL="342900" indent="-342900">
              <a:lnSpc>
                <a:spcPct val="125000"/>
              </a:lnSpc>
              <a:buFont typeface="Wingdings" pitchFamily="2" charset="2"/>
              <a:buChar char="q"/>
            </a:pPr>
            <a:r>
              <a:rPr lang="en-US" altLang="en-US" b="1" dirty="0" smtClean="0"/>
              <a:t>NPQ is pH-dependent, but no xanthophylls cycle</a:t>
            </a:r>
          </a:p>
          <a:p>
            <a:pPr marL="342900" indent="-342900">
              <a:lnSpc>
                <a:spcPct val="125000"/>
              </a:lnSpc>
              <a:buFont typeface="Wingdings" pitchFamily="2" charset="2"/>
              <a:buChar char="q"/>
            </a:pPr>
            <a:r>
              <a:rPr lang="en-US" altLang="en-US" b="1" dirty="0" smtClean="0"/>
              <a:t>Low NPQ capacity (=&gt; higher quantum yields of satellite-based SIF) 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offe_mix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" y="1223921"/>
            <a:ext cx="5181600" cy="4338679"/>
          </a:xfrm>
          <a:prstGeom prst="rect">
            <a:avLst/>
          </a:prstGeom>
        </p:spPr>
      </p:pic>
      <p:sp>
        <p:nvSpPr>
          <p:cNvPr id="205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5DFB40-27CF-476F-AC07-7BA272246633}" type="slidenum">
              <a:rPr lang="en-US"/>
              <a:pPr/>
              <a:t>29</a:t>
            </a:fld>
            <a:endParaRPr lang="en-US"/>
          </a:p>
        </p:txBody>
      </p:sp>
      <p:pic>
        <p:nvPicPr>
          <p:cNvPr id="9" name="Рисунок 8" descr="Ioffe_No-Mix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1" y="1256294"/>
            <a:ext cx="4953000" cy="4317534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" y="609600"/>
            <a:ext cx="8915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(North Atlantic, Sept. 2010)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28600" y="5334000"/>
            <a:ext cx="8915400" cy="113107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Wingdings" pitchFamily="2" charset="2"/>
              <a:buChar char="q"/>
            </a:pPr>
            <a:r>
              <a:rPr lang="en-US" altLang="en-US" b="1" dirty="0" smtClean="0"/>
              <a:t>Acclimation to High Light in a stratified water column increases NPQ capacity and, hence, decreases the quantum yield of SIF</a:t>
            </a:r>
          </a:p>
          <a:p>
            <a:pPr marL="342900" indent="-342900">
              <a:lnSpc>
                <a:spcPct val="125000"/>
              </a:lnSpc>
              <a:buFont typeface="Wingdings" pitchFamily="2" charset="2"/>
              <a:buChar char="q"/>
            </a:pPr>
            <a:r>
              <a:rPr lang="en-US" altLang="en-US" b="1" dirty="0" smtClean="0"/>
              <a:t>Acclimation of NPQ to HL is fast (~4-6 hours), even in cold sub-Arctic waters</a:t>
            </a:r>
            <a:endParaRPr lang="en-US" altLang="en-US" dirty="0"/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15400" cy="8382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Effect of Vertical Mixing on Yields of SIF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3</a:t>
            </a:fld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Background</a:t>
            </a:r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228600" y="990600"/>
            <a:ext cx="8686800" cy="261610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MODIS maps of solar-induced fluorescence (SIF) and </a:t>
            </a:r>
            <a:r>
              <a:rPr lang="en-US" sz="2400" i="1" dirty="0" smtClean="0"/>
              <a:t>in-situ</a:t>
            </a:r>
            <a:r>
              <a:rPr lang="en-US" sz="2400" dirty="0" smtClean="0"/>
              <a:t> measurements of SIF revealed a </a:t>
            </a:r>
            <a:r>
              <a:rPr lang="en-US" altLang="en-US" sz="2400" dirty="0" smtClean="0">
                <a:latin typeface="Helvetica" pitchFamily="34" charset="0"/>
              </a:rPr>
              <a:t>huge variability (ca. 10x) in SIF yields in the ocean.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 smtClean="0">
                <a:latin typeface="Helvetica" pitchFamily="34" charset="0"/>
              </a:rPr>
              <a:t>Mechanisms and interpretation of this variability remain poorly understood.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en-US" sz="2400" dirty="0" smtClean="0">
                <a:latin typeface="Helvetica" pitchFamily="34" charset="0"/>
              </a:rPr>
              <a:t>Very limited field studies of related processes.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4800600" y="6324600"/>
            <a:ext cx="4648200" cy="33515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</a:pPr>
            <a:r>
              <a:rPr lang="en-US" altLang="en-US" sz="1400" dirty="0" err="1" smtClean="0"/>
              <a:t>Behrenfeld</a:t>
            </a:r>
            <a:r>
              <a:rPr lang="en-US" altLang="en-US" sz="1400" dirty="0" smtClean="0"/>
              <a:t> et al., </a:t>
            </a:r>
            <a:r>
              <a:rPr lang="en-US" altLang="en-US" sz="1400" dirty="0" err="1" smtClean="0"/>
              <a:t>Biogeosciences</a:t>
            </a:r>
            <a:r>
              <a:rPr lang="en-US" altLang="en-US" sz="1400" dirty="0" smtClean="0"/>
              <a:t>, 2009</a:t>
            </a:r>
          </a:p>
        </p:txBody>
      </p:sp>
      <p:pic>
        <p:nvPicPr>
          <p:cNvPr id="1026" name="Picture 2" descr="Morrison-pics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035544"/>
            <a:ext cx="3048000" cy="221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143000" y="6172200"/>
            <a:ext cx="2667000" cy="33515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</a:pPr>
            <a:r>
              <a:rPr lang="en-US" altLang="en-US" sz="1400" dirty="0" smtClean="0"/>
              <a:t>Morrison, L&amp;O, 2003</a:t>
            </a:r>
          </a:p>
        </p:txBody>
      </p:sp>
      <p:pic>
        <p:nvPicPr>
          <p:cNvPr id="10" name="Рисунок 9" descr="fluorescent-phytoplankton-in-the-ocean1_Behrenfeld_Spring_2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840480"/>
            <a:ext cx="4267200" cy="2560320"/>
          </a:xfrm>
          <a:prstGeom prst="rect">
            <a:avLst/>
          </a:prstGeom>
        </p:spPr>
      </p:pic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5867400" y="3810000"/>
            <a:ext cx="1295400" cy="361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</a:pPr>
            <a:r>
              <a:rPr lang="en-US" altLang="en-US" sz="1400" dirty="0" smtClean="0"/>
              <a:t>NASA MODIS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offe_mix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" y="1223921"/>
            <a:ext cx="5181600" cy="4338679"/>
          </a:xfrm>
          <a:prstGeom prst="rect">
            <a:avLst/>
          </a:prstGeom>
        </p:spPr>
      </p:pic>
      <p:sp>
        <p:nvSpPr>
          <p:cNvPr id="205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5DFB40-27CF-476F-AC07-7BA272246633}" type="slidenum">
              <a:rPr lang="en-US"/>
              <a:pPr/>
              <a:t>30</a:t>
            </a:fld>
            <a:endParaRPr lang="en-US"/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15400" cy="8382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Effect of Vertical Mixing on Yields of SIF</a:t>
            </a:r>
          </a:p>
        </p:txBody>
      </p:sp>
      <p:pic>
        <p:nvPicPr>
          <p:cNvPr id="9" name="Рисунок 8" descr="Ioffe_No-Mix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1" y="1256294"/>
            <a:ext cx="4953000" cy="4317534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" y="609600"/>
            <a:ext cx="8915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(North Atlantic, Sept. 2010)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28600" y="5334000"/>
            <a:ext cx="8915400" cy="113107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Wingdings" pitchFamily="2" charset="2"/>
              <a:buChar char="q"/>
            </a:pPr>
            <a:r>
              <a:rPr lang="en-US" altLang="en-US" b="1" dirty="0" smtClean="0"/>
              <a:t>Acclimation to High Light in a stratified water column increases NPQ capacity and, hence, decreases the quantum yield of SIF</a:t>
            </a:r>
          </a:p>
          <a:p>
            <a:pPr marL="342900" indent="-342900">
              <a:lnSpc>
                <a:spcPct val="125000"/>
              </a:lnSpc>
              <a:buFont typeface="Wingdings" pitchFamily="2" charset="2"/>
              <a:buChar char="q"/>
            </a:pPr>
            <a:r>
              <a:rPr lang="en-US" altLang="en-US" b="1" dirty="0" smtClean="0"/>
              <a:t>Acclimation of NPQ to HL is fast (~4-6 hours), even in cold sub-Arctic waters</a:t>
            </a:r>
            <a:endParaRPr lang="en-US" altLang="en-US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447800" y="3352800"/>
            <a:ext cx="5943600" cy="0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38200" y="2209800"/>
            <a:ext cx="3962400" cy="0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трелка вниз 15"/>
          <p:cNvSpPr/>
          <p:nvPr/>
        </p:nvSpPr>
        <p:spPr>
          <a:xfrm>
            <a:off x="7010400" y="33528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offe_mix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" y="1223921"/>
            <a:ext cx="5181600" cy="4338679"/>
          </a:xfrm>
          <a:prstGeom prst="rect">
            <a:avLst/>
          </a:prstGeom>
        </p:spPr>
      </p:pic>
      <p:sp>
        <p:nvSpPr>
          <p:cNvPr id="205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5DFB40-27CF-476F-AC07-7BA272246633}" type="slidenum">
              <a:rPr lang="en-US"/>
              <a:pPr/>
              <a:t>31</a:t>
            </a:fld>
            <a:endParaRPr lang="en-US"/>
          </a:p>
        </p:txBody>
      </p:sp>
      <p:pic>
        <p:nvPicPr>
          <p:cNvPr id="9" name="Рисунок 8" descr="Ioffe_No-Mix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4467" y="228600"/>
            <a:ext cx="6556148" cy="57150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" y="609600"/>
            <a:ext cx="8915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(North Atlantic, Sept. 2010)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28600" y="5334000"/>
            <a:ext cx="8915400" cy="113107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Wingdings" pitchFamily="2" charset="2"/>
              <a:buChar char="q"/>
            </a:pPr>
            <a:r>
              <a:rPr lang="en-US" altLang="en-US" b="1" dirty="0" smtClean="0"/>
              <a:t>Acclimation to High Light in a stratified water column increases NPQ capacity and, hence, decreases the quantum yield of SIF</a:t>
            </a:r>
          </a:p>
          <a:p>
            <a:pPr marL="342900" indent="-342900">
              <a:lnSpc>
                <a:spcPct val="125000"/>
              </a:lnSpc>
              <a:buFont typeface="Wingdings" pitchFamily="2" charset="2"/>
              <a:buChar char="q"/>
            </a:pPr>
            <a:r>
              <a:rPr lang="en-US" altLang="en-US" b="1" dirty="0" smtClean="0"/>
              <a:t>Acclimation of NPQ to HL is fast (~4-6 hours), even in cold sub-Arctic waters</a:t>
            </a:r>
            <a:endParaRPr lang="en-US" altLang="en-US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447800" y="3352800"/>
            <a:ext cx="5943600" cy="0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38200" y="2209800"/>
            <a:ext cx="3962400" cy="0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трелка вниз 15"/>
          <p:cNvSpPr/>
          <p:nvPr/>
        </p:nvSpPr>
        <p:spPr>
          <a:xfrm flipV="1">
            <a:off x="4724400" y="1524000"/>
            <a:ext cx="762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15400" cy="8382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Effect of Vertical Mixing on Yields of SIF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tau_mixing_depth_ioff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533401"/>
            <a:ext cx="6400800" cy="5477830"/>
          </a:xfrm>
          <a:prstGeom prst="rect">
            <a:avLst/>
          </a:prstGeom>
        </p:spPr>
      </p:pic>
      <p:sp>
        <p:nvSpPr>
          <p:cNvPr id="205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5DFB40-27CF-476F-AC07-7BA272246633}" type="slidenum">
              <a:rPr lang="en-US"/>
              <a:pPr/>
              <a:t>32</a:t>
            </a:fld>
            <a:endParaRPr lang="en-US"/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15400" cy="8382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Effect of Vertical Mixing on Yields of SIF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" y="609600"/>
            <a:ext cx="8915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(North Atlantic, Sept. 2010)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28600" y="5615970"/>
            <a:ext cx="8915400" cy="7848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Wingdings" pitchFamily="2" charset="2"/>
              <a:buChar char="q"/>
            </a:pPr>
            <a:r>
              <a:rPr lang="en-US" altLang="en-US" b="1" dirty="0" smtClean="0"/>
              <a:t>Acclimation to High Light in a stratified water column decreases fluorescence lifetimes and, hence, decreases the quantum yields of SIF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D7E7D2-F379-463C-9475-21981E62A3A4}" type="slidenum">
              <a:rPr lang="en-US"/>
              <a:pPr/>
              <a:t>33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Field Program Completed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0" y="1066800"/>
            <a:ext cx="9296400" cy="4835724"/>
            <a:chOff x="0" y="1260276"/>
            <a:chExt cx="9296400" cy="483572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260276"/>
              <a:ext cx="9296400" cy="4835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7010400" y="1981200"/>
              <a:ext cx="762000" cy="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7" name="Группа 26"/>
            <p:cNvGrpSpPr/>
            <p:nvPr/>
          </p:nvGrpSpPr>
          <p:grpSpPr>
            <a:xfrm>
              <a:off x="4572000" y="4648200"/>
              <a:ext cx="2209800" cy="609600"/>
              <a:chOff x="4419600" y="4724400"/>
              <a:chExt cx="2286000" cy="609600"/>
            </a:xfrm>
          </p:grpSpPr>
          <p:cxnSp>
            <p:nvCxnSpPr>
              <p:cNvPr id="8" name="Прямая соединительная линия 7"/>
              <p:cNvCxnSpPr/>
              <p:nvPr/>
            </p:nvCxnSpPr>
            <p:spPr>
              <a:xfrm>
                <a:off x="4419600" y="4724400"/>
                <a:ext cx="1066800" cy="533400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 flipH="1">
                <a:off x="5486400" y="5334000"/>
                <a:ext cx="76200" cy="0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562600" y="5257800"/>
                <a:ext cx="0" cy="76200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4572000" y="4800600"/>
                <a:ext cx="914400" cy="533400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>
                <a:off x="5486400" y="5257800"/>
                <a:ext cx="152400" cy="76200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 flipV="1">
                <a:off x="6629400" y="4953000"/>
                <a:ext cx="76200" cy="15240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 flipV="1">
                <a:off x="5638800" y="5257800"/>
                <a:ext cx="76200" cy="7620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 flipV="1">
                <a:off x="5715000" y="5105400"/>
                <a:ext cx="990600" cy="15240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5562600"/>
            <a:ext cx="9144000" cy="98488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Over 300,000 measurements of fluorescence yields collected;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~ 40,000 miles of transects.</a:t>
            </a: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5DFB40-27CF-476F-AC07-7BA272246633}" type="slidenum">
              <a:rPr lang="en-US"/>
              <a:pPr/>
              <a:t>34</a:t>
            </a:fld>
            <a:endParaRPr lang="en-US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28600" y="5802353"/>
            <a:ext cx="5791200" cy="75084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Wingdings" pitchFamily="2" charset="2"/>
              <a:buChar char="q"/>
            </a:pPr>
            <a:r>
              <a:rPr lang="en-US" altLang="en-US" b="1" dirty="0" smtClean="0"/>
              <a:t>Fluorescence lifetimes and quantum yields are highly constrained across the Atlantic</a:t>
            </a:r>
          </a:p>
        </p:txBody>
      </p:sp>
      <p:pic>
        <p:nvPicPr>
          <p:cNvPr id="26626" name="Picture 2" descr="C:\Users\Maxim\Documents\Max-Gorbunov\OCEANUS-2008\ShipTrack\get_trac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1600200"/>
            <a:ext cx="1676400" cy="1451002"/>
          </a:xfrm>
          <a:prstGeom prst="rect">
            <a:avLst/>
          </a:prstGeom>
          <a:noFill/>
        </p:spPr>
      </p:pic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848600" cy="8382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Variability of Fluorescence Lifetimes in Sub-tropical Atlantic (Aug.-Sept. 2008)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52400" y="1447800"/>
          <a:ext cx="7086600" cy="227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Группа 13"/>
          <p:cNvGrpSpPr/>
          <p:nvPr/>
        </p:nvGrpSpPr>
        <p:grpSpPr>
          <a:xfrm>
            <a:off x="6172200" y="3962401"/>
            <a:ext cx="2895600" cy="2514600"/>
            <a:chOff x="6400800" y="4210207"/>
            <a:chExt cx="2667000" cy="2266793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00800" y="4210207"/>
              <a:ext cx="2667000" cy="2266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6477000" y="6172200"/>
              <a:ext cx="2590800" cy="28469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25000"/>
                </a:lnSpc>
              </a:pPr>
              <a:r>
                <a:rPr lang="en-US" altLang="en-US" sz="1000" b="1" dirty="0" err="1" smtClean="0"/>
                <a:t>Behrenfeld</a:t>
              </a:r>
              <a:r>
                <a:rPr lang="en-US" altLang="en-US" sz="1000" b="1" dirty="0" smtClean="0"/>
                <a:t> et al., </a:t>
              </a:r>
              <a:r>
                <a:rPr lang="en-US" altLang="en-US" sz="1000" b="1" dirty="0" err="1" smtClean="0"/>
                <a:t>Biogeosciences</a:t>
              </a:r>
              <a:r>
                <a:rPr lang="en-US" altLang="en-US" sz="1000" b="1" dirty="0" smtClean="0"/>
                <a:t>, 2009</a:t>
              </a:r>
            </a:p>
          </p:txBody>
        </p:sp>
      </p:grpSp>
      <p:graphicFrame>
        <p:nvGraphicFramePr>
          <p:cNvPr id="15" name="Object 5"/>
          <p:cNvGraphicFramePr>
            <a:graphicFrameLocks noChangeAspect="1"/>
          </p:cNvGraphicFramePr>
          <p:nvPr/>
        </p:nvGraphicFramePr>
        <p:xfrm>
          <a:off x="762000" y="4038600"/>
          <a:ext cx="5181600" cy="1459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D7E7D2-F379-463C-9475-21981E62A3A4}" type="slidenum">
              <a:rPr lang="en-US"/>
              <a:pPr/>
              <a:t>35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Variability of Fluorescence Lifetimes in the Pacific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1054424"/>
            <a:ext cx="10058400" cy="462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81000" y="5410200"/>
            <a:ext cx="9144000" cy="13542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~5x variability in fluorescence lifetimes in the Pacific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Strong physiological effects (due to nutrient status and taxonomy)</a:t>
            </a: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D7E7D2-F379-463C-9475-21981E62A3A4}" type="slidenum">
              <a:rPr lang="en-US"/>
              <a:pPr/>
              <a:t>36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Variability in Chlorophyll Biomass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990600"/>
            <a:ext cx="978624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D7E7D2-F379-463C-9475-21981E62A3A4}" type="slidenum">
              <a:rPr lang="en-US"/>
              <a:pPr/>
              <a:t>37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Variability in Photosynthetic Efficiency of PSII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1143000"/>
            <a:ext cx="9753600" cy="448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D7E7D2-F379-463C-9475-21981E62A3A4}" type="slidenum">
              <a:rPr lang="en-US"/>
              <a:pPr/>
              <a:t>38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Interpreting the Variability in MODIS SIF Yields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3322607"/>
            <a:ext cx="4876800" cy="414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1219200"/>
            <a:ext cx="5867400" cy="269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D7E7D2-F379-463C-9475-21981E62A3A4}" type="slidenum">
              <a:rPr lang="en-US"/>
              <a:pPr/>
              <a:t>39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Variability of Fluorescence Lifetimes in the Pacific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1435100"/>
            <a:ext cx="868045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4</a:t>
            </a:fld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Objectives</a:t>
            </a:r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609600" y="1905000"/>
            <a:ext cx="7848600" cy="240065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800" dirty="0" smtClean="0"/>
              <a:t>To understand physiological mechanisms and factors that control the variability in SIF yields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800" dirty="0" smtClean="0"/>
              <a:t>To develop a set of sea-going instrumentation that helps to interpret satellite-based SIF signals</a:t>
            </a:r>
            <a:endParaRPr lang="en-US" altLang="en-US" sz="2800" dirty="0" smtClean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D7E7D2-F379-463C-9475-21981E62A3A4}" type="slidenum">
              <a:rPr lang="en-US"/>
              <a:pPr/>
              <a:t>40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Variability of Fluorescence Lifetimes in the Pacific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1435100"/>
            <a:ext cx="868045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22F3C1-9A6A-40CE-B235-70AC03A5A49A}" type="slidenum">
              <a:rPr lang="en-US"/>
              <a:pPr/>
              <a:t>41</a:t>
            </a:fld>
            <a:endParaRPr lang="en-US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849775" y="1677365"/>
          <a:ext cx="8094980" cy="1653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8915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Chl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-a Fluorescence Lifetime Distribution in Near-Surface Layer (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Araon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, Oct 17, 2010)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371600" y="3352800"/>
          <a:ext cx="7772400" cy="1653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381000" y="1905000"/>
            <a:ext cx="723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  F </a:t>
            </a:r>
          </a:p>
          <a:p>
            <a:r>
              <a:rPr lang="en-US"/>
              <a:t>(a.u.)</a:t>
            </a:r>
          </a:p>
        </p:txBody>
      </p:sp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304800" y="3657600"/>
            <a:ext cx="992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Lifetime</a:t>
            </a:r>
          </a:p>
          <a:p>
            <a:r>
              <a:rPr lang="en-US"/>
              <a:t>  (ns)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219200" y="4876800"/>
          <a:ext cx="7620000" cy="1783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457200" y="5497513"/>
            <a:ext cx="83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Fv/Fm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D7E7D2-F379-463C-9475-21981E62A3A4}" type="slidenum">
              <a:rPr lang="en-US"/>
              <a:pPr/>
              <a:t>42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44363"/>
            <a:ext cx="8229600" cy="1020762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Conclusions </a:t>
            </a: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228600" y="1961605"/>
            <a:ext cx="8686800" cy="42019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>
              <a:lnSpc>
                <a:spcPct val="125000"/>
              </a:lnSpc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400" dirty="0" smtClean="0"/>
              <a:t>SIF yields reflects phytoplankton physiology and taxonomy in the ocean.</a:t>
            </a:r>
          </a:p>
          <a:p>
            <a:pPr marL="342900" indent="-342900">
              <a:lnSpc>
                <a:spcPct val="125000"/>
              </a:lnSpc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400" dirty="0" smtClean="0"/>
              <a:t>Phytoplankton taxonomy is as important in regulating satellite-based SIF yields as nutrient status (may account &gt;50% of variability in SIF yields). </a:t>
            </a:r>
          </a:p>
          <a:p>
            <a:pPr marL="342900" indent="-342900">
              <a:lnSpc>
                <a:spcPct val="125000"/>
              </a:lnSpc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400" dirty="0" err="1" smtClean="0"/>
              <a:t>Photoacclimation</a:t>
            </a:r>
            <a:r>
              <a:rPr lang="en-US" sz="2400" dirty="0" smtClean="0"/>
              <a:t> (vertical mixing) may also contribute to the variability in SIF yields (may account ~20% of variability in SIF yields). </a:t>
            </a:r>
          </a:p>
        </p:txBody>
      </p:sp>
      <p:pic>
        <p:nvPicPr>
          <p:cNvPr id="5" name="Picture 19" descr="EBME-Rutgers-IMCS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71800" cy="1303108"/>
          </a:xfrm>
          <a:prstGeom prst="rect">
            <a:avLst/>
          </a:prstGeom>
          <a:noFill/>
        </p:spPr>
      </p:pic>
      <p:pic>
        <p:nvPicPr>
          <p:cNvPr id="6" name="Picture 156" descr="na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0"/>
            <a:ext cx="1600200" cy="1346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1982AE-9DB1-4F30-B8E5-17D332F1493D}" type="slidenum">
              <a:rPr lang="en-US"/>
              <a:pPr/>
              <a:t>43</a:t>
            </a:fld>
            <a:endParaRPr 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705600" cy="9144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Future Directions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8600" y="1371600"/>
            <a:ext cx="8686800" cy="46166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to complete an extensive field program in the Arctic, Pacific, and Southern oceans to complement the database of fluorescence lifetimes acquired previously.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to reconstruct the global distribution of fluorescence lifetimes and fluorescence yields in the ocean. 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to correlate the distributions of fluorescence lifetimes and quantum yields with the variability in SIF yields retrieved from MODIS products.  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to correlate the variability in fluorescence yields with chemical, hydrological, and biological data (nutrient availability, taxonomy, and physical forcing). </a:t>
            </a: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1982AE-9DB1-4F30-B8E5-17D332F1493D}" type="slidenum">
              <a:rPr lang="en-US"/>
              <a:pPr/>
              <a:t>44</a:t>
            </a:fld>
            <a:endParaRPr 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600200"/>
            <a:ext cx="67056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Acknowledgments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2895600"/>
            <a:ext cx="7696200" cy="29546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</a:pPr>
            <a:r>
              <a:rPr lang="en-US" altLang="en-US" sz="2400" dirty="0" smtClean="0"/>
              <a:t>NASA Ocean Biology and Biogeochemistry Program (grant NNX08AC24G) </a:t>
            </a:r>
            <a:endParaRPr lang="en-US" altLang="en-US" sz="2400" dirty="0"/>
          </a:p>
          <a:p>
            <a:pPr marL="342900" indent="-342900">
              <a:lnSpc>
                <a:spcPct val="125000"/>
              </a:lnSpc>
            </a:pPr>
            <a:endParaRPr lang="en-US" altLang="en-US" sz="2400" dirty="0" smtClean="0"/>
          </a:p>
          <a:p>
            <a:pPr lvl="0"/>
            <a:r>
              <a:rPr lang="en-US" sz="2400" dirty="0" smtClean="0"/>
              <a:t>Crews of R/V Oceanus, </a:t>
            </a:r>
            <a:r>
              <a:rPr lang="en-US" sz="2400" dirty="0" err="1" smtClean="0"/>
              <a:t>Araon</a:t>
            </a:r>
            <a:r>
              <a:rPr lang="en-US" sz="2400" dirty="0" smtClean="0"/>
              <a:t>, and </a:t>
            </a:r>
            <a:r>
              <a:rPr lang="en-US" sz="2400" dirty="0" err="1" smtClean="0"/>
              <a:t>Akademik</a:t>
            </a:r>
            <a:r>
              <a:rPr lang="en-US" sz="2400" dirty="0" smtClean="0"/>
              <a:t> </a:t>
            </a:r>
            <a:r>
              <a:rPr lang="en-US" sz="2400" dirty="0" err="1" smtClean="0"/>
              <a:t>Ioffe</a:t>
            </a:r>
            <a:endParaRPr lang="en-US" sz="2400" dirty="0" smtClean="0"/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/>
              <a:t>Dr. </a:t>
            </a:r>
            <a:r>
              <a:rPr lang="en-US" sz="2400" dirty="0" err="1" smtClean="0"/>
              <a:t>SangHoon</a:t>
            </a:r>
            <a:r>
              <a:rPr lang="en-US" sz="2400" dirty="0" smtClean="0"/>
              <a:t> Lee and Korea Polar Research Institute, </a:t>
            </a:r>
            <a:r>
              <a:rPr lang="en-US" sz="2400" dirty="0" err="1" smtClean="0"/>
              <a:t>Incheon</a:t>
            </a:r>
            <a:r>
              <a:rPr lang="en-US" sz="2400" dirty="0" smtClean="0"/>
              <a:t> for support during field campaigns</a:t>
            </a:r>
            <a:endParaRPr lang="en-US" sz="2400" dirty="0"/>
          </a:p>
        </p:txBody>
      </p:sp>
      <p:pic>
        <p:nvPicPr>
          <p:cNvPr id="7" name="Picture 19" descr="EBME-Rutgers-IMCS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75556" cy="1524000"/>
          </a:xfrm>
          <a:prstGeom prst="rect">
            <a:avLst/>
          </a:prstGeom>
          <a:noFill/>
        </p:spPr>
      </p:pic>
      <p:pic>
        <p:nvPicPr>
          <p:cNvPr id="8" name="Picture 156" descr="na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2990" y="1"/>
            <a:ext cx="1721010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45</a:t>
            </a:fld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0"/>
            <a:ext cx="8229600" cy="3535362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Thank you.</a:t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200" b="1" dirty="0" smtClean="0">
                <a:solidFill>
                  <a:schemeClr val="accent2"/>
                </a:solidFill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25816-8EAD-4438-87E0-483DAC24EFDC}" type="slidenum">
              <a:rPr lang="en-US"/>
              <a:pPr/>
              <a:t>46</a:t>
            </a:fld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898525" y="814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2400" b="0">
              <a:latin typeface="Times New Roman" pitchFamily="18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848600" cy="741363"/>
          </a:xfrm>
        </p:spPr>
        <p:txBody>
          <a:bodyPr/>
          <a:lstStyle/>
          <a:p>
            <a:pPr algn="ctr"/>
            <a:r>
              <a:rPr lang="en-US" sz="3200" u="sng" dirty="0"/>
              <a:t>F</a:t>
            </a:r>
            <a:r>
              <a:rPr lang="en-US" sz="3200" dirty="0"/>
              <a:t>luorescence </a:t>
            </a:r>
            <a:r>
              <a:rPr lang="en-US" sz="3200" u="sng" dirty="0"/>
              <a:t>I</a:t>
            </a:r>
            <a:r>
              <a:rPr lang="en-US" sz="3200" dirty="0"/>
              <a:t>nduction</a:t>
            </a:r>
            <a:br>
              <a:rPr lang="en-US" sz="3200" dirty="0"/>
            </a:br>
            <a:r>
              <a:rPr lang="en-US" sz="3200" dirty="0"/>
              <a:t> and </a:t>
            </a:r>
            <a:r>
              <a:rPr lang="en-US" sz="3200" u="sng" dirty="0"/>
              <a:t>Re</a:t>
            </a:r>
            <a:r>
              <a:rPr lang="en-US" sz="3200" dirty="0"/>
              <a:t>laxation (</a:t>
            </a:r>
            <a:r>
              <a:rPr lang="en-US" sz="3200" dirty="0" err="1"/>
              <a:t>FIRe</a:t>
            </a:r>
            <a:r>
              <a:rPr lang="en-US" sz="3200" dirty="0"/>
              <a:t>) technique</a:t>
            </a:r>
          </a:p>
        </p:txBody>
      </p:sp>
      <p:pic>
        <p:nvPicPr>
          <p:cNvPr id="49166" name="Picture 14" descr="FIRe-STF-MT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" y="1866900"/>
            <a:ext cx="8369300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928688" y="5524500"/>
            <a:ext cx="3643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0">
                <a:latin typeface="Times New Roman" pitchFamily="18" charset="0"/>
              </a:rPr>
              <a:t>Q</a:t>
            </a:r>
            <a:r>
              <a:rPr lang="en-US" sz="2400" b="0" baseline="-25000">
                <a:latin typeface="Times New Roman" pitchFamily="18" charset="0"/>
              </a:rPr>
              <a:t>a</a:t>
            </a:r>
            <a:r>
              <a:rPr lang="en-US" sz="2400" b="0" baseline="50000">
                <a:latin typeface="Times New Roman" pitchFamily="18" charset="0"/>
              </a:rPr>
              <a:t>-</a:t>
            </a:r>
            <a:r>
              <a:rPr lang="en-US" sz="2400" b="0">
                <a:latin typeface="Times New Roman" pitchFamily="18" charset="0"/>
              </a:rPr>
              <a:t> Q</a:t>
            </a:r>
            <a:r>
              <a:rPr lang="en-US" sz="2400" b="0" baseline="-25000">
                <a:latin typeface="Times New Roman" pitchFamily="18" charset="0"/>
              </a:rPr>
              <a:t>b</a:t>
            </a:r>
            <a:r>
              <a:rPr lang="en-US" sz="2400" b="0">
                <a:latin typeface="Times New Roman" pitchFamily="18" charset="0"/>
              </a:rPr>
              <a:t>   -&gt;  Q</a:t>
            </a:r>
            <a:r>
              <a:rPr lang="en-US" sz="2400" b="0" baseline="-25000">
                <a:latin typeface="Times New Roman" pitchFamily="18" charset="0"/>
              </a:rPr>
              <a:t>a</a:t>
            </a:r>
            <a:r>
              <a:rPr lang="en-US" sz="2400" b="0">
                <a:latin typeface="Times New Roman" pitchFamily="18" charset="0"/>
              </a:rPr>
              <a:t> Q</a:t>
            </a:r>
            <a:r>
              <a:rPr lang="en-US" sz="2400" b="0" baseline="-25000">
                <a:latin typeface="Times New Roman" pitchFamily="18" charset="0"/>
              </a:rPr>
              <a:t>b</a:t>
            </a:r>
            <a:r>
              <a:rPr lang="en-US" sz="2400" b="0" baseline="50000">
                <a:latin typeface="Times New Roman" pitchFamily="18" charset="0"/>
              </a:rPr>
              <a:t>-</a:t>
            </a:r>
            <a:r>
              <a:rPr lang="en-US" sz="2400" b="0">
                <a:latin typeface="Times New Roman" pitchFamily="18" charset="0"/>
              </a:rPr>
              <a:t> (~200 us)</a:t>
            </a: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890588" y="5880100"/>
            <a:ext cx="3681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0">
                <a:latin typeface="Times New Roman" pitchFamily="18" charset="0"/>
              </a:rPr>
              <a:t>Q</a:t>
            </a:r>
            <a:r>
              <a:rPr lang="en-US" sz="2400" b="0" baseline="-25000">
                <a:latin typeface="Times New Roman" pitchFamily="18" charset="0"/>
              </a:rPr>
              <a:t>a</a:t>
            </a:r>
            <a:r>
              <a:rPr lang="en-US" sz="2400" b="0" baseline="50000">
                <a:latin typeface="Times New Roman" pitchFamily="18" charset="0"/>
              </a:rPr>
              <a:t>-</a:t>
            </a:r>
            <a:r>
              <a:rPr lang="en-US" sz="2400" b="0">
                <a:latin typeface="Times New Roman" pitchFamily="18" charset="0"/>
              </a:rPr>
              <a:t> Q</a:t>
            </a:r>
            <a:r>
              <a:rPr lang="en-US" sz="2400" b="0" baseline="-25000">
                <a:latin typeface="Times New Roman" pitchFamily="18" charset="0"/>
              </a:rPr>
              <a:t>b</a:t>
            </a:r>
            <a:r>
              <a:rPr lang="en-US" sz="2400" b="0" baseline="50000">
                <a:latin typeface="Times New Roman" pitchFamily="18" charset="0"/>
              </a:rPr>
              <a:t>-</a:t>
            </a:r>
            <a:r>
              <a:rPr lang="en-US" sz="2400" b="0">
                <a:latin typeface="Times New Roman" pitchFamily="18" charset="0"/>
              </a:rPr>
              <a:t>  -&gt;  Q</a:t>
            </a:r>
            <a:r>
              <a:rPr lang="en-US" sz="2400" b="0" baseline="-25000">
                <a:latin typeface="Times New Roman" pitchFamily="18" charset="0"/>
              </a:rPr>
              <a:t>a</a:t>
            </a:r>
            <a:r>
              <a:rPr lang="en-US" sz="2400" b="0">
                <a:latin typeface="Times New Roman" pitchFamily="18" charset="0"/>
              </a:rPr>
              <a:t> Q</a:t>
            </a:r>
            <a:r>
              <a:rPr lang="en-US" sz="2400" b="0" baseline="-25000">
                <a:latin typeface="Times New Roman" pitchFamily="18" charset="0"/>
              </a:rPr>
              <a:t>b</a:t>
            </a:r>
            <a:r>
              <a:rPr lang="en-US" sz="2400" b="0" baseline="50000">
                <a:latin typeface="Times New Roman" pitchFamily="18" charset="0"/>
              </a:rPr>
              <a:t>=</a:t>
            </a:r>
            <a:r>
              <a:rPr lang="en-US" sz="2400" b="0">
                <a:latin typeface="Times New Roman" pitchFamily="18" charset="0"/>
              </a:rPr>
              <a:t> (~800 us)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911225" y="6248400"/>
            <a:ext cx="505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0">
                <a:latin typeface="Times New Roman" pitchFamily="18" charset="0"/>
              </a:rPr>
              <a:t>Q</a:t>
            </a:r>
            <a:r>
              <a:rPr lang="en-US" sz="2400" b="0" baseline="-25000">
                <a:latin typeface="Times New Roman" pitchFamily="18" charset="0"/>
              </a:rPr>
              <a:t>a</a:t>
            </a:r>
            <a:r>
              <a:rPr lang="en-US" sz="2400" b="0" baseline="50000">
                <a:latin typeface="Times New Roman" pitchFamily="18" charset="0"/>
              </a:rPr>
              <a:t>-</a:t>
            </a:r>
            <a:r>
              <a:rPr lang="en-US" sz="2400" b="0">
                <a:latin typeface="Times New Roman" pitchFamily="18" charset="0"/>
              </a:rPr>
              <a:t> __  -&gt;  Q</a:t>
            </a:r>
            <a:r>
              <a:rPr lang="en-US" sz="2400" b="0" baseline="-25000">
                <a:latin typeface="Times New Roman" pitchFamily="18" charset="0"/>
              </a:rPr>
              <a:t>a</a:t>
            </a:r>
            <a:r>
              <a:rPr lang="en-US" sz="2400" b="0" baseline="48000">
                <a:latin typeface="Times New Roman" pitchFamily="18" charset="0"/>
              </a:rPr>
              <a:t>-</a:t>
            </a:r>
            <a:r>
              <a:rPr lang="en-US" sz="2400" b="0">
                <a:latin typeface="Times New Roman" pitchFamily="18" charset="0"/>
              </a:rPr>
              <a:t> Q</a:t>
            </a:r>
            <a:r>
              <a:rPr lang="en-US" sz="2400" b="0" baseline="-25000">
                <a:latin typeface="Times New Roman" pitchFamily="18" charset="0"/>
              </a:rPr>
              <a:t>b</a:t>
            </a:r>
            <a:r>
              <a:rPr lang="en-US" sz="2400" b="0">
                <a:latin typeface="Times New Roman" pitchFamily="18" charset="0"/>
              </a:rPr>
              <a:t>  -&gt;  Q</a:t>
            </a:r>
            <a:r>
              <a:rPr lang="en-US" sz="2400" b="0" baseline="-25000">
                <a:latin typeface="Times New Roman" pitchFamily="18" charset="0"/>
              </a:rPr>
              <a:t>a</a:t>
            </a:r>
            <a:r>
              <a:rPr lang="en-US" sz="2400" b="0">
                <a:latin typeface="Times New Roman" pitchFamily="18" charset="0"/>
              </a:rPr>
              <a:t> Q</a:t>
            </a:r>
            <a:r>
              <a:rPr lang="en-US" sz="2400" b="0" baseline="-25000">
                <a:latin typeface="Times New Roman" pitchFamily="18" charset="0"/>
              </a:rPr>
              <a:t>b</a:t>
            </a:r>
            <a:r>
              <a:rPr lang="en-US" sz="2400" b="0" baseline="50000">
                <a:latin typeface="Times New Roman" pitchFamily="18" charset="0"/>
              </a:rPr>
              <a:t>-</a:t>
            </a:r>
            <a:r>
              <a:rPr lang="en-US" sz="2400" b="0">
                <a:latin typeface="Times New Roman" pitchFamily="18" charset="0"/>
              </a:rPr>
              <a:t> (~2000 us)</a:t>
            </a: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7239000" y="5410200"/>
            <a:ext cx="16335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0">
                <a:latin typeface="Times New Roman" pitchFamily="18" charset="0"/>
              </a:rPr>
              <a:t>PSII to PSI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0">
                <a:latin typeface="Times New Roman" pitchFamily="18" charset="0"/>
              </a:rPr>
              <a:t>e</a:t>
            </a:r>
            <a:r>
              <a:rPr lang="en-US" sz="2400" b="0" baseline="50000">
                <a:latin typeface="Times New Roman" pitchFamily="18" charset="0"/>
              </a:rPr>
              <a:t>-</a:t>
            </a:r>
            <a:r>
              <a:rPr lang="en-US" sz="2400" b="0">
                <a:latin typeface="Times New Roman" pitchFamily="18" charset="0"/>
              </a:rPr>
              <a:t> transport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0">
                <a:latin typeface="Times New Roman" pitchFamily="18" charset="0"/>
              </a:rPr>
              <a:t>(&gt;5000 us)</a:t>
            </a:r>
          </a:p>
        </p:txBody>
      </p:sp>
      <p:sp>
        <p:nvSpPr>
          <p:cNvPr id="49171" name="AutoShape 19"/>
          <p:cNvSpPr>
            <a:spLocks noChangeArrowheads="1"/>
          </p:cNvSpPr>
          <p:nvPr/>
        </p:nvSpPr>
        <p:spPr bwMode="auto">
          <a:xfrm rot="16200000">
            <a:off x="2349500" y="51943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72" name="AutoShape 20"/>
          <p:cNvSpPr>
            <a:spLocks noChangeArrowheads="1"/>
          </p:cNvSpPr>
          <p:nvPr/>
        </p:nvSpPr>
        <p:spPr bwMode="auto">
          <a:xfrm rot="16200000">
            <a:off x="8013700" y="50927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25816-8EAD-4438-87E0-483DAC24EFDC}" type="slidenum">
              <a:rPr lang="en-US"/>
              <a:pPr/>
              <a:t>47</a:t>
            </a:fld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898525" y="814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2400" b="0">
              <a:latin typeface="Times New Roman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8248098" cy="701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25816-8EAD-4438-87E0-483DAC24EFDC}" type="slidenum">
              <a:rPr lang="en-US"/>
              <a:pPr/>
              <a:t>48</a:t>
            </a:fld>
            <a:endParaRPr lang="en-US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898525" y="814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2400" b="0">
              <a:latin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304800"/>
            <a:ext cx="9829800" cy="506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49</a:t>
            </a:fld>
            <a:endParaRPr lang="en-US"/>
          </a:p>
        </p:txBody>
      </p:sp>
      <p:pic>
        <p:nvPicPr>
          <p:cNvPr id="7" name="Рисунок 6" descr="fluorescent-phytoplankton-in-the-ocean1_Behrenfeld_Spring_2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371600"/>
            <a:ext cx="6934200" cy="416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5</a:t>
            </a:fld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accent2"/>
                </a:solidFill>
              </a:rPr>
              <a:t>Problem</a:t>
            </a:r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228600" y="990600"/>
            <a:ext cx="8686800" cy="209288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Measurements of the </a:t>
            </a:r>
            <a:r>
              <a:rPr lang="en-US" sz="2400" b="1" dirty="0" smtClean="0"/>
              <a:t>quantum yields</a:t>
            </a:r>
            <a:r>
              <a:rPr lang="en-US" sz="2400" dirty="0" smtClean="0"/>
              <a:t> of fluorescence are the key to our understanding of the variability in SIF.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/>
              <a:t>Quantum yields are very difficult to measure even in the lab and virtually impossible to measure directly in the open ocean.</a:t>
            </a:r>
            <a:endParaRPr lang="en-US" altLang="en-US" sz="2400" dirty="0" smtClean="0">
              <a:latin typeface="Helvetica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57200" y="3048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Solution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304800" y="4114800"/>
            <a:ext cx="8686800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err="1" smtClean="0"/>
              <a:t>Picosecond</a:t>
            </a:r>
            <a:r>
              <a:rPr lang="en-US" sz="2400" dirty="0" smtClean="0"/>
              <a:t> </a:t>
            </a:r>
            <a:r>
              <a:rPr lang="en-US" sz="2400" dirty="0" smtClean="0"/>
              <a:t>fluorescence </a:t>
            </a:r>
            <a:r>
              <a:rPr lang="en-US" sz="2400" b="1" dirty="0" smtClean="0"/>
              <a:t>lifetimes</a:t>
            </a:r>
            <a:r>
              <a:rPr lang="en-US" sz="2400" dirty="0" smtClean="0"/>
              <a:t> </a:t>
            </a:r>
            <a:r>
              <a:rPr lang="en-US" sz="2400" dirty="0" smtClean="0"/>
              <a:t>are directly related to the quantum yields. </a:t>
            </a:r>
            <a:endParaRPr lang="en-US" altLang="en-US" sz="2400" dirty="0" smtClean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6</a:t>
            </a:fld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pPr defTabSz="4441825"/>
            <a:r>
              <a:rPr lang="en-US" altLang="en-US" sz="3200" b="1" dirty="0" smtClean="0">
                <a:solidFill>
                  <a:srgbClr val="00377A"/>
                </a:solidFill>
                <a:latin typeface="Helvetica" pitchFamily="34" charset="0"/>
              </a:rPr>
              <a:t>Theory of Fluorescence Lifetime </a:t>
            </a:r>
            <a:br>
              <a:rPr lang="en-US" altLang="en-US" sz="3200" b="1" dirty="0" smtClean="0">
                <a:solidFill>
                  <a:srgbClr val="00377A"/>
                </a:solidFill>
                <a:latin typeface="Helvetica" pitchFamily="34" charset="0"/>
              </a:rPr>
            </a:br>
            <a:r>
              <a:rPr lang="en-US" altLang="en-US" sz="3200" b="1" dirty="0" smtClean="0">
                <a:solidFill>
                  <a:srgbClr val="00377A"/>
                </a:solidFill>
                <a:latin typeface="Helvetica" pitchFamily="34" charset="0"/>
              </a:rPr>
              <a:t>(Why measure lifetimes?)</a:t>
            </a:r>
            <a:br>
              <a:rPr lang="en-US" altLang="en-US" sz="3200" b="1" dirty="0" smtClean="0">
                <a:solidFill>
                  <a:srgbClr val="00377A"/>
                </a:solidFill>
                <a:latin typeface="Helvetica" pitchFamily="34" charset="0"/>
              </a:rPr>
            </a:br>
            <a:endParaRPr lang="en-US" sz="3200" b="1" dirty="0" smtClean="0">
              <a:solidFill>
                <a:schemeClr val="accent2"/>
              </a:solidFill>
            </a:endParaRPr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228600" y="1447800"/>
            <a:ext cx="8686800" cy="512448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4441825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 dirty="0" smtClean="0">
                <a:latin typeface="Helvetica" pitchFamily="34" charset="0"/>
              </a:rPr>
              <a:t>  Fluorescence is a delayed emission which is characterized by the lifetime of fluorescence.  </a:t>
            </a:r>
          </a:p>
          <a:p>
            <a:pPr defTabSz="4441825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 dirty="0" smtClean="0">
                <a:latin typeface="Helvetica" pitchFamily="34" charset="0"/>
              </a:rPr>
              <a:t>  The lifetime is measured in absolute </a:t>
            </a:r>
            <a:r>
              <a:rPr lang="en-US" altLang="en-US" sz="2400" dirty="0" smtClean="0">
                <a:latin typeface="Helvetica" pitchFamily="34" charset="0"/>
              </a:rPr>
              <a:t>units.</a:t>
            </a:r>
            <a:endParaRPr lang="en-US" altLang="en-US" sz="2400" dirty="0" smtClean="0">
              <a:latin typeface="Helvetica" pitchFamily="34" charset="0"/>
            </a:endParaRPr>
          </a:p>
          <a:p>
            <a:pPr defTabSz="4441825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 b="1" dirty="0" smtClean="0">
                <a:latin typeface="Helvetica" pitchFamily="34" charset="0"/>
              </a:rPr>
              <a:t>  </a:t>
            </a:r>
            <a:r>
              <a:rPr lang="en-US" altLang="en-US" sz="2400" dirty="0" smtClean="0">
                <a:latin typeface="Helvetica" pitchFamily="34" charset="0"/>
              </a:rPr>
              <a:t>The lifetime is </a:t>
            </a:r>
            <a:r>
              <a:rPr lang="en-US" altLang="en-US" sz="2400" b="1" dirty="0" smtClean="0">
                <a:latin typeface="Helvetica" pitchFamily="34" charset="0"/>
              </a:rPr>
              <a:t>directly proportional to the quantum yield of fluorescence</a:t>
            </a:r>
            <a:r>
              <a:rPr lang="en-US" altLang="en-US" sz="2400" dirty="0" smtClean="0">
                <a:latin typeface="Helvetica" pitchFamily="34" charset="0"/>
              </a:rPr>
              <a:t> (</a:t>
            </a:r>
            <a:r>
              <a:rPr lang="en-US" altLang="en-US" sz="2400" dirty="0" smtClean="0">
                <a:latin typeface="Symbol" pitchFamily="18" charset="2"/>
              </a:rPr>
              <a:t>f</a:t>
            </a:r>
            <a:r>
              <a:rPr lang="en-US" altLang="en-US" sz="2400" baseline="-25000" dirty="0" smtClean="0"/>
              <a:t>f</a:t>
            </a:r>
            <a:r>
              <a:rPr lang="en-US" altLang="en-US" sz="2400" dirty="0" smtClean="0"/>
              <a:t>)</a:t>
            </a:r>
            <a:r>
              <a:rPr lang="en-US" altLang="en-US" sz="2400" dirty="0" smtClean="0">
                <a:latin typeface="Helvetica" pitchFamily="34" charset="0"/>
              </a:rPr>
              <a:t>: </a:t>
            </a:r>
          </a:p>
          <a:p>
            <a:pPr defTabSz="4441825" eaLnBrk="0" hangingPunct="0">
              <a:spcBef>
                <a:spcPct val="50000"/>
              </a:spcBef>
            </a:pPr>
            <a:r>
              <a:rPr lang="en-US" altLang="en-US" sz="2400" dirty="0" smtClean="0">
                <a:latin typeface="Symbol" pitchFamily="18" charset="2"/>
              </a:rPr>
              <a:t>                                         </a:t>
            </a:r>
            <a:r>
              <a:rPr lang="en-US" altLang="en-US" sz="2400" dirty="0" smtClean="0">
                <a:latin typeface="Helvetica" pitchFamily="34" charset="0"/>
              </a:rPr>
              <a:t> = </a:t>
            </a:r>
            <a:r>
              <a:rPr lang="en-US" altLang="en-US" sz="2400" dirty="0" smtClean="0">
                <a:latin typeface="Symbol" pitchFamily="18" charset="2"/>
              </a:rPr>
              <a:t></a:t>
            </a:r>
            <a:r>
              <a:rPr lang="en-US" altLang="en-US" sz="2400" baseline="-25000" dirty="0" smtClean="0">
                <a:latin typeface="Helvetica" pitchFamily="34" charset="0"/>
              </a:rPr>
              <a:t>f</a:t>
            </a:r>
            <a:r>
              <a:rPr lang="en-US" altLang="en-US" sz="2400" dirty="0" smtClean="0">
                <a:latin typeface="Helvetica" pitchFamily="34" charset="0"/>
              </a:rPr>
              <a:t> </a:t>
            </a:r>
            <a:r>
              <a:rPr lang="en-US" altLang="en-US" sz="2400" dirty="0" smtClean="0"/>
              <a:t>x</a:t>
            </a:r>
            <a:r>
              <a:rPr lang="en-US" altLang="en-US" sz="2400" dirty="0" smtClean="0">
                <a:latin typeface="Helvetica" pitchFamily="34" charset="0"/>
              </a:rPr>
              <a:t> </a:t>
            </a:r>
            <a:r>
              <a:rPr lang="en-US" altLang="en-US" sz="2400" dirty="0" smtClean="0">
                <a:latin typeface="Symbol" pitchFamily="18" charset="2"/>
              </a:rPr>
              <a:t>t</a:t>
            </a:r>
            <a:r>
              <a:rPr lang="en-US" altLang="en-US" sz="2400" baseline="-25000" dirty="0" smtClean="0"/>
              <a:t>0</a:t>
            </a:r>
            <a:endParaRPr lang="en-US" altLang="en-US" sz="2400" dirty="0" smtClean="0">
              <a:latin typeface="Helvetica" pitchFamily="34" charset="0"/>
            </a:endParaRPr>
          </a:p>
          <a:p>
            <a:pPr defTabSz="4441825" eaLnBrk="0" hangingPunct="0">
              <a:spcBef>
                <a:spcPct val="50000"/>
              </a:spcBef>
            </a:pPr>
            <a:r>
              <a:rPr lang="en-US" altLang="en-US" dirty="0" smtClean="0">
                <a:latin typeface="Helvetica" pitchFamily="34" charset="0"/>
              </a:rPr>
              <a:t>where </a:t>
            </a:r>
            <a:r>
              <a:rPr lang="en-US" altLang="en-US" dirty="0" smtClean="0">
                <a:latin typeface="Symbol" pitchFamily="18" charset="2"/>
              </a:rPr>
              <a:t></a:t>
            </a:r>
            <a:r>
              <a:rPr lang="en-US" altLang="en-US" dirty="0" smtClean="0"/>
              <a:t> </a:t>
            </a:r>
            <a:r>
              <a:rPr lang="en-US" altLang="en-US" dirty="0" smtClean="0">
                <a:latin typeface="Helvetica" pitchFamily="34" charset="0"/>
              </a:rPr>
              <a:t>is the observed lifetime of the excited singlet state of the molecule;  </a:t>
            </a:r>
            <a:r>
              <a:rPr lang="en-US" altLang="en-US" dirty="0" smtClean="0">
                <a:latin typeface="Symbol" pitchFamily="18" charset="2"/>
              </a:rPr>
              <a:t></a:t>
            </a:r>
            <a:r>
              <a:rPr lang="en-US" altLang="en-US" baseline="-25000" dirty="0" smtClean="0">
                <a:latin typeface="Symbol" pitchFamily="18" charset="2"/>
              </a:rPr>
              <a:t></a:t>
            </a:r>
            <a:r>
              <a:rPr lang="en-US" altLang="en-US" dirty="0" smtClean="0">
                <a:latin typeface="Helvetica" pitchFamily="34" charset="0"/>
              </a:rPr>
              <a:t> is its natural lifetime.</a:t>
            </a:r>
            <a:r>
              <a:rPr lang="en-US" altLang="en-US" sz="2400" dirty="0" smtClean="0">
                <a:latin typeface="Helvetica" pitchFamily="34" charset="0"/>
              </a:rPr>
              <a:t>  </a:t>
            </a:r>
          </a:p>
          <a:p>
            <a:pPr defTabSz="4441825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 dirty="0" smtClean="0">
                <a:latin typeface="Helvetica" pitchFamily="34" charset="0"/>
              </a:rPr>
              <a:t>   The lifetimes of </a:t>
            </a:r>
            <a:r>
              <a:rPr lang="en-US" altLang="en-US" sz="2400" dirty="0" err="1" smtClean="0">
                <a:latin typeface="Helvetica" pitchFamily="34" charset="0"/>
              </a:rPr>
              <a:t>Chl</a:t>
            </a:r>
            <a:r>
              <a:rPr lang="en-US" altLang="en-US" sz="2400" dirty="0" smtClean="0">
                <a:latin typeface="Helvetica" pitchFamily="34" charset="0"/>
              </a:rPr>
              <a:t>-a fluorescence in living cells are strongly affected by physiology.  </a:t>
            </a:r>
          </a:p>
          <a:p>
            <a:pPr defTabSz="4441825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 dirty="0" smtClean="0">
                <a:latin typeface="Helvetica" pitchFamily="34" charset="0"/>
              </a:rPr>
              <a:t>  </a:t>
            </a:r>
            <a:r>
              <a:rPr lang="en-US" altLang="en-US" sz="2400" dirty="0" err="1" smtClean="0">
                <a:latin typeface="Helvetica" pitchFamily="34" charset="0"/>
              </a:rPr>
              <a:t>Chl</a:t>
            </a:r>
            <a:r>
              <a:rPr lang="en-US" altLang="en-US" sz="2400" dirty="0" smtClean="0">
                <a:latin typeface="Helvetica" pitchFamily="34" charset="0"/>
              </a:rPr>
              <a:t>-a fluorescence lifetimes vary between </a:t>
            </a:r>
            <a:r>
              <a:rPr lang="en-US" altLang="en-US" sz="2400" b="1" dirty="0" smtClean="0">
                <a:latin typeface="Helvetica" pitchFamily="34" charset="0"/>
              </a:rPr>
              <a:t>0.3 and 2.5 ns</a:t>
            </a:r>
            <a:r>
              <a:rPr lang="en-US" sz="2400" dirty="0" smtClean="0"/>
              <a:t>.</a:t>
            </a:r>
            <a:endParaRPr lang="en-US" altLang="en-US" sz="2400" dirty="0" smtClean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7</a:t>
            </a:fld>
            <a:endParaRPr lang="en-US"/>
          </a:p>
        </p:txBody>
      </p:sp>
      <p:pic>
        <p:nvPicPr>
          <p:cNvPr id="2050" name="Picture 2" descr="chlorella-NASA-pic-Kine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13570"/>
            <a:ext cx="4800600" cy="362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81000" y="4419600"/>
          <a:ext cx="8305800" cy="1722120"/>
        </p:xfrm>
        <a:graphic>
          <a:graphicData uri="http://schemas.openxmlformats.org/drawingml/2006/table">
            <a:tbl>
              <a:tblPr/>
              <a:tblGrid>
                <a:gridCol w="1384300"/>
                <a:gridCol w="1384300"/>
                <a:gridCol w="1384300"/>
                <a:gridCol w="1384300"/>
                <a:gridCol w="1384300"/>
                <a:gridCol w="1384300"/>
              </a:tblGrid>
              <a:tr h="21526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F</a:t>
                      </a:r>
                      <a:r>
                        <a:rPr lang="en-US" sz="1200" baseline="-25000" dirty="0" err="1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o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F</a:t>
                      </a:r>
                      <a:r>
                        <a:rPr lang="en-US" sz="1200" baseline="-25000" dirty="0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m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F</a:t>
                      </a:r>
                      <a:r>
                        <a:rPr lang="en-US" sz="1200" baseline="-25000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m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’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2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 err="1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t</a:t>
                      </a:r>
                      <a:r>
                        <a:rPr lang="en-US" sz="1200" i="1" baseline="-25000" dirty="0" err="1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i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 (</a:t>
                      </a:r>
                      <a:r>
                        <a:rPr lang="en-US" sz="1200" i="1" dirty="0" err="1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ps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)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Times New Roman"/>
                          <a:ea typeface="Times New Roman"/>
                        </a:rPr>
                        <a:t>a</a:t>
                      </a:r>
                      <a:r>
                        <a:rPr lang="en-US" sz="1200" i="1" baseline="-25000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i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t</a:t>
                      </a:r>
                      <a:r>
                        <a:rPr lang="en-US" sz="1200" i="1" baseline="-25000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i</a:t>
                      </a:r>
                      <a:r>
                        <a:rPr lang="en-US" sz="1200" i="1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 (ps)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Times New Roman"/>
                          <a:ea typeface="Times New Roman"/>
                        </a:rPr>
                        <a:t>a</a:t>
                      </a:r>
                      <a:r>
                        <a:rPr lang="en-US" sz="1200" i="1" baseline="-25000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i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t</a:t>
                      </a:r>
                      <a:r>
                        <a:rPr lang="en-US" sz="1200" i="1" baseline="-25000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i</a:t>
                      </a:r>
                      <a:r>
                        <a:rPr lang="en-US" sz="1200" i="1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 (ps)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>
                          <a:latin typeface="Times New Roman"/>
                          <a:ea typeface="Times New Roman"/>
                        </a:rPr>
                        <a:t>a</a:t>
                      </a:r>
                      <a:r>
                        <a:rPr lang="en-US" sz="1200" i="1" baseline="-25000">
                          <a:solidFill>
                            <a:srgbClr val="000000"/>
                          </a:solidFill>
                          <a:latin typeface="Tms Rmn"/>
                          <a:ea typeface="Times New Roman"/>
                          <a:cs typeface="Tms Rmn"/>
                        </a:rPr>
                        <a:t>i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2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</a:rPr>
                        <a:t>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0.275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0.316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0.247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2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</a:rPr>
                        <a:t>194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0.336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0.201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205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0.381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2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</a:rPr>
                        <a:t>530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0.385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994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0.136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640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0.365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2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2690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0.004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</a:rPr>
                        <a:t>2270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0.347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2550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0.007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265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Average lifetime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26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298 ps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984 ps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</a:rPr>
                        <a:t>346 </a:t>
                      </a:r>
                      <a:r>
                        <a:rPr lang="en-US" sz="1200" dirty="0" err="1">
                          <a:latin typeface="Times New Roman"/>
                          <a:ea typeface="Times New Roman"/>
                        </a:rPr>
                        <a:t>ps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62000"/>
          </a:xfrm>
        </p:spPr>
        <p:txBody>
          <a:bodyPr/>
          <a:lstStyle/>
          <a:p>
            <a:pPr defTabSz="4441825"/>
            <a:r>
              <a:rPr lang="en-US" altLang="en-US" sz="3200" b="1" dirty="0" err="1" smtClean="0">
                <a:solidFill>
                  <a:srgbClr val="00377A"/>
                </a:solidFill>
                <a:latin typeface="Helvetica" pitchFamily="34" charset="0"/>
              </a:rPr>
              <a:t>Picosecond</a:t>
            </a:r>
            <a:r>
              <a:rPr lang="en-US" altLang="en-US" sz="3200" b="1" dirty="0" smtClean="0">
                <a:solidFill>
                  <a:srgbClr val="00377A"/>
                </a:solidFill>
                <a:latin typeface="Helvetica" pitchFamily="34" charset="0"/>
              </a:rPr>
              <a:t> Fluorescence Kinetics</a:t>
            </a:r>
            <a:endParaRPr lang="en-US" sz="3200" b="1" dirty="0" smtClean="0">
              <a:solidFill>
                <a:schemeClr val="accent2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3352800" y="1981200"/>
            <a:ext cx="1524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81400" y="2286000"/>
            <a:ext cx="1462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 light </a:t>
            </a:r>
          </a:p>
          <a:p>
            <a:r>
              <a:rPr lang="en-US" dirty="0" smtClean="0"/>
              <a:t>(NPQ effect)</a:t>
            </a:r>
            <a:endParaRPr lang="en-US" dirty="0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5486400" y="1524000"/>
            <a:ext cx="3657600" cy="156966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defTabSz="4441825" eaLnBrk="0" hangingPunct="0"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en-US" sz="2400" dirty="0" smtClean="0">
                <a:latin typeface="Helvetica" pitchFamily="34" charset="0"/>
              </a:rPr>
              <a:t>  Multi-component analysis if critical for </a:t>
            </a:r>
            <a:r>
              <a:rPr lang="en-US" altLang="en-US" sz="2400" i="1" dirty="0" smtClean="0">
                <a:latin typeface="Helvetica" pitchFamily="34" charset="0"/>
              </a:rPr>
              <a:t>in vivo</a:t>
            </a:r>
            <a:r>
              <a:rPr lang="en-US" altLang="en-US" sz="2400" dirty="0" smtClean="0">
                <a:latin typeface="Helvetica" pitchFamily="34" charset="0"/>
              </a:rPr>
              <a:t> </a:t>
            </a:r>
            <a:r>
              <a:rPr lang="en-US" altLang="en-US" sz="2400" dirty="0" err="1" smtClean="0">
                <a:latin typeface="Helvetica" pitchFamily="34" charset="0"/>
              </a:rPr>
              <a:t>Chl</a:t>
            </a:r>
            <a:r>
              <a:rPr lang="en-US" altLang="en-US" sz="2400" dirty="0" smtClean="0">
                <a:latin typeface="Helvetica" pitchFamily="34" charset="0"/>
              </a:rPr>
              <a:t>-a fluorescence kinetics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BD3481-446D-47EC-99B9-D8718CC3AA1D}" type="slidenum">
              <a:rPr lang="en-US"/>
              <a:pPr/>
              <a:t>8</a:t>
            </a:fld>
            <a:endParaRPr 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8839200" cy="1143000"/>
          </a:xfrm>
        </p:spPr>
        <p:txBody>
          <a:bodyPr/>
          <a:lstStyle/>
          <a:p>
            <a:pPr defTabSz="4441825"/>
            <a:r>
              <a:rPr lang="en-US" altLang="en-US" sz="3200" b="1" dirty="0" smtClean="0">
                <a:solidFill>
                  <a:srgbClr val="00377A"/>
                </a:solidFill>
                <a:latin typeface="Helvetica" pitchFamily="34" charset="0"/>
              </a:rPr>
              <a:t>Instrumental Objective:</a:t>
            </a:r>
            <a:br>
              <a:rPr lang="en-US" altLang="en-US" sz="3200" b="1" dirty="0" smtClean="0">
                <a:solidFill>
                  <a:srgbClr val="00377A"/>
                </a:solidFill>
                <a:latin typeface="Helvetica" pitchFamily="34" charset="0"/>
              </a:rPr>
            </a:br>
            <a:r>
              <a:rPr lang="en-US" altLang="en-US" sz="3200" b="1" dirty="0" smtClean="0">
                <a:solidFill>
                  <a:srgbClr val="00377A"/>
                </a:solidFill>
                <a:latin typeface="Helvetica" pitchFamily="34" charset="0"/>
              </a:rPr>
              <a:t>to develop a sea-going </a:t>
            </a:r>
            <a:r>
              <a:rPr lang="en-US" altLang="en-US" sz="3200" b="1" dirty="0" err="1" smtClean="0">
                <a:solidFill>
                  <a:srgbClr val="00377A"/>
                </a:solidFill>
                <a:latin typeface="Helvetica" pitchFamily="34" charset="0"/>
              </a:rPr>
              <a:t>Picosecond</a:t>
            </a:r>
            <a:r>
              <a:rPr lang="en-US" altLang="en-US" sz="3200" b="1" dirty="0" smtClean="0">
                <a:solidFill>
                  <a:srgbClr val="00377A"/>
                </a:solidFill>
                <a:latin typeface="Helvetica" pitchFamily="34" charset="0"/>
              </a:rPr>
              <a:t> Lifetime </a:t>
            </a:r>
            <a:r>
              <a:rPr lang="en-US" altLang="en-US" sz="3200" b="1" dirty="0" err="1" smtClean="0">
                <a:solidFill>
                  <a:srgbClr val="00377A"/>
                </a:solidFill>
                <a:latin typeface="Helvetica" pitchFamily="34" charset="0"/>
              </a:rPr>
              <a:t>Fluorometer</a:t>
            </a:r>
            <a:endParaRPr lang="en-US" sz="3200" b="1" dirty="0" smtClean="0">
              <a:solidFill>
                <a:schemeClr val="accent2"/>
              </a:solidFill>
            </a:endParaRPr>
          </a:p>
        </p:txBody>
      </p:sp>
      <p:pic>
        <p:nvPicPr>
          <p:cNvPr id="61442" name="Picture 2" descr="Lifetime-Mach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347920"/>
            <a:ext cx="2193925" cy="3062280"/>
          </a:xfrm>
          <a:prstGeom prst="rect">
            <a:avLst/>
          </a:prstGeom>
          <a:noFill/>
        </p:spPr>
      </p:pic>
      <p:pic>
        <p:nvPicPr>
          <p:cNvPr id="61441" name="Picture 1" descr="Lifetime-Setup-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2286000"/>
            <a:ext cx="3966499" cy="3124200"/>
          </a:xfrm>
          <a:prstGeom prst="rect">
            <a:avLst/>
          </a:prstGeom>
          <a:noFill/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1444" name="Object 5"/>
          <p:cNvGraphicFramePr>
            <a:graphicFrameLocks noChangeAspect="1"/>
          </p:cNvGraphicFramePr>
          <p:nvPr/>
        </p:nvGraphicFramePr>
        <p:xfrm>
          <a:off x="7010400" y="3005714"/>
          <a:ext cx="1981200" cy="1794886"/>
        </p:xfrm>
        <a:graphic>
          <a:graphicData uri="http://schemas.openxmlformats.org/presentationml/2006/ole">
            <p:oleObj spid="_x0000_s61444" name="Chart" r:id="rId5" imgW="3876687" imgH="2885983" progId="Excel.Sheet.8">
              <p:embed/>
            </p:oleObj>
          </a:graphicData>
        </a:graphic>
      </p:graphicFrame>
      <p:sp>
        <p:nvSpPr>
          <p:cNvPr id="13" name="Стрелка вправо 12"/>
          <p:cNvSpPr/>
          <p:nvPr/>
        </p:nvSpPr>
        <p:spPr>
          <a:xfrm>
            <a:off x="6553200" y="3657600"/>
            <a:ext cx="381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10673D-B7E7-4D2C-8838-617E37929838}" type="slidenum">
              <a:rPr lang="en-US"/>
              <a:pPr/>
              <a:t>9</a:t>
            </a:fld>
            <a:endParaRPr lang="en-US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1189038"/>
          </a:xfrm>
        </p:spPr>
        <p:txBody>
          <a:bodyPr/>
          <a:lstStyle/>
          <a:p>
            <a:pPr eaLnBrk="1" hangingPunct="1"/>
            <a:r>
              <a:rPr lang="en-US" sz="3200" b="1" dirty="0" err="1" smtClean="0">
                <a:solidFill>
                  <a:schemeClr val="accent2"/>
                </a:solidFill>
              </a:rPr>
              <a:t>Picosecond</a:t>
            </a:r>
            <a:r>
              <a:rPr lang="en-US" sz="3200" b="1" dirty="0" smtClean="0">
                <a:solidFill>
                  <a:schemeClr val="accent2"/>
                </a:solidFill>
              </a:rPr>
              <a:t> Laser </a:t>
            </a:r>
            <a:r>
              <a:rPr lang="en-US" sz="3200" b="1" dirty="0" err="1" smtClean="0">
                <a:solidFill>
                  <a:schemeClr val="accent2"/>
                </a:solidFill>
              </a:rPr>
              <a:t>LifeTime</a:t>
            </a:r>
            <a:r>
              <a:rPr lang="en-US" sz="3200" b="1" dirty="0" smtClean="0">
                <a:solidFill>
                  <a:schemeClr val="accent2"/>
                </a:solidFill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</a:rPr>
              <a:t>Fluorometer</a:t>
            </a:r>
            <a:r>
              <a:rPr lang="en-US" sz="3200" b="1" dirty="0" smtClean="0">
                <a:solidFill>
                  <a:schemeClr val="accent2"/>
                </a:solidFill>
              </a:rPr>
              <a:t> &amp; </a:t>
            </a:r>
            <a:r>
              <a:rPr lang="en-US" sz="3200" b="1" dirty="0" err="1" smtClean="0">
                <a:solidFill>
                  <a:schemeClr val="accent2"/>
                </a:solidFill>
              </a:rPr>
              <a:t>FIRe</a:t>
            </a:r>
            <a:r>
              <a:rPr lang="en-US" sz="3200" b="1" dirty="0" smtClean="0">
                <a:solidFill>
                  <a:schemeClr val="accent2"/>
                </a:solidFill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</a:rPr>
              <a:t>Fluorometer</a:t>
            </a:r>
            <a:r>
              <a:rPr lang="en-US" sz="3200" b="1" dirty="0" smtClean="0">
                <a:solidFill>
                  <a:schemeClr val="accent2"/>
                </a:solidFill>
              </a:rPr>
              <a:t> onboard R/V Oceanus</a:t>
            </a:r>
          </a:p>
        </p:txBody>
      </p:sp>
      <p:pic>
        <p:nvPicPr>
          <p:cNvPr id="7172" name="Picture 5" descr="_DSC4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524000"/>
            <a:ext cx="4953000" cy="329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533400" y="4905851"/>
            <a:ext cx="8382000" cy="172354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err="1" smtClean="0"/>
              <a:t>Picosecond</a:t>
            </a:r>
            <a:r>
              <a:rPr lang="en-US" sz="2400" dirty="0" smtClean="0"/>
              <a:t> </a:t>
            </a:r>
            <a:r>
              <a:rPr lang="en-US" sz="2400" dirty="0" err="1" smtClean="0"/>
              <a:t>Fluorometry</a:t>
            </a:r>
            <a:r>
              <a:rPr lang="en-US" sz="2400" dirty="0" smtClean="0"/>
              <a:t> =&gt; quantum yields and lifetimes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err="1" smtClean="0"/>
              <a:t>FIRe</a:t>
            </a:r>
            <a:r>
              <a:rPr lang="en-US" sz="2400" dirty="0" smtClean="0"/>
              <a:t> (Fluorescence Induction and Relaxation), or FRR =&gt; phytoplankton physiology (photosynthetic light-harvesting processes, photochemistry, electron transport rates)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10974</TotalTime>
  <Words>2025</Words>
  <Application>Microsoft Office PowerPoint</Application>
  <PresentationFormat>Экран (4:3)</PresentationFormat>
  <Paragraphs>321</Paragraphs>
  <Slides>49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1" baseType="lpstr">
      <vt:lpstr>Default Design</vt:lpstr>
      <vt:lpstr>Chart</vt:lpstr>
      <vt:lpstr>Development and Application of Picosecond Lifetime Analyses in the Upper Ocean for the Interpretation of Solar-Induced Chlorophyll Fluorescence Signals</vt:lpstr>
      <vt:lpstr>Outline</vt:lpstr>
      <vt:lpstr>Background</vt:lpstr>
      <vt:lpstr>Objectives</vt:lpstr>
      <vt:lpstr>Problem</vt:lpstr>
      <vt:lpstr>Theory of Fluorescence Lifetime  (Why measure lifetimes?) </vt:lpstr>
      <vt:lpstr>Picosecond Fluorescence Kinetics</vt:lpstr>
      <vt:lpstr>Instrumental Objective: to develop a sea-going Picosecond Lifetime Fluorometer</vt:lpstr>
      <vt:lpstr>Picosecond Laser LifeTime Fluorometer &amp; FIRe Fluorometer onboard R/V Oceanus</vt:lpstr>
      <vt:lpstr>Chl-a Fluorescence Decay Kinetics at Chl-a = 0.04 mg/m3 (Sargasso Sea)</vt:lpstr>
      <vt:lpstr>The Irradiance Dependence of Chlorophyll Fluorescence Yields </vt:lpstr>
      <vt:lpstr>Laboratory Program</vt:lpstr>
      <vt:lpstr>Taxonomic Variability in NPQ capacity</vt:lpstr>
      <vt:lpstr>Biophysics and Biochemistry of NPQ</vt:lpstr>
      <vt:lpstr>Слайд 15</vt:lpstr>
      <vt:lpstr>NPQ in cyanobacteria: Key role of Orange Carotenoid Protein (OCP)</vt:lpstr>
      <vt:lpstr>Kinetic Model for NPQ in Cyanobacteria</vt:lpstr>
      <vt:lpstr>Kinetic Model for NPQ in Cyanobacteria</vt:lpstr>
      <vt:lpstr>Quantum yield of NPQ state formation</vt:lpstr>
      <vt:lpstr>Thermodynamic Analysis of NPQ reaction Rates</vt:lpstr>
      <vt:lpstr>Thermodynamic Inferences:</vt:lpstr>
      <vt:lpstr>OCP Protein Structure Analysis:</vt:lpstr>
      <vt:lpstr>Variability in NPQ in the ocean</vt:lpstr>
      <vt:lpstr>Variability in NPQ in the ocean</vt:lpstr>
      <vt:lpstr>Effect of Photoacclimation on NPQ</vt:lpstr>
      <vt:lpstr>Effect of Photoacclimation on NPQ</vt:lpstr>
      <vt:lpstr>Effect of Photoacclimation on NPQ</vt:lpstr>
      <vt:lpstr>Effect of Photoacclimation on NPQ</vt:lpstr>
      <vt:lpstr>Effect of Vertical Mixing on Yields of SIF</vt:lpstr>
      <vt:lpstr>Effect of Vertical Mixing on Yields of SIF</vt:lpstr>
      <vt:lpstr>Effect of Vertical Mixing on Yields of SIF</vt:lpstr>
      <vt:lpstr>Effect of Vertical Mixing on Yields of SIF</vt:lpstr>
      <vt:lpstr>Field Program Completed</vt:lpstr>
      <vt:lpstr>Variability of Fluorescence Lifetimes in Sub-tropical Atlantic (Aug.-Sept. 2008)</vt:lpstr>
      <vt:lpstr>Variability of Fluorescence Lifetimes in the Pacific</vt:lpstr>
      <vt:lpstr>Variability in Chlorophyll Biomass</vt:lpstr>
      <vt:lpstr>Variability in Photosynthetic Efficiency of PSII</vt:lpstr>
      <vt:lpstr>Interpreting the Variability in MODIS SIF Yields</vt:lpstr>
      <vt:lpstr>Variability of Fluorescence Lifetimes in the Pacific</vt:lpstr>
      <vt:lpstr>Variability of Fluorescence Lifetimes in the Pacific</vt:lpstr>
      <vt:lpstr>Слайд 41</vt:lpstr>
      <vt:lpstr>Conclusions </vt:lpstr>
      <vt:lpstr>Future Directions</vt:lpstr>
      <vt:lpstr>Acknowledgments</vt:lpstr>
      <vt:lpstr>Thank you.    Questions?</vt:lpstr>
      <vt:lpstr>Fluorescence Induction  and Relaxation (FIRe) technique</vt:lpstr>
      <vt:lpstr>Слайд 47</vt:lpstr>
      <vt:lpstr>Слайд 48</vt:lpstr>
      <vt:lpstr>Слайд 49</vt:lpstr>
    </vt:vector>
  </TitlesOfParts>
  <Company>Rutgers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 Falkowski</dc:creator>
  <cp:lastModifiedBy>Maxim</cp:lastModifiedBy>
  <cp:revision>188</cp:revision>
  <dcterms:created xsi:type="dcterms:W3CDTF">2004-11-08T19:38:31Z</dcterms:created>
  <dcterms:modified xsi:type="dcterms:W3CDTF">2012-04-24T17:23:38Z</dcterms:modified>
</cp:coreProperties>
</file>