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346" r:id="rId3"/>
    <p:sldId id="359" r:id="rId4"/>
    <p:sldId id="361" r:id="rId5"/>
    <p:sldId id="391" r:id="rId6"/>
    <p:sldId id="368" r:id="rId7"/>
    <p:sldId id="389" r:id="rId8"/>
    <p:sldId id="382" r:id="rId9"/>
    <p:sldId id="353" r:id="rId10"/>
    <p:sldId id="331" r:id="rId11"/>
    <p:sldId id="357" r:id="rId12"/>
    <p:sldId id="329" r:id="rId13"/>
    <p:sldId id="350" r:id="rId14"/>
    <p:sldId id="338" r:id="rId15"/>
    <p:sldId id="388" r:id="rId16"/>
    <p:sldId id="393" r:id="rId17"/>
    <p:sldId id="344" r:id="rId18"/>
    <p:sldId id="363" r:id="rId19"/>
    <p:sldId id="340" r:id="rId20"/>
    <p:sldId id="343" r:id="rId21"/>
    <p:sldId id="339" r:id="rId22"/>
    <p:sldId id="358" r:id="rId23"/>
    <p:sldId id="360" r:id="rId24"/>
    <p:sldId id="383" r:id="rId25"/>
    <p:sldId id="384" r:id="rId26"/>
    <p:sldId id="400" r:id="rId27"/>
    <p:sldId id="40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Quinn" initials="" lastIdx="2" clrIdx="0"/>
  <p:cmAuthor id="1" name="Christopher S. Lynne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C6D6"/>
    <a:srgbClr val="EAF1FA"/>
    <a:srgbClr val="FFFFFF"/>
    <a:srgbClr val="F5F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2" autoAdjust="0"/>
    <p:restoredTop sz="95905" autoAdjust="0"/>
  </p:normalViewPr>
  <p:slideViewPr>
    <p:cSldViewPr snapToGrid="0" snapToObjects="1">
      <p:cViewPr varScale="1">
        <p:scale>
          <a:sx n="126" d="100"/>
          <a:sy n="126" d="100"/>
        </p:scale>
        <p:origin x="-1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9906-E268-5E4B-9A10-D853DD8BF5F8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FBA6A-BADD-D342-9A5E-7E0137040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1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4267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0327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2593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82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9049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1841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3192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352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1758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002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0085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5923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8700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161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9015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1206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161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00" tIns="90400" rIns="90400" bIns="9040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6083" name="Shape 162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303716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161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00" tIns="90400" rIns="90400" bIns="9040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8131" name="Shape 162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0426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334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2646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028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5148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7908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9406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5325" y="4379912"/>
            <a:ext cx="5556249" cy="41481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918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and maybe more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09490"/>
            <a:ext cx="70866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C89BE40-D003-BE47-93D7-8CA928F9ACA4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0B81750-45C9-6E45-8296-7F87C7C370B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eosdis-logo-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" y="480830"/>
            <a:ext cx="4546863" cy="12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BE40-D003-BE47-93D7-8CA928F9ACA4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1750-45C9-6E45-8296-7F87C7C3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6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BE40-D003-BE47-93D7-8CA928F9ACA4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1750-45C9-6E45-8296-7F87C7C3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5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C89BE40-D003-BE47-93D7-8CA928F9ACA4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0B81750-45C9-6E45-8296-7F87C7C3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1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BE40-D003-BE47-93D7-8CA928F9ACA4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1750-45C9-6E45-8296-7F87C7C3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5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BE40-D003-BE47-93D7-8CA928F9ACA4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1750-45C9-6E45-8296-7F87C7C3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0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BE40-D003-BE47-93D7-8CA928F9ACA4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1750-45C9-6E45-8296-7F87C7C3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4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BE40-D003-BE47-93D7-8CA928F9ACA4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1750-45C9-6E45-8296-7F87C7C3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5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BE40-D003-BE47-93D7-8CA928F9ACA4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1750-45C9-6E45-8296-7F87C7C3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6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BE40-D003-BE47-93D7-8CA928F9ACA4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1750-45C9-6E45-8296-7F87C7C3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6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osdis-orbit.png"/>
          <p:cNvPicPr>
            <a:picLocks noChangeAspect="1"/>
          </p:cNvPicPr>
          <p:nvPr/>
        </p:nvPicPr>
        <p:blipFill>
          <a:blip r:embed="rId12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587" y="3081284"/>
            <a:ext cx="4648200" cy="53721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8526" y="6356350"/>
            <a:ext cx="975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9BE40-D003-BE47-93D7-8CA928F9ACA4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9006" y="6356350"/>
            <a:ext cx="7577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81750-45C9-6E45-8296-7F87C7C37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7801" cy="134938"/>
          </a:xfrm>
          <a:prstGeom prst="rect">
            <a:avLst/>
          </a:prstGeom>
          <a:solidFill>
            <a:srgbClr val="3449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eosdis-logo.png"/>
          <p:cNvPicPr>
            <a:picLocks noChangeAspect="1"/>
          </p:cNvPicPr>
          <p:nvPr/>
        </p:nvPicPr>
        <p:blipFill>
          <a:blip r:embed="rId1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2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4495E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search.earthdata.nasa.gov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99071"/>
            <a:ext cx="7772400" cy="1659377"/>
          </a:xfrm>
        </p:spPr>
        <p:txBody>
          <a:bodyPr>
            <a:normAutofit/>
          </a:bodyPr>
          <a:lstStyle/>
          <a:p>
            <a:r>
              <a:rPr lang="en-GB" altLang="en-US" sz="3200" dirty="0" smtClean="0">
                <a:solidFill>
                  <a:prstClr val="white"/>
                </a:solidFill>
                <a:latin typeface="Avenir Medium"/>
                <a:ea typeface="Avenir Medium"/>
                <a:cs typeface="Avenir Medium"/>
              </a:rPr>
              <a:t>EOSDIS Cloud </a:t>
            </a:r>
            <a:r>
              <a:rPr lang="en-GB" altLang="en-US" sz="3200" dirty="0">
                <a:solidFill>
                  <a:prstClr val="white"/>
                </a:solidFill>
                <a:latin typeface="Avenir Medium"/>
                <a:ea typeface="Avenir Medium"/>
                <a:cs typeface="Avenir Medium"/>
              </a:rPr>
              <a:t>Evolution (ExCEL) Project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5800" y="4946650"/>
            <a:ext cx="7073900" cy="139382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>
                <a:latin typeface="Avenir Medium"/>
                <a:ea typeface="+mn-ea"/>
                <a:cs typeface="Avenir Medium"/>
              </a:rPr>
              <a:t>Mark McInerney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>
                <a:latin typeface="Avenir Medium"/>
                <a:ea typeface="+mn-ea"/>
                <a:cs typeface="Avenir Medium"/>
              </a:rPr>
              <a:t>Deputy Project Manager – Technical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>
                <a:latin typeface="Avenir Medium"/>
                <a:ea typeface="+mn-ea"/>
                <a:cs typeface="Avenir Medium"/>
              </a:rPr>
              <a:t>Earth Science Data &amp; Information System (ESDIS)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>
                <a:latin typeface="Avenir Medium"/>
                <a:ea typeface="+mn-ea"/>
                <a:cs typeface="Avenir Medium"/>
              </a:rPr>
              <a:t>March 2017</a:t>
            </a:r>
            <a:endParaRPr lang="en-US" sz="1600" dirty="0">
              <a:latin typeface="Avenir Medium"/>
              <a:ea typeface="+mn-ea"/>
              <a:cs typeface="Avenir Medium"/>
            </a:endParaRPr>
          </a:p>
        </p:txBody>
      </p:sp>
      <p:pic>
        <p:nvPicPr>
          <p:cNvPr id="7" name="Shape 129" descr="NASA Logo 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6522" y="5762434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010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2028825" y="1360764"/>
            <a:ext cx="498475" cy="585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2070100" y="5221564"/>
            <a:ext cx="48418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28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78543" y="254000"/>
            <a:ext cx="7689773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ExCEL Project Management Plan</a:t>
            </a:r>
          </a:p>
        </p:txBody>
      </p:sp>
      <p:sp>
        <p:nvSpPr>
          <p:cNvPr id="14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01176" y="6343745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sp>
        <p:nvSpPr>
          <p:cNvPr id="19" name="Shape 159"/>
          <p:cNvSpPr txBox="1">
            <a:spLocks noChangeArrowheads="1"/>
          </p:cNvSpPr>
          <p:nvPr/>
        </p:nvSpPr>
        <p:spPr bwMode="auto">
          <a:xfrm>
            <a:off x="369886" y="1567590"/>
            <a:ext cx="8581337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285750" indent="-254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n-US" altLang="en-US" sz="2200" dirty="0">
                <a:solidFill>
                  <a:srgbClr val="505050"/>
                </a:solidFill>
                <a:cs typeface="Arial" panose="020B0604020202020204" pitchFamily="34" charset="0"/>
              </a:rPr>
              <a:t>ExCEL is a 12 month effort to evaluate commercial cloud technologies for </a:t>
            </a:r>
            <a:r>
              <a:rPr lang="en-US" altLang="en-US" sz="2200" dirty="0" smtClean="0">
                <a:solidFill>
                  <a:srgbClr val="505050"/>
                </a:solidFill>
                <a:cs typeface="Arial" panose="020B0604020202020204" pitchFamily="34" charset="0"/>
              </a:rPr>
              <a:t>foundational EOSDIS </a:t>
            </a:r>
            <a:r>
              <a:rPr lang="en-US" altLang="en-US" sz="2200" dirty="0">
                <a:solidFill>
                  <a:srgbClr val="505050"/>
                </a:solidFill>
                <a:cs typeface="Arial" panose="020B0604020202020204" pitchFamily="34" charset="0"/>
              </a:rPr>
              <a:t>business and technical capabilities</a:t>
            </a: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6234669" y="2952160"/>
            <a:ext cx="2324100" cy="2863850"/>
            <a:chOff x="6340714" y="3050179"/>
            <a:chExt cx="2323605" cy="286317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714" y="3050179"/>
              <a:ext cx="1633661" cy="21030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0658" y="3803540"/>
              <a:ext cx="1633661" cy="21098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23" name="Shape 157"/>
          <p:cNvSpPr txBox="1"/>
          <p:nvPr/>
        </p:nvSpPr>
        <p:spPr>
          <a:xfrm>
            <a:off x="369886" y="2196464"/>
            <a:ext cx="5821362" cy="290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/>
              <a:buNone/>
              <a:defRPr/>
            </a:pPr>
            <a:endParaRPr sz="14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54000"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/>
              <a:buChar char="•"/>
              <a:defRPr/>
            </a:pPr>
            <a:r>
              <a:rPr lang="en" sz="2200" dirty="0">
                <a:solidFill>
                  <a:srgbClr val="505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Partners / Collaborators: </a:t>
            </a:r>
          </a:p>
          <a:p>
            <a:pPr marL="742950" lvl="1" indent="-254000">
              <a:buClr>
                <a:prstClr val="black"/>
              </a:buClr>
              <a:buSzPct val="100000"/>
              <a:buFont typeface="Arial"/>
              <a:buChar char="•"/>
              <a:defRPr/>
            </a:pPr>
            <a:r>
              <a:rPr lang="en-US" sz="2200" dirty="0">
                <a:solidFill>
                  <a:srgbClr val="505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Alaska Satellite Facility (ASF)</a:t>
            </a:r>
          </a:p>
          <a:p>
            <a:pPr marL="742950" lvl="1" indent="-254000">
              <a:buClr>
                <a:prstClr val="black"/>
              </a:buClr>
              <a:buSzPct val="100000"/>
              <a:buFont typeface="Arial"/>
              <a:buChar char="•"/>
              <a:defRPr/>
            </a:pPr>
            <a:r>
              <a:rPr lang="en-US" sz="2200" dirty="0">
                <a:solidFill>
                  <a:srgbClr val="505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Marshall Space Flight Center (MSFC)</a:t>
            </a:r>
          </a:p>
          <a:p>
            <a:pPr marL="742950" lvl="1" indent="-254000">
              <a:buClr>
                <a:prstClr val="black"/>
              </a:buClr>
              <a:buSzPct val="100000"/>
              <a:buFont typeface="Arial"/>
              <a:buChar char="•"/>
              <a:defRPr/>
            </a:pPr>
            <a:r>
              <a:rPr lang="en-US" sz="2200" dirty="0">
                <a:solidFill>
                  <a:srgbClr val="505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Jet Propulsion Laboratory (JPL)</a:t>
            </a:r>
          </a:p>
          <a:p>
            <a:pPr marL="742950" lvl="1" indent="-254000">
              <a:buClr>
                <a:prstClr val="black"/>
              </a:buClr>
              <a:buSzPct val="100000"/>
              <a:buFont typeface="Arial"/>
              <a:buChar char="•"/>
              <a:defRPr/>
            </a:pPr>
            <a:r>
              <a:rPr lang="en-US" sz="2200" dirty="0">
                <a:solidFill>
                  <a:srgbClr val="505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U.S. Geological Survey</a:t>
            </a:r>
          </a:p>
          <a:p>
            <a:pPr marL="742950" lvl="1" indent="-254000">
              <a:buClr>
                <a:prstClr val="black"/>
              </a:buClr>
              <a:buSzPct val="100000"/>
              <a:buFont typeface="Arial"/>
              <a:buChar char="•"/>
              <a:defRPr/>
            </a:pPr>
            <a:r>
              <a:rPr lang="en-US" sz="2200" dirty="0">
                <a:solidFill>
                  <a:srgbClr val="505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NASA Office of the Chief Information Officer (OCIO)</a:t>
            </a:r>
            <a:endParaRPr sz="2200" dirty="0">
              <a:solidFill>
                <a:srgbClr val="50505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Shape 157"/>
          <p:cNvSpPr txBox="1"/>
          <p:nvPr/>
        </p:nvSpPr>
        <p:spPr>
          <a:xfrm>
            <a:off x="413307" y="4933927"/>
            <a:ext cx="5369902" cy="11253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285750" indent="-26670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/>
              <a:buChar char="•"/>
              <a:defRPr/>
            </a:pPr>
            <a:r>
              <a:rPr lang="en" sz="2200" dirty="0">
                <a:solidFill>
                  <a:srgbClr val="505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Period of Performance for core capabilities work is Sep 2016 to Sep 2017</a:t>
            </a:r>
          </a:p>
        </p:txBody>
      </p:sp>
      <p:pic>
        <p:nvPicPr>
          <p:cNvPr id="16" name="Shape 129" descr="NASA Logo transparent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6932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9" y="1070934"/>
            <a:ext cx="6953576" cy="513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78543" y="254000"/>
            <a:ext cx="7689773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ExCEL Project Organization Chart</a:t>
            </a:r>
          </a:p>
        </p:txBody>
      </p:sp>
      <p:sp>
        <p:nvSpPr>
          <p:cNvPr id="14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01176" y="6343745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965700" y="5803648"/>
            <a:ext cx="386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* Co-lead </a:t>
            </a:r>
            <a:r>
              <a:rPr lang="en-US" altLang="en-US" sz="10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effort Between Katie Baynes and Rahul Ramachandran, Marshall Space Flight Center</a:t>
            </a:r>
            <a:endParaRPr lang="en-US" alt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585218" y="492356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12" name="Shape 129" descr="NASA Logo 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806353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68041" y="254000"/>
            <a:ext cx="7905749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ExCEL Technical Foundational Capabilities</a:t>
            </a:r>
          </a:p>
        </p:txBody>
      </p:sp>
      <p:sp>
        <p:nvSpPr>
          <p:cNvPr id="49" name="Rectangle 48"/>
          <p:cNvSpPr/>
          <p:nvPr/>
        </p:nvSpPr>
        <p:spPr>
          <a:xfrm rot="10800000">
            <a:off x="-12541" y="1201828"/>
            <a:ext cx="9144000" cy="5656171"/>
          </a:xfrm>
          <a:prstGeom prst="rect">
            <a:avLst/>
          </a:prstGeom>
          <a:gradFill flip="none" rotWithShape="1">
            <a:gsLst>
              <a:gs pos="100000">
                <a:srgbClr val="EAF1FA"/>
              </a:gs>
              <a:gs pos="1250">
                <a:schemeClr val="bg1">
                  <a:alpha val="0"/>
                </a:schemeClr>
              </a:gs>
              <a:gs pos="66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584794" y="2432001"/>
            <a:ext cx="2392995" cy="2984241"/>
            <a:chOff x="6663943" y="3054805"/>
            <a:chExt cx="2392995" cy="2984241"/>
          </a:xfrm>
        </p:grpSpPr>
        <p:sp>
          <p:nvSpPr>
            <p:cNvPr id="44" name="Rectangle 43"/>
            <p:cNvSpPr/>
            <p:nvPr/>
          </p:nvSpPr>
          <p:spPr>
            <a:xfrm flipH="1">
              <a:off x="6663943" y="5392715"/>
              <a:ext cx="23271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Analytics: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Cloud based on-the-fly data analysis and API access to analytic optimized cloud storage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flipH="1">
              <a:off x="6957528" y="3054805"/>
              <a:ext cx="2099410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rgbClr val="54A9C1"/>
                  </a:solidFill>
                  <a:cs typeface="Arial" panose="020B0604020202020204" pitchFamily="34" charset="0"/>
                </a:rPr>
                <a:t>Data Distribution:</a:t>
              </a:r>
              <a:r>
                <a:rPr lang="en-US" sz="1400" b="1" dirty="0" smtClean="0">
                  <a:solidFill>
                    <a:schemeClr val="bg1">
                      <a:lumMod val="7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Distribution 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includes 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raw data, sub-setting, visualization, and more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94424" y="869312"/>
            <a:ext cx="4796854" cy="5223514"/>
            <a:chOff x="2737081" y="1397402"/>
            <a:chExt cx="3669836" cy="3996252"/>
          </a:xfrm>
          <a:scene3d>
            <a:camera prst="perspectiveRelaxed"/>
            <a:lightRig rig="threePt" dir="t">
              <a:rot lat="0" lon="0" rev="6000000"/>
            </a:lightRig>
          </a:scene3d>
        </p:grpSpPr>
        <p:grpSp>
          <p:nvGrpSpPr>
            <p:cNvPr id="29" name="Group 28"/>
            <p:cNvGrpSpPr/>
            <p:nvPr/>
          </p:nvGrpSpPr>
          <p:grpSpPr>
            <a:xfrm>
              <a:off x="3120201" y="2402402"/>
              <a:ext cx="2983479" cy="2991252"/>
              <a:chOff x="3120201" y="2402402"/>
              <a:chExt cx="2983479" cy="2991252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3120201" y="2402402"/>
                <a:ext cx="2983479" cy="1316242"/>
              </a:xfrm>
              <a:custGeom>
                <a:avLst/>
                <a:gdLst>
                  <a:gd name="connsiteX0" fmla="*/ 1798254 w 2983479"/>
                  <a:gd name="connsiteY0" fmla="*/ 0 h 1316242"/>
                  <a:gd name="connsiteX1" fmla="*/ 1938612 w 2983479"/>
                  <a:gd name="connsiteY1" fmla="*/ 36090 h 1316242"/>
                  <a:gd name="connsiteX2" fmla="*/ 2077488 w 2983479"/>
                  <a:gd name="connsiteY2" fmla="*/ 86919 h 1316242"/>
                  <a:gd name="connsiteX3" fmla="*/ 2183738 w 2983479"/>
                  <a:gd name="connsiteY3" fmla="*/ 138102 h 1316242"/>
                  <a:gd name="connsiteX4" fmla="*/ 2171042 w 2983479"/>
                  <a:gd name="connsiteY4" fmla="*/ 179002 h 1316242"/>
                  <a:gd name="connsiteX5" fmla="*/ 2159592 w 2983479"/>
                  <a:gd name="connsiteY5" fmla="*/ 292579 h 1316242"/>
                  <a:gd name="connsiteX6" fmla="*/ 2723154 w 2983479"/>
                  <a:gd name="connsiteY6" fmla="*/ 856141 h 1316242"/>
                  <a:gd name="connsiteX7" fmla="*/ 2836731 w 2983479"/>
                  <a:gd name="connsiteY7" fmla="*/ 844691 h 1316242"/>
                  <a:gd name="connsiteX8" fmla="*/ 2856477 w 2983479"/>
                  <a:gd name="connsiteY8" fmla="*/ 838562 h 1316242"/>
                  <a:gd name="connsiteX9" fmla="*/ 2881894 w 2983479"/>
                  <a:gd name="connsiteY9" fmla="*/ 891325 h 1316242"/>
                  <a:gd name="connsiteX10" fmla="*/ 2969970 w 2983479"/>
                  <a:gd name="connsiteY10" fmla="*/ 1175060 h 1316242"/>
                  <a:gd name="connsiteX11" fmla="*/ 2983479 w 2983479"/>
                  <a:gd name="connsiteY11" fmla="*/ 1263573 h 1316242"/>
                  <a:gd name="connsiteX12" fmla="*/ 2942518 w 2983479"/>
                  <a:gd name="connsiteY12" fmla="*/ 1241340 h 1316242"/>
                  <a:gd name="connsiteX13" fmla="*/ 2723154 w 2983479"/>
                  <a:gd name="connsiteY13" fmla="*/ 1197053 h 1316242"/>
                  <a:gd name="connsiteX14" fmla="*/ 2503790 w 2983479"/>
                  <a:gd name="connsiteY14" fmla="*/ 1241340 h 1316242"/>
                  <a:gd name="connsiteX15" fmla="*/ 2447121 w 2983479"/>
                  <a:gd name="connsiteY15" fmla="*/ 1272099 h 1316242"/>
                  <a:gd name="connsiteX16" fmla="*/ 2425528 w 2983479"/>
                  <a:gd name="connsiteY16" fmla="*/ 1188125 h 1316242"/>
                  <a:gd name="connsiteX17" fmla="*/ 1489121 w 2983479"/>
                  <a:gd name="connsiteY17" fmla="*/ 499204 h 1316242"/>
                  <a:gd name="connsiteX18" fmla="*/ 528553 w 2983479"/>
                  <a:gd name="connsiteY18" fmla="*/ 1282089 h 1316242"/>
                  <a:gd name="connsiteX19" fmla="*/ 523341 w 2983479"/>
                  <a:gd name="connsiteY19" fmla="*/ 1316242 h 1316242"/>
                  <a:gd name="connsiteX20" fmla="*/ 495535 w 2983479"/>
                  <a:gd name="connsiteY20" fmla="*/ 1293300 h 1316242"/>
                  <a:gd name="connsiteX21" fmla="*/ 180442 w 2983479"/>
                  <a:gd name="connsiteY21" fmla="*/ 1197053 h 1316242"/>
                  <a:gd name="connsiteX22" fmla="*/ 66865 w 2983479"/>
                  <a:gd name="connsiteY22" fmla="*/ 1208503 h 1316242"/>
                  <a:gd name="connsiteX23" fmla="*/ 0 w 2983479"/>
                  <a:gd name="connsiteY23" fmla="*/ 1229258 h 1316242"/>
                  <a:gd name="connsiteX24" fmla="*/ 8272 w 2983479"/>
                  <a:gd name="connsiteY24" fmla="*/ 1175060 h 1316242"/>
                  <a:gd name="connsiteX25" fmla="*/ 96348 w 2983479"/>
                  <a:gd name="connsiteY25" fmla="*/ 891325 h 1316242"/>
                  <a:gd name="connsiteX26" fmla="*/ 116407 w 2983479"/>
                  <a:gd name="connsiteY26" fmla="*/ 849686 h 1316242"/>
                  <a:gd name="connsiteX27" fmla="*/ 180442 w 2983479"/>
                  <a:gd name="connsiteY27" fmla="*/ 856141 h 1316242"/>
                  <a:gd name="connsiteX28" fmla="*/ 744004 w 2983479"/>
                  <a:gd name="connsiteY28" fmla="*/ 292579 h 1316242"/>
                  <a:gd name="connsiteX29" fmla="*/ 732554 w 2983479"/>
                  <a:gd name="connsiteY29" fmla="*/ 179002 h 1316242"/>
                  <a:gd name="connsiteX30" fmla="*/ 730851 w 2983479"/>
                  <a:gd name="connsiteY30" fmla="*/ 173517 h 1316242"/>
                  <a:gd name="connsiteX31" fmla="*/ 768622 w 2983479"/>
                  <a:gd name="connsiteY31" fmla="*/ 150570 h 1316242"/>
                  <a:gd name="connsiteX32" fmla="*/ 1039630 w 2983479"/>
                  <a:gd name="connsiteY32" fmla="*/ 36090 h 1316242"/>
                  <a:gd name="connsiteX33" fmla="*/ 1123078 w 2983479"/>
                  <a:gd name="connsiteY33" fmla="*/ 14634 h 1316242"/>
                  <a:gd name="connsiteX34" fmla="*/ 1136705 w 2983479"/>
                  <a:gd name="connsiteY34" fmla="*/ 25877 h 1316242"/>
                  <a:gd name="connsiteX35" fmla="*/ 1451798 w 2983479"/>
                  <a:gd name="connsiteY35" fmla="*/ 122124 h 1316242"/>
                  <a:gd name="connsiteX36" fmla="*/ 1766891 w 2983479"/>
                  <a:gd name="connsiteY36" fmla="*/ 25877 h 1316242"/>
                  <a:gd name="connsiteX37" fmla="*/ 1798254 w 2983479"/>
                  <a:gd name="connsiteY37" fmla="*/ 0 h 13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83479" h="1316242">
                    <a:moveTo>
                      <a:pt x="1798254" y="0"/>
                    </a:moveTo>
                    <a:lnTo>
                      <a:pt x="1938612" y="36090"/>
                    </a:lnTo>
                    <a:cubicBezTo>
                      <a:pt x="1985944" y="50811"/>
                      <a:pt x="2032278" y="67797"/>
                      <a:pt x="2077488" y="86919"/>
                    </a:cubicBezTo>
                    <a:lnTo>
                      <a:pt x="2183738" y="138102"/>
                    </a:lnTo>
                    <a:lnTo>
                      <a:pt x="2171042" y="179002"/>
                    </a:lnTo>
                    <a:cubicBezTo>
                      <a:pt x="2163535" y="215688"/>
                      <a:pt x="2159592" y="253673"/>
                      <a:pt x="2159592" y="292579"/>
                    </a:cubicBezTo>
                    <a:cubicBezTo>
                      <a:pt x="2159592" y="603826"/>
                      <a:pt x="2411907" y="856141"/>
                      <a:pt x="2723154" y="856141"/>
                    </a:cubicBezTo>
                    <a:cubicBezTo>
                      <a:pt x="2762060" y="856141"/>
                      <a:pt x="2800045" y="852199"/>
                      <a:pt x="2836731" y="844691"/>
                    </a:cubicBezTo>
                    <a:lnTo>
                      <a:pt x="2856477" y="838562"/>
                    </a:lnTo>
                    <a:lnTo>
                      <a:pt x="2881894" y="891325"/>
                    </a:lnTo>
                    <a:cubicBezTo>
                      <a:pt x="2920139" y="981745"/>
                      <a:pt x="2949835" y="1076661"/>
                      <a:pt x="2969970" y="1175060"/>
                    </a:cubicBezTo>
                    <a:lnTo>
                      <a:pt x="2983479" y="1263573"/>
                    </a:lnTo>
                    <a:lnTo>
                      <a:pt x="2942518" y="1241340"/>
                    </a:lnTo>
                    <a:cubicBezTo>
                      <a:pt x="2875094" y="1212823"/>
                      <a:pt x="2800966" y="1197053"/>
                      <a:pt x="2723154" y="1197053"/>
                    </a:cubicBezTo>
                    <a:cubicBezTo>
                      <a:pt x="2645342" y="1197053"/>
                      <a:pt x="2571214" y="1212823"/>
                      <a:pt x="2503790" y="1241340"/>
                    </a:cubicBezTo>
                    <a:lnTo>
                      <a:pt x="2447121" y="1272099"/>
                    </a:lnTo>
                    <a:lnTo>
                      <a:pt x="2425528" y="1188125"/>
                    </a:lnTo>
                    <a:cubicBezTo>
                      <a:pt x="2301388" y="788999"/>
                      <a:pt x="1929097" y="499204"/>
                      <a:pt x="1489121" y="499204"/>
                    </a:cubicBezTo>
                    <a:cubicBezTo>
                      <a:pt x="1015301" y="499204"/>
                      <a:pt x="619980" y="835297"/>
                      <a:pt x="528553" y="1282089"/>
                    </a:cubicBezTo>
                    <a:lnTo>
                      <a:pt x="523341" y="1316242"/>
                    </a:lnTo>
                    <a:lnTo>
                      <a:pt x="495535" y="1293300"/>
                    </a:lnTo>
                    <a:cubicBezTo>
                      <a:pt x="405590" y="1232535"/>
                      <a:pt x="297160" y="1197053"/>
                      <a:pt x="180442" y="1197053"/>
                    </a:cubicBezTo>
                    <a:cubicBezTo>
                      <a:pt x="141536" y="1197053"/>
                      <a:pt x="103551" y="1200996"/>
                      <a:pt x="66865" y="1208503"/>
                    </a:cubicBezTo>
                    <a:lnTo>
                      <a:pt x="0" y="1229258"/>
                    </a:lnTo>
                    <a:lnTo>
                      <a:pt x="8272" y="1175060"/>
                    </a:lnTo>
                    <a:cubicBezTo>
                      <a:pt x="28407" y="1076661"/>
                      <a:pt x="58103" y="981745"/>
                      <a:pt x="96348" y="891325"/>
                    </a:cubicBezTo>
                    <a:lnTo>
                      <a:pt x="116407" y="849686"/>
                    </a:lnTo>
                    <a:lnTo>
                      <a:pt x="180442" y="856141"/>
                    </a:lnTo>
                    <a:cubicBezTo>
                      <a:pt x="491689" y="856141"/>
                      <a:pt x="744004" y="603826"/>
                      <a:pt x="744004" y="292579"/>
                    </a:cubicBezTo>
                    <a:cubicBezTo>
                      <a:pt x="744004" y="253673"/>
                      <a:pt x="740062" y="215688"/>
                      <a:pt x="732554" y="179002"/>
                    </a:cubicBezTo>
                    <a:lnTo>
                      <a:pt x="730851" y="173517"/>
                    </a:lnTo>
                    <a:lnTo>
                      <a:pt x="768622" y="150570"/>
                    </a:lnTo>
                    <a:cubicBezTo>
                      <a:pt x="854293" y="104031"/>
                      <a:pt x="944967" y="65533"/>
                      <a:pt x="1039630" y="36090"/>
                    </a:cubicBezTo>
                    <a:lnTo>
                      <a:pt x="1123078" y="14634"/>
                    </a:lnTo>
                    <a:lnTo>
                      <a:pt x="1136705" y="25877"/>
                    </a:lnTo>
                    <a:cubicBezTo>
                      <a:pt x="1226650" y="86642"/>
                      <a:pt x="1335081" y="122124"/>
                      <a:pt x="1451798" y="122124"/>
                    </a:cubicBezTo>
                    <a:cubicBezTo>
                      <a:pt x="1568516" y="122124"/>
                      <a:pt x="1676946" y="86642"/>
                      <a:pt x="1766891" y="25877"/>
                    </a:cubicBezTo>
                    <a:lnTo>
                      <a:pt x="179825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63500">
                <a:bevelT w="25400" h="254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6813" tIns="196813" rIns="196813" bIns="196813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3352357" y="4428231"/>
                <a:ext cx="2512053" cy="965423"/>
              </a:xfrm>
              <a:custGeom>
                <a:avLst/>
                <a:gdLst>
                  <a:gd name="connsiteX0" fmla="*/ 442675 w 2512053"/>
                  <a:gd name="connsiteY0" fmla="*/ 0 h 965423"/>
                  <a:gd name="connsiteX1" fmla="*/ 443929 w 2512053"/>
                  <a:gd name="connsiteY1" fmla="*/ 2064 h 965423"/>
                  <a:gd name="connsiteX2" fmla="*/ 1256965 w 2512053"/>
                  <a:gd name="connsiteY2" fmla="*/ 434352 h 965423"/>
                  <a:gd name="connsiteX3" fmla="*/ 1950275 w 2512053"/>
                  <a:gd name="connsiteY3" fmla="*/ 147174 h 965423"/>
                  <a:gd name="connsiteX4" fmla="*/ 2027116 w 2512053"/>
                  <a:gd name="connsiteY4" fmla="*/ 54041 h 965423"/>
                  <a:gd name="connsiteX5" fmla="*/ 2092499 w 2512053"/>
                  <a:gd name="connsiteY5" fmla="*/ 133286 h 965423"/>
                  <a:gd name="connsiteX6" fmla="*/ 2490998 w 2512053"/>
                  <a:gd name="connsiteY6" fmla="*/ 298349 h 965423"/>
                  <a:gd name="connsiteX7" fmla="*/ 2512053 w 2512053"/>
                  <a:gd name="connsiteY7" fmla="*/ 296227 h 965423"/>
                  <a:gd name="connsiteX8" fmla="*/ 2510373 w 2512053"/>
                  <a:gd name="connsiteY8" fmla="*/ 298991 h 965423"/>
                  <a:gd name="connsiteX9" fmla="*/ 1256965 w 2512053"/>
                  <a:gd name="connsiteY9" fmla="*/ 965423 h 965423"/>
                  <a:gd name="connsiteX10" fmla="*/ 3557 w 2512053"/>
                  <a:gd name="connsiteY10" fmla="*/ 298991 h 965423"/>
                  <a:gd name="connsiteX11" fmla="*/ 0 w 2512053"/>
                  <a:gd name="connsiteY11" fmla="*/ 293136 h 965423"/>
                  <a:gd name="connsiteX12" fmla="*/ 61863 w 2512053"/>
                  <a:gd name="connsiteY12" fmla="*/ 286899 h 965423"/>
                  <a:gd name="connsiteX13" fmla="*/ 415601 w 2512053"/>
                  <a:gd name="connsiteY13" fmla="*/ 49880 h 965423"/>
                  <a:gd name="connsiteX14" fmla="*/ 442675 w 2512053"/>
                  <a:gd name="connsiteY14" fmla="*/ 0 h 96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12053" h="965423">
                    <a:moveTo>
                      <a:pt x="442675" y="0"/>
                    </a:moveTo>
                    <a:lnTo>
                      <a:pt x="443929" y="2064"/>
                    </a:lnTo>
                    <a:cubicBezTo>
                      <a:pt x="620130" y="262876"/>
                      <a:pt x="918522" y="434352"/>
                      <a:pt x="1256965" y="434352"/>
                    </a:cubicBezTo>
                    <a:cubicBezTo>
                      <a:pt x="1527720" y="434352"/>
                      <a:pt x="1772842" y="324607"/>
                      <a:pt x="1950275" y="147174"/>
                    </a:cubicBezTo>
                    <a:lnTo>
                      <a:pt x="2027116" y="54041"/>
                    </a:lnTo>
                    <a:lnTo>
                      <a:pt x="2092499" y="133286"/>
                    </a:lnTo>
                    <a:cubicBezTo>
                      <a:pt x="2194484" y="235270"/>
                      <a:pt x="2335375" y="298349"/>
                      <a:pt x="2490998" y="298349"/>
                    </a:cubicBezTo>
                    <a:lnTo>
                      <a:pt x="2512053" y="296227"/>
                    </a:lnTo>
                    <a:lnTo>
                      <a:pt x="2510373" y="298991"/>
                    </a:lnTo>
                    <a:cubicBezTo>
                      <a:pt x="2238736" y="701069"/>
                      <a:pt x="1778722" y="965423"/>
                      <a:pt x="1256965" y="965423"/>
                    </a:cubicBezTo>
                    <a:cubicBezTo>
                      <a:pt x="735208" y="965423"/>
                      <a:pt x="275195" y="701069"/>
                      <a:pt x="3557" y="298991"/>
                    </a:cubicBezTo>
                    <a:lnTo>
                      <a:pt x="0" y="293136"/>
                    </a:lnTo>
                    <a:lnTo>
                      <a:pt x="61863" y="286899"/>
                    </a:lnTo>
                    <a:cubicBezTo>
                      <a:pt x="208610" y="256871"/>
                      <a:pt x="334580" y="169807"/>
                      <a:pt x="415601" y="49880"/>
                    </a:cubicBezTo>
                    <a:lnTo>
                      <a:pt x="44267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63500">
                <a:bevelT w="25400" h="254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6813" tIns="196813" rIns="196813" bIns="196813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749421" y="3022561"/>
              <a:ext cx="1719615" cy="1719065"/>
              <a:chOff x="3749421" y="3022561"/>
              <a:chExt cx="1719615" cy="1719065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3749421" y="3022561"/>
                <a:ext cx="845146" cy="852088"/>
              </a:xfrm>
              <a:custGeom>
                <a:avLst/>
                <a:gdLst>
                  <a:gd name="connsiteX0" fmla="*/ 845146 w 845146"/>
                  <a:gd name="connsiteY0" fmla="*/ 0 h 852088"/>
                  <a:gd name="connsiteX1" fmla="*/ 845146 w 845146"/>
                  <a:gd name="connsiteY1" fmla="*/ 852088 h 852088"/>
                  <a:gd name="connsiteX2" fmla="*/ 0 w 845146"/>
                  <a:gd name="connsiteY2" fmla="*/ 852088 h 852088"/>
                  <a:gd name="connsiteX3" fmla="*/ 4066 w 845146"/>
                  <a:gd name="connsiteY3" fmla="*/ 771574 h 852088"/>
                  <a:gd name="connsiteX4" fmla="*/ 771943 w 845146"/>
                  <a:gd name="connsiteY4" fmla="*/ 3697 h 852088"/>
                  <a:gd name="connsiteX5" fmla="*/ 845146 w 845146"/>
                  <a:gd name="connsiteY5" fmla="*/ 0 h 852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5146" h="852088">
                    <a:moveTo>
                      <a:pt x="845146" y="0"/>
                    </a:moveTo>
                    <a:lnTo>
                      <a:pt x="845146" y="852088"/>
                    </a:lnTo>
                    <a:lnTo>
                      <a:pt x="0" y="852088"/>
                    </a:lnTo>
                    <a:lnTo>
                      <a:pt x="4066" y="771574"/>
                    </a:lnTo>
                    <a:cubicBezTo>
                      <a:pt x="45183" y="366694"/>
                      <a:pt x="367063" y="44814"/>
                      <a:pt x="771943" y="3697"/>
                    </a:cubicBezTo>
                    <a:lnTo>
                      <a:pt x="845146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p3d extrusionH="63500"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4624076" y="3023025"/>
                <a:ext cx="844960" cy="851624"/>
              </a:xfrm>
              <a:custGeom>
                <a:avLst/>
                <a:gdLst>
                  <a:gd name="connsiteX0" fmla="*/ 0 w 844960"/>
                  <a:gd name="connsiteY0" fmla="*/ 0 h 851624"/>
                  <a:gd name="connsiteX1" fmla="*/ 126916 w 844960"/>
                  <a:gd name="connsiteY1" fmla="*/ 10400 h 851624"/>
                  <a:gd name="connsiteX2" fmla="*/ 806847 w 844960"/>
                  <a:gd name="connsiteY2" fmla="*/ 603248 h 851624"/>
                  <a:gd name="connsiteX3" fmla="*/ 835611 w 844960"/>
                  <a:gd name="connsiteY3" fmla="*/ 728057 h 851624"/>
                  <a:gd name="connsiteX4" fmla="*/ 844960 w 844960"/>
                  <a:gd name="connsiteY4" fmla="*/ 851624 h 851624"/>
                  <a:gd name="connsiteX5" fmla="*/ 0 w 844960"/>
                  <a:gd name="connsiteY5" fmla="*/ 851624 h 851624"/>
                  <a:gd name="connsiteX6" fmla="*/ 0 w 844960"/>
                  <a:gd name="connsiteY6" fmla="*/ 0 h 85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4960" h="851624">
                    <a:moveTo>
                      <a:pt x="0" y="0"/>
                    </a:moveTo>
                    <a:lnTo>
                      <a:pt x="126916" y="10400"/>
                    </a:lnTo>
                    <a:cubicBezTo>
                      <a:pt x="449540" y="63856"/>
                      <a:pt x="711541" y="296830"/>
                      <a:pt x="806847" y="603248"/>
                    </a:cubicBezTo>
                    <a:cubicBezTo>
                      <a:pt x="819415" y="643655"/>
                      <a:pt x="829084" y="685339"/>
                      <a:pt x="835611" y="728057"/>
                    </a:cubicBezTo>
                    <a:lnTo>
                      <a:pt x="844960" y="851624"/>
                    </a:lnTo>
                    <a:lnTo>
                      <a:pt x="0" y="8516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p3d extrusionH="63500"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3750853" y="3904158"/>
                <a:ext cx="843714" cy="837096"/>
              </a:xfrm>
              <a:custGeom>
                <a:avLst/>
                <a:gdLst>
                  <a:gd name="connsiteX0" fmla="*/ 0 w 843714"/>
                  <a:gd name="connsiteY0" fmla="*/ 0 h 837096"/>
                  <a:gd name="connsiteX1" fmla="*/ 843714 w 843714"/>
                  <a:gd name="connsiteY1" fmla="*/ 0 h 837096"/>
                  <a:gd name="connsiteX2" fmla="*/ 843714 w 843714"/>
                  <a:gd name="connsiteY2" fmla="*/ 837096 h 837096"/>
                  <a:gd name="connsiteX3" fmla="*/ 727458 w 843714"/>
                  <a:gd name="connsiteY3" fmla="*/ 828300 h 837096"/>
                  <a:gd name="connsiteX4" fmla="*/ 602649 w 843714"/>
                  <a:gd name="connsiteY4" fmla="*/ 799536 h 837096"/>
                  <a:gd name="connsiteX5" fmla="*/ 9801 w 843714"/>
                  <a:gd name="connsiteY5" fmla="*/ 119605 h 837096"/>
                  <a:gd name="connsiteX6" fmla="*/ 0 w 843714"/>
                  <a:gd name="connsiteY6" fmla="*/ 0 h 83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3714" h="837096">
                    <a:moveTo>
                      <a:pt x="0" y="0"/>
                    </a:moveTo>
                    <a:lnTo>
                      <a:pt x="843714" y="0"/>
                    </a:lnTo>
                    <a:lnTo>
                      <a:pt x="843714" y="837096"/>
                    </a:lnTo>
                    <a:lnTo>
                      <a:pt x="727458" y="828300"/>
                    </a:lnTo>
                    <a:cubicBezTo>
                      <a:pt x="684740" y="821773"/>
                      <a:pt x="643056" y="812104"/>
                      <a:pt x="602649" y="799536"/>
                    </a:cubicBezTo>
                    <a:cubicBezTo>
                      <a:pt x="296231" y="704230"/>
                      <a:pt x="63257" y="442229"/>
                      <a:pt x="9801" y="11960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p3d extrusionH="63500"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4624077" y="3904159"/>
                <a:ext cx="844409" cy="837467"/>
              </a:xfrm>
              <a:custGeom>
                <a:avLst/>
                <a:gdLst>
                  <a:gd name="connsiteX0" fmla="*/ 0 w 844409"/>
                  <a:gd name="connsiteY0" fmla="*/ 0 h 837467"/>
                  <a:gd name="connsiteX1" fmla="*/ 844409 w 844409"/>
                  <a:gd name="connsiteY1" fmla="*/ 0 h 837467"/>
                  <a:gd name="connsiteX2" fmla="*/ 841081 w 844409"/>
                  <a:gd name="connsiteY2" fmla="*/ 65893 h 837467"/>
                  <a:gd name="connsiteX3" fmla="*/ 73204 w 844409"/>
                  <a:gd name="connsiteY3" fmla="*/ 833770 h 837467"/>
                  <a:gd name="connsiteX4" fmla="*/ 0 w 844409"/>
                  <a:gd name="connsiteY4" fmla="*/ 837467 h 837467"/>
                  <a:gd name="connsiteX5" fmla="*/ 0 w 844409"/>
                  <a:gd name="connsiteY5" fmla="*/ 0 h 83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4409" h="837467">
                    <a:moveTo>
                      <a:pt x="0" y="0"/>
                    </a:moveTo>
                    <a:lnTo>
                      <a:pt x="844409" y="0"/>
                    </a:lnTo>
                    <a:lnTo>
                      <a:pt x="841081" y="65893"/>
                    </a:lnTo>
                    <a:cubicBezTo>
                      <a:pt x="799964" y="470774"/>
                      <a:pt x="478085" y="792653"/>
                      <a:pt x="73204" y="833770"/>
                    </a:cubicBezTo>
                    <a:lnTo>
                      <a:pt x="0" y="837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p3d extrusionH="63500"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737081" y="1397402"/>
              <a:ext cx="3669836" cy="3329177"/>
              <a:chOff x="2737081" y="1397402"/>
              <a:chExt cx="3669839" cy="3329179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4008439" y="1397402"/>
                <a:ext cx="1127124" cy="1127124"/>
              </a:xfrm>
              <a:custGeom>
                <a:avLst/>
                <a:gdLst>
                  <a:gd name="connsiteX0" fmla="*/ 0 w 1127124"/>
                  <a:gd name="connsiteY0" fmla="*/ 563562 h 1127124"/>
                  <a:gd name="connsiteX1" fmla="*/ 563562 w 1127124"/>
                  <a:gd name="connsiteY1" fmla="*/ 0 h 1127124"/>
                  <a:gd name="connsiteX2" fmla="*/ 1127124 w 1127124"/>
                  <a:gd name="connsiteY2" fmla="*/ 563562 h 1127124"/>
                  <a:gd name="connsiteX3" fmla="*/ 563562 w 1127124"/>
                  <a:gd name="connsiteY3" fmla="*/ 1127124 h 1127124"/>
                  <a:gd name="connsiteX4" fmla="*/ 0 w 1127124"/>
                  <a:gd name="connsiteY4" fmla="*/ 563562 h 112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124" h="1127124">
                    <a:moveTo>
                      <a:pt x="0" y="563562"/>
                    </a:moveTo>
                    <a:cubicBezTo>
                      <a:pt x="0" y="252315"/>
                      <a:pt x="252315" y="0"/>
                      <a:pt x="563562" y="0"/>
                    </a:cubicBezTo>
                    <a:cubicBezTo>
                      <a:pt x="874809" y="0"/>
                      <a:pt x="1127124" y="252315"/>
                      <a:pt x="1127124" y="563562"/>
                    </a:cubicBezTo>
                    <a:cubicBezTo>
                      <a:pt x="1127124" y="874809"/>
                      <a:pt x="874809" y="1127124"/>
                      <a:pt x="563562" y="1127124"/>
                    </a:cubicBezTo>
                    <a:cubicBezTo>
                      <a:pt x="252315" y="1127124"/>
                      <a:pt x="0" y="874809"/>
                      <a:pt x="0" y="563562"/>
                    </a:cubicBezTo>
                    <a:close/>
                  </a:path>
                </a:pathLst>
              </a:custGeom>
              <a:solidFill>
                <a:srgbClr val="51A4BB"/>
              </a:solidFill>
              <a:ln>
                <a:noFill/>
              </a:ln>
              <a:sp3d z="107950" extrusionH="127000">
                <a:bevelT w="25400" h="254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6813" tIns="196813" rIns="196813" bIns="196813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5279796" y="2131420"/>
                <a:ext cx="1127124" cy="1127124"/>
              </a:xfrm>
              <a:custGeom>
                <a:avLst/>
                <a:gdLst>
                  <a:gd name="connsiteX0" fmla="*/ 0 w 1127124"/>
                  <a:gd name="connsiteY0" fmla="*/ 563562 h 1127124"/>
                  <a:gd name="connsiteX1" fmla="*/ 563562 w 1127124"/>
                  <a:gd name="connsiteY1" fmla="*/ 0 h 1127124"/>
                  <a:gd name="connsiteX2" fmla="*/ 1127124 w 1127124"/>
                  <a:gd name="connsiteY2" fmla="*/ 563562 h 1127124"/>
                  <a:gd name="connsiteX3" fmla="*/ 563562 w 1127124"/>
                  <a:gd name="connsiteY3" fmla="*/ 1127124 h 1127124"/>
                  <a:gd name="connsiteX4" fmla="*/ 0 w 1127124"/>
                  <a:gd name="connsiteY4" fmla="*/ 563562 h 112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124" h="1127124">
                    <a:moveTo>
                      <a:pt x="0" y="563562"/>
                    </a:moveTo>
                    <a:cubicBezTo>
                      <a:pt x="0" y="252315"/>
                      <a:pt x="252315" y="0"/>
                      <a:pt x="563562" y="0"/>
                    </a:cubicBezTo>
                    <a:cubicBezTo>
                      <a:pt x="874809" y="0"/>
                      <a:pt x="1127124" y="252315"/>
                      <a:pt x="1127124" y="563562"/>
                    </a:cubicBezTo>
                    <a:cubicBezTo>
                      <a:pt x="1127124" y="874809"/>
                      <a:pt x="874809" y="1127124"/>
                      <a:pt x="563562" y="1127124"/>
                    </a:cubicBezTo>
                    <a:cubicBezTo>
                      <a:pt x="252315" y="1127124"/>
                      <a:pt x="0" y="874809"/>
                      <a:pt x="0" y="563562"/>
                    </a:cubicBezTo>
                    <a:close/>
                  </a:path>
                </a:pathLst>
              </a:custGeom>
              <a:solidFill>
                <a:srgbClr val="51A4BB"/>
              </a:solidFill>
              <a:ln>
                <a:noFill/>
              </a:ln>
              <a:sp3d z="107950" extrusionH="127000">
                <a:bevelT w="25400" h="254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26023" tIns="226023" rIns="226023" bIns="226023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8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5279796" y="3599457"/>
                <a:ext cx="1127124" cy="1127124"/>
              </a:xfrm>
              <a:custGeom>
                <a:avLst/>
                <a:gdLst>
                  <a:gd name="connsiteX0" fmla="*/ 0 w 1127124"/>
                  <a:gd name="connsiteY0" fmla="*/ 563562 h 1127124"/>
                  <a:gd name="connsiteX1" fmla="*/ 563562 w 1127124"/>
                  <a:gd name="connsiteY1" fmla="*/ 0 h 1127124"/>
                  <a:gd name="connsiteX2" fmla="*/ 1127124 w 1127124"/>
                  <a:gd name="connsiteY2" fmla="*/ 563562 h 1127124"/>
                  <a:gd name="connsiteX3" fmla="*/ 563562 w 1127124"/>
                  <a:gd name="connsiteY3" fmla="*/ 1127124 h 1127124"/>
                  <a:gd name="connsiteX4" fmla="*/ 0 w 1127124"/>
                  <a:gd name="connsiteY4" fmla="*/ 563562 h 112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124" h="1127124">
                    <a:moveTo>
                      <a:pt x="0" y="563562"/>
                    </a:moveTo>
                    <a:cubicBezTo>
                      <a:pt x="0" y="252315"/>
                      <a:pt x="252315" y="0"/>
                      <a:pt x="563562" y="0"/>
                    </a:cubicBezTo>
                    <a:cubicBezTo>
                      <a:pt x="874809" y="0"/>
                      <a:pt x="1127124" y="252315"/>
                      <a:pt x="1127124" y="563562"/>
                    </a:cubicBezTo>
                    <a:cubicBezTo>
                      <a:pt x="1127124" y="874809"/>
                      <a:pt x="874809" y="1127124"/>
                      <a:pt x="563562" y="1127124"/>
                    </a:cubicBezTo>
                    <a:cubicBezTo>
                      <a:pt x="252315" y="1127124"/>
                      <a:pt x="0" y="874809"/>
                      <a:pt x="0" y="563562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p3d z="107950" extrusionH="127000">
                <a:bevelT w="25400" h="254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26023" tIns="226023" rIns="226023" bIns="226023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8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2737082" y="3599456"/>
                <a:ext cx="1127124" cy="1127124"/>
              </a:xfrm>
              <a:custGeom>
                <a:avLst/>
                <a:gdLst>
                  <a:gd name="connsiteX0" fmla="*/ 0 w 1127124"/>
                  <a:gd name="connsiteY0" fmla="*/ 563562 h 1127124"/>
                  <a:gd name="connsiteX1" fmla="*/ 563562 w 1127124"/>
                  <a:gd name="connsiteY1" fmla="*/ 0 h 1127124"/>
                  <a:gd name="connsiteX2" fmla="*/ 1127124 w 1127124"/>
                  <a:gd name="connsiteY2" fmla="*/ 563562 h 1127124"/>
                  <a:gd name="connsiteX3" fmla="*/ 563562 w 1127124"/>
                  <a:gd name="connsiteY3" fmla="*/ 1127124 h 1127124"/>
                  <a:gd name="connsiteX4" fmla="*/ 0 w 1127124"/>
                  <a:gd name="connsiteY4" fmla="*/ 563562 h 112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124" h="1127124">
                    <a:moveTo>
                      <a:pt x="0" y="563562"/>
                    </a:moveTo>
                    <a:cubicBezTo>
                      <a:pt x="0" y="252315"/>
                      <a:pt x="252315" y="0"/>
                      <a:pt x="563562" y="0"/>
                    </a:cubicBezTo>
                    <a:cubicBezTo>
                      <a:pt x="874809" y="0"/>
                      <a:pt x="1127124" y="252315"/>
                      <a:pt x="1127124" y="563562"/>
                    </a:cubicBezTo>
                    <a:cubicBezTo>
                      <a:pt x="1127124" y="874809"/>
                      <a:pt x="874809" y="1127124"/>
                      <a:pt x="563562" y="1127124"/>
                    </a:cubicBezTo>
                    <a:cubicBezTo>
                      <a:pt x="252315" y="1127124"/>
                      <a:pt x="0" y="874809"/>
                      <a:pt x="0" y="563562"/>
                    </a:cubicBezTo>
                    <a:close/>
                  </a:path>
                </a:pathLst>
              </a:custGeom>
              <a:solidFill>
                <a:srgbClr val="51A4BB"/>
              </a:solidFill>
              <a:ln>
                <a:noFill/>
              </a:ln>
              <a:sp3d z="107950" extrusionH="127000">
                <a:bevelT w="25400" h="254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6813" tIns="196813" rIns="196813" bIns="196813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2737081" y="2131419"/>
                <a:ext cx="1127124" cy="1127124"/>
              </a:xfrm>
              <a:custGeom>
                <a:avLst/>
                <a:gdLst>
                  <a:gd name="connsiteX0" fmla="*/ 0 w 1127124"/>
                  <a:gd name="connsiteY0" fmla="*/ 563562 h 1127124"/>
                  <a:gd name="connsiteX1" fmla="*/ 563562 w 1127124"/>
                  <a:gd name="connsiteY1" fmla="*/ 0 h 1127124"/>
                  <a:gd name="connsiteX2" fmla="*/ 1127124 w 1127124"/>
                  <a:gd name="connsiteY2" fmla="*/ 563562 h 1127124"/>
                  <a:gd name="connsiteX3" fmla="*/ 563562 w 1127124"/>
                  <a:gd name="connsiteY3" fmla="*/ 1127124 h 1127124"/>
                  <a:gd name="connsiteX4" fmla="*/ 0 w 1127124"/>
                  <a:gd name="connsiteY4" fmla="*/ 563562 h 112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124" h="1127124">
                    <a:moveTo>
                      <a:pt x="0" y="563562"/>
                    </a:moveTo>
                    <a:cubicBezTo>
                      <a:pt x="0" y="252315"/>
                      <a:pt x="252315" y="0"/>
                      <a:pt x="563562" y="0"/>
                    </a:cubicBezTo>
                    <a:cubicBezTo>
                      <a:pt x="874809" y="0"/>
                      <a:pt x="1127124" y="252315"/>
                      <a:pt x="1127124" y="563562"/>
                    </a:cubicBezTo>
                    <a:cubicBezTo>
                      <a:pt x="1127124" y="874809"/>
                      <a:pt x="874809" y="1127124"/>
                      <a:pt x="563562" y="1127124"/>
                    </a:cubicBezTo>
                    <a:cubicBezTo>
                      <a:pt x="252315" y="1127124"/>
                      <a:pt x="0" y="874809"/>
                      <a:pt x="0" y="563562"/>
                    </a:cubicBezTo>
                    <a:close/>
                  </a:path>
                </a:pathLst>
              </a:custGeom>
              <a:solidFill>
                <a:srgbClr val="51A4BB"/>
              </a:solidFill>
              <a:ln>
                <a:noFill/>
              </a:ln>
              <a:sp3d z="107950" extrusionH="127000">
                <a:bevelT w="25400" h="254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6813" tIns="196813" rIns="196813" bIns="196813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2185804" y="2520780"/>
            <a:ext cx="1470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Management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14738" y="3916289"/>
            <a:ext cx="1377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Archive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5133" y="3917637"/>
            <a:ext cx="1532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Analytics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47940" y="2506144"/>
            <a:ext cx="1322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Distribution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19252" y="2006063"/>
            <a:ext cx="989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Ingest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635403" y="3475117"/>
            <a:ext cx="1769785" cy="903072"/>
            <a:chOff x="3744480" y="3391743"/>
            <a:chExt cx="1769785" cy="903072"/>
          </a:xfrm>
        </p:grpSpPr>
        <p:sp>
          <p:nvSpPr>
            <p:cNvPr id="25" name="TextBox 24"/>
            <p:cNvSpPr txBox="1"/>
            <p:nvPr/>
          </p:nvSpPr>
          <p:spPr>
            <a:xfrm>
              <a:off x="3795178" y="3404165"/>
              <a:ext cx="7178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NGAP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17108" y="3391743"/>
              <a:ext cx="7541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44480" y="4022524"/>
              <a:ext cx="8915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Networking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56338" y="4033205"/>
              <a:ext cx="8579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</a:t>
              </a:r>
              <a:r>
                <a:rPr lang="en-US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96099" y="4254843"/>
            <a:ext cx="2497917" cy="89914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EOSDIS Technical Capabilities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8145" y="6314770"/>
            <a:ext cx="2361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 smtClean="0">
                <a:cs typeface="Arial" panose="020B0604020202020204" pitchFamily="34" charset="0"/>
              </a:rPr>
              <a:t>* Important, although not considered foundational in ExCEL project</a:t>
            </a:r>
            <a:endParaRPr lang="en-US" sz="1050" i="1" dirty="0"/>
          </a:p>
        </p:txBody>
      </p:sp>
      <p:sp>
        <p:nvSpPr>
          <p:cNvPr id="54" name="Rectangle 53"/>
          <p:cNvSpPr/>
          <p:nvPr/>
        </p:nvSpPr>
        <p:spPr>
          <a:xfrm flipH="1">
            <a:off x="3435723" y="1332407"/>
            <a:ext cx="235829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4A9C1"/>
                </a:solidFill>
                <a:cs typeface="Arial" panose="020B0604020202020204" pitchFamily="34" charset="0"/>
              </a:rPr>
              <a:t>Data Ingest: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Multi-mission, multi-disciplines data ingest into the cloud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 flipH="1">
            <a:off x="199304" y="2365376"/>
            <a:ext cx="21018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4A9C1"/>
                </a:solidFill>
                <a:cs typeface="Arial" panose="020B0604020202020204" pitchFamily="34" charset="0"/>
              </a:rPr>
              <a:t>Data Management: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Development/execution of information lifecycle needs of NASA mission based earth science data sets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 flipH="1">
            <a:off x="351843" y="4815541"/>
            <a:ext cx="2350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4A9C1"/>
                </a:solidFill>
                <a:cs typeface="Arial" panose="020B0604020202020204" pitchFamily="34" charset="0"/>
              </a:rPr>
              <a:t>Data Archive: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Preserve and protect NASA mission based earth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cience data assets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 flipH="1">
            <a:off x="2562343" y="5558095"/>
            <a:ext cx="3861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Platform: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Cloud infrastructure capabilities on Amazon Web Services (AWS) and the EOSDIS NASA Compliant General Application Platform, including networking and IT Security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8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2301176" y="6343745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pic>
        <p:nvPicPr>
          <p:cNvPr id="43" name="Shape 129" descr="NASA Logo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  <p:pic>
        <p:nvPicPr>
          <p:cNvPr id="46" name="Picture 45" descr="eosdis-logo.png"/>
          <p:cNvPicPr>
            <a:picLocks noChangeAspect="1"/>
          </p:cNvPicPr>
          <p:nvPr/>
        </p:nvPicPr>
        <p:blipFill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752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" y="3302418"/>
            <a:ext cx="4173792" cy="355558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125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78543" y="254000"/>
            <a:ext cx="7689773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ExCEL </a:t>
            </a:r>
            <a:r>
              <a:rPr lang="en-US" altLang="en-US" sz="3200" dirty="0"/>
              <a:t>Cloud Platform Capabilities</a:t>
            </a:r>
            <a:endParaRPr lang="en-US" altLang="en-US" sz="3200" dirty="0" smtClean="0"/>
          </a:p>
        </p:txBody>
      </p:sp>
      <p:sp>
        <p:nvSpPr>
          <p:cNvPr id="56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2301176" y="6343745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4173793" y="1361427"/>
            <a:ext cx="4757877" cy="4810455"/>
            <a:chOff x="5045251" y="866240"/>
            <a:chExt cx="4205395" cy="4810455"/>
          </a:xfrm>
        </p:grpSpPr>
        <p:grpSp>
          <p:nvGrpSpPr>
            <p:cNvPr id="77" name="Group 76"/>
            <p:cNvGrpSpPr/>
            <p:nvPr/>
          </p:nvGrpSpPr>
          <p:grpSpPr>
            <a:xfrm>
              <a:off x="5045251" y="866240"/>
              <a:ext cx="4205395" cy="1520797"/>
              <a:chOff x="4245588" y="2455300"/>
              <a:chExt cx="3829701" cy="1384935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4245588" y="2496730"/>
                <a:ext cx="33338" cy="1067955"/>
                <a:chOff x="2543968" y="2146281"/>
                <a:chExt cx="33338" cy="1174750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>
                  <a:off x="2543968" y="2146281"/>
                  <a:ext cx="0" cy="1174750"/>
                </a:xfrm>
                <a:prstGeom prst="line">
                  <a:avLst/>
                </a:prstGeom>
                <a:ln w="12700">
                  <a:solidFill>
                    <a:srgbClr val="465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2577306" y="2563514"/>
                  <a:ext cx="0" cy="340283"/>
                </a:xfrm>
                <a:prstGeom prst="line">
                  <a:avLst/>
                </a:prstGeom>
                <a:ln w="57150">
                  <a:solidFill>
                    <a:srgbClr val="465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4331706" y="2455300"/>
                <a:ext cx="3743583" cy="1384935"/>
                <a:chOff x="4305948" y="2567587"/>
                <a:chExt cx="3743583" cy="1384935"/>
              </a:xfrm>
            </p:grpSpPr>
            <p:sp>
              <p:nvSpPr>
                <p:cNvPr id="94" name="TextBox 93"/>
                <p:cNvSpPr txBox="1"/>
                <p:nvPr/>
              </p:nvSpPr>
              <p:spPr>
                <a:xfrm>
                  <a:off x="4305948" y="2567587"/>
                  <a:ext cx="3743583" cy="3923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dirty="0" smtClean="0">
                      <a:solidFill>
                        <a:srgbClr val="465366"/>
                      </a:solidFill>
                      <a:latin typeface="Kozuka Gothic Pro M" panose="020B0700000000000000" pitchFamily="34" charset="-128"/>
                      <a:ea typeface="Kozuka Gothic Pro M" panose="020B0700000000000000" pitchFamily="34" charset="-128"/>
                    </a:rPr>
                    <a:t>Cloud Platform </a:t>
                  </a:r>
                  <a:r>
                    <a:rPr lang="en-US" sz="2000" dirty="0" smtClean="0">
                      <a:solidFill>
                        <a:srgbClr val="465366"/>
                      </a:solidFill>
                      <a:latin typeface="Kozuka Gothic Pro M" panose="020B0700000000000000" pitchFamily="34" charset="-128"/>
                      <a:ea typeface="Kozuka Gothic Pro M" panose="020B0700000000000000" pitchFamily="34" charset="-128"/>
                    </a:rPr>
                    <a:t>Service</a:t>
                  </a:r>
                  <a:r>
                    <a:rPr lang="en-US" sz="2100" dirty="0" smtClean="0">
                      <a:solidFill>
                        <a:srgbClr val="465366"/>
                      </a:solidFill>
                      <a:latin typeface="Kozuka Gothic Pro M" panose="020B0700000000000000" pitchFamily="34" charset="-128"/>
                      <a:ea typeface="Kozuka Gothic Pro M" panose="020B0700000000000000" pitchFamily="34" charset="-128"/>
                    </a:rPr>
                    <a:t> Capabilities</a:t>
                  </a:r>
                  <a:endParaRPr lang="en-US" sz="2100" dirty="0">
                    <a:solidFill>
                      <a:srgbClr val="465366"/>
                    </a:solidFill>
                    <a:latin typeface="Kozuka Gothic Pro M" panose="020B0700000000000000" pitchFamily="34" charset="-128"/>
                    <a:ea typeface="Kozuka Gothic Pro M" panose="020B0700000000000000" pitchFamily="34" charset="-128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4341132" y="2887453"/>
                  <a:ext cx="3619249" cy="10650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en-US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All components </a:t>
                  </a:r>
                  <a:r>
                    <a:rPr lang="en-US" altLang="en-US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of a centralized and compliant cloud </a:t>
                  </a:r>
                  <a:r>
                    <a:rPr lang="en-US" altLang="en-US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infrastructure. This includes robust/flexible networking capabilities, tactical/compliance IT Security capabilities, and cloud native computing and storage distribution capabilities</a:t>
                  </a:r>
                  <a:endParaRPr lang="en-US" altLang="en-US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8" name="Group 77"/>
            <p:cNvGrpSpPr/>
            <p:nvPr/>
          </p:nvGrpSpPr>
          <p:grpSpPr>
            <a:xfrm>
              <a:off x="5045251" y="2405984"/>
              <a:ext cx="4205394" cy="1371866"/>
              <a:chOff x="4245588" y="2641069"/>
              <a:chExt cx="3829699" cy="1249309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4245588" y="2641069"/>
                <a:ext cx="33338" cy="1067955"/>
                <a:chOff x="2543968" y="2305050"/>
                <a:chExt cx="33338" cy="1174750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543968" y="2305050"/>
                  <a:ext cx="0" cy="1174750"/>
                </a:xfrm>
                <a:prstGeom prst="line">
                  <a:avLst/>
                </a:prstGeom>
                <a:ln w="12700">
                  <a:solidFill>
                    <a:srgbClr val="567A7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2577306" y="2722284"/>
                  <a:ext cx="0" cy="340283"/>
                </a:xfrm>
                <a:prstGeom prst="line">
                  <a:avLst/>
                </a:prstGeom>
                <a:ln w="57150">
                  <a:solidFill>
                    <a:srgbClr val="567A7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/>
            </p:nvGrpSpPr>
            <p:grpSpPr>
              <a:xfrm>
                <a:off x="4331705" y="2711308"/>
                <a:ext cx="3743582" cy="1179070"/>
                <a:chOff x="4305947" y="2823595"/>
                <a:chExt cx="3743582" cy="1179070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4305947" y="2823595"/>
                  <a:ext cx="3743582" cy="3643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567A7C"/>
                      </a:solidFill>
                      <a:latin typeface="Kozuka Gothic Pro M" panose="020B0700000000000000" pitchFamily="34" charset="-128"/>
                      <a:ea typeface="Kozuka Gothic Pro M" panose="020B0700000000000000" pitchFamily="34" charset="-128"/>
                    </a:rPr>
                    <a:t>Partnerships and Access to Commercial Cloud</a:t>
                  </a:r>
                  <a:endParaRPr lang="en-US" sz="2000" dirty="0">
                    <a:solidFill>
                      <a:srgbClr val="567A7C"/>
                    </a:solidFill>
                    <a:latin typeface="Kozuka Gothic Pro M" panose="020B0700000000000000" pitchFamily="34" charset="-128"/>
                    <a:ea typeface="Kozuka Gothic Pro M" panose="020B0700000000000000" pitchFamily="34" charset="-128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4339285" y="3133794"/>
                  <a:ext cx="3621095" cy="8688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OCIO’s Cloud </a:t>
                  </a:r>
                  <a:r>
                    <a: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Service Program Office (CSPO) provides IT Security support, cloud infrastructure support, business level support, and contractual support to Amazon </a:t>
                  </a:r>
                  <a:r>
                    <a:rPr lang="en-US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Web </a:t>
                  </a:r>
                  <a:r>
                    <a: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Services</a:t>
                  </a:r>
                  <a:r>
                    <a:rPr lang="en-US" sz="14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(AWS)</a:t>
                  </a:r>
                  <a:endParaRPr lang="en-US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5045251" y="3900231"/>
              <a:ext cx="4205393" cy="1776464"/>
              <a:chOff x="4245588" y="2785408"/>
              <a:chExt cx="3829698" cy="1617763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4245588" y="2785408"/>
                <a:ext cx="33338" cy="1067955"/>
                <a:chOff x="2543968" y="2463819"/>
                <a:chExt cx="33338" cy="1174750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543968" y="2463819"/>
                  <a:ext cx="0" cy="1174750"/>
                </a:xfrm>
                <a:prstGeom prst="line">
                  <a:avLst/>
                </a:prstGeom>
                <a:ln w="12700">
                  <a:solidFill>
                    <a:srgbClr val="73924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2577306" y="2881054"/>
                  <a:ext cx="0" cy="340283"/>
                </a:xfrm>
                <a:prstGeom prst="line">
                  <a:avLst/>
                </a:prstGeom>
                <a:ln w="57150">
                  <a:solidFill>
                    <a:srgbClr val="73924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Group 80"/>
              <p:cNvGrpSpPr/>
              <p:nvPr/>
            </p:nvGrpSpPr>
            <p:grpSpPr>
              <a:xfrm>
                <a:off x="4331705" y="2846973"/>
                <a:ext cx="3743581" cy="1556198"/>
                <a:chOff x="4305947" y="2959260"/>
                <a:chExt cx="3743581" cy="1556198"/>
              </a:xfrm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4305947" y="2959260"/>
                  <a:ext cx="3743581" cy="3643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73924E"/>
                      </a:solidFill>
                      <a:latin typeface="Kozuka Gothic Pro M" panose="020B0700000000000000" pitchFamily="34" charset="-128"/>
                      <a:ea typeface="Kozuka Gothic Pro M" panose="020B0700000000000000" pitchFamily="34" charset="-128"/>
                    </a:rPr>
                    <a:t>Test and Operational Cloud Platforms</a:t>
                  </a:r>
                  <a:endParaRPr lang="en-US" sz="2000" dirty="0">
                    <a:solidFill>
                      <a:srgbClr val="73924E"/>
                    </a:solidFill>
                    <a:latin typeface="Kozuka Gothic Pro M" panose="020B0700000000000000" pitchFamily="34" charset="-128"/>
                    <a:ea typeface="Kozuka Gothic Pro M" panose="020B0700000000000000" pitchFamily="34" charset="-128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4341132" y="3254193"/>
                  <a:ext cx="3619248" cy="126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NASA’s Compliant General Application Platform (NGAP) is built off CSPO’s General Purpose Managed Cloud Environment (GPMCE) and provides test/operational cloud based Platform-as-a-Service (PaaS) and Infrastructure-as-a-Service (IaaS) for EOSDIS</a:t>
                  </a:r>
                  <a:endParaRPr lang="en-US" sz="1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9" y="2432213"/>
            <a:ext cx="3607926" cy="225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Shape 129" descr="NASA Logo 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69209" y="4772901"/>
            <a:ext cx="3738101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ExCEL Cloud Platform</a:t>
            </a:r>
          </a:p>
          <a:p>
            <a:pPr algn="ctr"/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Capabilities</a:t>
            </a:r>
            <a:endParaRPr lang="en-US" sz="24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Picture 31" descr="eosdis-logo.png"/>
          <p:cNvPicPr>
            <a:picLocks noChangeAspect="1"/>
          </p:cNvPicPr>
          <p:nvPr/>
        </p:nvPicPr>
        <p:blipFill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2837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78543" y="264255"/>
            <a:ext cx="7965457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Technical Foundational Capability </a:t>
            </a:r>
            <a:r>
              <a:rPr lang="en-US" altLang="en-US" sz="3200" dirty="0"/>
              <a:t>Mapping</a:t>
            </a:r>
            <a:endParaRPr lang="en-US" altLang="en-US" sz="32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147522" y="1051424"/>
            <a:ext cx="6873300" cy="5142254"/>
            <a:chOff x="1139633" y="995515"/>
            <a:chExt cx="6873300" cy="5142254"/>
          </a:xfrm>
        </p:grpSpPr>
        <p:grpSp>
          <p:nvGrpSpPr>
            <p:cNvPr id="14" name="Group 13"/>
            <p:cNvGrpSpPr/>
            <p:nvPr/>
          </p:nvGrpSpPr>
          <p:grpSpPr>
            <a:xfrm>
              <a:off x="1139633" y="995515"/>
              <a:ext cx="6873300" cy="5142254"/>
              <a:chOff x="1139633" y="766915"/>
              <a:chExt cx="6873300" cy="5142254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139633" y="3594013"/>
                <a:ext cx="1492990" cy="2315155"/>
                <a:chOff x="1139633" y="3594013"/>
                <a:chExt cx="1492990" cy="2315155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1220958" y="3894139"/>
                  <a:ext cx="1330340" cy="1550055"/>
                </a:xfrm>
                <a:prstGeom prst="rect">
                  <a:avLst/>
                </a:prstGeom>
                <a:solidFill>
                  <a:srgbClr val="4D91A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ound Same Side Corner Rectangle 5"/>
                <p:cNvSpPr/>
                <p:nvPr/>
              </p:nvSpPr>
              <p:spPr>
                <a:xfrm>
                  <a:off x="1139633" y="3594013"/>
                  <a:ext cx="1492990" cy="731520"/>
                </a:xfrm>
                <a:custGeom>
                  <a:avLst/>
                  <a:gdLst>
                    <a:gd name="connsiteX0" fmla="*/ 503146 w 1950720"/>
                    <a:gd name="connsiteY0" fmla="*/ 0 h 1738705"/>
                    <a:gd name="connsiteX1" fmla="*/ 1447574 w 1950720"/>
                    <a:gd name="connsiteY1" fmla="*/ 0 h 1738705"/>
                    <a:gd name="connsiteX2" fmla="*/ 1950720 w 1950720"/>
                    <a:gd name="connsiteY2" fmla="*/ 503146 h 1738705"/>
                    <a:gd name="connsiteX3" fmla="*/ 1950720 w 1950720"/>
                    <a:gd name="connsiteY3" fmla="*/ 1738705 h 1738705"/>
                    <a:gd name="connsiteX4" fmla="*/ 1950720 w 1950720"/>
                    <a:gd name="connsiteY4" fmla="*/ 1738705 h 1738705"/>
                    <a:gd name="connsiteX5" fmla="*/ 0 w 1950720"/>
                    <a:gd name="connsiteY5" fmla="*/ 1738705 h 1738705"/>
                    <a:gd name="connsiteX6" fmla="*/ 0 w 1950720"/>
                    <a:gd name="connsiteY6" fmla="*/ 1738705 h 1738705"/>
                    <a:gd name="connsiteX7" fmla="*/ 0 w 1950720"/>
                    <a:gd name="connsiteY7" fmla="*/ 503146 h 1738705"/>
                    <a:gd name="connsiteX8" fmla="*/ 503146 w 1950720"/>
                    <a:gd name="connsiteY8" fmla="*/ 0 h 1738705"/>
                    <a:gd name="connsiteX0" fmla="*/ 503146 w 1950720"/>
                    <a:gd name="connsiteY0" fmla="*/ 0 h 1738705"/>
                    <a:gd name="connsiteX1" fmla="*/ 1447574 w 1950720"/>
                    <a:gd name="connsiteY1" fmla="*/ 0 h 1738705"/>
                    <a:gd name="connsiteX2" fmla="*/ 1950720 w 1950720"/>
                    <a:gd name="connsiteY2" fmla="*/ 503146 h 1738705"/>
                    <a:gd name="connsiteX3" fmla="*/ 1946910 w 1950720"/>
                    <a:gd name="connsiteY3" fmla="*/ 645235 h 1738705"/>
                    <a:gd name="connsiteX4" fmla="*/ 1950720 w 1950720"/>
                    <a:gd name="connsiteY4" fmla="*/ 1738705 h 1738705"/>
                    <a:gd name="connsiteX5" fmla="*/ 1950720 w 1950720"/>
                    <a:gd name="connsiteY5" fmla="*/ 1738705 h 1738705"/>
                    <a:gd name="connsiteX6" fmla="*/ 0 w 1950720"/>
                    <a:gd name="connsiteY6" fmla="*/ 1738705 h 1738705"/>
                    <a:gd name="connsiteX7" fmla="*/ 0 w 1950720"/>
                    <a:gd name="connsiteY7" fmla="*/ 1738705 h 1738705"/>
                    <a:gd name="connsiteX8" fmla="*/ 0 w 1950720"/>
                    <a:gd name="connsiteY8" fmla="*/ 503146 h 1738705"/>
                    <a:gd name="connsiteX9" fmla="*/ 503146 w 1950720"/>
                    <a:gd name="connsiteY9" fmla="*/ 0 h 1738705"/>
                    <a:gd name="connsiteX0" fmla="*/ 503146 w 1950720"/>
                    <a:gd name="connsiteY0" fmla="*/ 0 h 1738705"/>
                    <a:gd name="connsiteX1" fmla="*/ 1447574 w 1950720"/>
                    <a:gd name="connsiteY1" fmla="*/ 0 h 1738705"/>
                    <a:gd name="connsiteX2" fmla="*/ 1950720 w 1950720"/>
                    <a:gd name="connsiteY2" fmla="*/ 503146 h 1738705"/>
                    <a:gd name="connsiteX3" fmla="*/ 1946910 w 1950720"/>
                    <a:gd name="connsiteY3" fmla="*/ 645235 h 1738705"/>
                    <a:gd name="connsiteX4" fmla="*/ 1950720 w 1950720"/>
                    <a:gd name="connsiteY4" fmla="*/ 1738705 h 1738705"/>
                    <a:gd name="connsiteX5" fmla="*/ 0 w 1950720"/>
                    <a:gd name="connsiteY5" fmla="*/ 1738705 h 1738705"/>
                    <a:gd name="connsiteX6" fmla="*/ 0 w 1950720"/>
                    <a:gd name="connsiteY6" fmla="*/ 1738705 h 1738705"/>
                    <a:gd name="connsiteX7" fmla="*/ 0 w 1950720"/>
                    <a:gd name="connsiteY7" fmla="*/ 503146 h 1738705"/>
                    <a:gd name="connsiteX8" fmla="*/ 503146 w 1950720"/>
                    <a:gd name="connsiteY8" fmla="*/ 0 h 1738705"/>
                    <a:gd name="connsiteX0" fmla="*/ 503146 w 1950720"/>
                    <a:gd name="connsiteY0" fmla="*/ 0 h 1738705"/>
                    <a:gd name="connsiteX1" fmla="*/ 1447574 w 1950720"/>
                    <a:gd name="connsiteY1" fmla="*/ 0 h 1738705"/>
                    <a:gd name="connsiteX2" fmla="*/ 1950720 w 1950720"/>
                    <a:gd name="connsiteY2" fmla="*/ 503146 h 1738705"/>
                    <a:gd name="connsiteX3" fmla="*/ 1946910 w 1950720"/>
                    <a:gd name="connsiteY3" fmla="*/ 645235 h 1738705"/>
                    <a:gd name="connsiteX4" fmla="*/ 0 w 1950720"/>
                    <a:gd name="connsiteY4" fmla="*/ 1738705 h 1738705"/>
                    <a:gd name="connsiteX5" fmla="*/ 0 w 1950720"/>
                    <a:gd name="connsiteY5" fmla="*/ 1738705 h 1738705"/>
                    <a:gd name="connsiteX6" fmla="*/ 0 w 1950720"/>
                    <a:gd name="connsiteY6" fmla="*/ 503146 h 1738705"/>
                    <a:gd name="connsiteX7" fmla="*/ 503146 w 1950720"/>
                    <a:gd name="connsiteY7" fmla="*/ 0 h 1738705"/>
                    <a:gd name="connsiteX0" fmla="*/ 503146 w 1950720"/>
                    <a:gd name="connsiteY0" fmla="*/ 0 h 1738705"/>
                    <a:gd name="connsiteX1" fmla="*/ 1447574 w 1950720"/>
                    <a:gd name="connsiteY1" fmla="*/ 0 h 1738705"/>
                    <a:gd name="connsiteX2" fmla="*/ 1950720 w 1950720"/>
                    <a:gd name="connsiteY2" fmla="*/ 503146 h 1738705"/>
                    <a:gd name="connsiteX3" fmla="*/ 1946910 w 1950720"/>
                    <a:gd name="connsiteY3" fmla="*/ 645235 h 1738705"/>
                    <a:gd name="connsiteX4" fmla="*/ 0 w 1950720"/>
                    <a:gd name="connsiteY4" fmla="*/ 1738705 h 1738705"/>
                    <a:gd name="connsiteX5" fmla="*/ 0 w 1950720"/>
                    <a:gd name="connsiteY5" fmla="*/ 503146 h 1738705"/>
                    <a:gd name="connsiteX6" fmla="*/ 503146 w 1950720"/>
                    <a:gd name="connsiteY6" fmla="*/ 0 h 1738705"/>
                    <a:gd name="connsiteX0" fmla="*/ 503146 w 1950720"/>
                    <a:gd name="connsiteY0" fmla="*/ 0 h 1687334"/>
                    <a:gd name="connsiteX1" fmla="*/ 1447574 w 1950720"/>
                    <a:gd name="connsiteY1" fmla="*/ 0 h 1687334"/>
                    <a:gd name="connsiteX2" fmla="*/ 1950720 w 1950720"/>
                    <a:gd name="connsiteY2" fmla="*/ 503146 h 1687334"/>
                    <a:gd name="connsiteX3" fmla="*/ 1946910 w 1950720"/>
                    <a:gd name="connsiteY3" fmla="*/ 645235 h 1687334"/>
                    <a:gd name="connsiteX4" fmla="*/ 20548 w 1950720"/>
                    <a:gd name="connsiteY4" fmla="*/ 1687334 h 1687334"/>
                    <a:gd name="connsiteX5" fmla="*/ 0 w 1950720"/>
                    <a:gd name="connsiteY5" fmla="*/ 503146 h 1687334"/>
                    <a:gd name="connsiteX6" fmla="*/ 503146 w 1950720"/>
                    <a:gd name="connsiteY6" fmla="*/ 0 h 1687334"/>
                    <a:gd name="connsiteX0" fmla="*/ 503146 w 1950720"/>
                    <a:gd name="connsiteY0" fmla="*/ 0 h 1666786"/>
                    <a:gd name="connsiteX1" fmla="*/ 1447574 w 1950720"/>
                    <a:gd name="connsiteY1" fmla="*/ 0 h 1666786"/>
                    <a:gd name="connsiteX2" fmla="*/ 1950720 w 1950720"/>
                    <a:gd name="connsiteY2" fmla="*/ 503146 h 1666786"/>
                    <a:gd name="connsiteX3" fmla="*/ 1946910 w 1950720"/>
                    <a:gd name="connsiteY3" fmla="*/ 645235 h 1666786"/>
                    <a:gd name="connsiteX4" fmla="*/ 0 w 1950720"/>
                    <a:gd name="connsiteY4" fmla="*/ 1666786 h 1666786"/>
                    <a:gd name="connsiteX5" fmla="*/ 0 w 1950720"/>
                    <a:gd name="connsiteY5" fmla="*/ 503146 h 1666786"/>
                    <a:gd name="connsiteX6" fmla="*/ 503146 w 1950720"/>
                    <a:gd name="connsiteY6" fmla="*/ 0 h 1666786"/>
                    <a:gd name="connsiteX0" fmla="*/ 503146 w 1950720"/>
                    <a:gd name="connsiteY0" fmla="*/ 0 h 1594597"/>
                    <a:gd name="connsiteX1" fmla="*/ 1447574 w 1950720"/>
                    <a:gd name="connsiteY1" fmla="*/ 0 h 1594597"/>
                    <a:gd name="connsiteX2" fmla="*/ 1950720 w 1950720"/>
                    <a:gd name="connsiteY2" fmla="*/ 503146 h 1594597"/>
                    <a:gd name="connsiteX3" fmla="*/ 1946910 w 1950720"/>
                    <a:gd name="connsiteY3" fmla="*/ 645235 h 1594597"/>
                    <a:gd name="connsiteX4" fmla="*/ 0 w 1950720"/>
                    <a:gd name="connsiteY4" fmla="*/ 1594597 h 1594597"/>
                    <a:gd name="connsiteX5" fmla="*/ 0 w 1950720"/>
                    <a:gd name="connsiteY5" fmla="*/ 503146 h 1594597"/>
                    <a:gd name="connsiteX6" fmla="*/ 503146 w 1950720"/>
                    <a:gd name="connsiteY6" fmla="*/ 0 h 1594597"/>
                    <a:gd name="connsiteX0" fmla="*/ 506159 w 1953733"/>
                    <a:gd name="connsiteY0" fmla="*/ 0 h 1594597"/>
                    <a:gd name="connsiteX1" fmla="*/ 1450587 w 1953733"/>
                    <a:gd name="connsiteY1" fmla="*/ 0 h 1594597"/>
                    <a:gd name="connsiteX2" fmla="*/ 1953733 w 1953733"/>
                    <a:gd name="connsiteY2" fmla="*/ 503146 h 1594597"/>
                    <a:gd name="connsiteX3" fmla="*/ 1949923 w 1953733"/>
                    <a:gd name="connsiteY3" fmla="*/ 645235 h 1594597"/>
                    <a:gd name="connsiteX4" fmla="*/ 3013 w 1953733"/>
                    <a:gd name="connsiteY4" fmla="*/ 1594597 h 1594597"/>
                    <a:gd name="connsiteX5" fmla="*/ 0 w 1953733"/>
                    <a:gd name="connsiteY5" fmla="*/ 1473084 h 1594597"/>
                    <a:gd name="connsiteX6" fmla="*/ 3013 w 1953733"/>
                    <a:gd name="connsiteY6" fmla="*/ 503146 h 1594597"/>
                    <a:gd name="connsiteX7" fmla="*/ 506159 w 1953733"/>
                    <a:gd name="connsiteY7" fmla="*/ 0 h 1594597"/>
                    <a:gd name="connsiteX0" fmla="*/ 506159 w 1953733"/>
                    <a:gd name="connsiteY0" fmla="*/ 0 h 1473084"/>
                    <a:gd name="connsiteX1" fmla="*/ 1450587 w 1953733"/>
                    <a:gd name="connsiteY1" fmla="*/ 0 h 1473084"/>
                    <a:gd name="connsiteX2" fmla="*/ 1953733 w 1953733"/>
                    <a:gd name="connsiteY2" fmla="*/ 503146 h 1473084"/>
                    <a:gd name="connsiteX3" fmla="*/ 1949923 w 1953733"/>
                    <a:gd name="connsiteY3" fmla="*/ 645235 h 1473084"/>
                    <a:gd name="connsiteX4" fmla="*/ 0 w 1953733"/>
                    <a:gd name="connsiteY4" fmla="*/ 1473084 h 1473084"/>
                    <a:gd name="connsiteX5" fmla="*/ 3013 w 1953733"/>
                    <a:gd name="connsiteY5" fmla="*/ 503146 h 1473084"/>
                    <a:gd name="connsiteX6" fmla="*/ 506159 w 1953733"/>
                    <a:gd name="connsiteY6" fmla="*/ 0 h 1473084"/>
                    <a:gd name="connsiteX0" fmla="*/ 654307 w 2101881"/>
                    <a:gd name="connsiteY0" fmla="*/ 0 h 1530313"/>
                    <a:gd name="connsiteX1" fmla="*/ 1598735 w 2101881"/>
                    <a:gd name="connsiteY1" fmla="*/ 0 h 1530313"/>
                    <a:gd name="connsiteX2" fmla="*/ 2101881 w 2101881"/>
                    <a:gd name="connsiteY2" fmla="*/ 503146 h 1530313"/>
                    <a:gd name="connsiteX3" fmla="*/ 2098071 w 2101881"/>
                    <a:gd name="connsiteY3" fmla="*/ 645235 h 1530313"/>
                    <a:gd name="connsiteX4" fmla="*/ 148148 w 2101881"/>
                    <a:gd name="connsiteY4" fmla="*/ 1473084 h 1530313"/>
                    <a:gd name="connsiteX5" fmla="*/ 137520 w 2101881"/>
                    <a:gd name="connsiteY5" fmla="*/ 1353030 h 1530313"/>
                    <a:gd name="connsiteX6" fmla="*/ 151161 w 2101881"/>
                    <a:gd name="connsiteY6" fmla="*/ 503146 h 1530313"/>
                    <a:gd name="connsiteX7" fmla="*/ 654307 w 2101881"/>
                    <a:gd name="connsiteY7" fmla="*/ 0 h 1530313"/>
                    <a:gd name="connsiteX0" fmla="*/ 545183 w 1992757"/>
                    <a:gd name="connsiteY0" fmla="*/ 0 h 1353030"/>
                    <a:gd name="connsiteX1" fmla="*/ 1489611 w 1992757"/>
                    <a:gd name="connsiteY1" fmla="*/ 0 h 1353030"/>
                    <a:gd name="connsiteX2" fmla="*/ 1992757 w 1992757"/>
                    <a:gd name="connsiteY2" fmla="*/ 503146 h 1353030"/>
                    <a:gd name="connsiteX3" fmla="*/ 1988947 w 1992757"/>
                    <a:gd name="connsiteY3" fmla="*/ 645235 h 1353030"/>
                    <a:gd name="connsiteX4" fmla="*/ 28396 w 1992757"/>
                    <a:gd name="connsiteY4" fmla="*/ 1353030 h 1353030"/>
                    <a:gd name="connsiteX5" fmla="*/ 42037 w 1992757"/>
                    <a:gd name="connsiteY5" fmla="*/ 503146 h 1353030"/>
                    <a:gd name="connsiteX6" fmla="*/ 545183 w 1992757"/>
                    <a:gd name="connsiteY6" fmla="*/ 0 h 1353030"/>
                    <a:gd name="connsiteX0" fmla="*/ 516787 w 1964361"/>
                    <a:gd name="connsiteY0" fmla="*/ 0 h 1353030"/>
                    <a:gd name="connsiteX1" fmla="*/ 1461215 w 1964361"/>
                    <a:gd name="connsiteY1" fmla="*/ 0 h 1353030"/>
                    <a:gd name="connsiteX2" fmla="*/ 1964361 w 1964361"/>
                    <a:gd name="connsiteY2" fmla="*/ 503146 h 1353030"/>
                    <a:gd name="connsiteX3" fmla="*/ 1960551 w 1964361"/>
                    <a:gd name="connsiteY3" fmla="*/ 645235 h 1353030"/>
                    <a:gd name="connsiteX4" fmla="*/ 0 w 1964361"/>
                    <a:gd name="connsiteY4" fmla="*/ 1353030 h 1353030"/>
                    <a:gd name="connsiteX5" fmla="*/ 13641 w 1964361"/>
                    <a:gd name="connsiteY5" fmla="*/ 503146 h 1353030"/>
                    <a:gd name="connsiteX6" fmla="*/ 516787 w 1964361"/>
                    <a:gd name="connsiteY6" fmla="*/ 0 h 1353030"/>
                    <a:gd name="connsiteX0" fmla="*/ 516787 w 1964361"/>
                    <a:gd name="connsiteY0" fmla="*/ 0 h 1353030"/>
                    <a:gd name="connsiteX1" fmla="*/ 1461215 w 1964361"/>
                    <a:gd name="connsiteY1" fmla="*/ 0 h 1353030"/>
                    <a:gd name="connsiteX2" fmla="*/ 1964361 w 1964361"/>
                    <a:gd name="connsiteY2" fmla="*/ 503146 h 1353030"/>
                    <a:gd name="connsiteX3" fmla="*/ 1960551 w 1964361"/>
                    <a:gd name="connsiteY3" fmla="*/ 645235 h 1353030"/>
                    <a:gd name="connsiteX4" fmla="*/ 0 w 1964361"/>
                    <a:gd name="connsiteY4" fmla="*/ 1353030 h 1353030"/>
                    <a:gd name="connsiteX5" fmla="*/ 13641 w 1964361"/>
                    <a:gd name="connsiteY5" fmla="*/ 503146 h 1353030"/>
                    <a:gd name="connsiteX6" fmla="*/ 516787 w 1964361"/>
                    <a:gd name="connsiteY6" fmla="*/ 0 h 1353030"/>
                    <a:gd name="connsiteX0" fmla="*/ 516787 w 1964361"/>
                    <a:gd name="connsiteY0" fmla="*/ 0 h 1353030"/>
                    <a:gd name="connsiteX1" fmla="*/ 1461215 w 1964361"/>
                    <a:gd name="connsiteY1" fmla="*/ 0 h 1353030"/>
                    <a:gd name="connsiteX2" fmla="*/ 1964361 w 1964361"/>
                    <a:gd name="connsiteY2" fmla="*/ 503146 h 1353030"/>
                    <a:gd name="connsiteX3" fmla="*/ 1960551 w 1964361"/>
                    <a:gd name="connsiteY3" fmla="*/ 645235 h 1353030"/>
                    <a:gd name="connsiteX4" fmla="*/ 0 w 1964361"/>
                    <a:gd name="connsiteY4" fmla="*/ 1353030 h 1353030"/>
                    <a:gd name="connsiteX5" fmla="*/ 13641 w 1964361"/>
                    <a:gd name="connsiteY5" fmla="*/ 503146 h 1353030"/>
                    <a:gd name="connsiteX6" fmla="*/ 516787 w 1964361"/>
                    <a:gd name="connsiteY6" fmla="*/ 0 h 1353030"/>
                    <a:gd name="connsiteX0" fmla="*/ 510751 w 1958325"/>
                    <a:gd name="connsiteY0" fmla="*/ 0 h 1353030"/>
                    <a:gd name="connsiteX1" fmla="*/ 1455179 w 1958325"/>
                    <a:gd name="connsiteY1" fmla="*/ 0 h 1353030"/>
                    <a:gd name="connsiteX2" fmla="*/ 1958325 w 1958325"/>
                    <a:gd name="connsiteY2" fmla="*/ 503146 h 1353030"/>
                    <a:gd name="connsiteX3" fmla="*/ 1954515 w 1958325"/>
                    <a:gd name="connsiteY3" fmla="*/ 645235 h 1353030"/>
                    <a:gd name="connsiteX4" fmla="*/ 0 w 1958325"/>
                    <a:gd name="connsiteY4" fmla="*/ 1353030 h 1353030"/>
                    <a:gd name="connsiteX5" fmla="*/ 7605 w 1958325"/>
                    <a:gd name="connsiteY5" fmla="*/ 503146 h 1353030"/>
                    <a:gd name="connsiteX6" fmla="*/ 510751 w 1958325"/>
                    <a:gd name="connsiteY6" fmla="*/ 0 h 1353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8325" h="1353030">
                      <a:moveTo>
                        <a:pt x="510751" y="0"/>
                      </a:moveTo>
                      <a:lnTo>
                        <a:pt x="1455179" y="0"/>
                      </a:lnTo>
                      <a:cubicBezTo>
                        <a:pt x="1733059" y="0"/>
                        <a:pt x="1958325" y="225266"/>
                        <a:pt x="1958325" y="503146"/>
                      </a:cubicBezTo>
                      <a:lnTo>
                        <a:pt x="1954515" y="645235"/>
                      </a:lnTo>
                      <a:lnTo>
                        <a:pt x="0" y="1353030"/>
                      </a:lnTo>
                      <a:lnTo>
                        <a:pt x="7605" y="503146"/>
                      </a:lnTo>
                      <a:cubicBezTo>
                        <a:pt x="7605" y="225266"/>
                        <a:pt x="232871" y="0"/>
                        <a:pt x="51075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ound Same Side Corner Rectangle 1"/>
                <p:cNvSpPr/>
                <p:nvPr/>
              </p:nvSpPr>
              <p:spPr>
                <a:xfrm flipV="1">
                  <a:off x="1141138" y="5177648"/>
                  <a:ext cx="1489981" cy="731520"/>
                </a:xfrm>
                <a:prstGeom prst="round2SameRect">
                  <a:avLst>
                    <a:gd name="adj1" fmla="val 28979"/>
                    <a:gd name="adj2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2920967" y="3594013"/>
                <a:ext cx="1499315" cy="2315156"/>
                <a:chOff x="2920967" y="3594013"/>
                <a:chExt cx="1499315" cy="2315156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3000787" y="3894139"/>
                  <a:ext cx="1330340" cy="1427463"/>
                </a:xfrm>
                <a:prstGeom prst="rect">
                  <a:avLst/>
                </a:prstGeom>
                <a:solidFill>
                  <a:srgbClr val="44809E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ound Same Side Corner Rectangle 5"/>
                <p:cNvSpPr/>
                <p:nvPr/>
              </p:nvSpPr>
              <p:spPr>
                <a:xfrm>
                  <a:off x="2927292" y="3594013"/>
                  <a:ext cx="1492990" cy="731520"/>
                </a:xfrm>
                <a:custGeom>
                  <a:avLst/>
                  <a:gdLst>
                    <a:gd name="connsiteX0" fmla="*/ 503146 w 1950720"/>
                    <a:gd name="connsiteY0" fmla="*/ 0 h 1738705"/>
                    <a:gd name="connsiteX1" fmla="*/ 1447574 w 1950720"/>
                    <a:gd name="connsiteY1" fmla="*/ 0 h 1738705"/>
                    <a:gd name="connsiteX2" fmla="*/ 1950720 w 1950720"/>
                    <a:gd name="connsiteY2" fmla="*/ 503146 h 1738705"/>
                    <a:gd name="connsiteX3" fmla="*/ 1950720 w 1950720"/>
                    <a:gd name="connsiteY3" fmla="*/ 1738705 h 1738705"/>
                    <a:gd name="connsiteX4" fmla="*/ 1950720 w 1950720"/>
                    <a:gd name="connsiteY4" fmla="*/ 1738705 h 1738705"/>
                    <a:gd name="connsiteX5" fmla="*/ 0 w 1950720"/>
                    <a:gd name="connsiteY5" fmla="*/ 1738705 h 1738705"/>
                    <a:gd name="connsiteX6" fmla="*/ 0 w 1950720"/>
                    <a:gd name="connsiteY6" fmla="*/ 1738705 h 1738705"/>
                    <a:gd name="connsiteX7" fmla="*/ 0 w 1950720"/>
                    <a:gd name="connsiteY7" fmla="*/ 503146 h 1738705"/>
                    <a:gd name="connsiteX8" fmla="*/ 503146 w 1950720"/>
                    <a:gd name="connsiteY8" fmla="*/ 0 h 1738705"/>
                    <a:gd name="connsiteX0" fmla="*/ 503146 w 1950720"/>
                    <a:gd name="connsiteY0" fmla="*/ 0 h 1738705"/>
                    <a:gd name="connsiteX1" fmla="*/ 1447574 w 1950720"/>
                    <a:gd name="connsiteY1" fmla="*/ 0 h 1738705"/>
                    <a:gd name="connsiteX2" fmla="*/ 1950720 w 1950720"/>
                    <a:gd name="connsiteY2" fmla="*/ 503146 h 1738705"/>
                    <a:gd name="connsiteX3" fmla="*/ 1946910 w 1950720"/>
                    <a:gd name="connsiteY3" fmla="*/ 645235 h 1738705"/>
                    <a:gd name="connsiteX4" fmla="*/ 1950720 w 1950720"/>
                    <a:gd name="connsiteY4" fmla="*/ 1738705 h 1738705"/>
                    <a:gd name="connsiteX5" fmla="*/ 1950720 w 1950720"/>
                    <a:gd name="connsiteY5" fmla="*/ 1738705 h 1738705"/>
                    <a:gd name="connsiteX6" fmla="*/ 0 w 1950720"/>
                    <a:gd name="connsiteY6" fmla="*/ 1738705 h 1738705"/>
                    <a:gd name="connsiteX7" fmla="*/ 0 w 1950720"/>
                    <a:gd name="connsiteY7" fmla="*/ 1738705 h 1738705"/>
                    <a:gd name="connsiteX8" fmla="*/ 0 w 1950720"/>
                    <a:gd name="connsiteY8" fmla="*/ 503146 h 1738705"/>
                    <a:gd name="connsiteX9" fmla="*/ 503146 w 1950720"/>
                    <a:gd name="connsiteY9" fmla="*/ 0 h 1738705"/>
                    <a:gd name="connsiteX0" fmla="*/ 503146 w 1950720"/>
                    <a:gd name="connsiteY0" fmla="*/ 0 h 1738705"/>
                    <a:gd name="connsiteX1" fmla="*/ 1447574 w 1950720"/>
                    <a:gd name="connsiteY1" fmla="*/ 0 h 1738705"/>
                    <a:gd name="connsiteX2" fmla="*/ 1950720 w 1950720"/>
                    <a:gd name="connsiteY2" fmla="*/ 503146 h 1738705"/>
                    <a:gd name="connsiteX3" fmla="*/ 1946910 w 1950720"/>
                    <a:gd name="connsiteY3" fmla="*/ 645235 h 1738705"/>
                    <a:gd name="connsiteX4" fmla="*/ 1950720 w 1950720"/>
                    <a:gd name="connsiteY4" fmla="*/ 1738705 h 1738705"/>
                    <a:gd name="connsiteX5" fmla="*/ 0 w 1950720"/>
                    <a:gd name="connsiteY5" fmla="*/ 1738705 h 1738705"/>
                    <a:gd name="connsiteX6" fmla="*/ 0 w 1950720"/>
                    <a:gd name="connsiteY6" fmla="*/ 1738705 h 1738705"/>
                    <a:gd name="connsiteX7" fmla="*/ 0 w 1950720"/>
                    <a:gd name="connsiteY7" fmla="*/ 503146 h 1738705"/>
                    <a:gd name="connsiteX8" fmla="*/ 503146 w 1950720"/>
                    <a:gd name="connsiteY8" fmla="*/ 0 h 1738705"/>
                    <a:gd name="connsiteX0" fmla="*/ 503146 w 1950720"/>
                    <a:gd name="connsiteY0" fmla="*/ 0 h 1738705"/>
                    <a:gd name="connsiteX1" fmla="*/ 1447574 w 1950720"/>
                    <a:gd name="connsiteY1" fmla="*/ 0 h 1738705"/>
                    <a:gd name="connsiteX2" fmla="*/ 1950720 w 1950720"/>
                    <a:gd name="connsiteY2" fmla="*/ 503146 h 1738705"/>
                    <a:gd name="connsiteX3" fmla="*/ 1946910 w 1950720"/>
                    <a:gd name="connsiteY3" fmla="*/ 645235 h 1738705"/>
                    <a:gd name="connsiteX4" fmla="*/ 0 w 1950720"/>
                    <a:gd name="connsiteY4" fmla="*/ 1738705 h 1738705"/>
                    <a:gd name="connsiteX5" fmla="*/ 0 w 1950720"/>
                    <a:gd name="connsiteY5" fmla="*/ 1738705 h 1738705"/>
                    <a:gd name="connsiteX6" fmla="*/ 0 w 1950720"/>
                    <a:gd name="connsiteY6" fmla="*/ 503146 h 1738705"/>
                    <a:gd name="connsiteX7" fmla="*/ 503146 w 1950720"/>
                    <a:gd name="connsiteY7" fmla="*/ 0 h 1738705"/>
                    <a:gd name="connsiteX0" fmla="*/ 503146 w 1950720"/>
                    <a:gd name="connsiteY0" fmla="*/ 0 h 1738705"/>
                    <a:gd name="connsiteX1" fmla="*/ 1447574 w 1950720"/>
                    <a:gd name="connsiteY1" fmla="*/ 0 h 1738705"/>
                    <a:gd name="connsiteX2" fmla="*/ 1950720 w 1950720"/>
                    <a:gd name="connsiteY2" fmla="*/ 503146 h 1738705"/>
                    <a:gd name="connsiteX3" fmla="*/ 1946910 w 1950720"/>
                    <a:gd name="connsiteY3" fmla="*/ 645235 h 1738705"/>
                    <a:gd name="connsiteX4" fmla="*/ 0 w 1950720"/>
                    <a:gd name="connsiteY4" fmla="*/ 1738705 h 1738705"/>
                    <a:gd name="connsiteX5" fmla="*/ 0 w 1950720"/>
                    <a:gd name="connsiteY5" fmla="*/ 503146 h 1738705"/>
                    <a:gd name="connsiteX6" fmla="*/ 503146 w 1950720"/>
                    <a:gd name="connsiteY6" fmla="*/ 0 h 1738705"/>
                    <a:gd name="connsiteX0" fmla="*/ 503146 w 1950720"/>
                    <a:gd name="connsiteY0" fmla="*/ 0 h 1687334"/>
                    <a:gd name="connsiteX1" fmla="*/ 1447574 w 1950720"/>
                    <a:gd name="connsiteY1" fmla="*/ 0 h 1687334"/>
                    <a:gd name="connsiteX2" fmla="*/ 1950720 w 1950720"/>
                    <a:gd name="connsiteY2" fmla="*/ 503146 h 1687334"/>
                    <a:gd name="connsiteX3" fmla="*/ 1946910 w 1950720"/>
                    <a:gd name="connsiteY3" fmla="*/ 645235 h 1687334"/>
                    <a:gd name="connsiteX4" fmla="*/ 20548 w 1950720"/>
                    <a:gd name="connsiteY4" fmla="*/ 1687334 h 1687334"/>
                    <a:gd name="connsiteX5" fmla="*/ 0 w 1950720"/>
                    <a:gd name="connsiteY5" fmla="*/ 503146 h 1687334"/>
                    <a:gd name="connsiteX6" fmla="*/ 503146 w 1950720"/>
                    <a:gd name="connsiteY6" fmla="*/ 0 h 1687334"/>
                    <a:gd name="connsiteX0" fmla="*/ 503146 w 1950720"/>
                    <a:gd name="connsiteY0" fmla="*/ 0 h 1666786"/>
                    <a:gd name="connsiteX1" fmla="*/ 1447574 w 1950720"/>
                    <a:gd name="connsiteY1" fmla="*/ 0 h 1666786"/>
                    <a:gd name="connsiteX2" fmla="*/ 1950720 w 1950720"/>
                    <a:gd name="connsiteY2" fmla="*/ 503146 h 1666786"/>
                    <a:gd name="connsiteX3" fmla="*/ 1946910 w 1950720"/>
                    <a:gd name="connsiteY3" fmla="*/ 645235 h 1666786"/>
                    <a:gd name="connsiteX4" fmla="*/ 0 w 1950720"/>
                    <a:gd name="connsiteY4" fmla="*/ 1666786 h 1666786"/>
                    <a:gd name="connsiteX5" fmla="*/ 0 w 1950720"/>
                    <a:gd name="connsiteY5" fmla="*/ 503146 h 1666786"/>
                    <a:gd name="connsiteX6" fmla="*/ 503146 w 1950720"/>
                    <a:gd name="connsiteY6" fmla="*/ 0 h 1666786"/>
                    <a:gd name="connsiteX0" fmla="*/ 503146 w 1950720"/>
                    <a:gd name="connsiteY0" fmla="*/ 0 h 1594597"/>
                    <a:gd name="connsiteX1" fmla="*/ 1447574 w 1950720"/>
                    <a:gd name="connsiteY1" fmla="*/ 0 h 1594597"/>
                    <a:gd name="connsiteX2" fmla="*/ 1950720 w 1950720"/>
                    <a:gd name="connsiteY2" fmla="*/ 503146 h 1594597"/>
                    <a:gd name="connsiteX3" fmla="*/ 1946910 w 1950720"/>
                    <a:gd name="connsiteY3" fmla="*/ 645235 h 1594597"/>
                    <a:gd name="connsiteX4" fmla="*/ 0 w 1950720"/>
                    <a:gd name="connsiteY4" fmla="*/ 1594597 h 1594597"/>
                    <a:gd name="connsiteX5" fmla="*/ 0 w 1950720"/>
                    <a:gd name="connsiteY5" fmla="*/ 503146 h 1594597"/>
                    <a:gd name="connsiteX6" fmla="*/ 503146 w 1950720"/>
                    <a:gd name="connsiteY6" fmla="*/ 0 h 1594597"/>
                    <a:gd name="connsiteX0" fmla="*/ 506159 w 1953733"/>
                    <a:gd name="connsiteY0" fmla="*/ 0 h 1594597"/>
                    <a:gd name="connsiteX1" fmla="*/ 1450587 w 1953733"/>
                    <a:gd name="connsiteY1" fmla="*/ 0 h 1594597"/>
                    <a:gd name="connsiteX2" fmla="*/ 1953733 w 1953733"/>
                    <a:gd name="connsiteY2" fmla="*/ 503146 h 1594597"/>
                    <a:gd name="connsiteX3" fmla="*/ 1949923 w 1953733"/>
                    <a:gd name="connsiteY3" fmla="*/ 645235 h 1594597"/>
                    <a:gd name="connsiteX4" fmla="*/ 3013 w 1953733"/>
                    <a:gd name="connsiteY4" fmla="*/ 1594597 h 1594597"/>
                    <a:gd name="connsiteX5" fmla="*/ 0 w 1953733"/>
                    <a:gd name="connsiteY5" fmla="*/ 1473084 h 1594597"/>
                    <a:gd name="connsiteX6" fmla="*/ 3013 w 1953733"/>
                    <a:gd name="connsiteY6" fmla="*/ 503146 h 1594597"/>
                    <a:gd name="connsiteX7" fmla="*/ 506159 w 1953733"/>
                    <a:gd name="connsiteY7" fmla="*/ 0 h 1594597"/>
                    <a:gd name="connsiteX0" fmla="*/ 506159 w 1953733"/>
                    <a:gd name="connsiteY0" fmla="*/ 0 h 1473084"/>
                    <a:gd name="connsiteX1" fmla="*/ 1450587 w 1953733"/>
                    <a:gd name="connsiteY1" fmla="*/ 0 h 1473084"/>
                    <a:gd name="connsiteX2" fmla="*/ 1953733 w 1953733"/>
                    <a:gd name="connsiteY2" fmla="*/ 503146 h 1473084"/>
                    <a:gd name="connsiteX3" fmla="*/ 1949923 w 1953733"/>
                    <a:gd name="connsiteY3" fmla="*/ 645235 h 1473084"/>
                    <a:gd name="connsiteX4" fmla="*/ 0 w 1953733"/>
                    <a:gd name="connsiteY4" fmla="*/ 1473084 h 1473084"/>
                    <a:gd name="connsiteX5" fmla="*/ 3013 w 1953733"/>
                    <a:gd name="connsiteY5" fmla="*/ 503146 h 1473084"/>
                    <a:gd name="connsiteX6" fmla="*/ 506159 w 1953733"/>
                    <a:gd name="connsiteY6" fmla="*/ 0 h 1473084"/>
                    <a:gd name="connsiteX0" fmla="*/ 654307 w 2101881"/>
                    <a:gd name="connsiteY0" fmla="*/ 0 h 1530313"/>
                    <a:gd name="connsiteX1" fmla="*/ 1598735 w 2101881"/>
                    <a:gd name="connsiteY1" fmla="*/ 0 h 1530313"/>
                    <a:gd name="connsiteX2" fmla="*/ 2101881 w 2101881"/>
                    <a:gd name="connsiteY2" fmla="*/ 503146 h 1530313"/>
                    <a:gd name="connsiteX3" fmla="*/ 2098071 w 2101881"/>
                    <a:gd name="connsiteY3" fmla="*/ 645235 h 1530313"/>
                    <a:gd name="connsiteX4" fmla="*/ 148148 w 2101881"/>
                    <a:gd name="connsiteY4" fmla="*/ 1473084 h 1530313"/>
                    <a:gd name="connsiteX5" fmla="*/ 137520 w 2101881"/>
                    <a:gd name="connsiteY5" fmla="*/ 1353030 h 1530313"/>
                    <a:gd name="connsiteX6" fmla="*/ 151161 w 2101881"/>
                    <a:gd name="connsiteY6" fmla="*/ 503146 h 1530313"/>
                    <a:gd name="connsiteX7" fmla="*/ 654307 w 2101881"/>
                    <a:gd name="connsiteY7" fmla="*/ 0 h 1530313"/>
                    <a:gd name="connsiteX0" fmla="*/ 545183 w 1992757"/>
                    <a:gd name="connsiteY0" fmla="*/ 0 h 1353030"/>
                    <a:gd name="connsiteX1" fmla="*/ 1489611 w 1992757"/>
                    <a:gd name="connsiteY1" fmla="*/ 0 h 1353030"/>
                    <a:gd name="connsiteX2" fmla="*/ 1992757 w 1992757"/>
                    <a:gd name="connsiteY2" fmla="*/ 503146 h 1353030"/>
                    <a:gd name="connsiteX3" fmla="*/ 1988947 w 1992757"/>
                    <a:gd name="connsiteY3" fmla="*/ 645235 h 1353030"/>
                    <a:gd name="connsiteX4" fmla="*/ 28396 w 1992757"/>
                    <a:gd name="connsiteY4" fmla="*/ 1353030 h 1353030"/>
                    <a:gd name="connsiteX5" fmla="*/ 42037 w 1992757"/>
                    <a:gd name="connsiteY5" fmla="*/ 503146 h 1353030"/>
                    <a:gd name="connsiteX6" fmla="*/ 545183 w 1992757"/>
                    <a:gd name="connsiteY6" fmla="*/ 0 h 1353030"/>
                    <a:gd name="connsiteX0" fmla="*/ 516787 w 1964361"/>
                    <a:gd name="connsiteY0" fmla="*/ 0 h 1353030"/>
                    <a:gd name="connsiteX1" fmla="*/ 1461215 w 1964361"/>
                    <a:gd name="connsiteY1" fmla="*/ 0 h 1353030"/>
                    <a:gd name="connsiteX2" fmla="*/ 1964361 w 1964361"/>
                    <a:gd name="connsiteY2" fmla="*/ 503146 h 1353030"/>
                    <a:gd name="connsiteX3" fmla="*/ 1960551 w 1964361"/>
                    <a:gd name="connsiteY3" fmla="*/ 645235 h 1353030"/>
                    <a:gd name="connsiteX4" fmla="*/ 0 w 1964361"/>
                    <a:gd name="connsiteY4" fmla="*/ 1353030 h 1353030"/>
                    <a:gd name="connsiteX5" fmla="*/ 13641 w 1964361"/>
                    <a:gd name="connsiteY5" fmla="*/ 503146 h 1353030"/>
                    <a:gd name="connsiteX6" fmla="*/ 516787 w 1964361"/>
                    <a:gd name="connsiteY6" fmla="*/ 0 h 1353030"/>
                    <a:gd name="connsiteX0" fmla="*/ 516787 w 1964361"/>
                    <a:gd name="connsiteY0" fmla="*/ 0 h 1353030"/>
                    <a:gd name="connsiteX1" fmla="*/ 1461215 w 1964361"/>
                    <a:gd name="connsiteY1" fmla="*/ 0 h 1353030"/>
                    <a:gd name="connsiteX2" fmla="*/ 1964361 w 1964361"/>
                    <a:gd name="connsiteY2" fmla="*/ 503146 h 1353030"/>
                    <a:gd name="connsiteX3" fmla="*/ 1960551 w 1964361"/>
                    <a:gd name="connsiteY3" fmla="*/ 645235 h 1353030"/>
                    <a:gd name="connsiteX4" fmla="*/ 0 w 1964361"/>
                    <a:gd name="connsiteY4" fmla="*/ 1353030 h 1353030"/>
                    <a:gd name="connsiteX5" fmla="*/ 13641 w 1964361"/>
                    <a:gd name="connsiteY5" fmla="*/ 503146 h 1353030"/>
                    <a:gd name="connsiteX6" fmla="*/ 516787 w 1964361"/>
                    <a:gd name="connsiteY6" fmla="*/ 0 h 1353030"/>
                    <a:gd name="connsiteX0" fmla="*/ 516787 w 1964361"/>
                    <a:gd name="connsiteY0" fmla="*/ 0 h 1353030"/>
                    <a:gd name="connsiteX1" fmla="*/ 1461215 w 1964361"/>
                    <a:gd name="connsiteY1" fmla="*/ 0 h 1353030"/>
                    <a:gd name="connsiteX2" fmla="*/ 1964361 w 1964361"/>
                    <a:gd name="connsiteY2" fmla="*/ 503146 h 1353030"/>
                    <a:gd name="connsiteX3" fmla="*/ 1960551 w 1964361"/>
                    <a:gd name="connsiteY3" fmla="*/ 645235 h 1353030"/>
                    <a:gd name="connsiteX4" fmla="*/ 0 w 1964361"/>
                    <a:gd name="connsiteY4" fmla="*/ 1353030 h 1353030"/>
                    <a:gd name="connsiteX5" fmla="*/ 13641 w 1964361"/>
                    <a:gd name="connsiteY5" fmla="*/ 503146 h 1353030"/>
                    <a:gd name="connsiteX6" fmla="*/ 516787 w 1964361"/>
                    <a:gd name="connsiteY6" fmla="*/ 0 h 1353030"/>
                    <a:gd name="connsiteX0" fmla="*/ 510751 w 1958325"/>
                    <a:gd name="connsiteY0" fmla="*/ 0 h 1353030"/>
                    <a:gd name="connsiteX1" fmla="*/ 1455179 w 1958325"/>
                    <a:gd name="connsiteY1" fmla="*/ 0 h 1353030"/>
                    <a:gd name="connsiteX2" fmla="*/ 1958325 w 1958325"/>
                    <a:gd name="connsiteY2" fmla="*/ 503146 h 1353030"/>
                    <a:gd name="connsiteX3" fmla="*/ 1954515 w 1958325"/>
                    <a:gd name="connsiteY3" fmla="*/ 645235 h 1353030"/>
                    <a:gd name="connsiteX4" fmla="*/ 0 w 1958325"/>
                    <a:gd name="connsiteY4" fmla="*/ 1353030 h 1353030"/>
                    <a:gd name="connsiteX5" fmla="*/ 7605 w 1958325"/>
                    <a:gd name="connsiteY5" fmla="*/ 503146 h 1353030"/>
                    <a:gd name="connsiteX6" fmla="*/ 510751 w 1958325"/>
                    <a:gd name="connsiteY6" fmla="*/ 0 h 1353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8325" h="1353030">
                      <a:moveTo>
                        <a:pt x="510751" y="0"/>
                      </a:moveTo>
                      <a:lnTo>
                        <a:pt x="1455179" y="0"/>
                      </a:lnTo>
                      <a:cubicBezTo>
                        <a:pt x="1733059" y="0"/>
                        <a:pt x="1958325" y="225266"/>
                        <a:pt x="1958325" y="503146"/>
                      </a:cubicBezTo>
                      <a:lnTo>
                        <a:pt x="1954515" y="645235"/>
                      </a:lnTo>
                      <a:lnTo>
                        <a:pt x="0" y="1353030"/>
                      </a:lnTo>
                      <a:lnTo>
                        <a:pt x="7605" y="503146"/>
                      </a:lnTo>
                      <a:cubicBezTo>
                        <a:pt x="7605" y="225266"/>
                        <a:pt x="232871" y="0"/>
                        <a:pt x="51075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Round Same Side Corner Rectangle 1"/>
                <p:cNvSpPr/>
                <p:nvPr/>
              </p:nvSpPr>
              <p:spPr>
                <a:xfrm flipV="1">
                  <a:off x="2920967" y="5177649"/>
                  <a:ext cx="1489980" cy="731520"/>
                </a:xfrm>
                <a:prstGeom prst="round2SameRect">
                  <a:avLst>
                    <a:gd name="adj1" fmla="val 28979"/>
                    <a:gd name="adj2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4684688" y="2627660"/>
                <a:ext cx="1492992" cy="3281508"/>
                <a:chOff x="4684688" y="2627660"/>
                <a:chExt cx="1492992" cy="3281508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4766014" y="2769615"/>
                  <a:ext cx="1330341" cy="2551986"/>
                </a:xfrm>
                <a:prstGeom prst="rect">
                  <a:avLst/>
                </a:prstGeom>
                <a:solidFill>
                  <a:srgbClr val="649C9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Round Same Side Corner Rectangle 5"/>
                <p:cNvSpPr/>
                <p:nvPr/>
              </p:nvSpPr>
              <p:spPr>
                <a:xfrm>
                  <a:off x="4684688" y="2627660"/>
                  <a:ext cx="1492992" cy="731520"/>
                </a:xfrm>
                <a:custGeom>
                  <a:avLst/>
                  <a:gdLst>
                    <a:gd name="connsiteX0" fmla="*/ 503146 w 1950720"/>
                    <a:gd name="connsiteY0" fmla="*/ 0 h 1738705"/>
                    <a:gd name="connsiteX1" fmla="*/ 1447574 w 1950720"/>
                    <a:gd name="connsiteY1" fmla="*/ 0 h 1738705"/>
                    <a:gd name="connsiteX2" fmla="*/ 1950720 w 1950720"/>
                    <a:gd name="connsiteY2" fmla="*/ 503146 h 1738705"/>
                    <a:gd name="connsiteX3" fmla="*/ 1950720 w 1950720"/>
                    <a:gd name="connsiteY3" fmla="*/ 1738705 h 1738705"/>
                    <a:gd name="connsiteX4" fmla="*/ 1950720 w 1950720"/>
                    <a:gd name="connsiteY4" fmla="*/ 1738705 h 1738705"/>
                    <a:gd name="connsiteX5" fmla="*/ 0 w 1950720"/>
                    <a:gd name="connsiteY5" fmla="*/ 1738705 h 1738705"/>
                    <a:gd name="connsiteX6" fmla="*/ 0 w 1950720"/>
                    <a:gd name="connsiteY6" fmla="*/ 1738705 h 1738705"/>
                    <a:gd name="connsiteX7" fmla="*/ 0 w 1950720"/>
                    <a:gd name="connsiteY7" fmla="*/ 503146 h 1738705"/>
                    <a:gd name="connsiteX8" fmla="*/ 503146 w 1950720"/>
                    <a:gd name="connsiteY8" fmla="*/ 0 h 1738705"/>
                    <a:gd name="connsiteX0" fmla="*/ 503146 w 1950720"/>
                    <a:gd name="connsiteY0" fmla="*/ 0 h 1738705"/>
                    <a:gd name="connsiteX1" fmla="*/ 1447574 w 1950720"/>
                    <a:gd name="connsiteY1" fmla="*/ 0 h 1738705"/>
                    <a:gd name="connsiteX2" fmla="*/ 1950720 w 1950720"/>
                    <a:gd name="connsiteY2" fmla="*/ 503146 h 1738705"/>
                    <a:gd name="connsiteX3" fmla="*/ 1946910 w 1950720"/>
                    <a:gd name="connsiteY3" fmla="*/ 645235 h 1738705"/>
                    <a:gd name="connsiteX4" fmla="*/ 1950720 w 1950720"/>
                    <a:gd name="connsiteY4" fmla="*/ 1738705 h 1738705"/>
                    <a:gd name="connsiteX5" fmla="*/ 1950720 w 1950720"/>
                    <a:gd name="connsiteY5" fmla="*/ 1738705 h 1738705"/>
                    <a:gd name="connsiteX6" fmla="*/ 0 w 1950720"/>
                    <a:gd name="connsiteY6" fmla="*/ 1738705 h 1738705"/>
                    <a:gd name="connsiteX7" fmla="*/ 0 w 1950720"/>
                    <a:gd name="connsiteY7" fmla="*/ 1738705 h 1738705"/>
                    <a:gd name="connsiteX8" fmla="*/ 0 w 1950720"/>
                    <a:gd name="connsiteY8" fmla="*/ 503146 h 1738705"/>
                    <a:gd name="connsiteX9" fmla="*/ 503146 w 1950720"/>
                    <a:gd name="connsiteY9" fmla="*/ 0 h 1738705"/>
                    <a:gd name="connsiteX0" fmla="*/ 503146 w 1950720"/>
                    <a:gd name="connsiteY0" fmla="*/ 0 h 1738705"/>
                    <a:gd name="connsiteX1" fmla="*/ 1447574 w 1950720"/>
                    <a:gd name="connsiteY1" fmla="*/ 0 h 1738705"/>
                    <a:gd name="connsiteX2" fmla="*/ 1950720 w 1950720"/>
                    <a:gd name="connsiteY2" fmla="*/ 503146 h 1738705"/>
                    <a:gd name="connsiteX3" fmla="*/ 1946910 w 1950720"/>
                    <a:gd name="connsiteY3" fmla="*/ 645235 h 1738705"/>
                    <a:gd name="connsiteX4" fmla="*/ 1950720 w 1950720"/>
                    <a:gd name="connsiteY4" fmla="*/ 1738705 h 1738705"/>
                    <a:gd name="connsiteX5" fmla="*/ 0 w 1950720"/>
                    <a:gd name="connsiteY5" fmla="*/ 1738705 h 1738705"/>
                    <a:gd name="connsiteX6" fmla="*/ 0 w 1950720"/>
                    <a:gd name="connsiteY6" fmla="*/ 1738705 h 1738705"/>
                    <a:gd name="connsiteX7" fmla="*/ 0 w 1950720"/>
                    <a:gd name="connsiteY7" fmla="*/ 503146 h 1738705"/>
                    <a:gd name="connsiteX8" fmla="*/ 503146 w 1950720"/>
                    <a:gd name="connsiteY8" fmla="*/ 0 h 1738705"/>
                    <a:gd name="connsiteX0" fmla="*/ 503146 w 1950720"/>
                    <a:gd name="connsiteY0" fmla="*/ 0 h 1738705"/>
                    <a:gd name="connsiteX1" fmla="*/ 1447574 w 1950720"/>
                    <a:gd name="connsiteY1" fmla="*/ 0 h 1738705"/>
                    <a:gd name="connsiteX2" fmla="*/ 1950720 w 1950720"/>
                    <a:gd name="connsiteY2" fmla="*/ 503146 h 1738705"/>
                    <a:gd name="connsiteX3" fmla="*/ 1946910 w 1950720"/>
                    <a:gd name="connsiteY3" fmla="*/ 645235 h 1738705"/>
                    <a:gd name="connsiteX4" fmla="*/ 0 w 1950720"/>
                    <a:gd name="connsiteY4" fmla="*/ 1738705 h 1738705"/>
                    <a:gd name="connsiteX5" fmla="*/ 0 w 1950720"/>
                    <a:gd name="connsiteY5" fmla="*/ 1738705 h 1738705"/>
                    <a:gd name="connsiteX6" fmla="*/ 0 w 1950720"/>
                    <a:gd name="connsiteY6" fmla="*/ 503146 h 1738705"/>
                    <a:gd name="connsiteX7" fmla="*/ 503146 w 1950720"/>
                    <a:gd name="connsiteY7" fmla="*/ 0 h 1738705"/>
                    <a:gd name="connsiteX0" fmla="*/ 503146 w 1950720"/>
                    <a:gd name="connsiteY0" fmla="*/ 0 h 1738705"/>
                    <a:gd name="connsiteX1" fmla="*/ 1447574 w 1950720"/>
                    <a:gd name="connsiteY1" fmla="*/ 0 h 1738705"/>
                    <a:gd name="connsiteX2" fmla="*/ 1950720 w 1950720"/>
                    <a:gd name="connsiteY2" fmla="*/ 503146 h 1738705"/>
                    <a:gd name="connsiteX3" fmla="*/ 1946910 w 1950720"/>
                    <a:gd name="connsiteY3" fmla="*/ 645235 h 1738705"/>
                    <a:gd name="connsiteX4" fmla="*/ 0 w 1950720"/>
                    <a:gd name="connsiteY4" fmla="*/ 1738705 h 1738705"/>
                    <a:gd name="connsiteX5" fmla="*/ 0 w 1950720"/>
                    <a:gd name="connsiteY5" fmla="*/ 503146 h 1738705"/>
                    <a:gd name="connsiteX6" fmla="*/ 503146 w 1950720"/>
                    <a:gd name="connsiteY6" fmla="*/ 0 h 1738705"/>
                    <a:gd name="connsiteX0" fmla="*/ 503146 w 1950720"/>
                    <a:gd name="connsiteY0" fmla="*/ 0 h 1687334"/>
                    <a:gd name="connsiteX1" fmla="*/ 1447574 w 1950720"/>
                    <a:gd name="connsiteY1" fmla="*/ 0 h 1687334"/>
                    <a:gd name="connsiteX2" fmla="*/ 1950720 w 1950720"/>
                    <a:gd name="connsiteY2" fmla="*/ 503146 h 1687334"/>
                    <a:gd name="connsiteX3" fmla="*/ 1946910 w 1950720"/>
                    <a:gd name="connsiteY3" fmla="*/ 645235 h 1687334"/>
                    <a:gd name="connsiteX4" fmla="*/ 20548 w 1950720"/>
                    <a:gd name="connsiteY4" fmla="*/ 1687334 h 1687334"/>
                    <a:gd name="connsiteX5" fmla="*/ 0 w 1950720"/>
                    <a:gd name="connsiteY5" fmla="*/ 503146 h 1687334"/>
                    <a:gd name="connsiteX6" fmla="*/ 503146 w 1950720"/>
                    <a:gd name="connsiteY6" fmla="*/ 0 h 1687334"/>
                    <a:gd name="connsiteX0" fmla="*/ 503146 w 1950720"/>
                    <a:gd name="connsiteY0" fmla="*/ 0 h 1666786"/>
                    <a:gd name="connsiteX1" fmla="*/ 1447574 w 1950720"/>
                    <a:gd name="connsiteY1" fmla="*/ 0 h 1666786"/>
                    <a:gd name="connsiteX2" fmla="*/ 1950720 w 1950720"/>
                    <a:gd name="connsiteY2" fmla="*/ 503146 h 1666786"/>
                    <a:gd name="connsiteX3" fmla="*/ 1946910 w 1950720"/>
                    <a:gd name="connsiteY3" fmla="*/ 645235 h 1666786"/>
                    <a:gd name="connsiteX4" fmla="*/ 0 w 1950720"/>
                    <a:gd name="connsiteY4" fmla="*/ 1666786 h 1666786"/>
                    <a:gd name="connsiteX5" fmla="*/ 0 w 1950720"/>
                    <a:gd name="connsiteY5" fmla="*/ 503146 h 1666786"/>
                    <a:gd name="connsiteX6" fmla="*/ 503146 w 1950720"/>
                    <a:gd name="connsiteY6" fmla="*/ 0 h 1666786"/>
                    <a:gd name="connsiteX0" fmla="*/ 503146 w 1950720"/>
                    <a:gd name="connsiteY0" fmla="*/ 0 h 1594597"/>
                    <a:gd name="connsiteX1" fmla="*/ 1447574 w 1950720"/>
                    <a:gd name="connsiteY1" fmla="*/ 0 h 1594597"/>
                    <a:gd name="connsiteX2" fmla="*/ 1950720 w 1950720"/>
                    <a:gd name="connsiteY2" fmla="*/ 503146 h 1594597"/>
                    <a:gd name="connsiteX3" fmla="*/ 1946910 w 1950720"/>
                    <a:gd name="connsiteY3" fmla="*/ 645235 h 1594597"/>
                    <a:gd name="connsiteX4" fmla="*/ 0 w 1950720"/>
                    <a:gd name="connsiteY4" fmla="*/ 1594597 h 1594597"/>
                    <a:gd name="connsiteX5" fmla="*/ 0 w 1950720"/>
                    <a:gd name="connsiteY5" fmla="*/ 503146 h 1594597"/>
                    <a:gd name="connsiteX6" fmla="*/ 503146 w 1950720"/>
                    <a:gd name="connsiteY6" fmla="*/ 0 h 1594597"/>
                    <a:gd name="connsiteX0" fmla="*/ 506159 w 1953733"/>
                    <a:gd name="connsiteY0" fmla="*/ 0 h 1594597"/>
                    <a:gd name="connsiteX1" fmla="*/ 1450587 w 1953733"/>
                    <a:gd name="connsiteY1" fmla="*/ 0 h 1594597"/>
                    <a:gd name="connsiteX2" fmla="*/ 1953733 w 1953733"/>
                    <a:gd name="connsiteY2" fmla="*/ 503146 h 1594597"/>
                    <a:gd name="connsiteX3" fmla="*/ 1949923 w 1953733"/>
                    <a:gd name="connsiteY3" fmla="*/ 645235 h 1594597"/>
                    <a:gd name="connsiteX4" fmla="*/ 3013 w 1953733"/>
                    <a:gd name="connsiteY4" fmla="*/ 1594597 h 1594597"/>
                    <a:gd name="connsiteX5" fmla="*/ 0 w 1953733"/>
                    <a:gd name="connsiteY5" fmla="*/ 1473084 h 1594597"/>
                    <a:gd name="connsiteX6" fmla="*/ 3013 w 1953733"/>
                    <a:gd name="connsiteY6" fmla="*/ 503146 h 1594597"/>
                    <a:gd name="connsiteX7" fmla="*/ 506159 w 1953733"/>
                    <a:gd name="connsiteY7" fmla="*/ 0 h 1594597"/>
                    <a:gd name="connsiteX0" fmla="*/ 506159 w 1953733"/>
                    <a:gd name="connsiteY0" fmla="*/ 0 h 1473084"/>
                    <a:gd name="connsiteX1" fmla="*/ 1450587 w 1953733"/>
                    <a:gd name="connsiteY1" fmla="*/ 0 h 1473084"/>
                    <a:gd name="connsiteX2" fmla="*/ 1953733 w 1953733"/>
                    <a:gd name="connsiteY2" fmla="*/ 503146 h 1473084"/>
                    <a:gd name="connsiteX3" fmla="*/ 1949923 w 1953733"/>
                    <a:gd name="connsiteY3" fmla="*/ 645235 h 1473084"/>
                    <a:gd name="connsiteX4" fmla="*/ 0 w 1953733"/>
                    <a:gd name="connsiteY4" fmla="*/ 1473084 h 1473084"/>
                    <a:gd name="connsiteX5" fmla="*/ 3013 w 1953733"/>
                    <a:gd name="connsiteY5" fmla="*/ 503146 h 1473084"/>
                    <a:gd name="connsiteX6" fmla="*/ 506159 w 1953733"/>
                    <a:gd name="connsiteY6" fmla="*/ 0 h 1473084"/>
                    <a:gd name="connsiteX0" fmla="*/ 654307 w 2101881"/>
                    <a:gd name="connsiteY0" fmla="*/ 0 h 1530313"/>
                    <a:gd name="connsiteX1" fmla="*/ 1598735 w 2101881"/>
                    <a:gd name="connsiteY1" fmla="*/ 0 h 1530313"/>
                    <a:gd name="connsiteX2" fmla="*/ 2101881 w 2101881"/>
                    <a:gd name="connsiteY2" fmla="*/ 503146 h 1530313"/>
                    <a:gd name="connsiteX3" fmla="*/ 2098071 w 2101881"/>
                    <a:gd name="connsiteY3" fmla="*/ 645235 h 1530313"/>
                    <a:gd name="connsiteX4" fmla="*/ 148148 w 2101881"/>
                    <a:gd name="connsiteY4" fmla="*/ 1473084 h 1530313"/>
                    <a:gd name="connsiteX5" fmla="*/ 137520 w 2101881"/>
                    <a:gd name="connsiteY5" fmla="*/ 1353030 h 1530313"/>
                    <a:gd name="connsiteX6" fmla="*/ 151161 w 2101881"/>
                    <a:gd name="connsiteY6" fmla="*/ 503146 h 1530313"/>
                    <a:gd name="connsiteX7" fmla="*/ 654307 w 2101881"/>
                    <a:gd name="connsiteY7" fmla="*/ 0 h 1530313"/>
                    <a:gd name="connsiteX0" fmla="*/ 545183 w 1992757"/>
                    <a:gd name="connsiteY0" fmla="*/ 0 h 1353030"/>
                    <a:gd name="connsiteX1" fmla="*/ 1489611 w 1992757"/>
                    <a:gd name="connsiteY1" fmla="*/ 0 h 1353030"/>
                    <a:gd name="connsiteX2" fmla="*/ 1992757 w 1992757"/>
                    <a:gd name="connsiteY2" fmla="*/ 503146 h 1353030"/>
                    <a:gd name="connsiteX3" fmla="*/ 1988947 w 1992757"/>
                    <a:gd name="connsiteY3" fmla="*/ 645235 h 1353030"/>
                    <a:gd name="connsiteX4" fmla="*/ 28396 w 1992757"/>
                    <a:gd name="connsiteY4" fmla="*/ 1353030 h 1353030"/>
                    <a:gd name="connsiteX5" fmla="*/ 42037 w 1992757"/>
                    <a:gd name="connsiteY5" fmla="*/ 503146 h 1353030"/>
                    <a:gd name="connsiteX6" fmla="*/ 545183 w 1992757"/>
                    <a:gd name="connsiteY6" fmla="*/ 0 h 1353030"/>
                    <a:gd name="connsiteX0" fmla="*/ 516787 w 1964361"/>
                    <a:gd name="connsiteY0" fmla="*/ 0 h 1353030"/>
                    <a:gd name="connsiteX1" fmla="*/ 1461215 w 1964361"/>
                    <a:gd name="connsiteY1" fmla="*/ 0 h 1353030"/>
                    <a:gd name="connsiteX2" fmla="*/ 1964361 w 1964361"/>
                    <a:gd name="connsiteY2" fmla="*/ 503146 h 1353030"/>
                    <a:gd name="connsiteX3" fmla="*/ 1960551 w 1964361"/>
                    <a:gd name="connsiteY3" fmla="*/ 645235 h 1353030"/>
                    <a:gd name="connsiteX4" fmla="*/ 0 w 1964361"/>
                    <a:gd name="connsiteY4" fmla="*/ 1353030 h 1353030"/>
                    <a:gd name="connsiteX5" fmla="*/ 13641 w 1964361"/>
                    <a:gd name="connsiteY5" fmla="*/ 503146 h 1353030"/>
                    <a:gd name="connsiteX6" fmla="*/ 516787 w 1964361"/>
                    <a:gd name="connsiteY6" fmla="*/ 0 h 1353030"/>
                    <a:gd name="connsiteX0" fmla="*/ 516787 w 1964361"/>
                    <a:gd name="connsiteY0" fmla="*/ 0 h 1353030"/>
                    <a:gd name="connsiteX1" fmla="*/ 1461215 w 1964361"/>
                    <a:gd name="connsiteY1" fmla="*/ 0 h 1353030"/>
                    <a:gd name="connsiteX2" fmla="*/ 1964361 w 1964361"/>
                    <a:gd name="connsiteY2" fmla="*/ 503146 h 1353030"/>
                    <a:gd name="connsiteX3" fmla="*/ 1960551 w 1964361"/>
                    <a:gd name="connsiteY3" fmla="*/ 645235 h 1353030"/>
                    <a:gd name="connsiteX4" fmla="*/ 0 w 1964361"/>
                    <a:gd name="connsiteY4" fmla="*/ 1353030 h 1353030"/>
                    <a:gd name="connsiteX5" fmla="*/ 13641 w 1964361"/>
                    <a:gd name="connsiteY5" fmla="*/ 503146 h 1353030"/>
                    <a:gd name="connsiteX6" fmla="*/ 516787 w 1964361"/>
                    <a:gd name="connsiteY6" fmla="*/ 0 h 1353030"/>
                    <a:gd name="connsiteX0" fmla="*/ 516787 w 1964361"/>
                    <a:gd name="connsiteY0" fmla="*/ 0 h 1353030"/>
                    <a:gd name="connsiteX1" fmla="*/ 1461215 w 1964361"/>
                    <a:gd name="connsiteY1" fmla="*/ 0 h 1353030"/>
                    <a:gd name="connsiteX2" fmla="*/ 1964361 w 1964361"/>
                    <a:gd name="connsiteY2" fmla="*/ 503146 h 1353030"/>
                    <a:gd name="connsiteX3" fmla="*/ 1960551 w 1964361"/>
                    <a:gd name="connsiteY3" fmla="*/ 645235 h 1353030"/>
                    <a:gd name="connsiteX4" fmla="*/ 0 w 1964361"/>
                    <a:gd name="connsiteY4" fmla="*/ 1353030 h 1353030"/>
                    <a:gd name="connsiteX5" fmla="*/ 13641 w 1964361"/>
                    <a:gd name="connsiteY5" fmla="*/ 503146 h 1353030"/>
                    <a:gd name="connsiteX6" fmla="*/ 516787 w 1964361"/>
                    <a:gd name="connsiteY6" fmla="*/ 0 h 1353030"/>
                    <a:gd name="connsiteX0" fmla="*/ 510751 w 1958325"/>
                    <a:gd name="connsiteY0" fmla="*/ 0 h 1353030"/>
                    <a:gd name="connsiteX1" fmla="*/ 1455179 w 1958325"/>
                    <a:gd name="connsiteY1" fmla="*/ 0 h 1353030"/>
                    <a:gd name="connsiteX2" fmla="*/ 1958325 w 1958325"/>
                    <a:gd name="connsiteY2" fmla="*/ 503146 h 1353030"/>
                    <a:gd name="connsiteX3" fmla="*/ 1954515 w 1958325"/>
                    <a:gd name="connsiteY3" fmla="*/ 645235 h 1353030"/>
                    <a:gd name="connsiteX4" fmla="*/ 0 w 1958325"/>
                    <a:gd name="connsiteY4" fmla="*/ 1353030 h 1353030"/>
                    <a:gd name="connsiteX5" fmla="*/ 7605 w 1958325"/>
                    <a:gd name="connsiteY5" fmla="*/ 503146 h 1353030"/>
                    <a:gd name="connsiteX6" fmla="*/ 510751 w 1958325"/>
                    <a:gd name="connsiteY6" fmla="*/ 0 h 1353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8325" h="1353030">
                      <a:moveTo>
                        <a:pt x="510751" y="0"/>
                      </a:moveTo>
                      <a:lnTo>
                        <a:pt x="1455179" y="0"/>
                      </a:lnTo>
                      <a:cubicBezTo>
                        <a:pt x="1733059" y="0"/>
                        <a:pt x="1958325" y="225266"/>
                        <a:pt x="1958325" y="503146"/>
                      </a:cubicBezTo>
                      <a:lnTo>
                        <a:pt x="1954515" y="645235"/>
                      </a:lnTo>
                      <a:lnTo>
                        <a:pt x="0" y="1353030"/>
                      </a:lnTo>
                      <a:lnTo>
                        <a:pt x="7605" y="503146"/>
                      </a:lnTo>
                      <a:cubicBezTo>
                        <a:pt x="7605" y="225266"/>
                        <a:pt x="232871" y="0"/>
                        <a:pt x="51075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Round Same Side Corner Rectangle 1"/>
                <p:cNvSpPr/>
                <p:nvPr/>
              </p:nvSpPr>
              <p:spPr>
                <a:xfrm flipV="1">
                  <a:off x="4686193" y="5177648"/>
                  <a:ext cx="1489983" cy="731520"/>
                </a:xfrm>
                <a:prstGeom prst="round2SameRect">
                  <a:avLst>
                    <a:gd name="adj1" fmla="val 28979"/>
                    <a:gd name="adj2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6512883" y="766915"/>
                <a:ext cx="1500050" cy="5142254"/>
                <a:chOff x="6512883" y="766915"/>
                <a:chExt cx="1500050" cy="5142254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6592704" y="1063478"/>
                  <a:ext cx="1330340" cy="4114171"/>
                </a:xfrm>
                <a:prstGeom prst="rect">
                  <a:avLst/>
                </a:prstGeom>
                <a:solidFill>
                  <a:srgbClr val="717B8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Round Same Side Corner Rectangle 5"/>
                <p:cNvSpPr/>
                <p:nvPr/>
              </p:nvSpPr>
              <p:spPr>
                <a:xfrm>
                  <a:off x="6519943" y="766915"/>
                  <a:ext cx="1492990" cy="731520"/>
                </a:xfrm>
                <a:custGeom>
                  <a:avLst/>
                  <a:gdLst>
                    <a:gd name="connsiteX0" fmla="*/ 503146 w 1950720"/>
                    <a:gd name="connsiteY0" fmla="*/ 0 h 1738705"/>
                    <a:gd name="connsiteX1" fmla="*/ 1447574 w 1950720"/>
                    <a:gd name="connsiteY1" fmla="*/ 0 h 1738705"/>
                    <a:gd name="connsiteX2" fmla="*/ 1950720 w 1950720"/>
                    <a:gd name="connsiteY2" fmla="*/ 503146 h 1738705"/>
                    <a:gd name="connsiteX3" fmla="*/ 1950720 w 1950720"/>
                    <a:gd name="connsiteY3" fmla="*/ 1738705 h 1738705"/>
                    <a:gd name="connsiteX4" fmla="*/ 1950720 w 1950720"/>
                    <a:gd name="connsiteY4" fmla="*/ 1738705 h 1738705"/>
                    <a:gd name="connsiteX5" fmla="*/ 0 w 1950720"/>
                    <a:gd name="connsiteY5" fmla="*/ 1738705 h 1738705"/>
                    <a:gd name="connsiteX6" fmla="*/ 0 w 1950720"/>
                    <a:gd name="connsiteY6" fmla="*/ 1738705 h 1738705"/>
                    <a:gd name="connsiteX7" fmla="*/ 0 w 1950720"/>
                    <a:gd name="connsiteY7" fmla="*/ 503146 h 1738705"/>
                    <a:gd name="connsiteX8" fmla="*/ 503146 w 1950720"/>
                    <a:gd name="connsiteY8" fmla="*/ 0 h 1738705"/>
                    <a:gd name="connsiteX0" fmla="*/ 503146 w 1950720"/>
                    <a:gd name="connsiteY0" fmla="*/ 0 h 1738705"/>
                    <a:gd name="connsiteX1" fmla="*/ 1447574 w 1950720"/>
                    <a:gd name="connsiteY1" fmla="*/ 0 h 1738705"/>
                    <a:gd name="connsiteX2" fmla="*/ 1950720 w 1950720"/>
                    <a:gd name="connsiteY2" fmla="*/ 503146 h 1738705"/>
                    <a:gd name="connsiteX3" fmla="*/ 1946910 w 1950720"/>
                    <a:gd name="connsiteY3" fmla="*/ 645235 h 1738705"/>
                    <a:gd name="connsiteX4" fmla="*/ 1950720 w 1950720"/>
                    <a:gd name="connsiteY4" fmla="*/ 1738705 h 1738705"/>
                    <a:gd name="connsiteX5" fmla="*/ 1950720 w 1950720"/>
                    <a:gd name="connsiteY5" fmla="*/ 1738705 h 1738705"/>
                    <a:gd name="connsiteX6" fmla="*/ 0 w 1950720"/>
                    <a:gd name="connsiteY6" fmla="*/ 1738705 h 1738705"/>
                    <a:gd name="connsiteX7" fmla="*/ 0 w 1950720"/>
                    <a:gd name="connsiteY7" fmla="*/ 1738705 h 1738705"/>
                    <a:gd name="connsiteX8" fmla="*/ 0 w 1950720"/>
                    <a:gd name="connsiteY8" fmla="*/ 503146 h 1738705"/>
                    <a:gd name="connsiteX9" fmla="*/ 503146 w 1950720"/>
                    <a:gd name="connsiteY9" fmla="*/ 0 h 1738705"/>
                    <a:gd name="connsiteX0" fmla="*/ 503146 w 1950720"/>
                    <a:gd name="connsiteY0" fmla="*/ 0 h 1738705"/>
                    <a:gd name="connsiteX1" fmla="*/ 1447574 w 1950720"/>
                    <a:gd name="connsiteY1" fmla="*/ 0 h 1738705"/>
                    <a:gd name="connsiteX2" fmla="*/ 1950720 w 1950720"/>
                    <a:gd name="connsiteY2" fmla="*/ 503146 h 1738705"/>
                    <a:gd name="connsiteX3" fmla="*/ 1946910 w 1950720"/>
                    <a:gd name="connsiteY3" fmla="*/ 645235 h 1738705"/>
                    <a:gd name="connsiteX4" fmla="*/ 1950720 w 1950720"/>
                    <a:gd name="connsiteY4" fmla="*/ 1738705 h 1738705"/>
                    <a:gd name="connsiteX5" fmla="*/ 0 w 1950720"/>
                    <a:gd name="connsiteY5" fmla="*/ 1738705 h 1738705"/>
                    <a:gd name="connsiteX6" fmla="*/ 0 w 1950720"/>
                    <a:gd name="connsiteY6" fmla="*/ 1738705 h 1738705"/>
                    <a:gd name="connsiteX7" fmla="*/ 0 w 1950720"/>
                    <a:gd name="connsiteY7" fmla="*/ 503146 h 1738705"/>
                    <a:gd name="connsiteX8" fmla="*/ 503146 w 1950720"/>
                    <a:gd name="connsiteY8" fmla="*/ 0 h 1738705"/>
                    <a:gd name="connsiteX0" fmla="*/ 503146 w 1950720"/>
                    <a:gd name="connsiteY0" fmla="*/ 0 h 1738705"/>
                    <a:gd name="connsiteX1" fmla="*/ 1447574 w 1950720"/>
                    <a:gd name="connsiteY1" fmla="*/ 0 h 1738705"/>
                    <a:gd name="connsiteX2" fmla="*/ 1950720 w 1950720"/>
                    <a:gd name="connsiteY2" fmla="*/ 503146 h 1738705"/>
                    <a:gd name="connsiteX3" fmla="*/ 1946910 w 1950720"/>
                    <a:gd name="connsiteY3" fmla="*/ 645235 h 1738705"/>
                    <a:gd name="connsiteX4" fmla="*/ 0 w 1950720"/>
                    <a:gd name="connsiteY4" fmla="*/ 1738705 h 1738705"/>
                    <a:gd name="connsiteX5" fmla="*/ 0 w 1950720"/>
                    <a:gd name="connsiteY5" fmla="*/ 1738705 h 1738705"/>
                    <a:gd name="connsiteX6" fmla="*/ 0 w 1950720"/>
                    <a:gd name="connsiteY6" fmla="*/ 503146 h 1738705"/>
                    <a:gd name="connsiteX7" fmla="*/ 503146 w 1950720"/>
                    <a:gd name="connsiteY7" fmla="*/ 0 h 1738705"/>
                    <a:gd name="connsiteX0" fmla="*/ 503146 w 1950720"/>
                    <a:gd name="connsiteY0" fmla="*/ 0 h 1738705"/>
                    <a:gd name="connsiteX1" fmla="*/ 1447574 w 1950720"/>
                    <a:gd name="connsiteY1" fmla="*/ 0 h 1738705"/>
                    <a:gd name="connsiteX2" fmla="*/ 1950720 w 1950720"/>
                    <a:gd name="connsiteY2" fmla="*/ 503146 h 1738705"/>
                    <a:gd name="connsiteX3" fmla="*/ 1946910 w 1950720"/>
                    <a:gd name="connsiteY3" fmla="*/ 645235 h 1738705"/>
                    <a:gd name="connsiteX4" fmla="*/ 0 w 1950720"/>
                    <a:gd name="connsiteY4" fmla="*/ 1738705 h 1738705"/>
                    <a:gd name="connsiteX5" fmla="*/ 0 w 1950720"/>
                    <a:gd name="connsiteY5" fmla="*/ 503146 h 1738705"/>
                    <a:gd name="connsiteX6" fmla="*/ 503146 w 1950720"/>
                    <a:gd name="connsiteY6" fmla="*/ 0 h 1738705"/>
                    <a:gd name="connsiteX0" fmla="*/ 503146 w 1950720"/>
                    <a:gd name="connsiteY0" fmla="*/ 0 h 1687334"/>
                    <a:gd name="connsiteX1" fmla="*/ 1447574 w 1950720"/>
                    <a:gd name="connsiteY1" fmla="*/ 0 h 1687334"/>
                    <a:gd name="connsiteX2" fmla="*/ 1950720 w 1950720"/>
                    <a:gd name="connsiteY2" fmla="*/ 503146 h 1687334"/>
                    <a:gd name="connsiteX3" fmla="*/ 1946910 w 1950720"/>
                    <a:gd name="connsiteY3" fmla="*/ 645235 h 1687334"/>
                    <a:gd name="connsiteX4" fmla="*/ 20548 w 1950720"/>
                    <a:gd name="connsiteY4" fmla="*/ 1687334 h 1687334"/>
                    <a:gd name="connsiteX5" fmla="*/ 0 w 1950720"/>
                    <a:gd name="connsiteY5" fmla="*/ 503146 h 1687334"/>
                    <a:gd name="connsiteX6" fmla="*/ 503146 w 1950720"/>
                    <a:gd name="connsiteY6" fmla="*/ 0 h 1687334"/>
                    <a:gd name="connsiteX0" fmla="*/ 503146 w 1950720"/>
                    <a:gd name="connsiteY0" fmla="*/ 0 h 1666786"/>
                    <a:gd name="connsiteX1" fmla="*/ 1447574 w 1950720"/>
                    <a:gd name="connsiteY1" fmla="*/ 0 h 1666786"/>
                    <a:gd name="connsiteX2" fmla="*/ 1950720 w 1950720"/>
                    <a:gd name="connsiteY2" fmla="*/ 503146 h 1666786"/>
                    <a:gd name="connsiteX3" fmla="*/ 1946910 w 1950720"/>
                    <a:gd name="connsiteY3" fmla="*/ 645235 h 1666786"/>
                    <a:gd name="connsiteX4" fmla="*/ 0 w 1950720"/>
                    <a:gd name="connsiteY4" fmla="*/ 1666786 h 1666786"/>
                    <a:gd name="connsiteX5" fmla="*/ 0 w 1950720"/>
                    <a:gd name="connsiteY5" fmla="*/ 503146 h 1666786"/>
                    <a:gd name="connsiteX6" fmla="*/ 503146 w 1950720"/>
                    <a:gd name="connsiteY6" fmla="*/ 0 h 1666786"/>
                    <a:gd name="connsiteX0" fmla="*/ 503146 w 1950720"/>
                    <a:gd name="connsiteY0" fmla="*/ 0 h 1594597"/>
                    <a:gd name="connsiteX1" fmla="*/ 1447574 w 1950720"/>
                    <a:gd name="connsiteY1" fmla="*/ 0 h 1594597"/>
                    <a:gd name="connsiteX2" fmla="*/ 1950720 w 1950720"/>
                    <a:gd name="connsiteY2" fmla="*/ 503146 h 1594597"/>
                    <a:gd name="connsiteX3" fmla="*/ 1946910 w 1950720"/>
                    <a:gd name="connsiteY3" fmla="*/ 645235 h 1594597"/>
                    <a:gd name="connsiteX4" fmla="*/ 0 w 1950720"/>
                    <a:gd name="connsiteY4" fmla="*/ 1594597 h 1594597"/>
                    <a:gd name="connsiteX5" fmla="*/ 0 w 1950720"/>
                    <a:gd name="connsiteY5" fmla="*/ 503146 h 1594597"/>
                    <a:gd name="connsiteX6" fmla="*/ 503146 w 1950720"/>
                    <a:gd name="connsiteY6" fmla="*/ 0 h 1594597"/>
                    <a:gd name="connsiteX0" fmla="*/ 506159 w 1953733"/>
                    <a:gd name="connsiteY0" fmla="*/ 0 h 1594597"/>
                    <a:gd name="connsiteX1" fmla="*/ 1450587 w 1953733"/>
                    <a:gd name="connsiteY1" fmla="*/ 0 h 1594597"/>
                    <a:gd name="connsiteX2" fmla="*/ 1953733 w 1953733"/>
                    <a:gd name="connsiteY2" fmla="*/ 503146 h 1594597"/>
                    <a:gd name="connsiteX3" fmla="*/ 1949923 w 1953733"/>
                    <a:gd name="connsiteY3" fmla="*/ 645235 h 1594597"/>
                    <a:gd name="connsiteX4" fmla="*/ 3013 w 1953733"/>
                    <a:gd name="connsiteY4" fmla="*/ 1594597 h 1594597"/>
                    <a:gd name="connsiteX5" fmla="*/ 0 w 1953733"/>
                    <a:gd name="connsiteY5" fmla="*/ 1473084 h 1594597"/>
                    <a:gd name="connsiteX6" fmla="*/ 3013 w 1953733"/>
                    <a:gd name="connsiteY6" fmla="*/ 503146 h 1594597"/>
                    <a:gd name="connsiteX7" fmla="*/ 506159 w 1953733"/>
                    <a:gd name="connsiteY7" fmla="*/ 0 h 1594597"/>
                    <a:gd name="connsiteX0" fmla="*/ 506159 w 1953733"/>
                    <a:gd name="connsiteY0" fmla="*/ 0 h 1473084"/>
                    <a:gd name="connsiteX1" fmla="*/ 1450587 w 1953733"/>
                    <a:gd name="connsiteY1" fmla="*/ 0 h 1473084"/>
                    <a:gd name="connsiteX2" fmla="*/ 1953733 w 1953733"/>
                    <a:gd name="connsiteY2" fmla="*/ 503146 h 1473084"/>
                    <a:gd name="connsiteX3" fmla="*/ 1949923 w 1953733"/>
                    <a:gd name="connsiteY3" fmla="*/ 645235 h 1473084"/>
                    <a:gd name="connsiteX4" fmla="*/ 0 w 1953733"/>
                    <a:gd name="connsiteY4" fmla="*/ 1473084 h 1473084"/>
                    <a:gd name="connsiteX5" fmla="*/ 3013 w 1953733"/>
                    <a:gd name="connsiteY5" fmla="*/ 503146 h 1473084"/>
                    <a:gd name="connsiteX6" fmla="*/ 506159 w 1953733"/>
                    <a:gd name="connsiteY6" fmla="*/ 0 h 1473084"/>
                    <a:gd name="connsiteX0" fmla="*/ 654307 w 2101881"/>
                    <a:gd name="connsiteY0" fmla="*/ 0 h 1530313"/>
                    <a:gd name="connsiteX1" fmla="*/ 1598735 w 2101881"/>
                    <a:gd name="connsiteY1" fmla="*/ 0 h 1530313"/>
                    <a:gd name="connsiteX2" fmla="*/ 2101881 w 2101881"/>
                    <a:gd name="connsiteY2" fmla="*/ 503146 h 1530313"/>
                    <a:gd name="connsiteX3" fmla="*/ 2098071 w 2101881"/>
                    <a:gd name="connsiteY3" fmla="*/ 645235 h 1530313"/>
                    <a:gd name="connsiteX4" fmla="*/ 148148 w 2101881"/>
                    <a:gd name="connsiteY4" fmla="*/ 1473084 h 1530313"/>
                    <a:gd name="connsiteX5" fmla="*/ 137520 w 2101881"/>
                    <a:gd name="connsiteY5" fmla="*/ 1353030 h 1530313"/>
                    <a:gd name="connsiteX6" fmla="*/ 151161 w 2101881"/>
                    <a:gd name="connsiteY6" fmla="*/ 503146 h 1530313"/>
                    <a:gd name="connsiteX7" fmla="*/ 654307 w 2101881"/>
                    <a:gd name="connsiteY7" fmla="*/ 0 h 1530313"/>
                    <a:gd name="connsiteX0" fmla="*/ 545183 w 1992757"/>
                    <a:gd name="connsiteY0" fmla="*/ 0 h 1353030"/>
                    <a:gd name="connsiteX1" fmla="*/ 1489611 w 1992757"/>
                    <a:gd name="connsiteY1" fmla="*/ 0 h 1353030"/>
                    <a:gd name="connsiteX2" fmla="*/ 1992757 w 1992757"/>
                    <a:gd name="connsiteY2" fmla="*/ 503146 h 1353030"/>
                    <a:gd name="connsiteX3" fmla="*/ 1988947 w 1992757"/>
                    <a:gd name="connsiteY3" fmla="*/ 645235 h 1353030"/>
                    <a:gd name="connsiteX4" fmla="*/ 28396 w 1992757"/>
                    <a:gd name="connsiteY4" fmla="*/ 1353030 h 1353030"/>
                    <a:gd name="connsiteX5" fmla="*/ 42037 w 1992757"/>
                    <a:gd name="connsiteY5" fmla="*/ 503146 h 1353030"/>
                    <a:gd name="connsiteX6" fmla="*/ 545183 w 1992757"/>
                    <a:gd name="connsiteY6" fmla="*/ 0 h 1353030"/>
                    <a:gd name="connsiteX0" fmla="*/ 516787 w 1964361"/>
                    <a:gd name="connsiteY0" fmla="*/ 0 h 1353030"/>
                    <a:gd name="connsiteX1" fmla="*/ 1461215 w 1964361"/>
                    <a:gd name="connsiteY1" fmla="*/ 0 h 1353030"/>
                    <a:gd name="connsiteX2" fmla="*/ 1964361 w 1964361"/>
                    <a:gd name="connsiteY2" fmla="*/ 503146 h 1353030"/>
                    <a:gd name="connsiteX3" fmla="*/ 1960551 w 1964361"/>
                    <a:gd name="connsiteY3" fmla="*/ 645235 h 1353030"/>
                    <a:gd name="connsiteX4" fmla="*/ 0 w 1964361"/>
                    <a:gd name="connsiteY4" fmla="*/ 1353030 h 1353030"/>
                    <a:gd name="connsiteX5" fmla="*/ 13641 w 1964361"/>
                    <a:gd name="connsiteY5" fmla="*/ 503146 h 1353030"/>
                    <a:gd name="connsiteX6" fmla="*/ 516787 w 1964361"/>
                    <a:gd name="connsiteY6" fmla="*/ 0 h 1353030"/>
                    <a:gd name="connsiteX0" fmla="*/ 516787 w 1964361"/>
                    <a:gd name="connsiteY0" fmla="*/ 0 h 1353030"/>
                    <a:gd name="connsiteX1" fmla="*/ 1461215 w 1964361"/>
                    <a:gd name="connsiteY1" fmla="*/ 0 h 1353030"/>
                    <a:gd name="connsiteX2" fmla="*/ 1964361 w 1964361"/>
                    <a:gd name="connsiteY2" fmla="*/ 503146 h 1353030"/>
                    <a:gd name="connsiteX3" fmla="*/ 1960551 w 1964361"/>
                    <a:gd name="connsiteY3" fmla="*/ 645235 h 1353030"/>
                    <a:gd name="connsiteX4" fmla="*/ 0 w 1964361"/>
                    <a:gd name="connsiteY4" fmla="*/ 1353030 h 1353030"/>
                    <a:gd name="connsiteX5" fmla="*/ 13641 w 1964361"/>
                    <a:gd name="connsiteY5" fmla="*/ 503146 h 1353030"/>
                    <a:gd name="connsiteX6" fmla="*/ 516787 w 1964361"/>
                    <a:gd name="connsiteY6" fmla="*/ 0 h 1353030"/>
                    <a:gd name="connsiteX0" fmla="*/ 516787 w 1964361"/>
                    <a:gd name="connsiteY0" fmla="*/ 0 h 1353030"/>
                    <a:gd name="connsiteX1" fmla="*/ 1461215 w 1964361"/>
                    <a:gd name="connsiteY1" fmla="*/ 0 h 1353030"/>
                    <a:gd name="connsiteX2" fmla="*/ 1964361 w 1964361"/>
                    <a:gd name="connsiteY2" fmla="*/ 503146 h 1353030"/>
                    <a:gd name="connsiteX3" fmla="*/ 1960551 w 1964361"/>
                    <a:gd name="connsiteY3" fmla="*/ 645235 h 1353030"/>
                    <a:gd name="connsiteX4" fmla="*/ 0 w 1964361"/>
                    <a:gd name="connsiteY4" fmla="*/ 1353030 h 1353030"/>
                    <a:gd name="connsiteX5" fmla="*/ 13641 w 1964361"/>
                    <a:gd name="connsiteY5" fmla="*/ 503146 h 1353030"/>
                    <a:gd name="connsiteX6" fmla="*/ 516787 w 1964361"/>
                    <a:gd name="connsiteY6" fmla="*/ 0 h 1353030"/>
                    <a:gd name="connsiteX0" fmla="*/ 510751 w 1958325"/>
                    <a:gd name="connsiteY0" fmla="*/ 0 h 1353030"/>
                    <a:gd name="connsiteX1" fmla="*/ 1455179 w 1958325"/>
                    <a:gd name="connsiteY1" fmla="*/ 0 h 1353030"/>
                    <a:gd name="connsiteX2" fmla="*/ 1958325 w 1958325"/>
                    <a:gd name="connsiteY2" fmla="*/ 503146 h 1353030"/>
                    <a:gd name="connsiteX3" fmla="*/ 1954515 w 1958325"/>
                    <a:gd name="connsiteY3" fmla="*/ 645235 h 1353030"/>
                    <a:gd name="connsiteX4" fmla="*/ 0 w 1958325"/>
                    <a:gd name="connsiteY4" fmla="*/ 1353030 h 1353030"/>
                    <a:gd name="connsiteX5" fmla="*/ 7605 w 1958325"/>
                    <a:gd name="connsiteY5" fmla="*/ 503146 h 1353030"/>
                    <a:gd name="connsiteX6" fmla="*/ 510751 w 1958325"/>
                    <a:gd name="connsiteY6" fmla="*/ 0 h 1353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8325" h="1353030">
                      <a:moveTo>
                        <a:pt x="510751" y="0"/>
                      </a:moveTo>
                      <a:lnTo>
                        <a:pt x="1455179" y="0"/>
                      </a:lnTo>
                      <a:cubicBezTo>
                        <a:pt x="1733059" y="0"/>
                        <a:pt x="1958325" y="225266"/>
                        <a:pt x="1958325" y="503146"/>
                      </a:cubicBezTo>
                      <a:lnTo>
                        <a:pt x="1954515" y="645235"/>
                      </a:lnTo>
                      <a:lnTo>
                        <a:pt x="0" y="1353030"/>
                      </a:lnTo>
                      <a:lnTo>
                        <a:pt x="7605" y="503146"/>
                      </a:lnTo>
                      <a:cubicBezTo>
                        <a:pt x="7605" y="225266"/>
                        <a:pt x="232871" y="0"/>
                        <a:pt x="51075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ound Same Side Corner Rectangle 1"/>
                <p:cNvSpPr/>
                <p:nvPr/>
              </p:nvSpPr>
              <p:spPr>
                <a:xfrm flipV="1">
                  <a:off x="6512883" y="5177649"/>
                  <a:ext cx="1489982" cy="731520"/>
                </a:xfrm>
                <a:prstGeom prst="round2SameRect">
                  <a:avLst>
                    <a:gd name="adj1" fmla="val 28979"/>
                    <a:gd name="adj2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6" name="TextBox 85"/>
            <p:cNvSpPr txBox="1"/>
            <p:nvPr/>
          </p:nvSpPr>
          <p:spPr>
            <a:xfrm>
              <a:off x="1220958" y="3923712"/>
              <a:ext cx="1244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EDSC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1405438" y="4462731"/>
              <a:ext cx="958467" cy="870332"/>
            </a:xfrm>
            <a:prstGeom prst="ellipse">
              <a:avLst/>
            </a:prstGeom>
            <a:solidFill>
              <a:srgbClr val="51A4BB"/>
            </a:solidFill>
            <a:ln>
              <a:solidFill>
                <a:schemeClr val="bg1"/>
              </a:solidFill>
            </a:ln>
            <a:sp3d z="107950" extrusionH="127000">
              <a:bevelT w="25400" h="254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6813" tIns="196813" rIns="196813" bIns="196813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366697" y="4643987"/>
              <a:ext cx="10622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Management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611137" y="1071287"/>
              <a:ext cx="1244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Cumulus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024808" y="3921300"/>
              <a:ext cx="1244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CMR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763465" y="2966475"/>
              <a:ext cx="1244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GIBS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737035" y="3510596"/>
              <a:ext cx="1062285" cy="870332"/>
              <a:chOff x="1519097" y="4386531"/>
              <a:chExt cx="1062285" cy="870332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1557838" y="4386531"/>
                <a:ext cx="958467" cy="870332"/>
              </a:xfrm>
              <a:prstGeom prst="ellipse">
                <a:avLst/>
              </a:prstGeom>
              <a:solidFill>
                <a:srgbClr val="51A4BB"/>
              </a:solidFill>
              <a:ln>
                <a:solidFill>
                  <a:schemeClr val="bg1"/>
                </a:solidFill>
              </a:ln>
              <a:sp3d z="107950" extrusionH="127000">
                <a:bevelT w="25400" h="254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6813" tIns="196813" rIns="196813" bIns="196813" numCol="1" spcCol="1270" anchor="ctr" anchorCtr="0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1519097" y="4567787"/>
                <a:ext cx="10622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Distribution</a:t>
                </a:r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6737034" y="4456799"/>
              <a:ext cx="1062285" cy="870332"/>
              <a:chOff x="1519097" y="4386531"/>
              <a:chExt cx="1062285" cy="870332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1557838" y="4386531"/>
                <a:ext cx="958467" cy="870332"/>
              </a:xfrm>
              <a:prstGeom prst="ellipse">
                <a:avLst/>
              </a:prstGeom>
              <a:solidFill>
                <a:srgbClr val="51A4BB"/>
              </a:solidFill>
              <a:ln>
                <a:solidFill>
                  <a:schemeClr val="bg1"/>
                </a:solidFill>
              </a:ln>
              <a:sp3d z="107950" extrusionH="127000">
                <a:bevelT w="25400" h="254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6813" tIns="196813" rIns="196813" bIns="196813" numCol="1" spcCol="1270" anchor="ctr" anchorCtr="0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519097" y="4567787"/>
                <a:ext cx="10622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Management</a:t>
                </a:r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6715301" y="2576144"/>
              <a:ext cx="1062285" cy="870332"/>
              <a:chOff x="1519097" y="4386531"/>
              <a:chExt cx="1062285" cy="870332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1557838" y="4386531"/>
                <a:ext cx="958467" cy="870332"/>
              </a:xfrm>
              <a:prstGeom prst="ellipse">
                <a:avLst/>
              </a:prstGeom>
              <a:solidFill>
                <a:srgbClr val="51A4BB"/>
              </a:solidFill>
              <a:ln>
                <a:solidFill>
                  <a:schemeClr val="bg1"/>
                </a:solidFill>
              </a:ln>
              <a:sp3d z="107950" extrusionH="127000">
                <a:bevelT w="25400" h="254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6813" tIns="196813" rIns="196813" bIns="196813" numCol="1" spcCol="1270" anchor="ctr" anchorCtr="0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519097" y="4567787"/>
                <a:ext cx="10622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</a:t>
                </a:r>
              </a:p>
              <a:p>
                <a:pPr algn="ctr"/>
                <a:r>
                  <a:rPr lang="en-US" sz="11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Archive</a:t>
                </a:r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6706248" y="1630523"/>
              <a:ext cx="1062285" cy="870332"/>
              <a:chOff x="1519097" y="4376906"/>
              <a:chExt cx="1062285" cy="870332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1557838" y="4376906"/>
                <a:ext cx="958467" cy="870332"/>
              </a:xfrm>
              <a:prstGeom prst="ellipse">
                <a:avLst/>
              </a:prstGeom>
              <a:solidFill>
                <a:srgbClr val="51A4BB"/>
              </a:solidFill>
              <a:ln>
                <a:solidFill>
                  <a:schemeClr val="bg1"/>
                </a:solidFill>
              </a:ln>
              <a:sp3d z="107950" extrusionH="127000">
                <a:bevelT w="25400" h="254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6813" tIns="196813" rIns="196813" bIns="196813" numCol="1" spcCol="1270" anchor="ctr" anchorCtr="0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519097" y="4567787"/>
                <a:ext cx="10622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</a:t>
                </a:r>
              </a:p>
              <a:p>
                <a:pPr algn="ctr"/>
                <a:r>
                  <a:rPr lang="en-US" sz="11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Ingest</a:t>
                </a:r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3" name="Rectangle 102"/>
            <p:cNvSpPr/>
            <p:nvPr/>
          </p:nvSpPr>
          <p:spPr bwMode="auto">
            <a:xfrm>
              <a:off x="6529738" y="5434898"/>
              <a:ext cx="14746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Arial" panose="020B0604020202020204" pitchFamily="34" charset="0"/>
                </a:rPr>
                <a:t>Prototype addressing core EOSDIS </a:t>
              </a:r>
              <a:r>
                <a:rPr lang="en-US" sz="12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cs typeface="Arial" panose="020B0604020202020204" pitchFamily="34" charset="0"/>
                </a:rPr>
                <a:t>DAAC</a:t>
              </a:r>
              <a:endPara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4912917" y="3515188"/>
              <a:ext cx="1062285" cy="870332"/>
              <a:chOff x="1541957" y="4375101"/>
              <a:chExt cx="1062285" cy="870332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1580698" y="4375101"/>
                <a:ext cx="958467" cy="870332"/>
              </a:xfrm>
              <a:prstGeom prst="ellipse">
                <a:avLst/>
              </a:prstGeom>
              <a:solidFill>
                <a:srgbClr val="51A4BB"/>
              </a:solidFill>
              <a:ln>
                <a:solidFill>
                  <a:schemeClr val="bg1"/>
                </a:solidFill>
              </a:ln>
              <a:sp3d z="107950" extrusionH="127000">
                <a:bevelT w="25400" h="254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6813" tIns="196813" rIns="196813" bIns="196813" numCol="1" spcCol="1270" anchor="ctr" anchorCtr="0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541957" y="4567787"/>
                <a:ext cx="10622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Distribution</a:t>
                </a:r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128972" y="4458583"/>
              <a:ext cx="1062285" cy="870332"/>
              <a:chOff x="1519097" y="4386531"/>
              <a:chExt cx="1062285" cy="870332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1557838" y="4386531"/>
                <a:ext cx="958467" cy="870332"/>
              </a:xfrm>
              <a:prstGeom prst="ellipse">
                <a:avLst/>
              </a:prstGeom>
              <a:solidFill>
                <a:srgbClr val="51A4BB"/>
              </a:solidFill>
              <a:ln>
                <a:solidFill>
                  <a:schemeClr val="bg1"/>
                </a:solidFill>
              </a:ln>
              <a:sp3d z="107950" extrusionH="127000">
                <a:bevelT w="25400" h="254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6813" tIns="196813" rIns="196813" bIns="196813" numCol="1" spcCol="1270" anchor="ctr" anchorCtr="0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519097" y="4567787"/>
                <a:ext cx="10622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Management</a:t>
                </a:r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4922849" y="4459514"/>
              <a:ext cx="1062285" cy="870332"/>
              <a:chOff x="1519097" y="4386531"/>
              <a:chExt cx="1062285" cy="870332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1557838" y="4386531"/>
                <a:ext cx="958467" cy="870332"/>
              </a:xfrm>
              <a:prstGeom prst="ellipse">
                <a:avLst/>
              </a:prstGeom>
              <a:solidFill>
                <a:srgbClr val="51A4BB"/>
              </a:solidFill>
              <a:ln>
                <a:solidFill>
                  <a:schemeClr val="bg1"/>
                </a:solidFill>
              </a:ln>
              <a:sp3d z="107950" extrusionH="127000">
                <a:bevelT w="25400" h="254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6813" tIns="196813" rIns="196813" bIns="196813" numCol="1" spcCol="1270" anchor="ctr" anchorCtr="0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519097" y="4567787"/>
                <a:ext cx="10622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Management</a:t>
                </a:r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4" name="Rectangle 113"/>
            <p:cNvSpPr/>
            <p:nvPr/>
          </p:nvSpPr>
          <p:spPr bwMode="auto">
            <a:xfrm>
              <a:off x="1147355" y="5527230"/>
              <a:ext cx="14746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cs typeface="Arial" panose="020B0604020202020204" pitchFamily="34" charset="0"/>
                </a:rPr>
                <a:t>Earthdata Search Client, data search</a:t>
              </a:r>
              <a:endPara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2946235" y="5510171"/>
              <a:ext cx="14746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cs typeface="Arial" panose="020B0604020202020204" pitchFamily="34" charset="0"/>
                </a:rPr>
                <a:t>Common </a:t>
              </a:r>
              <a:r>
                <a:rPr lang="en-US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Arial" panose="020B0604020202020204" pitchFamily="34" charset="0"/>
                </a:rPr>
                <a:t>Metadata Repository</a:t>
              </a: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4747654" y="5527230"/>
              <a:ext cx="14746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cs typeface="Arial" panose="020B0604020202020204" pitchFamily="34" charset="0"/>
                </a:rPr>
                <a:t>Global Imagery Browse Services</a:t>
              </a:r>
              <a:endPara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274655" y="1766365"/>
            <a:ext cx="5516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Mapping EOSDIS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t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echnical foundational capabilities to ExCEL project prototype activates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6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2301176" y="6343745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pic>
        <p:nvPicPr>
          <p:cNvPr id="58" name="Shape 129" descr="NASA Logo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20822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51419" y="109728"/>
            <a:ext cx="9141349" cy="674827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1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74789" y="254000"/>
            <a:ext cx="7969211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ExCEL Business Foundational Capabilities</a:t>
            </a:r>
          </a:p>
        </p:txBody>
      </p:sp>
      <p:grpSp>
        <p:nvGrpSpPr>
          <p:cNvPr id="146" name="Group 9"/>
          <p:cNvGrpSpPr>
            <a:grpSpLocks/>
          </p:cNvGrpSpPr>
          <p:nvPr/>
        </p:nvGrpSpPr>
        <p:grpSpPr bwMode="auto">
          <a:xfrm>
            <a:off x="34783" y="3211339"/>
            <a:ext cx="5473207" cy="1052280"/>
            <a:chOff x="6691675" y="2083006"/>
            <a:chExt cx="2562844" cy="1026199"/>
          </a:xfrm>
        </p:grpSpPr>
        <p:sp>
          <p:nvSpPr>
            <p:cNvPr id="159" name="Rectangle 158"/>
            <p:cNvSpPr/>
            <p:nvPr/>
          </p:nvSpPr>
          <p:spPr>
            <a:xfrm>
              <a:off x="6691675" y="2343827"/>
              <a:ext cx="2559882" cy="765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Establish governance processes between </a:t>
              </a:r>
              <a:r>
                <a:rPr 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EOSDIS, stakeholders, and partners </a:t>
              </a:r>
              <a:r>
                <a: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to effectively govern the centralized cloud platform for the EOSDIS enterprise</a:t>
              </a:r>
            </a:p>
          </p:txBody>
        </p:sp>
        <p:sp>
          <p:nvSpPr>
            <p:cNvPr id="160" name="TextBox 26"/>
            <p:cNvSpPr txBox="1">
              <a:spLocks noChangeArrowheads="1"/>
            </p:cNvSpPr>
            <p:nvPr/>
          </p:nvSpPr>
          <p:spPr bwMode="auto">
            <a:xfrm>
              <a:off x="7348368" y="2083006"/>
              <a:ext cx="1906151" cy="360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b="1" dirty="0">
                  <a:solidFill>
                    <a:srgbClr val="73624D"/>
                  </a:solidFill>
                  <a:cs typeface="Arial" panose="020B0604020202020204" pitchFamily="34" charset="0"/>
                </a:rPr>
                <a:t>Enterprise Governance</a:t>
              </a:r>
            </a:p>
          </p:txBody>
        </p:sp>
      </p:grpSp>
      <p:grpSp>
        <p:nvGrpSpPr>
          <p:cNvPr id="147" name="Group 10"/>
          <p:cNvGrpSpPr>
            <a:grpSpLocks/>
          </p:cNvGrpSpPr>
          <p:nvPr/>
        </p:nvGrpSpPr>
        <p:grpSpPr bwMode="auto">
          <a:xfrm>
            <a:off x="-107078" y="2296421"/>
            <a:ext cx="5933580" cy="820881"/>
            <a:chOff x="55042" y="2094623"/>
            <a:chExt cx="2698716" cy="800536"/>
          </a:xfrm>
        </p:grpSpPr>
        <p:sp>
          <p:nvSpPr>
            <p:cNvPr id="157" name="Rectangle 156"/>
            <p:cNvSpPr/>
            <p:nvPr/>
          </p:nvSpPr>
          <p:spPr>
            <a:xfrm>
              <a:off x="55042" y="2354892"/>
              <a:ext cx="2692334" cy="540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Automated monitoring </a:t>
              </a:r>
              <a:r>
                <a:rPr 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&amp; management </a:t>
              </a:r>
              <a:r>
                <a: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tools unifying IT, security, and financial resources across the </a:t>
              </a:r>
              <a:r>
                <a:rPr 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EOSDIS cloud platform</a:t>
              </a:r>
              <a:endPara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8" name="TextBox 24"/>
            <p:cNvSpPr txBox="1">
              <a:spLocks noChangeArrowheads="1"/>
            </p:cNvSpPr>
            <p:nvPr/>
          </p:nvSpPr>
          <p:spPr bwMode="auto">
            <a:xfrm>
              <a:off x="753431" y="2094623"/>
              <a:ext cx="2000327" cy="360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b="1" dirty="0">
                  <a:solidFill>
                    <a:srgbClr val="5C6E56"/>
                  </a:solidFill>
                  <a:cs typeface="Arial" panose="020B0604020202020204" pitchFamily="34" charset="0"/>
                </a:rPr>
                <a:t>Cloud Resource Management Tools</a:t>
              </a:r>
            </a:p>
          </p:txBody>
        </p:sp>
      </p:grpSp>
      <p:grpSp>
        <p:nvGrpSpPr>
          <p:cNvPr id="149" name="Group 13"/>
          <p:cNvGrpSpPr>
            <a:grpSpLocks/>
          </p:cNvGrpSpPr>
          <p:nvPr/>
        </p:nvGrpSpPr>
        <p:grpSpPr bwMode="auto">
          <a:xfrm>
            <a:off x="462140" y="4343629"/>
            <a:ext cx="5338418" cy="1040491"/>
            <a:chOff x="6326839" y="2177413"/>
            <a:chExt cx="2680874" cy="1014703"/>
          </a:xfrm>
        </p:grpSpPr>
        <p:sp>
          <p:nvSpPr>
            <p:cNvPr id="153" name="Rectangle 152"/>
            <p:cNvSpPr/>
            <p:nvPr/>
          </p:nvSpPr>
          <p:spPr>
            <a:xfrm>
              <a:off x="6326839" y="2426738"/>
              <a:ext cx="2680874" cy="765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Through governance, business management, and established tools develop procedures to operate </a:t>
              </a:r>
              <a:r>
                <a:rPr 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EOSDIS in </a:t>
              </a:r>
              <a:r>
                <a: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 centralized cloud platform</a:t>
              </a:r>
            </a:p>
          </p:txBody>
        </p:sp>
        <p:sp>
          <p:nvSpPr>
            <p:cNvPr id="154" name="TextBox 18"/>
            <p:cNvSpPr txBox="1">
              <a:spLocks noChangeArrowheads="1"/>
            </p:cNvSpPr>
            <p:nvPr/>
          </p:nvSpPr>
          <p:spPr bwMode="auto">
            <a:xfrm>
              <a:off x="7109053" y="2177413"/>
              <a:ext cx="1898054" cy="360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b="1" dirty="0">
                  <a:solidFill>
                    <a:srgbClr val="72564E"/>
                  </a:solidFill>
                  <a:cs typeface="Arial" panose="020B0604020202020204" pitchFamily="34" charset="0"/>
                </a:rPr>
                <a:t>Standard Operating Procedures</a:t>
              </a:r>
            </a:p>
          </p:txBody>
        </p:sp>
      </p:grpSp>
      <p:grpSp>
        <p:nvGrpSpPr>
          <p:cNvPr id="150" name="Group 14"/>
          <p:cNvGrpSpPr>
            <a:grpSpLocks/>
          </p:cNvGrpSpPr>
          <p:nvPr/>
        </p:nvGrpSpPr>
        <p:grpSpPr bwMode="auto">
          <a:xfrm>
            <a:off x="73155" y="5467692"/>
            <a:ext cx="6253568" cy="782395"/>
            <a:chOff x="5801799" y="2370673"/>
            <a:chExt cx="3154363" cy="763003"/>
          </a:xfrm>
        </p:grpSpPr>
        <p:sp>
          <p:nvSpPr>
            <p:cNvPr id="151" name="Rectangle 150"/>
            <p:cNvSpPr/>
            <p:nvPr/>
          </p:nvSpPr>
          <p:spPr>
            <a:xfrm>
              <a:off x="5801799" y="2593409"/>
              <a:ext cx="3154363" cy="540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Establish resources and new business processes to effectively manage a centralized cloud platform at </a:t>
              </a:r>
              <a:r>
                <a:rPr 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ESDIS for </a:t>
              </a:r>
              <a:r>
                <a: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the EOSDIS enterprise </a:t>
              </a:r>
            </a:p>
          </p:txBody>
        </p:sp>
        <p:sp>
          <p:nvSpPr>
            <p:cNvPr id="152" name="TextBox 16"/>
            <p:cNvSpPr txBox="1">
              <a:spLocks noChangeArrowheads="1"/>
            </p:cNvSpPr>
            <p:nvPr/>
          </p:nvSpPr>
          <p:spPr bwMode="auto">
            <a:xfrm>
              <a:off x="7426740" y="2370673"/>
              <a:ext cx="1529422" cy="360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b="1" dirty="0">
                  <a:solidFill>
                    <a:srgbClr val="996449"/>
                  </a:solidFill>
                  <a:cs typeface="Arial" panose="020B0604020202020204" pitchFamily="34" charset="0"/>
                </a:rPr>
                <a:t>Business Management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82693" y="1087854"/>
            <a:ext cx="6578953" cy="1122906"/>
            <a:chOff x="-82693" y="1087854"/>
            <a:chExt cx="6578953" cy="1122906"/>
          </a:xfrm>
        </p:grpSpPr>
        <p:grpSp>
          <p:nvGrpSpPr>
            <p:cNvPr id="148" name="Group 11"/>
            <p:cNvGrpSpPr>
              <a:grpSpLocks/>
            </p:cNvGrpSpPr>
            <p:nvPr/>
          </p:nvGrpSpPr>
          <p:grpSpPr bwMode="auto">
            <a:xfrm>
              <a:off x="-82693" y="1158907"/>
              <a:ext cx="6460207" cy="1051853"/>
              <a:chOff x="-625680" y="1835218"/>
              <a:chExt cx="3403515" cy="1025783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-625680" y="2095623"/>
                <a:ext cx="3403515" cy="765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defRPr/>
                </a:pPr>
                <a:r>
                  <a:rPr lang="en-US" sz="15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A Forrester assessment and justification analysis </a:t>
                </a:r>
                <a:r>
                  <a:rPr 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of evolving into a</a:t>
                </a:r>
                <a:r>
                  <a:rPr lang="en-US" sz="15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cloud focused </a:t>
                </a:r>
                <a:r>
                  <a:rPr lang="en-US" sz="15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infrastructure base on </a:t>
                </a:r>
                <a:r>
                  <a:rPr 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four </a:t>
                </a:r>
                <a:r>
                  <a:rPr lang="en-US" sz="15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elements</a:t>
                </a:r>
                <a:r>
                  <a:rPr 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: benefits, costs, risks, and </a:t>
                </a:r>
                <a:r>
                  <a:rPr lang="en-US" sz="15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flexibility</a:t>
                </a:r>
                <a:endPara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6" name="TextBox 22"/>
              <p:cNvSpPr txBox="1">
                <a:spLocks noChangeArrowheads="1"/>
              </p:cNvSpPr>
              <p:nvPr/>
            </p:nvSpPr>
            <p:spPr bwMode="auto">
              <a:xfrm>
                <a:off x="1177033" y="1835218"/>
                <a:ext cx="1597440" cy="360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r"/>
                <a:r>
                  <a:rPr lang="en-US" altLang="en-US" b="1" dirty="0">
                    <a:solidFill>
                      <a:srgbClr val="594B59"/>
                    </a:solidFill>
                    <a:cs typeface="Arial" panose="020B0604020202020204" pitchFamily="34" charset="0"/>
                  </a:rPr>
                  <a:t>Total Economic Impact</a:t>
                </a:r>
              </a:p>
            </p:txBody>
          </p:sp>
        </p:grpSp>
        <p:sp>
          <p:nvSpPr>
            <p:cNvPr id="171" name="Rectangle 126"/>
            <p:cNvSpPr>
              <a:spLocks noChangeArrowheads="1"/>
            </p:cNvSpPr>
            <p:nvPr/>
          </p:nvSpPr>
          <p:spPr bwMode="auto">
            <a:xfrm>
              <a:off x="6181935" y="1087854"/>
              <a:ext cx="314325" cy="20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dirty="0">
                  <a:solidFill>
                    <a:srgbClr val="594B59"/>
                  </a:solidFill>
                  <a:cs typeface="Arial" panose="020B0604020202020204" pitchFamily="34" charset="0"/>
                </a:rPr>
                <a:t>TM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61513" y="1715253"/>
            <a:ext cx="3259306" cy="4226295"/>
            <a:chOff x="5093272" y="1484851"/>
            <a:chExt cx="3498850" cy="4549161"/>
          </a:xfrm>
        </p:grpSpPr>
        <p:grpSp>
          <p:nvGrpSpPr>
            <p:cNvPr id="101" name="Group 6"/>
            <p:cNvGrpSpPr>
              <a:grpSpLocks/>
            </p:cNvGrpSpPr>
            <p:nvPr/>
          </p:nvGrpSpPr>
          <p:grpSpPr bwMode="auto">
            <a:xfrm>
              <a:off x="5093272" y="1484851"/>
              <a:ext cx="3498850" cy="4549161"/>
              <a:chOff x="5504751" y="1547225"/>
              <a:chExt cx="3499550" cy="4437439"/>
            </a:xfrm>
          </p:grpSpPr>
          <p:grpSp>
            <p:nvGrpSpPr>
              <p:cNvPr id="102" name="Group 29"/>
              <p:cNvGrpSpPr>
                <a:grpSpLocks/>
              </p:cNvGrpSpPr>
              <p:nvPr/>
            </p:nvGrpSpPr>
            <p:grpSpPr bwMode="auto">
              <a:xfrm>
                <a:off x="5504751" y="1547225"/>
                <a:ext cx="1805254" cy="4437439"/>
                <a:chOff x="5504751" y="1547225"/>
                <a:chExt cx="1805254" cy="4437439"/>
              </a:xfrm>
            </p:grpSpPr>
            <p:grpSp>
              <p:nvGrpSpPr>
                <p:cNvPr id="116" name="Group 43"/>
                <p:cNvGrpSpPr>
                  <a:grpSpLocks/>
                </p:cNvGrpSpPr>
                <p:nvPr/>
              </p:nvGrpSpPr>
              <p:grpSpPr bwMode="auto">
                <a:xfrm>
                  <a:off x="5742020" y="2355724"/>
                  <a:ext cx="975322" cy="897441"/>
                  <a:chOff x="5674174" y="2291073"/>
                  <a:chExt cx="975322" cy="897441"/>
                </a:xfrm>
              </p:grpSpPr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5674174" y="2291073"/>
                    <a:ext cx="975322" cy="897441"/>
                    <a:chOff x="5674174" y="2291073"/>
                    <a:chExt cx="975322" cy="897441"/>
                  </a:xfrm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43" name="Freeform 142"/>
                    <p:cNvSpPr/>
                    <p:nvPr/>
                  </p:nvSpPr>
                  <p:spPr>
                    <a:xfrm rot="5400000" flipV="1">
                      <a:off x="5713114" y="2252133"/>
                      <a:ext cx="897441" cy="975322"/>
                    </a:xfrm>
                    <a:custGeom>
                      <a:avLst/>
                      <a:gdLst>
                        <a:gd name="connsiteX0" fmla="*/ 524726 w 1026922"/>
                        <a:gd name="connsiteY0" fmla="*/ 72 h 1116040"/>
                        <a:gd name="connsiteX1" fmla="*/ 927975 w 1026922"/>
                        <a:gd name="connsiteY1" fmla="*/ 207488 h 1116040"/>
                        <a:gd name="connsiteX2" fmla="*/ 854470 w 1026922"/>
                        <a:gd name="connsiteY2" fmla="*/ 892837 h 1116040"/>
                        <a:gd name="connsiteX3" fmla="*/ 873154 w 1026922"/>
                        <a:gd name="connsiteY3" fmla="*/ 1116040 h 1116040"/>
                        <a:gd name="connsiteX4" fmla="*/ 685853 w 1026922"/>
                        <a:gd name="connsiteY4" fmla="*/ 993325 h 1116040"/>
                        <a:gd name="connsiteX5" fmla="*/ 48279 w 1026922"/>
                        <a:gd name="connsiteY5" fmla="*/ 731342 h 1116040"/>
                        <a:gd name="connsiteX6" fmla="*/ 252013 w 1026922"/>
                        <a:gd name="connsiteY6" fmla="*/ 72945 h 1116040"/>
                        <a:gd name="connsiteX7" fmla="*/ 524726 w 1026922"/>
                        <a:gd name="connsiteY7" fmla="*/ 72 h 1116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26922" h="1116040">
                          <a:moveTo>
                            <a:pt x="524726" y="72"/>
                          </a:moveTo>
                          <a:cubicBezTo>
                            <a:pt x="679666" y="2654"/>
                            <a:pt x="830485" y="75058"/>
                            <a:pt x="927975" y="207488"/>
                          </a:cubicBezTo>
                          <a:cubicBezTo>
                            <a:pt x="1084164" y="419654"/>
                            <a:pt x="1052337" y="716400"/>
                            <a:pt x="854470" y="892837"/>
                          </a:cubicBezTo>
                          <a:lnTo>
                            <a:pt x="873154" y="1116040"/>
                          </a:lnTo>
                          <a:lnTo>
                            <a:pt x="685853" y="993325"/>
                          </a:lnTo>
                          <a:cubicBezTo>
                            <a:pt x="436422" y="1083426"/>
                            <a:pt x="160298" y="969965"/>
                            <a:pt x="48279" y="731342"/>
                          </a:cubicBezTo>
                          <a:cubicBezTo>
                            <a:pt x="-63479" y="493277"/>
                            <a:pt x="24661" y="208440"/>
                            <a:pt x="252013" y="72945"/>
                          </a:cubicBezTo>
                          <a:cubicBezTo>
                            <a:pt x="337315" y="22108"/>
                            <a:pt x="431763" y="-1478"/>
                            <a:pt x="524726" y="72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24000">
                          <a:srgbClr val="ECECEC"/>
                        </a:gs>
                        <a:gs pos="100000">
                          <a:srgbClr val="DCDCDC"/>
                        </a:gs>
                      </a:gsLst>
                      <a:lin ang="13800000" scaled="0"/>
                      <a:tileRect/>
                    </a:gra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4" name="Oval 143"/>
                    <p:cNvSpPr/>
                    <p:nvPr/>
                  </p:nvSpPr>
                  <p:spPr>
                    <a:xfrm rot="7341199" flipV="1">
                      <a:off x="5777050" y="2394033"/>
                      <a:ext cx="691577" cy="691579"/>
                    </a:xfrm>
                    <a:prstGeom prst="ellipse">
                      <a:avLst/>
                    </a:prstGeom>
                    <a:gradFill>
                      <a:gsLst>
                        <a:gs pos="24000">
                          <a:srgbClr val="ECECEC"/>
                        </a:gs>
                        <a:gs pos="100000">
                          <a:srgbClr val="DCDCDC"/>
                        </a:gs>
                      </a:gsLst>
                      <a:lin ang="0" scaled="0"/>
                    </a:gradFill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39" name="Group 138"/>
                  <p:cNvGrpSpPr/>
                  <p:nvPr/>
                </p:nvGrpSpPr>
                <p:grpSpPr>
                  <a:xfrm rot="5400000" flipV="1">
                    <a:off x="5930119" y="2543294"/>
                    <a:ext cx="405854" cy="408326"/>
                    <a:chOff x="2617639" y="1062466"/>
                    <a:chExt cx="5592965" cy="5627146"/>
                  </a:xfrm>
                  <a:solidFill>
                    <a:srgbClr val="5C6E56"/>
                  </a:solidFill>
                  <a:effectLst/>
                </p:grpSpPr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4234668" y="2719144"/>
                      <a:ext cx="2334248" cy="2317030"/>
                    </a:xfrm>
                    <a:custGeom>
                      <a:avLst/>
                      <a:gdLst>
                        <a:gd name="connsiteX0" fmla="*/ 1173387 w 2334255"/>
                        <a:gd name="connsiteY0" fmla="*/ 891273 h 2317034"/>
                        <a:gd name="connsiteX1" fmla="*/ 909614 w 2334255"/>
                        <a:gd name="connsiteY1" fmla="*/ 1154313 h 2317034"/>
                        <a:gd name="connsiteX2" fmla="*/ 1173387 w 2334255"/>
                        <a:gd name="connsiteY2" fmla="*/ 1417353 h 2317034"/>
                        <a:gd name="connsiteX3" fmla="*/ 1437160 w 2334255"/>
                        <a:gd name="connsiteY3" fmla="*/ 1154313 h 2317034"/>
                        <a:gd name="connsiteX4" fmla="*/ 1173387 w 2334255"/>
                        <a:gd name="connsiteY4" fmla="*/ 891273 h 2317034"/>
                        <a:gd name="connsiteX5" fmla="*/ 940186 w 2334255"/>
                        <a:gd name="connsiteY5" fmla="*/ 0 h 2317034"/>
                        <a:gd name="connsiteX6" fmla="*/ 1411288 w 2334255"/>
                        <a:gd name="connsiteY6" fmla="*/ 0 h 2317034"/>
                        <a:gd name="connsiteX7" fmla="*/ 1411288 w 2334255"/>
                        <a:gd name="connsiteY7" fmla="*/ 383639 h 2317034"/>
                        <a:gd name="connsiteX8" fmla="*/ 1413816 w 2334255"/>
                        <a:gd name="connsiteY8" fmla="*/ 384287 h 2317034"/>
                        <a:gd name="connsiteX9" fmla="*/ 1488099 w 2334255"/>
                        <a:gd name="connsiteY9" fmla="*/ 411399 h 2317034"/>
                        <a:gd name="connsiteX10" fmla="*/ 1533435 w 2334255"/>
                        <a:gd name="connsiteY10" fmla="*/ 435938 h 2317034"/>
                        <a:gd name="connsiteX11" fmla="*/ 1836305 w 2334255"/>
                        <a:gd name="connsiteY11" fmla="*/ 133068 h 2317034"/>
                        <a:gd name="connsiteX12" fmla="*/ 2199593 w 2334255"/>
                        <a:gd name="connsiteY12" fmla="*/ 496356 h 2317034"/>
                        <a:gd name="connsiteX13" fmla="*/ 1896202 w 2334255"/>
                        <a:gd name="connsiteY13" fmla="*/ 799747 h 2317034"/>
                        <a:gd name="connsiteX14" fmla="*/ 1918370 w 2334255"/>
                        <a:gd name="connsiteY14" fmla="*/ 840475 h 2317034"/>
                        <a:gd name="connsiteX15" fmla="*/ 1945558 w 2334255"/>
                        <a:gd name="connsiteY15" fmla="*/ 914552 h 2317034"/>
                        <a:gd name="connsiteX16" fmla="*/ 1948956 w 2334255"/>
                        <a:gd name="connsiteY16" fmla="*/ 927731 h 2317034"/>
                        <a:gd name="connsiteX17" fmla="*/ 2334255 w 2334255"/>
                        <a:gd name="connsiteY17" fmla="*/ 927731 h 2317034"/>
                        <a:gd name="connsiteX18" fmla="*/ 2334255 w 2334255"/>
                        <a:gd name="connsiteY18" fmla="*/ 1383586 h 2317034"/>
                        <a:gd name="connsiteX19" fmla="*/ 1948262 w 2334255"/>
                        <a:gd name="connsiteY19" fmla="*/ 1383586 h 2317034"/>
                        <a:gd name="connsiteX20" fmla="*/ 1945558 w 2334255"/>
                        <a:gd name="connsiteY20" fmla="*/ 1394074 h 2317034"/>
                        <a:gd name="connsiteX21" fmla="*/ 1918370 w 2334255"/>
                        <a:gd name="connsiteY21" fmla="*/ 1468152 h 2317034"/>
                        <a:gd name="connsiteX22" fmla="*/ 1893705 w 2334255"/>
                        <a:gd name="connsiteY22" fmla="*/ 1513465 h 2317034"/>
                        <a:gd name="connsiteX23" fmla="*/ 2199593 w 2334255"/>
                        <a:gd name="connsiteY23" fmla="*/ 1819353 h 2317034"/>
                        <a:gd name="connsiteX24" fmla="*/ 1836305 w 2334255"/>
                        <a:gd name="connsiteY24" fmla="*/ 2182641 h 2317034"/>
                        <a:gd name="connsiteX25" fmla="*/ 1528839 w 2334255"/>
                        <a:gd name="connsiteY25" fmla="*/ 1875175 h 2317034"/>
                        <a:gd name="connsiteX26" fmla="*/ 1488099 w 2334255"/>
                        <a:gd name="connsiteY26" fmla="*/ 1897227 h 2317034"/>
                        <a:gd name="connsiteX27" fmla="*/ 1413816 w 2334255"/>
                        <a:gd name="connsiteY27" fmla="*/ 1924340 h 2317034"/>
                        <a:gd name="connsiteX28" fmla="*/ 1411288 w 2334255"/>
                        <a:gd name="connsiteY28" fmla="*/ 1924988 h 2317034"/>
                        <a:gd name="connsiteX29" fmla="*/ 1411288 w 2334255"/>
                        <a:gd name="connsiteY29" fmla="*/ 2317034 h 2317034"/>
                        <a:gd name="connsiteX30" fmla="*/ 940186 w 2334255"/>
                        <a:gd name="connsiteY30" fmla="*/ 2317034 h 2317034"/>
                        <a:gd name="connsiteX31" fmla="*/ 940186 w 2334255"/>
                        <a:gd name="connsiteY31" fmla="*/ 1926193 h 2317034"/>
                        <a:gd name="connsiteX32" fmla="*/ 932958 w 2334255"/>
                        <a:gd name="connsiteY32" fmla="*/ 1924340 h 2317034"/>
                        <a:gd name="connsiteX33" fmla="*/ 858675 w 2334255"/>
                        <a:gd name="connsiteY33" fmla="*/ 1897227 h 2317034"/>
                        <a:gd name="connsiteX34" fmla="*/ 819777 w 2334255"/>
                        <a:gd name="connsiteY34" fmla="*/ 1876172 h 2317034"/>
                        <a:gd name="connsiteX35" fmla="*/ 513308 w 2334255"/>
                        <a:gd name="connsiteY35" fmla="*/ 2182641 h 2317034"/>
                        <a:gd name="connsiteX36" fmla="*/ 150020 w 2334255"/>
                        <a:gd name="connsiteY36" fmla="*/ 1819353 h 2317034"/>
                        <a:gd name="connsiteX37" fmla="*/ 454069 w 2334255"/>
                        <a:gd name="connsiteY37" fmla="*/ 1515304 h 2317034"/>
                        <a:gd name="connsiteX38" fmla="*/ 428404 w 2334255"/>
                        <a:gd name="connsiteY38" fmla="*/ 1468152 h 2317034"/>
                        <a:gd name="connsiteX39" fmla="*/ 401216 w 2334255"/>
                        <a:gd name="connsiteY39" fmla="*/ 1394074 h 2317034"/>
                        <a:gd name="connsiteX40" fmla="*/ 398512 w 2334255"/>
                        <a:gd name="connsiteY40" fmla="*/ 1383586 h 2317034"/>
                        <a:gd name="connsiteX41" fmla="*/ 0 w 2334255"/>
                        <a:gd name="connsiteY41" fmla="*/ 1383586 h 2317034"/>
                        <a:gd name="connsiteX42" fmla="*/ 0 w 2334255"/>
                        <a:gd name="connsiteY42" fmla="*/ 927731 h 2317034"/>
                        <a:gd name="connsiteX43" fmla="*/ 397818 w 2334255"/>
                        <a:gd name="connsiteY43" fmla="*/ 927731 h 2317034"/>
                        <a:gd name="connsiteX44" fmla="*/ 401216 w 2334255"/>
                        <a:gd name="connsiteY44" fmla="*/ 914552 h 2317034"/>
                        <a:gd name="connsiteX45" fmla="*/ 428404 w 2334255"/>
                        <a:gd name="connsiteY45" fmla="*/ 840475 h 2317034"/>
                        <a:gd name="connsiteX46" fmla="*/ 451573 w 2334255"/>
                        <a:gd name="connsiteY46" fmla="*/ 797909 h 2317034"/>
                        <a:gd name="connsiteX47" fmla="*/ 150020 w 2334255"/>
                        <a:gd name="connsiteY47" fmla="*/ 496356 h 2317034"/>
                        <a:gd name="connsiteX48" fmla="*/ 513308 w 2334255"/>
                        <a:gd name="connsiteY48" fmla="*/ 133068 h 2317034"/>
                        <a:gd name="connsiteX49" fmla="*/ 815181 w 2334255"/>
                        <a:gd name="connsiteY49" fmla="*/ 434941 h 2317034"/>
                        <a:gd name="connsiteX50" fmla="*/ 858675 w 2334255"/>
                        <a:gd name="connsiteY50" fmla="*/ 411399 h 2317034"/>
                        <a:gd name="connsiteX51" fmla="*/ 932958 w 2334255"/>
                        <a:gd name="connsiteY51" fmla="*/ 384287 h 2317034"/>
                        <a:gd name="connsiteX52" fmla="*/ 940186 w 2334255"/>
                        <a:gd name="connsiteY52" fmla="*/ 382433 h 23170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2334255" h="2317034">
                          <a:moveTo>
                            <a:pt x="1173387" y="891273"/>
                          </a:moveTo>
                          <a:cubicBezTo>
                            <a:pt x="1027709" y="891273"/>
                            <a:pt x="909614" y="1009040"/>
                            <a:pt x="909614" y="1154313"/>
                          </a:cubicBezTo>
                          <a:cubicBezTo>
                            <a:pt x="909614" y="1299586"/>
                            <a:pt x="1027709" y="1417353"/>
                            <a:pt x="1173387" y="1417353"/>
                          </a:cubicBezTo>
                          <a:cubicBezTo>
                            <a:pt x="1319065" y="1417353"/>
                            <a:pt x="1437160" y="1299586"/>
                            <a:pt x="1437160" y="1154313"/>
                          </a:cubicBezTo>
                          <a:cubicBezTo>
                            <a:pt x="1437160" y="1009040"/>
                            <a:pt x="1319065" y="891273"/>
                            <a:pt x="1173387" y="891273"/>
                          </a:cubicBezTo>
                          <a:close/>
                          <a:moveTo>
                            <a:pt x="940186" y="0"/>
                          </a:moveTo>
                          <a:lnTo>
                            <a:pt x="1411288" y="0"/>
                          </a:lnTo>
                          <a:lnTo>
                            <a:pt x="1411288" y="383639"/>
                          </a:lnTo>
                          <a:lnTo>
                            <a:pt x="1413816" y="384287"/>
                          </a:lnTo>
                          <a:cubicBezTo>
                            <a:pt x="1439133" y="392139"/>
                            <a:pt x="1463917" y="401199"/>
                            <a:pt x="1488099" y="411399"/>
                          </a:cubicBezTo>
                          <a:lnTo>
                            <a:pt x="1533435" y="435938"/>
                          </a:lnTo>
                          <a:lnTo>
                            <a:pt x="1836305" y="133068"/>
                          </a:lnTo>
                          <a:lnTo>
                            <a:pt x="2199593" y="496356"/>
                          </a:lnTo>
                          <a:lnTo>
                            <a:pt x="1896202" y="799747"/>
                          </a:lnTo>
                          <a:lnTo>
                            <a:pt x="1918370" y="840475"/>
                          </a:lnTo>
                          <a:cubicBezTo>
                            <a:pt x="1928598" y="864590"/>
                            <a:pt x="1937683" y="889305"/>
                            <a:pt x="1945558" y="914552"/>
                          </a:cubicBezTo>
                          <a:lnTo>
                            <a:pt x="1948956" y="927731"/>
                          </a:lnTo>
                          <a:lnTo>
                            <a:pt x="2334255" y="927731"/>
                          </a:lnTo>
                          <a:lnTo>
                            <a:pt x="2334255" y="1383586"/>
                          </a:lnTo>
                          <a:lnTo>
                            <a:pt x="1948262" y="1383586"/>
                          </a:lnTo>
                          <a:lnTo>
                            <a:pt x="1945558" y="1394074"/>
                          </a:lnTo>
                          <a:cubicBezTo>
                            <a:pt x="1937683" y="1419321"/>
                            <a:pt x="1928598" y="1444036"/>
                            <a:pt x="1918370" y="1468152"/>
                          </a:cubicBezTo>
                          <a:lnTo>
                            <a:pt x="1893705" y="1513465"/>
                          </a:lnTo>
                          <a:lnTo>
                            <a:pt x="2199593" y="1819353"/>
                          </a:lnTo>
                          <a:lnTo>
                            <a:pt x="1836305" y="2182641"/>
                          </a:lnTo>
                          <a:lnTo>
                            <a:pt x="1528839" y="1875175"/>
                          </a:lnTo>
                          <a:lnTo>
                            <a:pt x="1488099" y="1897227"/>
                          </a:lnTo>
                          <a:cubicBezTo>
                            <a:pt x="1463917" y="1907427"/>
                            <a:pt x="1439133" y="1916487"/>
                            <a:pt x="1413816" y="1924340"/>
                          </a:cubicBezTo>
                          <a:lnTo>
                            <a:pt x="1411288" y="1924988"/>
                          </a:lnTo>
                          <a:lnTo>
                            <a:pt x="1411288" y="2317034"/>
                          </a:lnTo>
                          <a:lnTo>
                            <a:pt x="940186" y="2317034"/>
                          </a:lnTo>
                          <a:lnTo>
                            <a:pt x="940186" y="1926193"/>
                          </a:lnTo>
                          <a:lnTo>
                            <a:pt x="932958" y="1924340"/>
                          </a:lnTo>
                          <a:cubicBezTo>
                            <a:pt x="907641" y="1916487"/>
                            <a:pt x="882857" y="1907427"/>
                            <a:pt x="858675" y="1897227"/>
                          </a:cubicBezTo>
                          <a:lnTo>
                            <a:pt x="819777" y="1876172"/>
                          </a:lnTo>
                          <a:lnTo>
                            <a:pt x="513308" y="2182641"/>
                          </a:lnTo>
                          <a:lnTo>
                            <a:pt x="150020" y="1819353"/>
                          </a:lnTo>
                          <a:lnTo>
                            <a:pt x="454069" y="1515304"/>
                          </a:lnTo>
                          <a:lnTo>
                            <a:pt x="428404" y="1468152"/>
                          </a:lnTo>
                          <a:cubicBezTo>
                            <a:pt x="418176" y="1444036"/>
                            <a:pt x="409091" y="1419321"/>
                            <a:pt x="401216" y="1394074"/>
                          </a:cubicBezTo>
                          <a:lnTo>
                            <a:pt x="398512" y="1383586"/>
                          </a:lnTo>
                          <a:lnTo>
                            <a:pt x="0" y="1383586"/>
                          </a:lnTo>
                          <a:lnTo>
                            <a:pt x="0" y="927731"/>
                          </a:lnTo>
                          <a:lnTo>
                            <a:pt x="397818" y="927731"/>
                          </a:lnTo>
                          <a:lnTo>
                            <a:pt x="401216" y="914552"/>
                          </a:lnTo>
                          <a:cubicBezTo>
                            <a:pt x="409091" y="889305"/>
                            <a:pt x="418176" y="864590"/>
                            <a:pt x="428404" y="840475"/>
                          </a:cubicBezTo>
                          <a:lnTo>
                            <a:pt x="451573" y="797909"/>
                          </a:lnTo>
                          <a:lnTo>
                            <a:pt x="150020" y="496356"/>
                          </a:lnTo>
                          <a:lnTo>
                            <a:pt x="513308" y="133068"/>
                          </a:lnTo>
                          <a:lnTo>
                            <a:pt x="815181" y="434941"/>
                          </a:lnTo>
                          <a:lnTo>
                            <a:pt x="858675" y="411399"/>
                          </a:lnTo>
                          <a:cubicBezTo>
                            <a:pt x="882857" y="401199"/>
                            <a:pt x="907641" y="392139"/>
                            <a:pt x="932958" y="384287"/>
                          </a:cubicBezTo>
                          <a:lnTo>
                            <a:pt x="940186" y="382433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1" name="Rectangle 20"/>
                    <p:cNvSpPr/>
                    <p:nvPr/>
                  </p:nvSpPr>
                  <p:spPr>
                    <a:xfrm>
                      <a:off x="2719240" y="1062466"/>
                      <a:ext cx="5491364" cy="2706148"/>
                    </a:xfrm>
                    <a:custGeom>
                      <a:avLst/>
                      <a:gdLst>
                        <a:gd name="connsiteX0" fmla="*/ 0 w 1252728"/>
                        <a:gd name="connsiteY0" fmla="*/ 0 h 2104287"/>
                        <a:gd name="connsiteX1" fmla="*/ 1252728 w 1252728"/>
                        <a:gd name="connsiteY1" fmla="*/ 0 h 2104287"/>
                        <a:gd name="connsiteX2" fmla="*/ 1252728 w 1252728"/>
                        <a:gd name="connsiteY2" fmla="*/ 2104287 h 2104287"/>
                        <a:gd name="connsiteX3" fmla="*/ 0 w 1252728"/>
                        <a:gd name="connsiteY3" fmla="*/ 2104287 h 2104287"/>
                        <a:gd name="connsiteX4" fmla="*/ 0 w 1252728"/>
                        <a:gd name="connsiteY4" fmla="*/ 0 h 2104287"/>
                        <a:gd name="connsiteX0" fmla="*/ 495300 w 1748028"/>
                        <a:gd name="connsiteY0" fmla="*/ 0 h 2104287"/>
                        <a:gd name="connsiteX1" fmla="*/ 1748028 w 1748028"/>
                        <a:gd name="connsiteY1" fmla="*/ 0 h 2104287"/>
                        <a:gd name="connsiteX2" fmla="*/ 1748028 w 1748028"/>
                        <a:gd name="connsiteY2" fmla="*/ 2104287 h 2104287"/>
                        <a:gd name="connsiteX3" fmla="*/ 0 w 1748028"/>
                        <a:gd name="connsiteY3" fmla="*/ 1166074 h 2104287"/>
                        <a:gd name="connsiteX4" fmla="*/ 495300 w 1748028"/>
                        <a:gd name="connsiteY4" fmla="*/ 0 h 2104287"/>
                        <a:gd name="connsiteX0" fmla="*/ 1104900 w 1748028"/>
                        <a:gd name="connsiteY0" fmla="*/ 433387 h 2104287"/>
                        <a:gd name="connsiteX1" fmla="*/ 1748028 w 1748028"/>
                        <a:gd name="connsiteY1" fmla="*/ 0 h 2104287"/>
                        <a:gd name="connsiteX2" fmla="*/ 1748028 w 1748028"/>
                        <a:gd name="connsiteY2" fmla="*/ 2104287 h 2104287"/>
                        <a:gd name="connsiteX3" fmla="*/ 0 w 1748028"/>
                        <a:gd name="connsiteY3" fmla="*/ 1166074 h 2104287"/>
                        <a:gd name="connsiteX4" fmla="*/ 1104900 w 1748028"/>
                        <a:gd name="connsiteY4" fmla="*/ 433387 h 2104287"/>
                        <a:gd name="connsiteX0" fmla="*/ 1104900 w 1748028"/>
                        <a:gd name="connsiteY0" fmla="*/ 433387 h 2104287"/>
                        <a:gd name="connsiteX1" fmla="*/ 1748028 w 1748028"/>
                        <a:gd name="connsiteY1" fmla="*/ 0 h 2104287"/>
                        <a:gd name="connsiteX2" fmla="*/ 1748028 w 1748028"/>
                        <a:gd name="connsiteY2" fmla="*/ 2104287 h 2104287"/>
                        <a:gd name="connsiteX3" fmla="*/ 0 w 1748028"/>
                        <a:gd name="connsiteY3" fmla="*/ 1166074 h 2104287"/>
                        <a:gd name="connsiteX4" fmla="*/ 634353 w 1748028"/>
                        <a:gd name="connsiteY4" fmla="*/ 747713 h 2104287"/>
                        <a:gd name="connsiteX5" fmla="*/ 1104900 w 1748028"/>
                        <a:gd name="connsiteY5" fmla="*/ 433387 h 2104287"/>
                        <a:gd name="connsiteX0" fmla="*/ 1185120 w 1828248"/>
                        <a:gd name="connsiteY0" fmla="*/ 614362 h 2285262"/>
                        <a:gd name="connsiteX1" fmla="*/ 1828248 w 1828248"/>
                        <a:gd name="connsiteY1" fmla="*/ 180975 h 2285262"/>
                        <a:gd name="connsiteX2" fmla="*/ 1828248 w 1828248"/>
                        <a:gd name="connsiteY2" fmla="*/ 2285262 h 2285262"/>
                        <a:gd name="connsiteX3" fmla="*/ 80220 w 1828248"/>
                        <a:gd name="connsiteY3" fmla="*/ 1347049 h 2285262"/>
                        <a:gd name="connsiteX4" fmla="*/ 714573 w 1828248"/>
                        <a:gd name="connsiteY4" fmla="*/ 928688 h 2285262"/>
                        <a:gd name="connsiteX5" fmla="*/ 9723 w 1828248"/>
                        <a:gd name="connsiteY5" fmla="*/ 0 h 2285262"/>
                        <a:gd name="connsiteX6" fmla="*/ 1185120 w 1828248"/>
                        <a:gd name="connsiteY6" fmla="*/ 614362 h 2285262"/>
                        <a:gd name="connsiteX0" fmla="*/ 4850329 w 5493457"/>
                        <a:gd name="connsiteY0" fmla="*/ 433387 h 2104287"/>
                        <a:gd name="connsiteX1" fmla="*/ 5493457 w 5493457"/>
                        <a:gd name="connsiteY1" fmla="*/ 0 h 2104287"/>
                        <a:gd name="connsiteX2" fmla="*/ 5493457 w 5493457"/>
                        <a:gd name="connsiteY2" fmla="*/ 2104287 h 2104287"/>
                        <a:gd name="connsiteX3" fmla="*/ 3745429 w 5493457"/>
                        <a:gd name="connsiteY3" fmla="*/ 1166074 h 2104287"/>
                        <a:gd name="connsiteX4" fmla="*/ 4379782 w 5493457"/>
                        <a:gd name="connsiteY4" fmla="*/ 747713 h 2104287"/>
                        <a:gd name="connsiteX5" fmla="*/ 2092 w 5493457"/>
                        <a:gd name="connsiteY5" fmla="*/ 1396365 h 2104287"/>
                        <a:gd name="connsiteX6" fmla="*/ 4850329 w 5493457"/>
                        <a:gd name="connsiteY6" fmla="*/ 433387 h 2104287"/>
                        <a:gd name="connsiteX0" fmla="*/ 5202289 w 5845417"/>
                        <a:gd name="connsiteY0" fmla="*/ 433387 h 2104287"/>
                        <a:gd name="connsiteX1" fmla="*/ 5845417 w 5845417"/>
                        <a:gd name="connsiteY1" fmla="*/ 0 h 2104287"/>
                        <a:gd name="connsiteX2" fmla="*/ 5845417 w 5845417"/>
                        <a:gd name="connsiteY2" fmla="*/ 2104287 h 2104287"/>
                        <a:gd name="connsiteX3" fmla="*/ 4097389 w 5845417"/>
                        <a:gd name="connsiteY3" fmla="*/ 1166074 h 2104287"/>
                        <a:gd name="connsiteX4" fmla="*/ 4731742 w 5845417"/>
                        <a:gd name="connsiteY4" fmla="*/ 747713 h 2104287"/>
                        <a:gd name="connsiteX5" fmla="*/ 855068 w 5845417"/>
                        <a:gd name="connsiteY5" fmla="*/ 1619250 h 2104287"/>
                        <a:gd name="connsiteX6" fmla="*/ 354052 w 5845417"/>
                        <a:gd name="connsiteY6" fmla="*/ 1396365 h 2104287"/>
                        <a:gd name="connsiteX7" fmla="*/ 5202289 w 5845417"/>
                        <a:gd name="connsiteY7" fmla="*/ 433387 h 2104287"/>
                        <a:gd name="connsiteX0" fmla="*/ 5202289 w 5845417"/>
                        <a:gd name="connsiteY0" fmla="*/ 433387 h 2104287"/>
                        <a:gd name="connsiteX1" fmla="*/ 5845417 w 5845417"/>
                        <a:gd name="connsiteY1" fmla="*/ 0 h 2104287"/>
                        <a:gd name="connsiteX2" fmla="*/ 5845417 w 5845417"/>
                        <a:gd name="connsiteY2" fmla="*/ 2104287 h 2104287"/>
                        <a:gd name="connsiteX3" fmla="*/ 4097389 w 5845417"/>
                        <a:gd name="connsiteY3" fmla="*/ 1166074 h 2104287"/>
                        <a:gd name="connsiteX4" fmla="*/ 4731742 w 5845417"/>
                        <a:gd name="connsiteY4" fmla="*/ 747713 h 2104287"/>
                        <a:gd name="connsiteX5" fmla="*/ 855068 w 5845417"/>
                        <a:gd name="connsiteY5" fmla="*/ 1619250 h 2104287"/>
                        <a:gd name="connsiteX6" fmla="*/ 354052 w 5845417"/>
                        <a:gd name="connsiteY6" fmla="*/ 1396365 h 2104287"/>
                        <a:gd name="connsiteX7" fmla="*/ 5202289 w 5845417"/>
                        <a:gd name="connsiteY7" fmla="*/ 433387 h 2104287"/>
                        <a:gd name="connsiteX0" fmla="*/ 5202289 w 5845417"/>
                        <a:gd name="connsiteY0" fmla="*/ 1017185 h 2688085"/>
                        <a:gd name="connsiteX1" fmla="*/ 5845417 w 5845417"/>
                        <a:gd name="connsiteY1" fmla="*/ 583798 h 2688085"/>
                        <a:gd name="connsiteX2" fmla="*/ 5845417 w 5845417"/>
                        <a:gd name="connsiteY2" fmla="*/ 2688085 h 2688085"/>
                        <a:gd name="connsiteX3" fmla="*/ 4097389 w 5845417"/>
                        <a:gd name="connsiteY3" fmla="*/ 1749872 h 2688085"/>
                        <a:gd name="connsiteX4" fmla="*/ 4731742 w 5845417"/>
                        <a:gd name="connsiteY4" fmla="*/ 1331511 h 2688085"/>
                        <a:gd name="connsiteX5" fmla="*/ 855068 w 5845417"/>
                        <a:gd name="connsiteY5" fmla="*/ 2203048 h 2688085"/>
                        <a:gd name="connsiteX6" fmla="*/ 354052 w 5845417"/>
                        <a:gd name="connsiteY6" fmla="*/ 1980163 h 2688085"/>
                        <a:gd name="connsiteX7" fmla="*/ 5202289 w 5845417"/>
                        <a:gd name="connsiteY7" fmla="*/ 1017185 h 2688085"/>
                        <a:gd name="connsiteX0" fmla="*/ 5202289 w 5845417"/>
                        <a:gd name="connsiteY0" fmla="*/ 1027039 h 2697939"/>
                        <a:gd name="connsiteX1" fmla="*/ 5845417 w 5845417"/>
                        <a:gd name="connsiteY1" fmla="*/ 593652 h 2697939"/>
                        <a:gd name="connsiteX2" fmla="*/ 5845417 w 5845417"/>
                        <a:gd name="connsiteY2" fmla="*/ 2697939 h 2697939"/>
                        <a:gd name="connsiteX3" fmla="*/ 4097389 w 5845417"/>
                        <a:gd name="connsiteY3" fmla="*/ 1759726 h 2697939"/>
                        <a:gd name="connsiteX4" fmla="*/ 4731742 w 5845417"/>
                        <a:gd name="connsiteY4" fmla="*/ 1341365 h 2697939"/>
                        <a:gd name="connsiteX5" fmla="*/ 855068 w 5845417"/>
                        <a:gd name="connsiteY5" fmla="*/ 2212902 h 2697939"/>
                        <a:gd name="connsiteX6" fmla="*/ 354052 w 5845417"/>
                        <a:gd name="connsiteY6" fmla="*/ 1990017 h 2697939"/>
                        <a:gd name="connsiteX7" fmla="*/ 5202289 w 5845417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501016 w 5491365"/>
                        <a:gd name="connsiteY5" fmla="*/ 221290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501016 w 5491365"/>
                        <a:gd name="connsiteY5" fmla="*/ 221290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501016 w 5491365"/>
                        <a:gd name="connsiteY5" fmla="*/ 221290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478156 w 5491365"/>
                        <a:gd name="connsiteY5" fmla="*/ 222052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478156 w 5491365"/>
                        <a:gd name="connsiteY5" fmla="*/ 222052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501016 w 5491365"/>
                        <a:gd name="connsiteY5" fmla="*/ 223576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501016 w 5491365"/>
                        <a:gd name="connsiteY5" fmla="*/ 223576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523876 w 5491365"/>
                        <a:gd name="connsiteY5" fmla="*/ 223576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523876 w 5491365"/>
                        <a:gd name="connsiteY5" fmla="*/ 223576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523876 w 5491365"/>
                        <a:gd name="connsiteY5" fmla="*/ 223576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531496 w 5491365"/>
                        <a:gd name="connsiteY5" fmla="*/ 223576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0617 w 5491365"/>
                        <a:gd name="connsiteY0" fmla="*/ 1024336 h 2702856"/>
                        <a:gd name="connsiteX1" fmla="*/ 5491365 w 5491365"/>
                        <a:gd name="connsiteY1" fmla="*/ 598569 h 2702856"/>
                        <a:gd name="connsiteX2" fmla="*/ 5491365 w 5491365"/>
                        <a:gd name="connsiteY2" fmla="*/ 2702856 h 2702856"/>
                        <a:gd name="connsiteX3" fmla="*/ 3743337 w 5491365"/>
                        <a:gd name="connsiteY3" fmla="*/ 1764643 h 2702856"/>
                        <a:gd name="connsiteX4" fmla="*/ 4377690 w 5491365"/>
                        <a:gd name="connsiteY4" fmla="*/ 1346282 h 2702856"/>
                        <a:gd name="connsiteX5" fmla="*/ 531496 w 5491365"/>
                        <a:gd name="connsiteY5" fmla="*/ 2240679 h 2702856"/>
                        <a:gd name="connsiteX6" fmla="*/ 0 w 5491365"/>
                        <a:gd name="connsiteY6" fmla="*/ 1994934 h 2702856"/>
                        <a:gd name="connsiteX7" fmla="*/ 4840617 w 5491365"/>
                        <a:gd name="connsiteY7" fmla="*/ 1024336 h 2702856"/>
                        <a:gd name="connsiteX0" fmla="*/ 4840617 w 5491365"/>
                        <a:gd name="connsiteY0" fmla="*/ 1027625 h 2706145"/>
                        <a:gd name="connsiteX1" fmla="*/ 5491365 w 5491365"/>
                        <a:gd name="connsiteY1" fmla="*/ 601858 h 2706145"/>
                        <a:gd name="connsiteX2" fmla="*/ 5491365 w 5491365"/>
                        <a:gd name="connsiteY2" fmla="*/ 2706145 h 2706145"/>
                        <a:gd name="connsiteX3" fmla="*/ 3743337 w 5491365"/>
                        <a:gd name="connsiteY3" fmla="*/ 1767932 h 2706145"/>
                        <a:gd name="connsiteX4" fmla="*/ 4377690 w 5491365"/>
                        <a:gd name="connsiteY4" fmla="*/ 1349571 h 2706145"/>
                        <a:gd name="connsiteX5" fmla="*/ 531496 w 5491365"/>
                        <a:gd name="connsiteY5" fmla="*/ 2243968 h 2706145"/>
                        <a:gd name="connsiteX6" fmla="*/ 0 w 5491365"/>
                        <a:gd name="connsiteY6" fmla="*/ 1998223 h 2706145"/>
                        <a:gd name="connsiteX7" fmla="*/ 4840617 w 5491365"/>
                        <a:gd name="connsiteY7" fmla="*/ 1027625 h 27061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491365" h="2706145">
                          <a:moveTo>
                            <a:pt x="4840617" y="1027625"/>
                          </a:moveTo>
                          <a:lnTo>
                            <a:pt x="5491365" y="601858"/>
                          </a:lnTo>
                          <a:lnTo>
                            <a:pt x="5491365" y="2706145"/>
                          </a:lnTo>
                          <a:lnTo>
                            <a:pt x="3743337" y="1767932"/>
                          </a:lnTo>
                          <a:lnTo>
                            <a:pt x="4377690" y="1349571"/>
                          </a:lnTo>
                          <a:cubicBezTo>
                            <a:pt x="2901313" y="-269080"/>
                            <a:pt x="742951" y="909039"/>
                            <a:pt x="531496" y="2243968"/>
                          </a:cubicBezTo>
                          <a:cubicBezTo>
                            <a:pt x="175261" y="2085377"/>
                            <a:pt x="183513" y="2094267"/>
                            <a:pt x="0" y="1998223"/>
                          </a:cubicBezTo>
                          <a:cubicBezTo>
                            <a:pt x="785499" y="-128710"/>
                            <a:pt x="3255018" y="-724022"/>
                            <a:pt x="4840617" y="10276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2" name="Rectangle 20"/>
                    <p:cNvSpPr/>
                    <p:nvPr/>
                  </p:nvSpPr>
                  <p:spPr>
                    <a:xfrm flipH="1" flipV="1">
                      <a:off x="2617639" y="3983464"/>
                      <a:ext cx="5491364" cy="2706148"/>
                    </a:xfrm>
                    <a:custGeom>
                      <a:avLst/>
                      <a:gdLst>
                        <a:gd name="connsiteX0" fmla="*/ 0 w 1252728"/>
                        <a:gd name="connsiteY0" fmla="*/ 0 h 2104287"/>
                        <a:gd name="connsiteX1" fmla="*/ 1252728 w 1252728"/>
                        <a:gd name="connsiteY1" fmla="*/ 0 h 2104287"/>
                        <a:gd name="connsiteX2" fmla="*/ 1252728 w 1252728"/>
                        <a:gd name="connsiteY2" fmla="*/ 2104287 h 2104287"/>
                        <a:gd name="connsiteX3" fmla="*/ 0 w 1252728"/>
                        <a:gd name="connsiteY3" fmla="*/ 2104287 h 2104287"/>
                        <a:gd name="connsiteX4" fmla="*/ 0 w 1252728"/>
                        <a:gd name="connsiteY4" fmla="*/ 0 h 2104287"/>
                        <a:gd name="connsiteX0" fmla="*/ 495300 w 1748028"/>
                        <a:gd name="connsiteY0" fmla="*/ 0 h 2104287"/>
                        <a:gd name="connsiteX1" fmla="*/ 1748028 w 1748028"/>
                        <a:gd name="connsiteY1" fmla="*/ 0 h 2104287"/>
                        <a:gd name="connsiteX2" fmla="*/ 1748028 w 1748028"/>
                        <a:gd name="connsiteY2" fmla="*/ 2104287 h 2104287"/>
                        <a:gd name="connsiteX3" fmla="*/ 0 w 1748028"/>
                        <a:gd name="connsiteY3" fmla="*/ 1166074 h 2104287"/>
                        <a:gd name="connsiteX4" fmla="*/ 495300 w 1748028"/>
                        <a:gd name="connsiteY4" fmla="*/ 0 h 2104287"/>
                        <a:gd name="connsiteX0" fmla="*/ 1104900 w 1748028"/>
                        <a:gd name="connsiteY0" fmla="*/ 433387 h 2104287"/>
                        <a:gd name="connsiteX1" fmla="*/ 1748028 w 1748028"/>
                        <a:gd name="connsiteY1" fmla="*/ 0 h 2104287"/>
                        <a:gd name="connsiteX2" fmla="*/ 1748028 w 1748028"/>
                        <a:gd name="connsiteY2" fmla="*/ 2104287 h 2104287"/>
                        <a:gd name="connsiteX3" fmla="*/ 0 w 1748028"/>
                        <a:gd name="connsiteY3" fmla="*/ 1166074 h 2104287"/>
                        <a:gd name="connsiteX4" fmla="*/ 1104900 w 1748028"/>
                        <a:gd name="connsiteY4" fmla="*/ 433387 h 2104287"/>
                        <a:gd name="connsiteX0" fmla="*/ 1104900 w 1748028"/>
                        <a:gd name="connsiteY0" fmla="*/ 433387 h 2104287"/>
                        <a:gd name="connsiteX1" fmla="*/ 1748028 w 1748028"/>
                        <a:gd name="connsiteY1" fmla="*/ 0 h 2104287"/>
                        <a:gd name="connsiteX2" fmla="*/ 1748028 w 1748028"/>
                        <a:gd name="connsiteY2" fmla="*/ 2104287 h 2104287"/>
                        <a:gd name="connsiteX3" fmla="*/ 0 w 1748028"/>
                        <a:gd name="connsiteY3" fmla="*/ 1166074 h 2104287"/>
                        <a:gd name="connsiteX4" fmla="*/ 634353 w 1748028"/>
                        <a:gd name="connsiteY4" fmla="*/ 747713 h 2104287"/>
                        <a:gd name="connsiteX5" fmla="*/ 1104900 w 1748028"/>
                        <a:gd name="connsiteY5" fmla="*/ 433387 h 2104287"/>
                        <a:gd name="connsiteX0" fmla="*/ 1185120 w 1828248"/>
                        <a:gd name="connsiteY0" fmla="*/ 614362 h 2285262"/>
                        <a:gd name="connsiteX1" fmla="*/ 1828248 w 1828248"/>
                        <a:gd name="connsiteY1" fmla="*/ 180975 h 2285262"/>
                        <a:gd name="connsiteX2" fmla="*/ 1828248 w 1828248"/>
                        <a:gd name="connsiteY2" fmla="*/ 2285262 h 2285262"/>
                        <a:gd name="connsiteX3" fmla="*/ 80220 w 1828248"/>
                        <a:gd name="connsiteY3" fmla="*/ 1347049 h 2285262"/>
                        <a:gd name="connsiteX4" fmla="*/ 714573 w 1828248"/>
                        <a:gd name="connsiteY4" fmla="*/ 928688 h 2285262"/>
                        <a:gd name="connsiteX5" fmla="*/ 9723 w 1828248"/>
                        <a:gd name="connsiteY5" fmla="*/ 0 h 2285262"/>
                        <a:gd name="connsiteX6" fmla="*/ 1185120 w 1828248"/>
                        <a:gd name="connsiteY6" fmla="*/ 614362 h 2285262"/>
                        <a:gd name="connsiteX0" fmla="*/ 4850329 w 5493457"/>
                        <a:gd name="connsiteY0" fmla="*/ 433387 h 2104287"/>
                        <a:gd name="connsiteX1" fmla="*/ 5493457 w 5493457"/>
                        <a:gd name="connsiteY1" fmla="*/ 0 h 2104287"/>
                        <a:gd name="connsiteX2" fmla="*/ 5493457 w 5493457"/>
                        <a:gd name="connsiteY2" fmla="*/ 2104287 h 2104287"/>
                        <a:gd name="connsiteX3" fmla="*/ 3745429 w 5493457"/>
                        <a:gd name="connsiteY3" fmla="*/ 1166074 h 2104287"/>
                        <a:gd name="connsiteX4" fmla="*/ 4379782 w 5493457"/>
                        <a:gd name="connsiteY4" fmla="*/ 747713 h 2104287"/>
                        <a:gd name="connsiteX5" fmla="*/ 2092 w 5493457"/>
                        <a:gd name="connsiteY5" fmla="*/ 1396365 h 2104287"/>
                        <a:gd name="connsiteX6" fmla="*/ 4850329 w 5493457"/>
                        <a:gd name="connsiteY6" fmla="*/ 433387 h 2104287"/>
                        <a:gd name="connsiteX0" fmla="*/ 5202289 w 5845417"/>
                        <a:gd name="connsiteY0" fmla="*/ 433387 h 2104287"/>
                        <a:gd name="connsiteX1" fmla="*/ 5845417 w 5845417"/>
                        <a:gd name="connsiteY1" fmla="*/ 0 h 2104287"/>
                        <a:gd name="connsiteX2" fmla="*/ 5845417 w 5845417"/>
                        <a:gd name="connsiteY2" fmla="*/ 2104287 h 2104287"/>
                        <a:gd name="connsiteX3" fmla="*/ 4097389 w 5845417"/>
                        <a:gd name="connsiteY3" fmla="*/ 1166074 h 2104287"/>
                        <a:gd name="connsiteX4" fmla="*/ 4731742 w 5845417"/>
                        <a:gd name="connsiteY4" fmla="*/ 747713 h 2104287"/>
                        <a:gd name="connsiteX5" fmla="*/ 855068 w 5845417"/>
                        <a:gd name="connsiteY5" fmla="*/ 1619250 h 2104287"/>
                        <a:gd name="connsiteX6" fmla="*/ 354052 w 5845417"/>
                        <a:gd name="connsiteY6" fmla="*/ 1396365 h 2104287"/>
                        <a:gd name="connsiteX7" fmla="*/ 5202289 w 5845417"/>
                        <a:gd name="connsiteY7" fmla="*/ 433387 h 2104287"/>
                        <a:gd name="connsiteX0" fmla="*/ 5202289 w 5845417"/>
                        <a:gd name="connsiteY0" fmla="*/ 433387 h 2104287"/>
                        <a:gd name="connsiteX1" fmla="*/ 5845417 w 5845417"/>
                        <a:gd name="connsiteY1" fmla="*/ 0 h 2104287"/>
                        <a:gd name="connsiteX2" fmla="*/ 5845417 w 5845417"/>
                        <a:gd name="connsiteY2" fmla="*/ 2104287 h 2104287"/>
                        <a:gd name="connsiteX3" fmla="*/ 4097389 w 5845417"/>
                        <a:gd name="connsiteY3" fmla="*/ 1166074 h 2104287"/>
                        <a:gd name="connsiteX4" fmla="*/ 4731742 w 5845417"/>
                        <a:gd name="connsiteY4" fmla="*/ 747713 h 2104287"/>
                        <a:gd name="connsiteX5" fmla="*/ 855068 w 5845417"/>
                        <a:gd name="connsiteY5" fmla="*/ 1619250 h 2104287"/>
                        <a:gd name="connsiteX6" fmla="*/ 354052 w 5845417"/>
                        <a:gd name="connsiteY6" fmla="*/ 1396365 h 2104287"/>
                        <a:gd name="connsiteX7" fmla="*/ 5202289 w 5845417"/>
                        <a:gd name="connsiteY7" fmla="*/ 433387 h 2104287"/>
                        <a:gd name="connsiteX0" fmla="*/ 5202289 w 5845417"/>
                        <a:gd name="connsiteY0" fmla="*/ 1017185 h 2688085"/>
                        <a:gd name="connsiteX1" fmla="*/ 5845417 w 5845417"/>
                        <a:gd name="connsiteY1" fmla="*/ 583798 h 2688085"/>
                        <a:gd name="connsiteX2" fmla="*/ 5845417 w 5845417"/>
                        <a:gd name="connsiteY2" fmla="*/ 2688085 h 2688085"/>
                        <a:gd name="connsiteX3" fmla="*/ 4097389 w 5845417"/>
                        <a:gd name="connsiteY3" fmla="*/ 1749872 h 2688085"/>
                        <a:gd name="connsiteX4" fmla="*/ 4731742 w 5845417"/>
                        <a:gd name="connsiteY4" fmla="*/ 1331511 h 2688085"/>
                        <a:gd name="connsiteX5" fmla="*/ 855068 w 5845417"/>
                        <a:gd name="connsiteY5" fmla="*/ 2203048 h 2688085"/>
                        <a:gd name="connsiteX6" fmla="*/ 354052 w 5845417"/>
                        <a:gd name="connsiteY6" fmla="*/ 1980163 h 2688085"/>
                        <a:gd name="connsiteX7" fmla="*/ 5202289 w 5845417"/>
                        <a:gd name="connsiteY7" fmla="*/ 1017185 h 2688085"/>
                        <a:gd name="connsiteX0" fmla="*/ 5202289 w 5845417"/>
                        <a:gd name="connsiteY0" fmla="*/ 1027039 h 2697939"/>
                        <a:gd name="connsiteX1" fmla="*/ 5845417 w 5845417"/>
                        <a:gd name="connsiteY1" fmla="*/ 593652 h 2697939"/>
                        <a:gd name="connsiteX2" fmla="*/ 5845417 w 5845417"/>
                        <a:gd name="connsiteY2" fmla="*/ 2697939 h 2697939"/>
                        <a:gd name="connsiteX3" fmla="*/ 4097389 w 5845417"/>
                        <a:gd name="connsiteY3" fmla="*/ 1759726 h 2697939"/>
                        <a:gd name="connsiteX4" fmla="*/ 4731742 w 5845417"/>
                        <a:gd name="connsiteY4" fmla="*/ 1341365 h 2697939"/>
                        <a:gd name="connsiteX5" fmla="*/ 855068 w 5845417"/>
                        <a:gd name="connsiteY5" fmla="*/ 2212902 h 2697939"/>
                        <a:gd name="connsiteX6" fmla="*/ 354052 w 5845417"/>
                        <a:gd name="connsiteY6" fmla="*/ 1990017 h 2697939"/>
                        <a:gd name="connsiteX7" fmla="*/ 5202289 w 5845417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501016 w 5491365"/>
                        <a:gd name="connsiteY5" fmla="*/ 221290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501016 w 5491365"/>
                        <a:gd name="connsiteY5" fmla="*/ 221290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501016 w 5491365"/>
                        <a:gd name="connsiteY5" fmla="*/ 221290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478156 w 5491365"/>
                        <a:gd name="connsiteY5" fmla="*/ 222052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478156 w 5491365"/>
                        <a:gd name="connsiteY5" fmla="*/ 222052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501016 w 5491365"/>
                        <a:gd name="connsiteY5" fmla="*/ 223576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501016 w 5491365"/>
                        <a:gd name="connsiteY5" fmla="*/ 223576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523876 w 5491365"/>
                        <a:gd name="connsiteY5" fmla="*/ 223576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523876 w 5491365"/>
                        <a:gd name="connsiteY5" fmla="*/ 223576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523876 w 5491365"/>
                        <a:gd name="connsiteY5" fmla="*/ 223576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8237 w 5491365"/>
                        <a:gd name="connsiteY0" fmla="*/ 1027039 h 2697939"/>
                        <a:gd name="connsiteX1" fmla="*/ 5491365 w 5491365"/>
                        <a:gd name="connsiteY1" fmla="*/ 593652 h 2697939"/>
                        <a:gd name="connsiteX2" fmla="*/ 5491365 w 5491365"/>
                        <a:gd name="connsiteY2" fmla="*/ 2697939 h 2697939"/>
                        <a:gd name="connsiteX3" fmla="*/ 3743337 w 5491365"/>
                        <a:gd name="connsiteY3" fmla="*/ 1759726 h 2697939"/>
                        <a:gd name="connsiteX4" fmla="*/ 4377690 w 5491365"/>
                        <a:gd name="connsiteY4" fmla="*/ 1341365 h 2697939"/>
                        <a:gd name="connsiteX5" fmla="*/ 531496 w 5491365"/>
                        <a:gd name="connsiteY5" fmla="*/ 2235762 h 2697939"/>
                        <a:gd name="connsiteX6" fmla="*/ 0 w 5491365"/>
                        <a:gd name="connsiteY6" fmla="*/ 1990017 h 2697939"/>
                        <a:gd name="connsiteX7" fmla="*/ 4848237 w 5491365"/>
                        <a:gd name="connsiteY7" fmla="*/ 1027039 h 2697939"/>
                        <a:gd name="connsiteX0" fmla="*/ 4840617 w 5491365"/>
                        <a:gd name="connsiteY0" fmla="*/ 1024336 h 2702856"/>
                        <a:gd name="connsiteX1" fmla="*/ 5491365 w 5491365"/>
                        <a:gd name="connsiteY1" fmla="*/ 598569 h 2702856"/>
                        <a:gd name="connsiteX2" fmla="*/ 5491365 w 5491365"/>
                        <a:gd name="connsiteY2" fmla="*/ 2702856 h 2702856"/>
                        <a:gd name="connsiteX3" fmla="*/ 3743337 w 5491365"/>
                        <a:gd name="connsiteY3" fmla="*/ 1764643 h 2702856"/>
                        <a:gd name="connsiteX4" fmla="*/ 4377690 w 5491365"/>
                        <a:gd name="connsiteY4" fmla="*/ 1346282 h 2702856"/>
                        <a:gd name="connsiteX5" fmla="*/ 531496 w 5491365"/>
                        <a:gd name="connsiteY5" fmla="*/ 2240679 h 2702856"/>
                        <a:gd name="connsiteX6" fmla="*/ 0 w 5491365"/>
                        <a:gd name="connsiteY6" fmla="*/ 1994934 h 2702856"/>
                        <a:gd name="connsiteX7" fmla="*/ 4840617 w 5491365"/>
                        <a:gd name="connsiteY7" fmla="*/ 1024336 h 2702856"/>
                        <a:gd name="connsiteX0" fmla="*/ 4840617 w 5491365"/>
                        <a:gd name="connsiteY0" fmla="*/ 1027625 h 2706145"/>
                        <a:gd name="connsiteX1" fmla="*/ 5491365 w 5491365"/>
                        <a:gd name="connsiteY1" fmla="*/ 601858 h 2706145"/>
                        <a:gd name="connsiteX2" fmla="*/ 5491365 w 5491365"/>
                        <a:gd name="connsiteY2" fmla="*/ 2706145 h 2706145"/>
                        <a:gd name="connsiteX3" fmla="*/ 3743337 w 5491365"/>
                        <a:gd name="connsiteY3" fmla="*/ 1767932 h 2706145"/>
                        <a:gd name="connsiteX4" fmla="*/ 4377690 w 5491365"/>
                        <a:gd name="connsiteY4" fmla="*/ 1349571 h 2706145"/>
                        <a:gd name="connsiteX5" fmla="*/ 531496 w 5491365"/>
                        <a:gd name="connsiteY5" fmla="*/ 2243968 h 2706145"/>
                        <a:gd name="connsiteX6" fmla="*/ 0 w 5491365"/>
                        <a:gd name="connsiteY6" fmla="*/ 1998223 h 2706145"/>
                        <a:gd name="connsiteX7" fmla="*/ 4840617 w 5491365"/>
                        <a:gd name="connsiteY7" fmla="*/ 1027625 h 27061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491365" h="2706145">
                          <a:moveTo>
                            <a:pt x="4840617" y="1027625"/>
                          </a:moveTo>
                          <a:lnTo>
                            <a:pt x="5491365" y="601858"/>
                          </a:lnTo>
                          <a:lnTo>
                            <a:pt x="5491365" y="2706145"/>
                          </a:lnTo>
                          <a:lnTo>
                            <a:pt x="3743337" y="1767932"/>
                          </a:lnTo>
                          <a:lnTo>
                            <a:pt x="4377690" y="1349571"/>
                          </a:lnTo>
                          <a:cubicBezTo>
                            <a:pt x="2901313" y="-269080"/>
                            <a:pt x="742951" y="909039"/>
                            <a:pt x="531496" y="2243968"/>
                          </a:cubicBezTo>
                          <a:cubicBezTo>
                            <a:pt x="175261" y="2085377"/>
                            <a:pt x="183513" y="2094267"/>
                            <a:pt x="0" y="1998223"/>
                          </a:cubicBezTo>
                          <a:cubicBezTo>
                            <a:pt x="785499" y="-128710"/>
                            <a:pt x="3255018" y="-724022"/>
                            <a:pt x="4840617" y="10276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7" name="Group 116"/>
                <p:cNvGrpSpPr/>
                <p:nvPr/>
              </p:nvGrpSpPr>
              <p:grpSpPr>
                <a:xfrm>
                  <a:off x="6393997" y="5001969"/>
                  <a:ext cx="897852" cy="982695"/>
                  <a:chOff x="6393147" y="5095600"/>
                  <a:chExt cx="897852" cy="982695"/>
                </a:xfrm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36" name="Freeform 135"/>
                  <p:cNvSpPr/>
                  <p:nvPr/>
                </p:nvSpPr>
                <p:spPr>
                  <a:xfrm rot="5400000" flipV="1">
                    <a:off x="6350725" y="5138022"/>
                    <a:ext cx="982695" cy="897852"/>
                  </a:xfrm>
                  <a:custGeom>
                    <a:avLst/>
                    <a:gdLst>
                      <a:gd name="connsiteX0" fmla="*/ 590247 w 1124477"/>
                      <a:gd name="connsiteY0" fmla="*/ 372 h 1027392"/>
                      <a:gd name="connsiteX1" fmla="*/ 1058053 w 1124477"/>
                      <a:gd name="connsiteY1" fmla="*/ 263131 h 1027392"/>
                      <a:gd name="connsiteX2" fmla="*/ 906898 w 1124477"/>
                      <a:gd name="connsiteY2" fmla="*/ 935550 h 1027392"/>
                      <a:gd name="connsiteX3" fmla="*/ 223534 w 1124477"/>
                      <a:gd name="connsiteY3" fmla="*/ 845276 h 1027392"/>
                      <a:gd name="connsiteX4" fmla="*/ 0 w 1124477"/>
                      <a:gd name="connsiteY4" fmla="*/ 858434 h 1027392"/>
                      <a:gd name="connsiteX5" fmla="*/ 127343 w 1124477"/>
                      <a:gd name="connsiteY5" fmla="*/ 674173 h 1027392"/>
                      <a:gd name="connsiteX6" fmla="*/ 404855 w 1124477"/>
                      <a:gd name="connsiteY6" fmla="*/ 43226 h 1027392"/>
                      <a:gd name="connsiteX7" fmla="*/ 590247 w 1124477"/>
                      <a:gd name="connsiteY7" fmla="*/ 372 h 1027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24477" h="1027392">
                        <a:moveTo>
                          <a:pt x="590247" y="372"/>
                        </a:moveTo>
                        <a:cubicBezTo>
                          <a:pt x="777405" y="-6798"/>
                          <a:pt x="960729" y="90009"/>
                          <a:pt x="1058053" y="263131"/>
                        </a:cubicBezTo>
                        <a:cubicBezTo>
                          <a:pt x="1187750" y="493841"/>
                          <a:pt x="1122356" y="784743"/>
                          <a:pt x="906898" y="935550"/>
                        </a:cubicBezTo>
                        <a:cubicBezTo>
                          <a:pt x="690936" y="1086709"/>
                          <a:pt x="394980" y="1047613"/>
                          <a:pt x="223534" y="845276"/>
                        </a:cubicBezTo>
                        <a:lnTo>
                          <a:pt x="0" y="858434"/>
                        </a:lnTo>
                        <a:lnTo>
                          <a:pt x="127343" y="674173"/>
                        </a:lnTo>
                        <a:cubicBezTo>
                          <a:pt x="43604" y="422639"/>
                          <a:pt x="163761" y="149448"/>
                          <a:pt x="404855" y="43226"/>
                        </a:cubicBezTo>
                        <a:cubicBezTo>
                          <a:pt x="465050" y="16705"/>
                          <a:pt x="527862" y="2762"/>
                          <a:pt x="590247" y="372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4000">
                        <a:srgbClr val="ECECEC"/>
                      </a:gs>
                      <a:gs pos="100000">
                        <a:srgbClr val="DCDCDC"/>
                      </a:gs>
                    </a:gsLst>
                    <a:lin ang="13800000" scaled="0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 rot="1667005" flipH="1" flipV="1">
                    <a:off x="6496311" y="5283922"/>
                    <a:ext cx="691572" cy="691572"/>
                  </a:xfrm>
                  <a:prstGeom prst="ellipse">
                    <a:avLst/>
                  </a:prstGeom>
                  <a:gradFill>
                    <a:gsLst>
                      <a:gs pos="24000">
                        <a:srgbClr val="ECECEC"/>
                      </a:gs>
                      <a:gs pos="100000">
                        <a:srgbClr val="DCDCDC"/>
                      </a:gs>
                    </a:gsLst>
                    <a:lin ang="0" scaled="0"/>
                  </a:gra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18" name="Group 47"/>
                <p:cNvGrpSpPr>
                  <a:grpSpLocks/>
                </p:cNvGrpSpPr>
                <p:nvPr/>
              </p:nvGrpSpPr>
              <p:grpSpPr bwMode="auto">
                <a:xfrm>
                  <a:off x="5504751" y="3299003"/>
                  <a:ext cx="1060720" cy="899063"/>
                  <a:chOff x="5504751" y="3299003"/>
                  <a:chExt cx="1060720" cy="899063"/>
                </a:xfrm>
              </p:grpSpPr>
              <p:grpSp>
                <p:nvGrpSpPr>
                  <p:cNvPr id="127" name="Group 126"/>
                  <p:cNvGrpSpPr/>
                  <p:nvPr/>
                </p:nvGrpSpPr>
                <p:grpSpPr>
                  <a:xfrm>
                    <a:off x="5504751" y="3299003"/>
                    <a:ext cx="1060720" cy="899063"/>
                    <a:chOff x="5416876" y="3330637"/>
                    <a:chExt cx="1060720" cy="899063"/>
                  </a:xfrm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34" name="Freeform 133"/>
                    <p:cNvSpPr/>
                    <p:nvPr/>
                  </p:nvSpPr>
                  <p:spPr>
                    <a:xfrm rot="5400000" flipV="1">
                      <a:off x="5497704" y="3249809"/>
                      <a:ext cx="899063" cy="1060720"/>
                    </a:xfrm>
                    <a:custGeom>
                      <a:avLst/>
                      <a:gdLst>
                        <a:gd name="connsiteX0" fmla="*/ 528494 w 1028779"/>
                        <a:gd name="connsiteY0" fmla="*/ 195 h 1213760"/>
                        <a:gd name="connsiteX1" fmla="*/ 1027523 w 1028779"/>
                        <a:gd name="connsiteY1" fmla="*/ 475585 h 1213760"/>
                        <a:gd name="connsiteX2" fmla="*/ 598672 w 1028779"/>
                        <a:gd name="connsiteY2" fmla="*/ 1015208 h 1213760"/>
                        <a:gd name="connsiteX3" fmla="*/ 495011 w 1028779"/>
                        <a:gd name="connsiteY3" fmla="*/ 1213760 h 1213760"/>
                        <a:gd name="connsiteX4" fmla="*/ 402456 w 1028779"/>
                        <a:gd name="connsiteY4" fmla="*/ 1009863 h 1213760"/>
                        <a:gd name="connsiteX5" fmla="*/ 4053 w 1028779"/>
                        <a:gd name="connsiteY5" fmla="*/ 447359 h 1213760"/>
                        <a:gd name="connsiteX6" fmla="*/ 528494 w 1028779"/>
                        <a:gd name="connsiteY6" fmla="*/ 195 h 1213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28779" h="1213760">
                          <a:moveTo>
                            <a:pt x="528494" y="195"/>
                          </a:moveTo>
                          <a:cubicBezTo>
                            <a:pt x="793200" y="7403"/>
                            <a:pt x="1009143" y="213116"/>
                            <a:pt x="1027523" y="475585"/>
                          </a:cubicBezTo>
                          <a:cubicBezTo>
                            <a:pt x="1045928" y="738398"/>
                            <a:pt x="860241" y="972046"/>
                            <a:pt x="598672" y="1015208"/>
                          </a:cubicBezTo>
                          <a:lnTo>
                            <a:pt x="495011" y="1213760"/>
                          </a:lnTo>
                          <a:lnTo>
                            <a:pt x="402456" y="1009863"/>
                          </a:lnTo>
                          <a:cubicBezTo>
                            <a:pt x="143529" y="952497"/>
                            <a:pt x="-29014" y="708884"/>
                            <a:pt x="4053" y="447359"/>
                          </a:cubicBezTo>
                          <a:cubicBezTo>
                            <a:pt x="37042" y="186444"/>
                            <a:pt x="263926" y="-7009"/>
                            <a:pt x="528494" y="195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24000">
                          <a:srgbClr val="ECECEC"/>
                        </a:gs>
                        <a:gs pos="100000">
                          <a:srgbClr val="DCDCDC"/>
                        </a:gs>
                      </a:gsLst>
                      <a:lin ang="13800000" scaled="0"/>
                      <a:tileRect/>
                    </a:gra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5" name="Oval 134"/>
                    <p:cNvSpPr/>
                    <p:nvPr/>
                  </p:nvSpPr>
                  <p:spPr>
                    <a:xfrm rot="5400000" flipV="1">
                      <a:off x="5520171" y="3434394"/>
                      <a:ext cx="691574" cy="691574"/>
                    </a:xfrm>
                    <a:prstGeom prst="ellipse">
                      <a:avLst/>
                    </a:prstGeom>
                    <a:gradFill>
                      <a:gsLst>
                        <a:gs pos="24000">
                          <a:srgbClr val="ECECEC"/>
                        </a:gs>
                        <a:gs pos="100000">
                          <a:srgbClr val="DCDCDC"/>
                        </a:gs>
                      </a:gsLst>
                      <a:lin ang="0" scaled="0"/>
                    </a:gradFill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28" name="Group 127"/>
                  <p:cNvGrpSpPr/>
                  <p:nvPr/>
                </p:nvGrpSpPr>
                <p:grpSpPr>
                  <a:xfrm rot="10800000" flipV="1">
                    <a:off x="5735203" y="3574628"/>
                    <a:ext cx="451954" cy="404628"/>
                    <a:chOff x="7388136" y="1495876"/>
                    <a:chExt cx="845483" cy="756956"/>
                  </a:xfrm>
                  <a:solidFill>
                    <a:srgbClr val="73624D"/>
                  </a:solidFill>
                  <a:effectLst/>
                </p:grpSpPr>
                <p:sp>
                  <p:nvSpPr>
                    <p:cNvPr id="130" name="Rectangle 1"/>
                    <p:cNvSpPr/>
                    <p:nvPr/>
                  </p:nvSpPr>
                  <p:spPr>
                    <a:xfrm>
                      <a:off x="7614945" y="1495876"/>
                      <a:ext cx="618674" cy="331754"/>
                    </a:xfrm>
                    <a:custGeom>
                      <a:avLst/>
                      <a:gdLst>
                        <a:gd name="connsiteX0" fmla="*/ 0 w 4516017"/>
                        <a:gd name="connsiteY0" fmla="*/ 0 h 2612572"/>
                        <a:gd name="connsiteX1" fmla="*/ 4516017 w 4516017"/>
                        <a:gd name="connsiteY1" fmla="*/ 0 h 2612572"/>
                        <a:gd name="connsiteX2" fmla="*/ 4516017 w 4516017"/>
                        <a:gd name="connsiteY2" fmla="*/ 2612572 h 2612572"/>
                        <a:gd name="connsiteX3" fmla="*/ 0 w 4516017"/>
                        <a:gd name="connsiteY3" fmla="*/ 2612572 h 2612572"/>
                        <a:gd name="connsiteX4" fmla="*/ 0 w 4516017"/>
                        <a:gd name="connsiteY4" fmla="*/ 0 h 2612572"/>
                        <a:gd name="connsiteX0" fmla="*/ 0 w 4516017"/>
                        <a:gd name="connsiteY0" fmla="*/ 37322 h 2649894"/>
                        <a:gd name="connsiteX1" fmla="*/ 3638940 w 4516017"/>
                        <a:gd name="connsiteY1" fmla="*/ 0 h 2649894"/>
                        <a:gd name="connsiteX2" fmla="*/ 4516017 w 4516017"/>
                        <a:gd name="connsiteY2" fmla="*/ 2649894 h 2649894"/>
                        <a:gd name="connsiteX3" fmla="*/ 0 w 4516017"/>
                        <a:gd name="connsiteY3" fmla="*/ 2649894 h 2649894"/>
                        <a:gd name="connsiteX4" fmla="*/ 0 w 4516017"/>
                        <a:gd name="connsiteY4" fmla="*/ 37322 h 2649894"/>
                        <a:gd name="connsiteX0" fmla="*/ 0 w 4453264"/>
                        <a:gd name="connsiteY0" fmla="*/ 37322 h 2649894"/>
                        <a:gd name="connsiteX1" fmla="*/ 3638940 w 4453264"/>
                        <a:gd name="connsiteY1" fmla="*/ 0 h 2649894"/>
                        <a:gd name="connsiteX2" fmla="*/ 4453264 w 4453264"/>
                        <a:gd name="connsiteY2" fmla="*/ 1457588 h 2649894"/>
                        <a:gd name="connsiteX3" fmla="*/ 0 w 4453264"/>
                        <a:gd name="connsiteY3" fmla="*/ 2649894 h 2649894"/>
                        <a:gd name="connsiteX4" fmla="*/ 0 w 4453264"/>
                        <a:gd name="connsiteY4" fmla="*/ 37322 h 2649894"/>
                        <a:gd name="connsiteX0" fmla="*/ 0 w 4453264"/>
                        <a:gd name="connsiteY0" fmla="*/ 0 h 2612572"/>
                        <a:gd name="connsiteX1" fmla="*/ 3576188 w 4453264"/>
                        <a:gd name="connsiteY1" fmla="*/ 25431 h 2612572"/>
                        <a:gd name="connsiteX2" fmla="*/ 4453264 w 4453264"/>
                        <a:gd name="connsiteY2" fmla="*/ 1420266 h 2612572"/>
                        <a:gd name="connsiteX3" fmla="*/ 0 w 4453264"/>
                        <a:gd name="connsiteY3" fmla="*/ 2612572 h 2612572"/>
                        <a:gd name="connsiteX4" fmla="*/ 0 w 4453264"/>
                        <a:gd name="connsiteY4" fmla="*/ 0 h 2612572"/>
                        <a:gd name="connsiteX0" fmla="*/ 0 w 4471193"/>
                        <a:gd name="connsiteY0" fmla="*/ 0 h 2612572"/>
                        <a:gd name="connsiteX1" fmla="*/ 3576188 w 4471193"/>
                        <a:gd name="connsiteY1" fmla="*/ 25431 h 2612572"/>
                        <a:gd name="connsiteX2" fmla="*/ 4471193 w 4471193"/>
                        <a:gd name="connsiteY2" fmla="*/ 1007890 h 2612572"/>
                        <a:gd name="connsiteX3" fmla="*/ 0 w 4471193"/>
                        <a:gd name="connsiteY3" fmla="*/ 2612572 h 2612572"/>
                        <a:gd name="connsiteX4" fmla="*/ 0 w 4471193"/>
                        <a:gd name="connsiteY4" fmla="*/ 0 h 2612572"/>
                        <a:gd name="connsiteX0" fmla="*/ 0 w 4471193"/>
                        <a:gd name="connsiteY0" fmla="*/ 0 h 2612572"/>
                        <a:gd name="connsiteX1" fmla="*/ 3637873 w 4471193"/>
                        <a:gd name="connsiteY1" fmla="*/ 94374 h 2612572"/>
                        <a:gd name="connsiteX2" fmla="*/ 4471193 w 4471193"/>
                        <a:gd name="connsiteY2" fmla="*/ 1007890 h 2612572"/>
                        <a:gd name="connsiteX3" fmla="*/ 0 w 4471193"/>
                        <a:gd name="connsiteY3" fmla="*/ 2612572 h 2612572"/>
                        <a:gd name="connsiteX4" fmla="*/ 0 w 4471193"/>
                        <a:gd name="connsiteY4" fmla="*/ 0 h 2612572"/>
                        <a:gd name="connsiteX0" fmla="*/ 0 w 4394993"/>
                        <a:gd name="connsiteY0" fmla="*/ 0 h 2612572"/>
                        <a:gd name="connsiteX1" fmla="*/ 3637873 w 4394993"/>
                        <a:gd name="connsiteY1" fmla="*/ 94374 h 2612572"/>
                        <a:gd name="connsiteX2" fmla="*/ 4394993 w 4394993"/>
                        <a:gd name="connsiteY2" fmla="*/ 913547 h 2612572"/>
                        <a:gd name="connsiteX3" fmla="*/ 0 w 4394993"/>
                        <a:gd name="connsiteY3" fmla="*/ 2612572 h 2612572"/>
                        <a:gd name="connsiteX4" fmla="*/ 0 w 4394993"/>
                        <a:gd name="connsiteY4" fmla="*/ 0 h 2612572"/>
                        <a:gd name="connsiteX0" fmla="*/ 0 w 4394993"/>
                        <a:gd name="connsiteY0" fmla="*/ 0 h 2612572"/>
                        <a:gd name="connsiteX1" fmla="*/ 3645131 w 4394993"/>
                        <a:gd name="connsiteY1" fmla="*/ 94374 h 2612572"/>
                        <a:gd name="connsiteX2" fmla="*/ 4394993 w 4394993"/>
                        <a:gd name="connsiteY2" fmla="*/ 913547 h 2612572"/>
                        <a:gd name="connsiteX3" fmla="*/ 0 w 4394993"/>
                        <a:gd name="connsiteY3" fmla="*/ 2612572 h 2612572"/>
                        <a:gd name="connsiteX4" fmla="*/ 0 w 4394993"/>
                        <a:gd name="connsiteY4" fmla="*/ 0 h 2612572"/>
                        <a:gd name="connsiteX0" fmla="*/ 0 w 4394993"/>
                        <a:gd name="connsiteY0" fmla="*/ 0 h 2612572"/>
                        <a:gd name="connsiteX1" fmla="*/ 2698102 w 4394993"/>
                        <a:gd name="connsiteY1" fmla="*/ 71535 h 2612572"/>
                        <a:gd name="connsiteX2" fmla="*/ 3645131 w 4394993"/>
                        <a:gd name="connsiteY2" fmla="*/ 94374 h 2612572"/>
                        <a:gd name="connsiteX3" fmla="*/ 4394993 w 4394993"/>
                        <a:gd name="connsiteY3" fmla="*/ 913547 h 2612572"/>
                        <a:gd name="connsiteX4" fmla="*/ 0 w 4394993"/>
                        <a:gd name="connsiteY4" fmla="*/ 2612572 h 2612572"/>
                        <a:gd name="connsiteX5" fmla="*/ 0 w 4394993"/>
                        <a:gd name="connsiteY5" fmla="*/ 0 h 2612572"/>
                        <a:gd name="connsiteX0" fmla="*/ 0 w 4394993"/>
                        <a:gd name="connsiteY0" fmla="*/ 0 h 2612572"/>
                        <a:gd name="connsiteX1" fmla="*/ 3158930 w 4394993"/>
                        <a:gd name="connsiteY1" fmla="*/ 60650 h 2612572"/>
                        <a:gd name="connsiteX2" fmla="*/ 3645131 w 4394993"/>
                        <a:gd name="connsiteY2" fmla="*/ 94374 h 2612572"/>
                        <a:gd name="connsiteX3" fmla="*/ 4394993 w 4394993"/>
                        <a:gd name="connsiteY3" fmla="*/ 913547 h 2612572"/>
                        <a:gd name="connsiteX4" fmla="*/ 0 w 4394993"/>
                        <a:gd name="connsiteY4" fmla="*/ 2612572 h 2612572"/>
                        <a:gd name="connsiteX5" fmla="*/ 0 w 4394993"/>
                        <a:gd name="connsiteY5" fmla="*/ 0 h 2612572"/>
                        <a:gd name="connsiteX0" fmla="*/ 0 w 4394993"/>
                        <a:gd name="connsiteY0" fmla="*/ 0 h 2612572"/>
                        <a:gd name="connsiteX1" fmla="*/ 2306217 w 4394993"/>
                        <a:gd name="connsiteY1" fmla="*/ 46135 h 2612572"/>
                        <a:gd name="connsiteX2" fmla="*/ 3158930 w 4394993"/>
                        <a:gd name="connsiteY2" fmla="*/ 60650 h 2612572"/>
                        <a:gd name="connsiteX3" fmla="*/ 3645131 w 4394993"/>
                        <a:gd name="connsiteY3" fmla="*/ 94374 h 2612572"/>
                        <a:gd name="connsiteX4" fmla="*/ 4394993 w 4394993"/>
                        <a:gd name="connsiteY4" fmla="*/ 913547 h 2612572"/>
                        <a:gd name="connsiteX5" fmla="*/ 0 w 4394993"/>
                        <a:gd name="connsiteY5" fmla="*/ 2612572 h 2612572"/>
                        <a:gd name="connsiteX6" fmla="*/ 0 w 4394993"/>
                        <a:gd name="connsiteY6" fmla="*/ 0 h 2612572"/>
                        <a:gd name="connsiteX0" fmla="*/ 0 w 4394993"/>
                        <a:gd name="connsiteY0" fmla="*/ 0 h 2612572"/>
                        <a:gd name="connsiteX1" fmla="*/ 2679960 w 4394993"/>
                        <a:gd name="connsiteY1" fmla="*/ 292878 h 2612572"/>
                        <a:gd name="connsiteX2" fmla="*/ 3158930 w 4394993"/>
                        <a:gd name="connsiteY2" fmla="*/ 60650 h 2612572"/>
                        <a:gd name="connsiteX3" fmla="*/ 3645131 w 4394993"/>
                        <a:gd name="connsiteY3" fmla="*/ 94374 h 2612572"/>
                        <a:gd name="connsiteX4" fmla="*/ 4394993 w 4394993"/>
                        <a:gd name="connsiteY4" fmla="*/ 913547 h 2612572"/>
                        <a:gd name="connsiteX5" fmla="*/ 0 w 4394993"/>
                        <a:gd name="connsiteY5" fmla="*/ 2612572 h 2612572"/>
                        <a:gd name="connsiteX6" fmla="*/ 0 w 4394993"/>
                        <a:gd name="connsiteY6" fmla="*/ 0 h 2612572"/>
                        <a:gd name="connsiteX0" fmla="*/ 0 w 4394993"/>
                        <a:gd name="connsiteY0" fmla="*/ 0 h 2612572"/>
                        <a:gd name="connsiteX1" fmla="*/ 2679960 w 4394993"/>
                        <a:gd name="connsiteY1" fmla="*/ 292878 h 2612572"/>
                        <a:gd name="connsiteX2" fmla="*/ 3158930 w 4394993"/>
                        <a:gd name="connsiteY2" fmla="*/ 60650 h 2612572"/>
                        <a:gd name="connsiteX3" fmla="*/ 3645131 w 4394993"/>
                        <a:gd name="connsiteY3" fmla="*/ 94374 h 2612572"/>
                        <a:gd name="connsiteX4" fmla="*/ 4394993 w 4394993"/>
                        <a:gd name="connsiteY4" fmla="*/ 913547 h 2612572"/>
                        <a:gd name="connsiteX5" fmla="*/ 0 w 4394993"/>
                        <a:gd name="connsiteY5" fmla="*/ 2612572 h 2612572"/>
                        <a:gd name="connsiteX6" fmla="*/ 0 w 4394993"/>
                        <a:gd name="connsiteY6" fmla="*/ 0 h 2612572"/>
                        <a:gd name="connsiteX0" fmla="*/ 0 w 4394993"/>
                        <a:gd name="connsiteY0" fmla="*/ 9251 h 2621823"/>
                        <a:gd name="connsiteX1" fmla="*/ 2679960 w 4394993"/>
                        <a:gd name="connsiteY1" fmla="*/ 302129 h 2621823"/>
                        <a:gd name="connsiteX2" fmla="*/ 3158930 w 4394993"/>
                        <a:gd name="connsiteY2" fmla="*/ 69901 h 2621823"/>
                        <a:gd name="connsiteX3" fmla="*/ 3645131 w 4394993"/>
                        <a:gd name="connsiteY3" fmla="*/ 103625 h 2621823"/>
                        <a:gd name="connsiteX4" fmla="*/ 4394993 w 4394993"/>
                        <a:gd name="connsiteY4" fmla="*/ 922798 h 2621823"/>
                        <a:gd name="connsiteX5" fmla="*/ 0 w 4394993"/>
                        <a:gd name="connsiteY5" fmla="*/ 2621823 h 2621823"/>
                        <a:gd name="connsiteX6" fmla="*/ 0 w 4394993"/>
                        <a:gd name="connsiteY6" fmla="*/ 9251 h 2621823"/>
                        <a:gd name="connsiteX0" fmla="*/ 0 w 4394993"/>
                        <a:gd name="connsiteY0" fmla="*/ 21038 h 2633610"/>
                        <a:gd name="connsiteX1" fmla="*/ 2679960 w 4394993"/>
                        <a:gd name="connsiteY1" fmla="*/ 313916 h 2633610"/>
                        <a:gd name="connsiteX2" fmla="*/ 3158930 w 4394993"/>
                        <a:gd name="connsiteY2" fmla="*/ 81688 h 2633610"/>
                        <a:gd name="connsiteX3" fmla="*/ 3645131 w 4394993"/>
                        <a:gd name="connsiteY3" fmla="*/ 115412 h 2633610"/>
                        <a:gd name="connsiteX4" fmla="*/ 4394993 w 4394993"/>
                        <a:gd name="connsiteY4" fmla="*/ 934585 h 2633610"/>
                        <a:gd name="connsiteX5" fmla="*/ 0 w 4394993"/>
                        <a:gd name="connsiteY5" fmla="*/ 2633610 h 2633610"/>
                        <a:gd name="connsiteX6" fmla="*/ 0 w 4394993"/>
                        <a:gd name="connsiteY6" fmla="*/ 21038 h 2633610"/>
                        <a:gd name="connsiteX0" fmla="*/ 0 w 4394993"/>
                        <a:gd name="connsiteY0" fmla="*/ 16214 h 2628786"/>
                        <a:gd name="connsiteX1" fmla="*/ 2679960 w 4394993"/>
                        <a:gd name="connsiteY1" fmla="*/ 309092 h 2628786"/>
                        <a:gd name="connsiteX2" fmla="*/ 3158930 w 4394993"/>
                        <a:gd name="connsiteY2" fmla="*/ 76864 h 2628786"/>
                        <a:gd name="connsiteX3" fmla="*/ 3645131 w 4394993"/>
                        <a:gd name="connsiteY3" fmla="*/ 110588 h 2628786"/>
                        <a:gd name="connsiteX4" fmla="*/ 4394993 w 4394993"/>
                        <a:gd name="connsiteY4" fmla="*/ 929761 h 2628786"/>
                        <a:gd name="connsiteX5" fmla="*/ 0 w 4394993"/>
                        <a:gd name="connsiteY5" fmla="*/ 2628786 h 2628786"/>
                        <a:gd name="connsiteX6" fmla="*/ 0 w 4394993"/>
                        <a:gd name="connsiteY6" fmla="*/ 16214 h 2628786"/>
                        <a:gd name="connsiteX0" fmla="*/ 0 w 4394993"/>
                        <a:gd name="connsiteY0" fmla="*/ 21436 h 2634008"/>
                        <a:gd name="connsiteX1" fmla="*/ 2679960 w 4394993"/>
                        <a:gd name="connsiteY1" fmla="*/ 314314 h 2634008"/>
                        <a:gd name="connsiteX2" fmla="*/ 3148045 w 4394993"/>
                        <a:gd name="connsiteY2" fmla="*/ 74829 h 2634008"/>
                        <a:gd name="connsiteX3" fmla="*/ 3645131 w 4394993"/>
                        <a:gd name="connsiteY3" fmla="*/ 115810 h 2634008"/>
                        <a:gd name="connsiteX4" fmla="*/ 4394993 w 4394993"/>
                        <a:gd name="connsiteY4" fmla="*/ 934983 h 2634008"/>
                        <a:gd name="connsiteX5" fmla="*/ 0 w 4394993"/>
                        <a:gd name="connsiteY5" fmla="*/ 2634008 h 2634008"/>
                        <a:gd name="connsiteX6" fmla="*/ 0 w 4394993"/>
                        <a:gd name="connsiteY6" fmla="*/ 21436 h 2634008"/>
                        <a:gd name="connsiteX0" fmla="*/ 0 w 4394993"/>
                        <a:gd name="connsiteY0" fmla="*/ 21436 h 2634008"/>
                        <a:gd name="connsiteX1" fmla="*/ 2679960 w 4394993"/>
                        <a:gd name="connsiteY1" fmla="*/ 314314 h 2634008"/>
                        <a:gd name="connsiteX2" fmla="*/ 3148045 w 4394993"/>
                        <a:gd name="connsiteY2" fmla="*/ 74829 h 2634008"/>
                        <a:gd name="connsiteX3" fmla="*/ 3645131 w 4394993"/>
                        <a:gd name="connsiteY3" fmla="*/ 115810 h 2634008"/>
                        <a:gd name="connsiteX4" fmla="*/ 4394993 w 4394993"/>
                        <a:gd name="connsiteY4" fmla="*/ 934983 h 2634008"/>
                        <a:gd name="connsiteX5" fmla="*/ 0 w 4394993"/>
                        <a:gd name="connsiteY5" fmla="*/ 2634008 h 2634008"/>
                        <a:gd name="connsiteX6" fmla="*/ 0 w 4394993"/>
                        <a:gd name="connsiteY6" fmla="*/ 21436 h 2634008"/>
                        <a:gd name="connsiteX0" fmla="*/ 0 w 4394993"/>
                        <a:gd name="connsiteY0" fmla="*/ 18213 h 2630785"/>
                        <a:gd name="connsiteX1" fmla="*/ 2679960 w 4394993"/>
                        <a:gd name="connsiteY1" fmla="*/ 311091 h 2630785"/>
                        <a:gd name="connsiteX2" fmla="*/ 3148045 w 4394993"/>
                        <a:gd name="connsiteY2" fmla="*/ 71606 h 2630785"/>
                        <a:gd name="connsiteX3" fmla="*/ 3645131 w 4394993"/>
                        <a:gd name="connsiteY3" fmla="*/ 112587 h 2630785"/>
                        <a:gd name="connsiteX4" fmla="*/ 4394993 w 4394993"/>
                        <a:gd name="connsiteY4" fmla="*/ 931760 h 2630785"/>
                        <a:gd name="connsiteX5" fmla="*/ 0 w 4394993"/>
                        <a:gd name="connsiteY5" fmla="*/ 2630785 h 2630785"/>
                        <a:gd name="connsiteX6" fmla="*/ 0 w 4394993"/>
                        <a:gd name="connsiteY6" fmla="*/ 18213 h 2630785"/>
                        <a:gd name="connsiteX0" fmla="*/ 0 w 4394993"/>
                        <a:gd name="connsiteY0" fmla="*/ 29361 h 2641933"/>
                        <a:gd name="connsiteX1" fmla="*/ 2679960 w 4394993"/>
                        <a:gd name="connsiteY1" fmla="*/ 322239 h 2641933"/>
                        <a:gd name="connsiteX2" fmla="*/ 3148045 w 4394993"/>
                        <a:gd name="connsiteY2" fmla="*/ 82754 h 2641933"/>
                        <a:gd name="connsiteX3" fmla="*/ 3645131 w 4394993"/>
                        <a:gd name="connsiteY3" fmla="*/ 123735 h 2641933"/>
                        <a:gd name="connsiteX4" fmla="*/ 4394993 w 4394993"/>
                        <a:gd name="connsiteY4" fmla="*/ 942908 h 2641933"/>
                        <a:gd name="connsiteX5" fmla="*/ 0 w 4394993"/>
                        <a:gd name="connsiteY5" fmla="*/ 2641933 h 2641933"/>
                        <a:gd name="connsiteX6" fmla="*/ 0 w 4394993"/>
                        <a:gd name="connsiteY6" fmla="*/ 29361 h 2641933"/>
                        <a:gd name="connsiteX0" fmla="*/ 0 w 4394993"/>
                        <a:gd name="connsiteY0" fmla="*/ 21450 h 2634022"/>
                        <a:gd name="connsiteX1" fmla="*/ 2679960 w 4394993"/>
                        <a:gd name="connsiteY1" fmla="*/ 314328 h 2634022"/>
                        <a:gd name="connsiteX2" fmla="*/ 3148045 w 4394993"/>
                        <a:gd name="connsiteY2" fmla="*/ 74843 h 2634022"/>
                        <a:gd name="connsiteX3" fmla="*/ 3670531 w 4394993"/>
                        <a:gd name="connsiteY3" fmla="*/ 141224 h 2634022"/>
                        <a:gd name="connsiteX4" fmla="*/ 4394993 w 4394993"/>
                        <a:gd name="connsiteY4" fmla="*/ 934997 h 2634022"/>
                        <a:gd name="connsiteX5" fmla="*/ 0 w 4394993"/>
                        <a:gd name="connsiteY5" fmla="*/ 2634022 h 2634022"/>
                        <a:gd name="connsiteX6" fmla="*/ 0 w 4394993"/>
                        <a:gd name="connsiteY6" fmla="*/ 21450 h 2634022"/>
                        <a:gd name="connsiteX0" fmla="*/ 0 w 4394993"/>
                        <a:gd name="connsiteY0" fmla="*/ 21450 h 2634022"/>
                        <a:gd name="connsiteX1" fmla="*/ 2679960 w 4394993"/>
                        <a:gd name="connsiteY1" fmla="*/ 314328 h 2634022"/>
                        <a:gd name="connsiteX2" fmla="*/ 3148045 w 4394993"/>
                        <a:gd name="connsiteY2" fmla="*/ 74843 h 2634022"/>
                        <a:gd name="connsiteX3" fmla="*/ 3670531 w 4394993"/>
                        <a:gd name="connsiteY3" fmla="*/ 141224 h 2634022"/>
                        <a:gd name="connsiteX4" fmla="*/ 4394993 w 4394993"/>
                        <a:gd name="connsiteY4" fmla="*/ 934997 h 2634022"/>
                        <a:gd name="connsiteX5" fmla="*/ 3859245 w 4394993"/>
                        <a:gd name="connsiteY5" fmla="*/ 1130756 h 2634022"/>
                        <a:gd name="connsiteX6" fmla="*/ 0 w 4394993"/>
                        <a:gd name="connsiteY6" fmla="*/ 2634022 h 2634022"/>
                        <a:gd name="connsiteX7" fmla="*/ 0 w 4394993"/>
                        <a:gd name="connsiteY7" fmla="*/ 21450 h 2634022"/>
                        <a:gd name="connsiteX0" fmla="*/ 0 w 4465217"/>
                        <a:gd name="connsiteY0" fmla="*/ 21450 h 2634022"/>
                        <a:gd name="connsiteX1" fmla="*/ 2679960 w 4465217"/>
                        <a:gd name="connsiteY1" fmla="*/ 314328 h 2634022"/>
                        <a:gd name="connsiteX2" fmla="*/ 3148045 w 4465217"/>
                        <a:gd name="connsiteY2" fmla="*/ 74843 h 2634022"/>
                        <a:gd name="connsiteX3" fmla="*/ 3670531 w 4465217"/>
                        <a:gd name="connsiteY3" fmla="*/ 141224 h 2634022"/>
                        <a:gd name="connsiteX4" fmla="*/ 4394993 w 4465217"/>
                        <a:gd name="connsiteY4" fmla="*/ 934997 h 2634022"/>
                        <a:gd name="connsiteX5" fmla="*/ 4465217 w 4465217"/>
                        <a:gd name="connsiteY5" fmla="*/ 1348470 h 2634022"/>
                        <a:gd name="connsiteX6" fmla="*/ 0 w 4465217"/>
                        <a:gd name="connsiteY6" fmla="*/ 2634022 h 2634022"/>
                        <a:gd name="connsiteX7" fmla="*/ 0 w 4465217"/>
                        <a:gd name="connsiteY7" fmla="*/ 21450 h 2634022"/>
                        <a:gd name="connsiteX0" fmla="*/ 0 w 4465217"/>
                        <a:gd name="connsiteY0" fmla="*/ 21450 h 2634022"/>
                        <a:gd name="connsiteX1" fmla="*/ 2679960 w 4465217"/>
                        <a:gd name="connsiteY1" fmla="*/ 314328 h 2634022"/>
                        <a:gd name="connsiteX2" fmla="*/ 3148045 w 4465217"/>
                        <a:gd name="connsiteY2" fmla="*/ 74843 h 2634022"/>
                        <a:gd name="connsiteX3" fmla="*/ 3670531 w 4465217"/>
                        <a:gd name="connsiteY3" fmla="*/ 141224 h 2634022"/>
                        <a:gd name="connsiteX4" fmla="*/ 4394993 w 4465217"/>
                        <a:gd name="connsiteY4" fmla="*/ 934997 h 2634022"/>
                        <a:gd name="connsiteX5" fmla="*/ 4465217 w 4465217"/>
                        <a:gd name="connsiteY5" fmla="*/ 1348470 h 2634022"/>
                        <a:gd name="connsiteX6" fmla="*/ 3296817 w 4465217"/>
                        <a:gd name="connsiteY6" fmla="*/ 1678671 h 2634022"/>
                        <a:gd name="connsiteX7" fmla="*/ 0 w 4465217"/>
                        <a:gd name="connsiteY7" fmla="*/ 2634022 h 2634022"/>
                        <a:gd name="connsiteX8" fmla="*/ 0 w 4465217"/>
                        <a:gd name="connsiteY8" fmla="*/ 21450 h 2634022"/>
                        <a:gd name="connsiteX0" fmla="*/ 0 w 4465217"/>
                        <a:gd name="connsiteY0" fmla="*/ 21450 h 2634022"/>
                        <a:gd name="connsiteX1" fmla="*/ 2679960 w 4465217"/>
                        <a:gd name="connsiteY1" fmla="*/ 314328 h 2634022"/>
                        <a:gd name="connsiteX2" fmla="*/ 3148045 w 4465217"/>
                        <a:gd name="connsiteY2" fmla="*/ 74843 h 2634022"/>
                        <a:gd name="connsiteX3" fmla="*/ 3670531 w 4465217"/>
                        <a:gd name="connsiteY3" fmla="*/ 141224 h 2634022"/>
                        <a:gd name="connsiteX4" fmla="*/ 4394993 w 4465217"/>
                        <a:gd name="connsiteY4" fmla="*/ 934997 h 2634022"/>
                        <a:gd name="connsiteX5" fmla="*/ 4465217 w 4465217"/>
                        <a:gd name="connsiteY5" fmla="*/ 1348470 h 2634022"/>
                        <a:gd name="connsiteX6" fmla="*/ 4171303 w 4465217"/>
                        <a:gd name="connsiteY6" fmla="*/ 1689557 h 2634022"/>
                        <a:gd name="connsiteX7" fmla="*/ 0 w 4465217"/>
                        <a:gd name="connsiteY7" fmla="*/ 2634022 h 2634022"/>
                        <a:gd name="connsiteX8" fmla="*/ 0 w 4465217"/>
                        <a:gd name="connsiteY8" fmla="*/ 21450 h 2634022"/>
                        <a:gd name="connsiteX0" fmla="*/ 0 w 4487666"/>
                        <a:gd name="connsiteY0" fmla="*/ 21450 h 2634022"/>
                        <a:gd name="connsiteX1" fmla="*/ 2679960 w 4487666"/>
                        <a:gd name="connsiteY1" fmla="*/ 314328 h 2634022"/>
                        <a:gd name="connsiteX2" fmla="*/ 3148045 w 4487666"/>
                        <a:gd name="connsiteY2" fmla="*/ 74843 h 2634022"/>
                        <a:gd name="connsiteX3" fmla="*/ 3670531 w 4487666"/>
                        <a:gd name="connsiteY3" fmla="*/ 141224 h 2634022"/>
                        <a:gd name="connsiteX4" fmla="*/ 4394993 w 4487666"/>
                        <a:gd name="connsiteY4" fmla="*/ 934997 h 2634022"/>
                        <a:gd name="connsiteX5" fmla="*/ 4465217 w 4487666"/>
                        <a:gd name="connsiteY5" fmla="*/ 1348470 h 2634022"/>
                        <a:gd name="connsiteX6" fmla="*/ 4171303 w 4487666"/>
                        <a:gd name="connsiteY6" fmla="*/ 1689557 h 2634022"/>
                        <a:gd name="connsiteX7" fmla="*/ 0 w 4487666"/>
                        <a:gd name="connsiteY7" fmla="*/ 2634022 h 2634022"/>
                        <a:gd name="connsiteX8" fmla="*/ 0 w 4487666"/>
                        <a:gd name="connsiteY8" fmla="*/ 21450 h 2634022"/>
                        <a:gd name="connsiteX0" fmla="*/ 0 w 4494029"/>
                        <a:gd name="connsiteY0" fmla="*/ 21450 h 2634022"/>
                        <a:gd name="connsiteX1" fmla="*/ 2679960 w 4494029"/>
                        <a:gd name="connsiteY1" fmla="*/ 314328 h 2634022"/>
                        <a:gd name="connsiteX2" fmla="*/ 3148045 w 4494029"/>
                        <a:gd name="connsiteY2" fmla="*/ 74843 h 2634022"/>
                        <a:gd name="connsiteX3" fmla="*/ 3670531 w 4494029"/>
                        <a:gd name="connsiteY3" fmla="*/ 141224 h 2634022"/>
                        <a:gd name="connsiteX4" fmla="*/ 4394993 w 4494029"/>
                        <a:gd name="connsiteY4" fmla="*/ 934997 h 2634022"/>
                        <a:gd name="connsiteX5" fmla="*/ 4465217 w 4494029"/>
                        <a:gd name="connsiteY5" fmla="*/ 1348470 h 2634022"/>
                        <a:gd name="connsiteX6" fmla="*/ 4171303 w 4494029"/>
                        <a:gd name="connsiteY6" fmla="*/ 1689557 h 2634022"/>
                        <a:gd name="connsiteX7" fmla="*/ 0 w 4494029"/>
                        <a:gd name="connsiteY7" fmla="*/ 2634022 h 2634022"/>
                        <a:gd name="connsiteX8" fmla="*/ 0 w 4494029"/>
                        <a:gd name="connsiteY8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71303 w 4497210"/>
                        <a:gd name="connsiteY6" fmla="*/ 1689557 h 2634022"/>
                        <a:gd name="connsiteX7" fmla="*/ 0 w 4497210"/>
                        <a:gd name="connsiteY7" fmla="*/ 2634022 h 2634022"/>
                        <a:gd name="connsiteX8" fmla="*/ 0 w 4497210"/>
                        <a:gd name="connsiteY8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71303 w 4497210"/>
                        <a:gd name="connsiteY6" fmla="*/ 1689557 h 2634022"/>
                        <a:gd name="connsiteX7" fmla="*/ 0 w 4497210"/>
                        <a:gd name="connsiteY7" fmla="*/ 2634022 h 2634022"/>
                        <a:gd name="connsiteX8" fmla="*/ 0 w 4497210"/>
                        <a:gd name="connsiteY8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71303 w 4497210"/>
                        <a:gd name="connsiteY6" fmla="*/ 1689557 h 2634022"/>
                        <a:gd name="connsiteX7" fmla="*/ 2843243 w 4497210"/>
                        <a:gd name="connsiteY7" fmla="*/ 1987099 h 2634022"/>
                        <a:gd name="connsiteX8" fmla="*/ 0 w 4497210"/>
                        <a:gd name="connsiteY8" fmla="*/ 2634022 h 2634022"/>
                        <a:gd name="connsiteX9" fmla="*/ 0 w 4497210"/>
                        <a:gd name="connsiteY9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71303 w 4497210"/>
                        <a:gd name="connsiteY6" fmla="*/ 1689557 h 2634022"/>
                        <a:gd name="connsiteX7" fmla="*/ 3949958 w 4497210"/>
                        <a:gd name="connsiteY7" fmla="*/ 2324556 h 2634022"/>
                        <a:gd name="connsiteX8" fmla="*/ 0 w 4497210"/>
                        <a:gd name="connsiteY8" fmla="*/ 2634022 h 2634022"/>
                        <a:gd name="connsiteX9" fmla="*/ 0 w 4497210"/>
                        <a:gd name="connsiteY9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96703 w 4497210"/>
                        <a:gd name="connsiteY6" fmla="*/ 1700443 h 2634022"/>
                        <a:gd name="connsiteX7" fmla="*/ 3949958 w 4497210"/>
                        <a:gd name="connsiteY7" fmla="*/ 2324556 h 2634022"/>
                        <a:gd name="connsiteX8" fmla="*/ 0 w 4497210"/>
                        <a:gd name="connsiteY8" fmla="*/ 2634022 h 2634022"/>
                        <a:gd name="connsiteX9" fmla="*/ 0 w 4497210"/>
                        <a:gd name="connsiteY9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96703 w 4497210"/>
                        <a:gd name="connsiteY6" fmla="*/ 1700443 h 2634022"/>
                        <a:gd name="connsiteX7" fmla="*/ 3949958 w 4497210"/>
                        <a:gd name="connsiteY7" fmla="*/ 2324556 h 2634022"/>
                        <a:gd name="connsiteX8" fmla="*/ 0 w 4497210"/>
                        <a:gd name="connsiteY8" fmla="*/ 2634022 h 2634022"/>
                        <a:gd name="connsiteX9" fmla="*/ 0 w 4497210"/>
                        <a:gd name="connsiteY9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96703 w 4497210"/>
                        <a:gd name="connsiteY6" fmla="*/ 1700443 h 2634022"/>
                        <a:gd name="connsiteX7" fmla="*/ 3949958 w 4497210"/>
                        <a:gd name="connsiteY7" fmla="*/ 2324556 h 2634022"/>
                        <a:gd name="connsiteX8" fmla="*/ 0 w 4497210"/>
                        <a:gd name="connsiteY8" fmla="*/ 2634022 h 2634022"/>
                        <a:gd name="connsiteX9" fmla="*/ 0 w 4497210"/>
                        <a:gd name="connsiteY9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38646 w 4497210"/>
                        <a:gd name="connsiteY6" fmla="*/ 1714957 h 2634022"/>
                        <a:gd name="connsiteX7" fmla="*/ 3949958 w 4497210"/>
                        <a:gd name="connsiteY7" fmla="*/ 2324556 h 2634022"/>
                        <a:gd name="connsiteX8" fmla="*/ 0 w 4497210"/>
                        <a:gd name="connsiteY8" fmla="*/ 2634022 h 2634022"/>
                        <a:gd name="connsiteX9" fmla="*/ 0 w 4497210"/>
                        <a:gd name="connsiteY9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38646 w 4497210"/>
                        <a:gd name="connsiteY6" fmla="*/ 1714957 h 2634022"/>
                        <a:gd name="connsiteX7" fmla="*/ 3949958 w 4497210"/>
                        <a:gd name="connsiteY7" fmla="*/ 2324556 h 2634022"/>
                        <a:gd name="connsiteX8" fmla="*/ 0 w 4497210"/>
                        <a:gd name="connsiteY8" fmla="*/ 2634022 h 2634022"/>
                        <a:gd name="connsiteX9" fmla="*/ 0 w 4497210"/>
                        <a:gd name="connsiteY9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38646 w 4497210"/>
                        <a:gd name="connsiteY6" fmla="*/ 1714957 h 2634022"/>
                        <a:gd name="connsiteX7" fmla="*/ 3949958 w 4497210"/>
                        <a:gd name="connsiteY7" fmla="*/ 2324556 h 2634022"/>
                        <a:gd name="connsiteX8" fmla="*/ 0 w 4497210"/>
                        <a:gd name="connsiteY8" fmla="*/ 2634022 h 2634022"/>
                        <a:gd name="connsiteX9" fmla="*/ 0 w 4497210"/>
                        <a:gd name="connsiteY9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60418 w 4497210"/>
                        <a:gd name="connsiteY6" fmla="*/ 1722214 h 2634022"/>
                        <a:gd name="connsiteX7" fmla="*/ 3949958 w 4497210"/>
                        <a:gd name="connsiteY7" fmla="*/ 2324556 h 2634022"/>
                        <a:gd name="connsiteX8" fmla="*/ 0 w 4497210"/>
                        <a:gd name="connsiteY8" fmla="*/ 2634022 h 2634022"/>
                        <a:gd name="connsiteX9" fmla="*/ 0 w 4497210"/>
                        <a:gd name="connsiteY9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60418 w 4497210"/>
                        <a:gd name="connsiteY6" fmla="*/ 1722214 h 2634022"/>
                        <a:gd name="connsiteX7" fmla="*/ 3949958 w 4497210"/>
                        <a:gd name="connsiteY7" fmla="*/ 2324556 h 2634022"/>
                        <a:gd name="connsiteX8" fmla="*/ 0 w 4497210"/>
                        <a:gd name="connsiteY8" fmla="*/ 2634022 h 2634022"/>
                        <a:gd name="connsiteX9" fmla="*/ 0 w 4497210"/>
                        <a:gd name="connsiteY9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60418 w 4497210"/>
                        <a:gd name="connsiteY6" fmla="*/ 1722214 h 2634022"/>
                        <a:gd name="connsiteX7" fmla="*/ 3949958 w 4497210"/>
                        <a:gd name="connsiteY7" fmla="*/ 2324556 h 2634022"/>
                        <a:gd name="connsiteX8" fmla="*/ 0 w 4497210"/>
                        <a:gd name="connsiteY8" fmla="*/ 2634022 h 2634022"/>
                        <a:gd name="connsiteX9" fmla="*/ 0 w 4497210"/>
                        <a:gd name="connsiteY9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5904 w 4497210"/>
                        <a:gd name="connsiteY6" fmla="*/ 1722214 h 2634022"/>
                        <a:gd name="connsiteX7" fmla="*/ 3949958 w 4497210"/>
                        <a:gd name="connsiteY7" fmla="*/ 2324556 h 2634022"/>
                        <a:gd name="connsiteX8" fmla="*/ 0 w 4497210"/>
                        <a:gd name="connsiteY8" fmla="*/ 2634022 h 2634022"/>
                        <a:gd name="connsiteX9" fmla="*/ 0 w 4497210"/>
                        <a:gd name="connsiteY9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60418 w 4497210"/>
                        <a:gd name="connsiteY6" fmla="*/ 1722214 h 2634022"/>
                        <a:gd name="connsiteX7" fmla="*/ 3949958 w 4497210"/>
                        <a:gd name="connsiteY7" fmla="*/ 2324556 h 2634022"/>
                        <a:gd name="connsiteX8" fmla="*/ 0 w 4497210"/>
                        <a:gd name="connsiteY8" fmla="*/ 2634022 h 2634022"/>
                        <a:gd name="connsiteX9" fmla="*/ 0 w 4497210"/>
                        <a:gd name="connsiteY9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60418 w 4497210"/>
                        <a:gd name="connsiteY6" fmla="*/ 1722214 h 2634022"/>
                        <a:gd name="connsiteX7" fmla="*/ 3949958 w 4497210"/>
                        <a:gd name="connsiteY7" fmla="*/ 2324556 h 2634022"/>
                        <a:gd name="connsiteX8" fmla="*/ 0 w 4497210"/>
                        <a:gd name="connsiteY8" fmla="*/ 2634022 h 2634022"/>
                        <a:gd name="connsiteX9" fmla="*/ 0 w 4497210"/>
                        <a:gd name="connsiteY9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60418 w 4497210"/>
                        <a:gd name="connsiteY6" fmla="*/ 1722214 h 2634022"/>
                        <a:gd name="connsiteX7" fmla="*/ 3949958 w 4497210"/>
                        <a:gd name="connsiteY7" fmla="*/ 2324556 h 2634022"/>
                        <a:gd name="connsiteX8" fmla="*/ 0 w 4497210"/>
                        <a:gd name="connsiteY8" fmla="*/ 2634022 h 2634022"/>
                        <a:gd name="connsiteX9" fmla="*/ 0 w 4497210"/>
                        <a:gd name="connsiteY9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0 w 4497210"/>
                        <a:gd name="connsiteY8" fmla="*/ 2634022 h 2634022"/>
                        <a:gd name="connsiteX9" fmla="*/ 0 w 4497210"/>
                        <a:gd name="connsiteY9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514529 w 4497210"/>
                        <a:gd name="connsiteY8" fmla="*/ 2357213 h 2634022"/>
                        <a:gd name="connsiteX9" fmla="*/ 0 w 4497210"/>
                        <a:gd name="connsiteY9" fmla="*/ 2634022 h 2634022"/>
                        <a:gd name="connsiteX10" fmla="*/ 0 w 4497210"/>
                        <a:gd name="connsiteY10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0 w 4497210"/>
                        <a:gd name="connsiteY9" fmla="*/ 2634022 h 2634022"/>
                        <a:gd name="connsiteX10" fmla="*/ 0 w 4497210"/>
                        <a:gd name="connsiteY10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0 w 4497210"/>
                        <a:gd name="connsiteY9" fmla="*/ 2634022 h 2634022"/>
                        <a:gd name="connsiteX10" fmla="*/ 0 w 4497210"/>
                        <a:gd name="connsiteY10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0 w 4497210"/>
                        <a:gd name="connsiteY9" fmla="*/ 2634022 h 2634022"/>
                        <a:gd name="connsiteX10" fmla="*/ 0 w 4497210"/>
                        <a:gd name="connsiteY10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2429441 w 4497210"/>
                        <a:gd name="connsiteY9" fmla="*/ 2481746 h 2634022"/>
                        <a:gd name="connsiteX10" fmla="*/ 0 w 4497210"/>
                        <a:gd name="connsiteY10" fmla="*/ 2634022 h 2634022"/>
                        <a:gd name="connsiteX11" fmla="*/ 0 w 4497210"/>
                        <a:gd name="connsiteY11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2624513 w 4497210"/>
                        <a:gd name="connsiteY9" fmla="*/ 1396658 h 2634022"/>
                        <a:gd name="connsiteX10" fmla="*/ 0 w 4497210"/>
                        <a:gd name="connsiteY10" fmla="*/ 2634022 h 2634022"/>
                        <a:gd name="connsiteX11" fmla="*/ 0 w 4497210"/>
                        <a:gd name="connsiteY11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2606225 w 4497210"/>
                        <a:gd name="connsiteY9" fmla="*/ 1401230 h 2634022"/>
                        <a:gd name="connsiteX10" fmla="*/ 0 w 4497210"/>
                        <a:gd name="connsiteY10" fmla="*/ 2634022 h 2634022"/>
                        <a:gd name="connsiteX11" fmla="*/ 0 w 4497210"/>
                        <a:gd name="connsiteY11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2606225 w 4497210"/>
                        <a:gd name="connsiteY9" fmla="*/ 1401230 h 2634022"/>
                        <a:gd name="connsiteX10" fmla="*/ 1824413 w 4497210"/>
                        <a:gd name="connsiteY10" fmla="*/ 1763942 h 2634022"/>
                        <a:gd name="connsiteX11" fmla="*/ 0 w 4497210"/>
                        <a:gd name="connsiteY11" fmla="*/ 2634022 h 2634022"/>
                        <a:gd name="connsiteX12" fmla="*/ 0 w 4497210"/>
                        <a:gd name="connsiteY12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2606225 w 4497210"/>
                        <a:gd name="connsiteY9" fmla="*/ 1401230 h 2634022"/>
                        <a:gd name="connsiteX10" fmla="*/ 2139881 w 4497210"/>
                        <a:gd name="connsiteY10" fmla="*/ 1302170 h 2634022"/>
                        <a:gd name="connsiteX11" fmla="*/ 0 w 4497210"/>
                        <a:gd name="connsiteY11" fmla="*/ 2634022 h 2634022"/>
                        <a:gd name="connsiteX12" fmla="*/ 0 w 4497210"/>
                        <a:gd name="connsiteY12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2606225 w 4497210"/>
                        <a:gd name="connsiteY9" fmla="*/ 1401230 h 2634022"/>
                        <a:gd name="connsiteX10" fmla="*/ 2139881 w 4497210"/>
                        <a:gd name="connsiteY10" fmla="*/ 1302170 h 2634022"/>
                        <a:gd name="connsiteX11" fmla="*/ 0 w 4497210"/>
                        <a:gd name="connsiteY11" fmla="*/ 2634022 h 2634022"/>
                        <a:gd name="connsiteX12" fmla="*/ 0 w 4497210"/>
                        <a:gd name="connsiteY12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2606225 w 4497210"/>
                        <a:gd name="connsiteY9" fmla="*/ 1401230 h 2634022"/>
                        <a:gd name="connsiteX10" fmla="*/ 2139881 w 4497210"/>
                        <a:gd name="connsiteY10" fmla="*/ 1302170 h 2634022"/>
                        <a:gd name="connsiteX11" fmla="*/ 0 w 4497210"/>
                        <a:gd name="connsiteY11" fmla="*/ 2634022 h 2634022"/>
                        <a:gd name="connsiteX12" fmla="*/ 0 w 4497210"/>
                        <a:gd name="connsiteY12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2606225 w 4497210"/>
                        <a:gd name="connsiteY9" fmla="*/ 1401230 h 2634022"/>
                        <a:gd name="connsiteX10" fmla="*/ 2139881 w 4497210"/>
                        <a:gd name="connsiteY10" fmla="*/ 1302170 h 2634022"/>
                        <a:gd name="connsiteX11" fmla="*/ 1371785 w 4497210"/>
                        <a:gd name="connsiteY11" fmla="*/ 1777658 h 2634022"/>
                        <a:gd name="connsiteX12" fmla="*/ 0 w 4497210"/>
                        <a:gd name="connsiteY12" fmla="*/ 2634022 h 2634022"/>
                        <a:gd name="connsiteX13" fmla="*/ 0 w 4497210"/>
                        <a:gd name="connsiteY13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2606225 w 4497210"/>
                        <a:gd name="connsiteY9" fmla="*/ 1401230 h 2634022"/>
                        <a:gd name="connsiteX10" fmla="*/ 2139881 w 4497210"/>
                        <a:gd name="connsiteY10" fmla="*/ 1302170 h 2634022"/>
                        <a:gd name="connsiteX11" fmla="*/ 1422077 w 4497210"/>
                        <a:gd name="connsiteY11" fmla="*/ 1261022 h 2634022"/>
                        <a:gd name="connsiteX12" fmla="*/ 0 w 4497210"/>
                        <a:gd name="connsiteY12" fmla="*/ 2634022 h 2634022"/>
                        <a:gd name="connsiteX13" fmla="*/ 0 w 4497210"/>
                        <a:gd name="connsiteY13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2606225 w 4497210"/>
                        <a:gd name="connsiteY9" fmla="*/ 1401230 h 2634022"/>
                        <a:gd name="connsiteX10" fmla="*/ 2139881 w 4497210"/>
                        <a:gd name="connsiteY10" fmla="*/ 1302170 h 2634022"/>
                        <a:gd name="connsiteX11" fmla="*/ 1422077 w 4497210"/>
                        <a:gd name="connsiteY11" fmla="*/ 1261022 h 2634022"/>
                        <a:gd name="connsiteX12" fmla="*/ 0 w 4497210"/>
                        <a:gd name="connsiteY12" fmla="*/ 2634022 h 2634022"/>
                        <a:gd name="connsiteX13" fmla="*/ 0 w 4497210"/>
                        <a:gd name="connsiteY13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2606225 w 4497210"/>
                        <a:gd name="connsiteY9" fmla="*/ 1401230 h 2634022"/>
                        <a:gd name="connsiteX10" fmla="*/ 2139881 w 4497210"/>
                        <a:gd name="connsiteY10" fmla="*/ 1302170 h 2634022"/>
                        <a:gd name="connsiteX11" fmla="*/ 1422077 w 4497210"/>
                        <a:gd name="connsiteY11" fmla="*/ 1261022 h 2634022"/>
                        <a:gd name="connsiteX12" fmla="*/ 0 w 4497210"/>
                        <a:gd name="connsiteY12" fmla="*/ 2634022 h 2634022"/>
                        <a:gd name="connsiteX13" fmla="*/ 0 w 4497210"/>
                        <a:gd name="connsiteY13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2606225 w 4497210"/>
                        <a:gd name="connsiteY9" fmla="*/ 1401230 h 2634022"/>
                        <a:gd name="connsiteX10" fmla="*/ 2139881 w 4497210"/>
                        <a:gd name="connsiteY10" fmla="*/ 1302170 h 2634022"/>
                        <a:gd name="connsiteX11" fmla="*/ 1710113 w 4497210"/>
                        <a:gd name="connsiteY11" fmla="*/ 1224446 h 2634022"/>
                        <a:gd name="connsiteX12" fmla="*/ 1422077 w 4497210"/>
                        <a:gd name="connsiteY12" fmla="*/ 1261022 h 2634022"/>
                        <a:gd name="connsiteX13" fmla="*/ 0 w 4497210"/>
                        <a:gd name="connsiteY13" fmla="*/ 2634022 h 2634022"/>
                        <a:gd name="connsiteX14" fmla="*/ 0 w 4497210"/>
                        <a:gd name="connsiteY14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2606225 w 4497210"/>
                        <a:gd name="connsiteY9" fmla="*/ 1401230 h 2634022"/>
                        <a:gd name="connsiteX10" fmla="*/ 2139881 w 4497210"/>
                        <a:gd name="connsiteY10" fmla="*/ 1302170 h 2634022"/>
                        <a:gd name="connsiteX11" fmla="*/ 1732973 w 4497210"/>
                        <a:gd name="connsiteY11" fmla="*/ 1247306 h 2634022"/>
                        <a:gd name="connsiteX12" fmla="*/ 1422077 w 4497210"/>
                        <a:gd name="connsiteY12" fmla="*/ 1261022 h 2634022"/>
                        <a:gd name="connsiteX13" fmla="*/ 0 w 4497210"/>
                        <a:gd name="connsiteY13" fmla="*/ 2634022 h 2634022"/>
                        <a:gd name="connsiteX14" fmla="*/ 0 w 4497210"/>
                        <a:gd name="connsiteY14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2606225 w 4497210"/>
                        <a:gd name="connsiteY9" fmla="*/ 1401230 h 2634022"/>
                        <a:gd name="connsiteX10" fmla="*/ 2139881 w 4497210"/>
                        <a:gd name="connsiteY10" fmla="*/ 1302170 h 2634022"/>
                        <a:gd name="connsiteX11" fmla="*/ 1732973 w 4497210"/>
                        <a:gd name="connsiteY11" fmla="*/ 1247306 h 2634022"/>
                        <a:gd name="connsiteX12" fmla="*/ 1422077 w 4497210"/>
                        <a:gd name="connsiteY12" fmla="*/ 1261022 h 2634022"/>
                        <a:gd name="connsiteX13" fmla="*/ 0 w 4497210"/>
                        <a:gd name="connsiteY13" fmla="*/ 2634022 h 2634022"/>
                        <a:gd name="connsiteX14" fmla="*/ 0 w 4497210"/>
                        <a:gd name="connsiteY14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2606225 w 4497210"/>
                        <a:gd name="connsiteY9" fmla="*/ 1401230 h 2634022"/>
                        <a:gd name="connsiteX10" fmla="*/ 2139881 w 4497210"/>
                        <a:gd name="connsiteY10" fmla="*/ 1302170 h 2634022"/>
                        <a:gd name="connsiteX11" fmla="*/ 1732973 w 4497210"/>
                        <a:gd name="connsiteY11" fmla="*/ 1247306 h 2634022"/>
                        <a:gd name="connsiteX12" fmla="*/ 1422077 w 4497210"/>
                        <a:gd name="connsiteY12" fmla="*/ 1261022 h 2634022"/>
                        <a:gd name="connsiteX13" fmla="*/ 0 w 4497210"/>
                        <a:gd name="connsiteY13" fmla="*/ 2634022 h 2634022"/>
                        <a:gd name="connsiteX14" fmla="*/ 0 w 4497210"/>
                        <a:gd name="connsiteY14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2606225 w 4497210"/>
                        <a:gd name="connsiteY9" fmla="*/ 1401230 h 2634022"/>
                        <a:gd name="connsiteX10" fmla="*/ 2139881 w 4497210"/>
                        <a:gd name="connsiteY10" fmla="*/ 1302170 h 2634022"/>
                        <a:gd name="connsiteX11" fmla="*/ 1732973 w 4497210"/>
                        <a:gd name="connsiteY11" fmla="*/ 1247306 h 2634022"/>
                        <a:gd name="connsiteX12" fmla="*/ 1422077 w 4497210"/>
                        <a:gd name="connsiteY12" fmla="*/ 1261022 h 2634022"/>
                        <a:gd name="connsiteX13" fmla="*/ 0 w 4497210"/>
                        <a:gd name="connsiteY13" fmla="*/ 2634022 h 2634022"/>
                        <a:gd name="connsiteX14" fmla="*/ 0 w 4497210"/>
                        <a:gd name="connsiteY14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2606225 w 4497210"/>
                        <a:gd name="connsiteY9" fmla="*/ 1401230 h 2634022"/>
                        <a:gd name="connsiteX10" fmla="*/ 2139881 w 4497210"/>
                        <a:gd name="connsiteY10" fmla="*/ 1302170 h 2634022"/>
                        <a:gd name="connsiteX11" fmla="*/ 1732973 w 4497210"/>
                        <a:gd name="connsiteY11" fmla="*/ 1247306 h 2634022"/>
                        <a:gd name="connsiteX12" fmla="*/ 1422077 w 4497210"/>
                        <a:gd name="connsiteY12" fmla="*/ 1261022 h 2634022"/>
                        <a:gd name="connsiteX13" fmla="*/ 0 w 4497210"/>
                        <a:gd name="connsiteY13" fmla="*/ 2634022 h 2634022"/>
                        <a:gd name="connsiteX14" fmla="*/ 0 w 4497210"/>
                        <a:gd name="connsiteY14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2606225 w 4497210"/>
                        <a:gd name="connsiteY9" fmla="*/ 1401230 h 2634022"/>
                        <a:gd name="connsiteX10" fmla="*/ 2139881 w 4497210"/>
                        <a:gd name="connsiteY10" fmla="*/ 1302170 h 2634022"/>
                        <a:gd name="connsiteX11" fmla="*/ 1732973 w 4497210"/>
                        <a:gd name="connsiteY11" fmla="*/ 1247306 h 2634022"/>
                        <a:gd name="connsiteX12" fmla="*/ 1422077 w 4497210"/>
                        <a:gd name="connsiteY12" fmla="*/ 1261022 h 2634022"/>
                        <a:gd name="connsiteX13" fmla="*/ 0 w 4497210"/>
                        <a:gd name="connsiteY13" fmla="*/ 2634022 h 2634022"/>
                        <a:gd name="connsiteX14" fmla="*/ 0 w 4497210"/>
                        <a:gd name="connsiteY14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2606225 w 4497210"/>
                        <a:gd name="connsiteY9" fmla="*/ 1401230 h 2634022"/>
                        <a:gd name="connsiteX10" fmla="*/ 2139881 w 4497210"/>
                        <a:gd name="connsiteY10" fmla="*/ 1302170 h 2634022"/>
                        <a:gd name="connsiteX11" fmla="*/ 1732973 w 4497210"/>
                        <a:gd name="connsiteY11" fmla="*/ 1247306 h 2634022"/>
                        <a:gd name="connsiteX12" fmla="*/ 1380929 w 4497210"/>
                        <a:gd name="connsiteY12" fmla="*/ 1288454 h 2634022"/>
                        <a:gd name="connsiteX13" fmla="*/ 0 w 4497210"/>
                        <a:gd name="connsiteY13" fmla="*/ 2634022 h 2634022"/>
                        <a:gd name="connsiteX14" fmla="*/ 0 w 4497210"/>
                        <a:gd name="connsiteY14" fmla="*/ 21450 h 2634022"/>
                        <a:gd name="connsiteX0" fmla="*/ 0 w 4497210"/>
                        <a:gd name="connsiteY0" fmla="*/ 21450 h 2634022"/>
                        <a:gd name="connsiteX1" fmla="*/ 2679960 w 4497210"/>
                        <a:gd name="connsiteY1" fmla="*/ 314328 h 2634022"/>
                        <a:gd name="connsiteX2" fmla="*/ 3148045 w 4497210"/>
                        <a:gd name="connsiteY2" fmla="*/ 74843 h 2634022"/>
                        <a:gd name="connsiteX3" fmla="*/ 3670531 w 4497210"/>
                        <a:gd name="connsiteY3" fmla="*/ 141224 h 2634022"/>
                        <a:gd name="connsiteX4" fmla="*/ 4394993 w 4497210"/>
                        <a:gd name="connsiteY4" fmla="*/ 934997 h 2634022"/>
                        <a:gd name="connsiteX5" fmla="*/ 4465217 w 4497210"/>
                        <a:gd name="connsiteY5" fmla="*/ 1348470 h 2634022"/>
                        <a:gd name="connsiteX6" fmla="*/ 4149532 w 4497210"/>
                        <a:gd name="connsiteY6" fmla="*/ 1725842 h 2634022"/>
                        <a:gd name="connsiteX7" fmla="*/ 3949958 w 4497210"/>
                        <a:gd name="connsiteY7" fmla="*/ 2324556 h 2634022"/>
                        <a:gd name="connsiteX8" fmla="*/ 3663300 w 4497210"/>
                        <a:gd name="connsiteY8" fmla="*/ 2408013 h 2634022"/>
                        <a:gd name="connsiteX9" fmla="*/ 2606225 w 4497210"/>
                        <a:gd name="connsiteY9" fmla="*/ 1401230 h 2634022"/>
                        <a:gd name="connsiteX10" fmla="*/ 2139881 w 4497210"/>
                        <a:gd name="connsiteY10" fmla="*/ 1302170 h 2634022"/>
                        <a:gd name="connsiteX11" fmla="*/ 1732973 w 4497210"/>
                        <a:gd name="connsiteY11" fmla="*/ 1247306 h 2634022"/>
                        <a:gd name="connsiteX12" fmla="*/ 1380929 w 4497210"/>
                        <a:gd name="connsiteY12" fmla="*/ 1288454 h 2634022"/>
                        <a:gd name="connsiteX13" fmla="*/ 0 w 4497210"/>
                        <a:gd name="connsiteY13" fmla="*/ 2634022 h 2634022"/>
                        <a:gd name="connsiteX14" fmla="*/ 0 w 4497210"/>
                        <a:gd name="connsiteY14" fmla="*/ 21450 h 2634022"/>
                        <a:gd name="connsiteX0" fmla="*/ 0 w 4497210"/>
                        <a:gd name="connsiteY0" fmla="*/ 21450 h 2435306"/>
                        <a:gd name="connsiteX1" fmla="*/ 2679960 w 4497210"/>
                        <a:gd name="connsiteY1" fmla="*/ 314328 h 2435306"/>
                        <a:gd name="connsiteX2" fmla="*/ 3148045 w 4497210"/>
                        <a:gd name="connsiteY2" fmla="*/ 74843 h 2435306"/>
                        <a:gd name="connsiteX3" fmla="*/ 3670531 w 4497210"/>
                        <a:gd name="connsiteY3" fmla="*/ 141224 h 2435306"/>
                        <a:gd name="connsiteX4" fmla="*/ 4394993 w 4497210"/>
                        <a:gd name="connsiteY4" fmla="*/ 934997 h 2435306"/>
                        <a:gd name="connsiteX5" fmla="*/ 4465217 w 4497210"/>
                        <a:gd name="connsiteY5" fmla="*/ 1348470 h 2435306"/>
                        <a:gd name="connsiteX6" fmla="*/ 4149532 w 4497210"/>
                        <a:gd name="connsiteY6" fmla="*/ 1725842 h 2435306"/>
                        <a:gd name="connsiteX7" fmla="*/ 3949958 w 4497210"/>
                        <a:gd name="connsiteY7" fmla="*/ 2324556 h 2435306"/>
                        <a:gd name="connsiteX8" fmla="*/ 3663300 w 4497210"/>
                        <a:gd name="connsiteY8" fmla="*/ 2408013 h 2435306"/>
                        <a:gd name="connsiteX9" fmla="*/ 2606225 w 4497210"/>
                        <a:gd name="connsiteY9" fmla="*/ 1401230 h 2435306"/>
                        <a:gd name="connsiteX10" fmla="*/ 2139881 w 4497210"/>
                        <a:gd name="connsiteY10" fmla="*/ 1302170 h 2435306"/>
                        <a:gd name="connsiteX11" fmla="*/ 1732973 w 4497210"/>
                        <a:gd name="connsiteY11" fmla="*/ 1247306 h 2435306"/>
                        <a:gd name="connsiteX12" fmla="*/ 1380929 w 4497210"/>
                        <a:gd name="connsiteY12" fmla="*/ 1288454 h 2435306"/>
                        <a:gd name="connsiteX13" fmla="*/ 438912 w 4497210"/>
                        <a:gd name="connsiteY13" fmla="*/ 1833922 h 2435306"/>
                        <a:gd name="connsiteX14" fmla="*/ 0 w 4497210"/>
                        <a:gd name="connsiteY14" fmla="*/ 21450 h 2435306"/>
                        <a:gd name="connsiteX0" fmla="*/ 0 w 4497210"/>
                        <a:gd name="connsiteY0" fmla="*/ 21450 h 2435306"/>
                        <a:gd name="connsiteX1" fmla="*/ 2679960 w 4497210"/>
                        <a:gd name="connsiteY1" fmla="*/ 314328 h 2435306"/>
                        <a:gd name="connsiteX2" fmla="*/ 3148045 w 4497210"/>
                        <a:gd name="connsiteY2" fmla="*/ 74843 h 2435306"/>
                        <a:gd name="connsiteX3" fmla="*/ 3670531 w 4497210"/>
                        <a:gd name="connsiteY3" fmla="*/ 141224 h 2435306"/>
                        <a:gd name="connsiteX4" fmla="*/ 4394993 w 4497210"/>
                        <a:gd name="connsiteY4" fmla="*/ 934997 h 2435306"/>
                        <a:gd name="connsiteX5" fmla="*/ 4465217 w 4497210"/>
                        <a:gd name="connsiteY5" fmla="*/ 1348470 h 2435306"/>
                        <a:gd name="connsiteX6" fmla="*/ 4149532 w 4497210"/>
                        <a:gd name="connsiteY6" fmla="*/ 1725842 h 2435306"/>
                        <a:gd name="connsiteX7" fmla="*/ 3949958 w 4497210"/>
                        <a:gd name="connsiteY7" fmla="*/ 2324556 h 2435306"/>
                        <a:gd name="connsiteX8" fmla="*/ 3663300 w 4497210"/>
                        <a:gd name="connsiteY8" fmla="*/ 2408013 h 2435306"/>
                        <a:gd name="connsiteX9" fmla="*/ 2606225 w 4497210"/>
                        <a:gd name="connsiteY9" fmla="*/ 1401230 h 2435306"/>
                        <a:gd name="connsiteX10" fmla="*/ 2139881 w 4497210"/>
                        <a:gd name="connsiteY10" fmla="*/ 1302170 h 2435306"/>
                        <a:gd name="connsiteX11" fmla="*/ 1732973 w 4497210"/>
                        <a:gd name="connsiteY11" fmla="*/ 1247306 h 2435306"/>
                        <a:gd name="connsiteX12" fmla="*/ 1380929 w 4497210"/>
                        <a:gd name="connsiteY12" fmla="*/ 1288454 h 2435306"/>
                        <a:gd name="connsiteX13" fmla="*/ 438912 w 4497210"/>
                        <a:gd name="connsiteY13" fmla="*/ 1833922 h 2435306"/>
                        <a:gd name="connsiteX14" fmla="*/ 0 w 4497210"/>
                        <a:gd name="connsiteY14" fmla="*/ 21450 h 2435306"/>
                        <a:gd name="connsiteX0" fmla="*/ 0 w 4497210"/>
                        <a:gd name="connsiteY0" fmla="*/ 21450 h 2435306"/>
                        <a:gd name="connsiteX1" fmla="*/ 2679960 w 4497210"/>
                        <a:gd name="connsiteY1" fmla="*/ 314328 h 2435306"/>
                        <a:gd name="connsiteX2" fmla="*/ 3148045 w 4497210"/>
                        <a:gd name="connsiteY2" fmla="*/ 74843 h 2435306"/>
                        <a:gd name="connsiteX3" fmla="*/ 3670531 w 4497210"/>
                        <a:gd name="connsiteY3" fmla="*/ 141224 h 2435306"/>
                        <a:gd name="connsiteX4" fmla="*/ 4394993 w 4497210"/>
                        <a:gd name="connsiteY4" fmla="*/ 934997 h 2435306"/>
                        <a:gd name="connsiteX5" fmla="*/ 4465217 w 4497210"/>
                        <a:gd name="connsiteY5" fmla="*/ 1348470 h 2435306"/>
                        <a:gd name="connsiteX6" fmla="*/ 4149532 w 4497210"/>
                        <a:gd name="connsiteY6" fmla="*/ 1725842 h 2435306"/>
                        <a:gd name="connsiteX7" fmla="*/ 3949958 w 4497210"/>
                        <a:gd name="connsiteY7" fmla="*/ 2324556 h 2435306"/>
                        <a:gd name="connsiteX8" fmla="*/ 3663300 w 4497210"/>
                        <a:gd name="connsiteY8" fmla="*/ 2408013 h 2435306"/>
                        <a:gd name="connsiteX9" fmla="*/ 2606225 w 4497210"/>
                        <a:gd name="connsiteY9" fmla="*/ 1401230 h 2435306"/>
                        <a:gd name="connsiteX10" fmla="*/ 2139881 w 4497210"/>
                        <a:gd name="connsiteY10" fmla="*/ 1302170 h 2435306"/>
                        <a:gd name="connsiteX11" fmla="*/ 1732973 w 4497210"/>
                        <a:gd name="connsiteY11" fmla="*/ 1247306 h 2435306"/>
                        <a:gd name="connsiteX12" fmla="*/ 1380929 w 4497210"/>
                        <a:gd name="connsiteY12" fmla="*/ 1288454 h 2435306"/>
                        <a:gd name="connsiteX13" fmla="*/ 438912 w 4497210"/>
                        <a:gd name="connsiteY13" fmla="*/ 1833922 h 2435306"/>
                        <a:gd name="connsiteX14" fmla="*/ 0 w 4497210"/>
                        <a:gd name="connsiteY14" fmla="*/ 21450 h 2435306"/>
                        <a:gd name="connsiteX0" fmla="*/ 0 w 4497210"/>
                        <a:gd name="connsiteY0" fmla="*/ 21450 h 2435306"/>
                        <a:gd name="connsiteX1" fmla="*/ 2679960 w 4497210"/>
                        <a:gd name="connsiteY1" fmla="*/ 314328 h 2435306"/>
                        <a:gd name="connsiteX2" fmla="*/ 3148045 w 4497210"/>
                        <a:gd name="connsiteY2" fmla="*/ 74843 h 2435306"/>
                        <a:gd name="connsiteX3" fmla="*/ 3670531 w 4497210"/>
                        <a:gd name="connsiteY3" fmla="*/ 141224 h 2435306"/>
                        <a:gd name="connsiteX4" fmla="*/ 4394993 w 4497210"/>
                        <a:gd name="connsiteY4" fmla="*/ 934997 h 2435306"/>
                        <a:gd name="connsiteX5" fmla="*/ 4465217 w 4497210"/>
                        <a:gd name="connsiteY5" fmla="*/ 1348470 h 2435306"/>
                        <a:gd name="connsiteX6" fmla="*/ 4149532 w 4497210"/>
                        <a:gd name="connsiteY6" fmla="*/ 1725842 h 2435306"/>
                        <a:gd name="connsiteX7" fmla="*/ 3949958 w 4497210"/>
                        <a:gd name="connsiteY7" fmla="*/ 2324556 h 2435306"/>
                        <a:gd name="connsiteX8" fmla="*/ 3663300 w 4497210"/>
                        <a:gd name="connsiteY8" fmla="*/ 2408013 h 2435306"/>
                        <a:gd name="connsiteX9" fmla="*/ 2606225 w 4497210"/>
                        <a:gd name="connsiteY9" fmla="*/ 1401230 h 2435306"/>
                        <a:gd name="connsiteX10" fmla="*/ 2139881 w 4497210"/>
                        <a:gd name="connsiteY10" fmla="*/ 1302170 h 2435306"/>
                        <a:gd name="connsiteX11" fmla="*/ 1732973 w 4497210"/>
                        <a:gd name="connsiteY11" fmla="*/ 1247306 h 2435306"/>
                        <a:gd name="connsiteX12" fmla="*/ 1380929 w 4497210"/>
                        <a:gd name="connsiteY12" fmla="*/ 1288454 h 2435306"/>
                        <a:gd name="connsiteX13" fmla="*/ 438912 w 4497210"/>
                        <a:gd name="connsiteY13" fmla="*/ 1833922 h 2435306"/>
                        <a:gd name="connsiteX14" fmla="*/ 210497 w 4497210"/>
                        <a:gd name="connsiteY14" fmla="*/ 904406 h 2435306"/>
                        <a:gd name="connsiteX15" fmla="*/ 0 w 4497210"/>
                        <a:gd name="connsiteY15" fmla="*/ 21450 h 2435306"/>
                        <a:gd name="connsiteX0" fmla="*/ 0 w 4497210"/>
                        <a:gd name="connsiteY0" fmla="*/ 21450 h 2435306"/>
                        <a:gd name="connsiteX1" fmla="*/ 2679960 w 4497210"/>
                        <a:gd name="connsiteY1" fmla="*/ 314328 h 2435306"/>
                        <a:gd name="connsiteX2" fmla="*/ 3148045 w 4497210"/>
                        <a:gd name="connsiteY2" fmla="*/ 74843 h 2435306"/>
                        <a:gd name="connsiteX3" fmla="*/ 3670531 w 4497210"/>
                        <a:gd name="connsiteY3" fmla="*/ 141224 h 2435306"/>
                        <a:gd name="connsiteX4" fmla="*/ 4394993 w 4497210"/>
                        <a:gd name="connsiteY4" fmla="*/ 934997 h 2435306"/>
                        <a:gd name="connsiteX5" fmla="*/ 4465217 w 4497210"/>
                        <a:gd name="connsiteY5" fmla="*/ 1348470 h 2435306"/>
                        <a:gd name="connsiteX6" fmla="*/ 4149532 w 4497210"/>
                        <a:gd name="connsiteY6" fmla="*/ 1725842 h 2435306"/>
                        <a:gd name="connsiteX7" fmla="*/ 3949958 w 4497210"/>
                        <a:gd name="connsiteY7" fmla="*/ 2324556 h 2435306"/>
                        <a:gd name="connsiteX8" fmla="*/ 3663300 w 4497210"/>
                        <a:gd name="connsiteY8" fmla="*/ 2408013 h 2435306"/>
                        <a:gd name="connsiteX9" fmla="*/ 2606225 w 4497210"/>
                        <a:gd name="connsiteY9" fmla="*/ 1401230 h 2435306"/>
                        <a:gd name="connsiteX10" fmla="*/ 2139881 w 4497210"/>
                        <a:gd name="connsiteY10" fmla="*/ 1302170 h 2435306"/>
                        <a:gd name="connsiteX11" fmla="*/ 1732973 w 4497210"/>
                        <a:gd name="connsiteY11" fmla="*/ 1247306 h 2435306"/>
                        <a:gd name="connsiteX12" fmla="*/ 1380929 w 4497210"/>
                        <a:gd name="connsiteY12" fmla="*/ 1288454 h 2435306"/>
                        <a:gd name="connsiteX13" fmla="*/ 438912 w 4497210"/>
                        <a:gd name="connsiteY13" fmla="*/ 1833922 h 2435306"/>
                        <a:gd name="connsiteX14" fmla="*/ 45905 w 4497210"/>
                        <a:gd name="connsiteY14" fmla="*/ 1393610 h 2435306"/>
                        <a:gd name="connsiteX15" fmla="*/ 0 w 4497210"/>
                        <a:gd name="connsiteY15" fmla="*/ 21450 h 2435306"/>
                        <a:gd name="connsiteX0" fmla="*/ 42359 w 4539569"/>
                        <a:gd name="connsiteY0" fmla="*/ 21450 h 2435306"/>
                        <a:gd name="connsiteX1" fmla="*/ 2722319 w 4539569"/>
                        <a:gd name="connsiteY1" fmla="*/ 314328 h 2435306"/>
                        <a:gd name="connsiteX2" fmla="*/ 3190404 w 4539569"/>
                        <a:gd name="connsiteY2" fmla="*/ 74843 h 2435306"/>
                        <a:gd name="connsiteX3" fmla="*/ 3712890 w 4539569"/>
                        <a:gd name="connsiteY3" fmla="*/ 141224 h 2435306"/>
                        <a:gd name="connsiteX4" fmla="*/ 4437352 w 4539569"/>
                        <a:gd name="connsiteY4" fmla="*/ 934997 h 2435306"/>
                        <a:gd name="connsiteX5" fmla="*/ 4507576 w 4539569"/>
                        <a:gd name="connsiteY5" fmla="*/ 1348470 h 2435306"/>
                        <a:gd name="connsiteX6" fmla="*/ 4191891 w 4539569"/>
                        <a:gd name="connsiteY6" fmla="*/ 1725842 h 2435306"/>
                        <a:gd name="connsiteX7" fmla="*/ 3992317 w 4539569"/>
                        <a:gd name="connsiteY7" fmla="*/ 2324556 h 2435306"/>
                        <a:gd name="connsiteX8" fmla="*/ 3705659 w 4539569"/>
                        <a:gd name="connsiteY8" fmla="*/ 2408013 h 2435306"/>
                        <a:gd name="connsiteX9" fmla="*/ 2648584 w 4539569"/>
                        <a:gd name="connsiteY9" fmla="*/ 1401230 h 2435306"/>
                        <a:gd name="connsiteX10" fmla="*/ 2182240 w 4539569"/>
                        <a:gd name="connsiteY10" fmla="*/ 1302170 h 2435306"/>
                        <a:gd name="connsiteX11" fmla="*/ 1775332 w 4539569"/>
                        <a:gd name="connsiteY11" fmla="*/ 1247306 h 2435306"/>
                        <a:gd name="connsiteX12" fmla="*/ 1423288 w 4539569"/>
                        <a:gd name="connsiteY12" fmla="*/ 1288454 h 2435306"/>
                        <a:gd name="connsiteX13" fmla="*/ 481271 w 4539569"/>
                        <a:gd name="connsiteY13" fmla="*/ 1833922 h 2435306"/>
                        <a:gd name="connsiteX14" fmla="*/ 88264 w 4539569"/>
                        <a:gd name="connsiteY14" fmla="*/ 1393610 h 2435306"/>
                        <a:gd name="connsiteX15" fmla="*/ 42359 w 4539569"/>
                        <a:gd name="connsiteY15" fmla="*/ 21450 h 2435306"/>
                        <a:gd name="connsiteX0" fmla="*/ 55431 w 4552641"/>
                        <a:gd name="connsiteY0" fmla="*/ 21450 h 2435306"/>
                        <a:gd name="connsiteX1" fmla="*/ 2735391 w 4552641"/>
                        <a:gd name="connsiteY1" fmla="*/ 314328 h 2435306"/>
                        <a:gd name="connsiteX2" fmla="*/ 3203476 w 4552641"/>
                        <a:gd name="connsiteY2" fmla="*/ 74843 h 2435306"/>
                        <a:gd name="connsiteX3" fmla="*/ 3725962 w 4552641"/>
                        <a:gd name="connsiteY3" fmla="*/ 141224 h 2435306"/>
                        <a:gd name="connsiteX4" fmla="*/ 4450424 w 4552641"/>
                        <a:gd name="connsiteY4" fmla="*/ 934997 h 2435306"/>
                        <a:gd name="connsiteX5" fmla="*/ 4520648 w 4552641"/>
                        <a:gd name="connsiteY5" fmla="*/ 1348470 h 2435306"/>
                        <a:gd name="connsiteX6" fmla="*/ 4204963 w 4552641"/>
                        <a:gd name="connsiteY6" fmla="*/ 1725842 h 2435306"/>
                        <a:gd name="connsiteX7" fmla="*/ 4005389 w 4552641"/>
                        <a:gd name="connsiteY7" fmla="*/ 2324556 h 2435306"/>
                        <a:gd name="connsiteX8" fmla="*/ 3718731 w 4552641"/>
                        <a:gd name="connsiteY8" fmla="*/ 2408013 h 2435306"/>
                        <a:gd name="connsiteX9" fmla="*/ 2661656 w 4552641"/>
                        <a:gd name="connsiteY9" fmla="*/ 1401230 h 2435306"/>
                        <a:gd name="connsiteX10" fmla="*/ 2195312 w 4552641"/>
                        <a:gd name="connsiteY10" fmla="*/ 1302170 h 2435306"/>
                        <a:gd name="connsiteX11" fmla="*/ 1788404 w 4552641"/>
                        <a:gd name="connsiteY11" fmla="*/ 1247306 h 2435306"/>
                        <a:gd name="connsiteX12" fmla="*/ 1436360 w 4552641"/>
                        <a:gd name="connsiteY12" fmla="*/ 1288454 h 2435306"/>
                        <a:gd name="connsiteX13" fmla="*/ 494343 w 4552641"/>
                        <a:gd name="connsiteY13" fmla="*/ 1833922 h 2435306"/>
                        <a:gd name="connsiteX14" fmla="*/ 101336 w 4552641"/>
                        <a:gd name="connsiteY14" fmla="*/ 1393610 h 2435306"/>
                        <a:gd name="connsiteX15" fmla="*/ 55431 w 4552641"/>
                        <a:gd name="connsiteY15" fmla="*/ 21450 h 2435306"/>
                        <a:gd name="connsiteX0" fmla="*/ 49771 w 4546981"/>
                        <a:gd name="connsiteY0" fmla="*/ 21450 h 2435306"/>
                        <a:gd name="connsiteX1" fmla="*/ 2729731 w 4546981"/>
                        <a:gd name="connsiteY1" fmla="*/ 314328 h 2435306"/>
                        <a:gd name="connsiteX2" fmla="*/ 3197816 w 4546981"/>
                        <a:gd name="connsiteY2" fmla="*/ 74843 h 2435306"/>
                        <a:gd name="connsiteX3" fmla="*/ 3720302 w 4546981"/>
                        <a:gd name="connsiteY3" fmla="*/ 141224 h 2435306"/>
                        <a:gd name="connsiteX4" fmla="*/ 4444764 w 4546981"/>
                        <a:gd name="connsiteY4" fmla="*/ 934997 h 2435306"/>
                        <a:gd name="connsiteX5" fmla="*/ 4514988 w 4546981"/>
                        <a:gd name="connsiteY5" fmla="*/ 1348470 h 2435306"/>
                        <a:gd name="connsiteX6" fmla="*/ 4199303 w 4546981"/>
                        <a:gd name="connsiteY6" fmla="*/ 1725842 h 2435306"/>
                        <a:gd name="connsiteX7" fmla="*/ 3999729 w 4546981"/>
                        <a:gd name="connsiteY7" fmla="*/ 2324556 h 2435306"/>
                        <a:gd name="connsiteX8" fmla="*/ 3713071 w 4546981"/>
                        <a:gd name="connsiteY8" fmla="*/ 2408013 h 2435306"/>
                        <a:gd name="connsiteX9" fmla="*/ 2655996 w 4546981"/>
                        <a:gd name="connsiteY9" fmla="*/ 1401230 h 2435306"/>
                        <a:gd name="connsiteX10" fmla="*/ 2189652 w 4546981"/>
                        <a:gd name="connsiteY10" fmla="*/ 1302170 h 2435306"/>
                        <a:gd name="connsiteX11" fmla="*/ 1782744 w 4546981"/>
                        <a:gd name="connsiteY11" fmla="*/ 1247306 h 2435306"/>
                        <a:gd name="connsiteX12" fmla="*/ 1430700 w 4546981"/>
                        <a:gd name="connsiteY12" fmla="*/ 1288454 h 2435306"/>
                        <a:gd name="connsiteX13" fmla="*/ 488683 w 4546981"/>
                        <a:gd name="connsiteY13" fmla="*/ 1833922 h 2435306"/>
                        <a:gd name="connsiteX14" fmla="*/ 95676 w 4546981"/>
                        <a:gd name="connsiteY14" fmla="*/ 1393610 h 2435306"/>
                        <a:gd name="connsiteX15" fmla="*/ 49771 w 4546981"/>
                        <a:gd name="connsiteY15" fmla="*/ 21450 h 2435306"/>
                        <a:gd name="connsiteX0" fmla="*/ 1508239 w 4546981"/>
                        <a:gd name="connsiteY0" fmla="*/ 332346 h 2435306"/>
                        <a:gd name="connsiteX1" fmla="*/ 2729731 w 4546981"/>
                        <a:gd name="connsiteY1" fmla="*/ 314328 h 2435306"/>
                        <a:gd name="connsiteX2" fmla="*/ 3197816 w 4546981"/>
                        <a:gd name="connsiteY2" fmla="*/ 74843 h 2435306"/>
                        <a:gd name="connsiteX3" fmla="*/ 3720302 w 4546981"/>
                        <a:gd name="connsiteY3" fmla="*/ 141224 h 2435306"/>
                        <a:gd name="connsiteX4" fmla="*/ 4444764 w 4546981"/>
                        <a:gd name="connsiteY4" fmla="*/ 934997 h 2435306"/>
                        <a:gd name="connsiteX5" fmla="*/ 4514988 w 4546981"/>
                        <a:gd name="connsiteY5" fmla="*/ 1348470 h 2435306"/>
                        <a:gd name="connsiteX6" fmla="*/ 4199303 w 4546981"/>
                        <a:gd name="connsiteY6" fmla="*/ 1725842 h 2435306"/>
                        <a:gd name="connsiteX7" fmla="*/ 3999729 w 4546981"/>
                        <a:gd name="connsiteY7" fmla="*/ 2324556 h 2435306"/>
                        <a:gd name="connsiteX8" fmla="*/ 3713071 w 4546981"/>
                        <a:gd name="connsiteY8" fmla="*/ 2408013 h 2435306"/>
                        <a:gd name="connsiteX9" fmla="*/ 2655996 w 4546981"/>
                        <a:gd name="connsiteY9" fmla="*/ 1401230 h 2435306"/>
                        <a:gd name="connsiteX10" fmla="*/ 2189652 w 4546981"/>
                        <a:gd name="connsiteY10" fmla="*/ 1302170 h 2435306"/>
                        <a:gd name="connsiteX11" fmla="*/ 1782744 w 4546981"/>
                        <a:gd name="connsiteY11" fmla="*/ 1247306 h 2435306"/>
                        <a:gd name="connsiteX12" fmla="*/ 1430700 w 4546981"/>
                        <a:gd name="connsiteY12" fmla="*/ 1288454 h 2435306"/>
                        <a:gd name="connsiteX13" fmla="*/ 488683 w 4546981"/>
                        <a:gd name="connsiteY13" fmla="*/ 1833922 h 2435306"/>
                        <a:gd name="connsiteX14" fmla="*/ 95676 w 4546981"/>
                        <a:gd name="connsiteY14" fmla="*/ 1393610 h 2435306"/>
                        <a:gd name="connsiteX15" fmla="*/ 1508239 w 4546981"/>
                        <a:gd name="connsiteY15" fmla="*/ 332346 h 2435306"/>
                        <a:gd name="connsiteX0" fmla="*/ 1252207 w 4546981"/>
                        <a:gd name="connsiteY0" fmla="*/ 483222 h 2435306"/>
                        <a:gd name="connsiteX1" fmla="*/ 2729731 w 4546981"/>
                        <a:gd name="connsiteY1" fmla="*/ 314328 h 2435306"/>
                        <a:gd name="connsiteX2" fmla="*/ 3197816 w 4546981"/>
                        <a:gd name="connsiteY2" fmla="*/ 74843 h 2435306"/>
                        <a:gd name="connsiteX3" fmla="*/ 3720302 w 4546981"/>
                        <a:gd name="connsiteY3" fmla="*/ 141224 h 2435306"/>
                        <a:gd name="connsiteX4" fmla="*/ 4444764 w 4546981"/>
                        <a:gd name="connsiteY4" fmla="*/ 934997 h 2435306"/>
                        <a:gd name="connsiteX5" fmla="*/ 4514988 w 4546981"/>
                        <a:gd name="connsiteY5" fmla="*/ 1348470 h 2435306"/>
                        <a:gd name="connsiteX6" fmla="*/ 4199303 w 4546981"/>
                        <a:gd name="connsiteY6" fmla="*/ 1725842 h 2435306"/>
                        <a:gd name="connsiteX7" fmla="*/ 3999729 w 4546981"/>
                        <a:gd name="connsiteY7" fmla="*/ 2324556 h 2435306"/>
                        <a:gd name="connsiteX8" fmla="*/ 3713071 w 4546981"/>
                        <a:gd name="connsiteY8" fmla="*/ 2408013 h 2435306"/>
                        <a:gd name="connsiteX9" fmla="*/ 2655996 w 4546981"/>
                        <a:gd name="connsiteY9" fmla="*/ 1401230 h 2435306"/>
                        <a:gd name="connsiteX10" fmla="*/ 2189652 w 4546981"/>
                        <a:gd name="connsiteY10" fmla="*/ 1302170 h 2435306"/>
                        <a:gd name="connsiteX11" fmla="*/ 1782744 w 4546981"/>
                        <a:gd name="connsiteY11" fmla="*/ 1247306 h 2435306"/>
                        <a:gd name="connsiteX12" fmla="*/ 1430700 w 4546981"/>
                        <a:gd name="connsiteY12" fmla="*/ 1288454 h 2435306"/>
                        <a:gd name="connsiteX13" fmla="*/ 488683 w 4546981"/>
                        <a:gd name="connsiteY13" fmla="*/ 1833922 h 2435306"/>
                        <a:gd name="connsiteX14" fmla="*/ 95676 w 4546981"/>
                        <a:gd name="connsiteY14" fmla="*/ 1393610 h 2435306"/>
                        <a:gd name="connsiteX15" fmla="*/ 1252207 w 4546981"/>
                        <a:gd name="connsiteY15" fmla="*/ 483222 h 2435306"/>
                        <a:gd name="connsiteX0" fmla="*/ 1252207 w 4546981"/>
                        <a:gd name="connsiteY0" fmla="*/ 483222 h 2435306"/>
                        <a:gd name="connsiteX1" fmla="*/ 2729731 w 4546981"/>
                        <a:gd name="connsiteY1" fmla="*/ 314328 h 2435306"/>
                        <a:gd name="connsiteX2" fmla="*/ 3197816 w 4546981"/>
                        <a:gd name="connsiteY2" fmla="*/ 74843 h 2435306"/>
                        <a:gd name="connsiteX3" fmla="*/ 3720302 w 4546981"/>
                        <a:gd name="connsiteY3" fmla="*/ 141224 h 2435306"/>
                        <a:gd name="connsiteX4" fmla="*/ 4444764 w 4546981"/>
                        <a:gd name="connsiteY4" fmla="*/ 934997 h 2435306"/>
                        <a:gd name="connsiteX5" fmla="*/ 4514988 w 4546981"/>
                        <a:gd name="connsiteY5" fmla="*/ 1348470 h 2435306"/>
                        <a:gd name="connsiteX6" fmla="*/ 4199303 w 4546981"/>
                        <a:gd name="connsiteY6" fmla="*/ 1725842 h 2435306"/>
                        <a:gd name="connsiteX7" fmla="*/ 3999729 w 4546981"/>
                        <a:gd name="connsiteY7" fmla="*/ 2324556 h 2435306"/>
                        <a:gd name="connsiteX8" fmla="*/ 3713071 w 4546981"/>
                        <a:gd name="connsiteY8" fmla="*/ 2408013 h 2435306"/>
                        <a:gd name="connsiteX9" fmla="*/ 2655996 w 4546981"/>
                        <a:gd name="connsiteY9" fmla="*/ 1401230 h 2435306"/>
                        <a:gd name="connsiteX10" fmla="*/ 2189652 w 4546981"/>
                        <a:gd name="connsiteY10" fmla="*/ 1302170 h 2435306"/>
                        <a:gd name="connsiteX11" fmla="*/ 1782744 w 4546981"/>
                        <a:gd name="connsiteY11" fmla="*/ 1247306 h 2435306"/>
                        <a:gd name="connsiteX12" fmla="*/ 1430700 w 4546981"/>
                        <a:gd name="connsiteY12" fmla="*/ 1288454 h 2435306"/>
                        <a:gd name="connsiteX13" fmla="*/ 488683 w 4546981"/>
                        <a:gd name="connsiteY13" fmla="*/ 1833922 h 2435306"/>
                        <a:gd name="connsiteX14" fmla="*/ 95676 w 4546981"/>
                        <a:gd name="connsiteY14" fmla="*/ 1393610 h 2435306"/>
                        <a:gd name="connsiteX15" fmla="*/ 1252207 w 4546981"/>
                        <a:gd name="connsiteY15" fmla="*/ 483222 h 2435306"/>
                        <a:gd name="connsiteX0" fmla="*/ 1252207 w 4546981"/>
                        <a:gd name="connsiteY0" fmla="*/ 483222 h 2435306"/>
                        <a:gd name="connsiteX1" fmla="*/ 2729731 w 4546981"/>
                        <a:gd name="connsiteY1" fmla="*/ 314328 h 2435306"/>
                        <a:gd name="connsiteX2" fmla="*/ 3197816 w 4546981"/>
                        <a:gd name="connsiteY2" fmla="*/ 74843 h 2435306"/>
                        <a:gd name="connsiteX3" fmla="*/ 3720302 w 4546981"/>
                        <a:gd name="connsiteY3" fmla="*/ 141224 h 2435306"/>
                        <a:gd name="connsiteX4" fmla="*/ 4444764 w 4546981"/>
                        <a:gd name="connsiteY4" fmla="*/ 934997 h 2435306"/>
                        <a:gd name="connsiteX5" fmla="*/ 4514988 w 4546981"/>
                        <a:gd name="connsiteY5" fmla="*/ 1348470 h 2435306"/>
                        <a:gd name="connsiteX6" fmla="*/ 4199303 w 4546981"/>
                        <a:gd name="connsiteY6" fmla="*/ 1725842 h 2435306"/>
                        <a:gd name="connsiteX7" fmla="*/ 3999729 w 4546981"/>
                        <a:gd name="connsiteY7" fmla="*/ 2324556 h 2435306"/>
                        <a:gd name="connsiteX8" fmla="*/ 3713071 w 4546981"/>
                        <a:gd name="connsiteY8" fmla="*/ 2408013 h 2435306"/>
                        <a:gd name="connsiteX9" fmla="*/ 2655996 w 4546981"/>
                        <a:gd name="connsiteY9" fmla="*/ 1401230 h 2435306"/>
                        <a:gd name="connsiteX10" fmla="*/ 2189652 w 4546981"/>
                        <a:gd name="connsiteY10" fmla="*/ 1302170 h 2435306"/>
                        <a:gd name="connsiteX11" fmla="*/ 1782744 w 4546981"/>
                        <a:gd name="connsiteY11" fmla="*/ 1247306 h 2435306"/>
                        <a:gd name="connsiteX12" fmla="*/ 1430700 w 4546981"/>
                        <a:gd name="connsiteY12" fmla="*/ 1288454 h 2435306"/>
                        <a:gd name="connsiteX13" fmla="*/ 488683 w 4546981"/>
                        <a:gd name="connsiteY13" fmla="*/ 1833922 h 2435306"/>
                        <a:gd name="connsiteX14" fmla="*/ 95676 w 4546981"/>
                        <a:gd name="connsiteY14" fmla="*/ 1393610 h 2435306"/>
                        <a:gd name="connsiteX15" fmla="*/ 1252207 w 4546981"/>
                        <a:gd name="connsiteY15" fmla="*/ 483222 h 2435306"/>
                        <a:gd name="connsiteX0" fmla="*/ 1252207 w 4546981"/>
                        <a:gd name="connsiteY0" fmla="*/ 483222 h 2435306"/>
                        <a:gd name="connsiteX1" fmla="*/ 2729731 w 4546981"/>
                        <a:gd name="connsiteY1" fmla="*/ 314328 h 2435306"/>
                        <a:gd name="connsiteX2" fmla="*/ 3197816 w 4546981"/>
                        <a:gd name="connsiteY2" fmla="*/ 74843 h 2435306"/>
                        <a:gd name="connsiteX3" fmla="*/ 3720302 w 4546981"/>
                        <a:gd name="connsiteY3" fmla="*/ 141224 h 2435306"/>
                        <a:gd name="connsiteX4" fmla="*/ 4444764 w 4546981"/>
                        <a:gd name="connsiteY4" fmla="*/ 934997 h 2435306"/>
                        <a:gd name="connsiteX5" fmla="*/ 4514988 w 4546981"/>
                        <a:gd name="connsiteY5" fmla="*/ 1348470 h 2435306"/>
                        <a:gd name="connsiteX6" fmla="*/ 4199303 w 4546981"/>
                        <a:gd name="connsiteY6" fmla="*/ 1725842 h 2435306"/>
                        <a:gd name="connsiteX7" fmla="*/ 3999729 w 4546981"/>
                        <a:gd name="connsiteY7" fmla="*/ 2324556 h 2435306"/>
                        <a:gd name="connsiteX8" fmla="*/ 3713071 w 4546981"/>
                        <a:gd name="connsiteY8" fmla="*/ 2408013 h 2435306"/>
                        <a:gd name="connsiteX9" fmla="*/ 2655996 w 4546981"/>
                        <a:gd name="connsiteY9" fmla="*/ 1401230 h 2435306"/>
                        <a:gd name="connsiteX10" fmla="*/ 2189652 w 4546981"/>
                        <a:gd name="connsiteY10" fmla="*/ 1302170 h 2435306"/>
                        <a:gd name="connsiteX11" fmla="*/ 1782744 w 4546981"/>
                        <a:gd name="connsiteY11" fmla="*/ 1247306 h 2435306"/>
                        <a:gd name="connsiteX12" fmla="*/ 1430700 w 4546981"/>
                        <a:gd name="connsiteY12" fmla="*/ 1288454 h 2435306"/>
                        <a:gd name="connsiteX13" fmla="*/ 488683 w 4546981"/>
                        <a:gd name="connsiteY13" fmla="*/ 1833922 h 2435306"/>
                        <a:gd name="connsiteX14" fmla="*/ 95676 w 4546981"/>
                        <a:gd name="connsiteY14" fmla="*/ 1393610 h 2435306"/>
                        <a:gd name="connsiteX15" fmla="*/ 1252207 w 4546981"/>
                        <a:gd name="connsiteY15" fmla="*/ 483222 h 2435306"/>
                        <a:gd name="connsiteX0" fmla="*/ 1232610 w 4527384"/>
                        <a:gd name="connsiteY0" fmla="*/ 483222 h 2435306"/>
                        <a:gd name="connsiteX1" fmla="*/ 2710134 w 4527384"/>
                        <a:gd name="connsiteY1" fmla="*/ 314328 h 2435306"/>
                        <a:gd name="connsiteX2" fmla="*/ 3178219 w 4527384"/>
                        <a:gd name="connsiteY2" fmla="*/ 74843 h 2435306"/>
                        <a:gd name="connsiteX3" fmla="*/ 3700705 w 4527384"/>
                        <a:gd name="connsiteY3" fmla="*/ 141224 h 2435306"/>
                        <a:gd name="connsiteX4" fmla="*/ 4425167 w 4527384"/>
                        <a:gd name="connsiteY4" fmla="*/ 934997 h 2435306"/>
                        <a:gd name="connsiteX5" fmla="*/ 4495391 w 4527384"/>
                        <a:gd name="connsiteY5" fmla="*/ 1348470 h 2435306"/>
                        <a:gd name="connsiteX6" fmla="*/ 4179706 w 4527384"/>
                        <a:gd name="connsiteY6" fmla="*/ 1725842 h 2435306"/>
                        <a:gd name="connsiteX7" fmla="*/ 3980132 w 4527384"/>
                        <a:gd name="connsiteY7" fmla="*/ 2324556 h 2435306"/>
                        <a:gd name="connsiteX8" fmla="*/ 3693474 w 4527384"/>
                        <a:gd name="connsiteY8" fmla="*/ 2408013 h 2435306"/>
                        <a:gd name="connsiteX9" fmla="*/ 2636399 w 4527384"/>
                        <a:gd name="connsiteY9" fmla="*/ 1401230 h 2435306"/>
                        <a:gd name="connsiteX10" fmla="*/ 2170055 w 4527384"/>
                        <a:gd name="connsiteY10" fmla="*/ 1302170 h 2435306"/>
                        <a:gd name="connsiteX11" fmla="*/ 1763147 w 4527384"/>
                        <a:gd name="connsiteY11" fmla="*/ 1247306 h 2435306"/>
                        <a:gd name="connsiteX12" fmla="*/ 1411103 w 4527384"/>
                        <a:gd name="connsiteY12" fmla="*/ 1288454 h 2435306"/>
                        <a:gd name="connsiteX13" fmla="*/ 469086 w 4527384"/>
                        <a:gd name="connsiteY13" fmla="*/ 1833922 h 2435306"/>
                        <a:gd name="connsiteX14" fmla="*/ 98939 w 4527384"/>
                        <a:gd name="connsiteY14" fmla="*/ 1347890 h 2435306"/>
                        <a:gd name="connsiteX15" fmla="*/ 1232610 w 4527384"/>
                        <a:gd name="connsiteY15" fmla="*/ 483222 h 2435306"/>
                        <a:gd name="connsiteX0" fmla="*/ 1247947 w 4542721"/>
                        <a:gd name="connsiteY0" fmla="*/ 483222 h 2435306"/>
                        <a:gd name="connsiteX1" fmla="*/ 2725471 w 4542721"/>
                        <a:gd name="connsiteY1" fmla="*/ 314328 h 2435306"/>
                        <a:gd name="connsiteX2" fmla="*/ 3193556 w 4542721"/>
                        <a:gd name="connsiteY2" fmla="*/ 74843 h 2435306"/>
                        <a:gd name="connsiteX3" fmla="*/ 3716042 w 4542721"/>
                        <a:gd name="connsiteY3" fmla="*/ 141224 h 2435306"/>
                        <a:gd name="connsiteX4" fmla="*/ 4440504 w 4542721"/>
                        <a:gd name="connsiteY4" fmla="*/ 934997 h 2435306"/>
                        <a:gd name="connsiteX5" fmla="*/ 4510728 w 4542721"/>
                        <a:gd name="connsiteY5" fmla="*/ 1348470 h 2435306"/>
                        <a:gd name="connsiteX6" fmla="*/ 4195043 w 4542721"/>
                        <a:gd name="connsiteY6" fmla="*/ 1725842 h 2435306"/>
                        <a:gd name="connsiteX7" fmla="*/ 3995469 w 4542721"/>
                        <a:gd name="connsiteY7" fmla="*/ 2324556 h 2435306"/>
                        <a:gd name="connsiteX8" fmla="*/ 3708811 w 4542721"/>
                        <a:gd name="connsiteY8" fmla="*/ 2408013 h 2435306"/>
                        <a:gd name="connsiteX9" fmla="*/ 2651736 w 4542721"/>
                        <a:gd name="connsiteY9" fmla="*/ 1401230 h 2435306"/>
                        <a:gd name="connsiteX10" fmla="*/ 2185392 w 4542721"/>
                        <a:gd name="connsiteY10" fmla="*/ 1302170 h 2435306"/>
                        <a:gd name="connsiteX11" fmla="*/ 1778484 w 4542721"/>
                        <a:gd name="connsiteY11" fmla="*/ 1247306 h 2435306"/>
                        <a:gd name="connsiteX12" fmla="*/ 1426440 w 4542721"/>
                        <a:gd name="connsiteY12" fmla="*/ 1288454 h 2435306"/>
                        <a:gd name="connsiteX13" fmla="*/ 484423 w 4542721"/>
                        <a:gd name="connsiteY13" fmla="*/ 1833922 h 2435306"/>
                        <a:gd name="connsiteX14" fmla="*/ 114276 w 4542721"/>
                        <a:gd name="connsiteY14" fmla="*/ 1347890 h 2435306"/>
                        <a:gd name="connsiteX15" fmla="*/ 1247947 w 4542721"/>
                        <a:gd name="connsiteY15" fmla="*/ 483222 h 2435306"/>
                        <a:gd name="connsiteX0" fmla="*/ 1246681 w 4541455"/>
                        <a:gd name="connsiteY0" fmla="*/ 483222 h 2435306"/>
                        <a:gd name="connsiteX1" fmla="*/ 2724205 w 4541455"/>
                        <a:gd name="connsiteY1" fmla="*/ 314328 h 2435306"/>
                        <a:gd name="connsiteX2" fmla="*/ 3192290 w 4541455"/>
                        <a:gd name="connsiteY2" fmla="*/ 74843 h 2435306"/>
                        <a:gd name="connsiteX3" fmla="*/ 3714776 w 4541455"/>
                        <a:gd name="connsiteY3" fmla="*/ 141224 h 2435306"/>
                        <a:gd name="connsiteX4" fmla="*/ 4439238 w 4541455"/>
                        <a:gd name="connsiteY4" fmla="*/ 934997 h 2435306"/>
                        <a:gd name="connsiteX5" fmla="*/ 4509462 w 4541455"/>
                        <a:gd name="connsiteY5" fmla="*/ 1348470 h 2435306"/>
                        <a:gd name="connsiteX6" fmla="*/ 4193777 w 4541455"/>
                        <a:gd name="connsiteY6" fmla="*/ 1725842 h 2435306"/>
                        <a:gd name="connsiteX7" fmla="*/ 3994203 w 4541455"/>
                        <a:gd name="connsiteY7" fmla="*/ 2324556 h 2435306"/>
                        <a:gd name="connsiteX8" fmla="*/ 3707545 w 4541455"/>
                        <a:gd name="connsiteY8" fmla="*/ 2408013 h 2435306"/>
                        <a:gd name="connsiteX9" fmla="*/ 2650470 w 4541455"/>
                        <a:gd name="connsiteY9" fmla="*/ 1401230 h 2435306"/>
                        <a:gd name="connsiteX10" fmla="*/ 2184126 w 4541455"/>
                        <a:gd name="connsiteY10" fmla="*/ 1302170 h 2435306"/>
                        <a:gd name="connsiteX11" fmla="*/ 1777218 w 4541455"/>
                        <a:gd name="connsiteY11" fmla="*/ 1247306 h 2435306"/>
                        <a:gd name="connsiteX12" fmla="*/ 1425174 w 4541455"/>
                        <a:gd name="connsiteY12" fmla="*/ 1288454 h 2435306"/>
                        <a:gd name="connsiteX13" fmla="*/ 483157 w 4541455"/>
                        <a:gd name="connsiteY13" fmla="*/ 1833922 h 2435306"/>
                        <a:gd name="connsiteX14" fmla="*/ 113010 w 4541455"/>
                        <a:gd name="connsiteY14" fmla="*/ 1347890 h 2435306"/>
                        <a:gd name="connsiteX15" fmla="*/ 1246681 w 4541455"/>
                        <a:gd name="connsiteY15" fmla="*/ 483222 h 24353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4541455" h="2435306">
                          <a:moveTo>
                            <a:pt x="1246681" y="483222"/>
                          </a:moveTo>
                          <a:cubicBezTo>
                            <a:pt x="1835201" y="52020"/>
                            <a:pt x="2396289" y="311190"/>
                            <a:pt x="2724205" y="314328"/>
                          </a:cubicBezTo>
                          <a:cubicBezTo>
                            <a:pt x="2960062" y="331262"/>
                            <a:pt x="3047147" y="170395"/>
                            <a:pt x="3192290" y="74843"/>
                          </a:cubicBezTo>
                          <a:cubicBezTo>
                            <a:pt x="3383386" y="-77202"/>
                            <a:pt x="3592623" y="32011"/>
                            <a:pt x="3714776" y="141224"/>
                          </a:cubicBezTo>
                          <a:lnTo>
                            <a:pt x="4439238" y="934997"/>
                          </a:lnTo>
                          <a:cubicBezTo>
                            <a:pt x="4506189" y="1003878"/>
                            <a:pt x="4587654" y="1116304"/>
                            <a:pt x="4509462" y="1348470"/>
                          </a:cubicBezTo>
                          <a:cubicBezTo>
                            <a:pt x="4436891" y="1483937"/>
                            <a:pt x="4280862" y="1633916"/>
                            <a:pt x="4193777" y="1725842"/>
                          </a:cubicBezTo>
                          <a:cubicBezTo>
                            <a:pt x="4115158" y="1959280"/>
                            <a:pt x="4076451" y="2116518"/>
                            <a:pt x="3994203" y="2324556"/>
                          </a:cubicBezTo>
                          <a:cubicBezTo>
                            <a:pt x="3956707" y="2399546"/>
                            <a:pt x="3850270" y="2478166"/>
                            <a:pt x="3707545" y="2408013"/>
                          </a:cubicBezTo>
                          <a:lnTo>
                            <a:pt x="2650470" y="1401230"/>
                          </a:lnTo>
                          <a:cubicBezTo>
                            <a:pt x="2581890" y="1340778"/>
                            <a:pt x="2463018" y="1243750"/>
                            <a:pt x="2184126" y="1302170"/>
                          </a:cubicBezTo>
                          <a:cubicBezTo>
                            <a:pt x="2066778" y="1309282"/>
                            <a:pt x="1983720" y="1304456"/>
                            <a:pt x="1777218" y="1247306"/>
                          </a:cubicBezTo>
                          <a:cubicBezTo>
                            <a:pt x="1726164" y="1217588"/>
                            <a:pt x="1655329" y="1154109"/>
                            <a:pt x="1425174" y="1288454"/>
                          </a:cubicBezTo>
                          <a:cubicBezTo>
                            <a:pt x="932860" y="1563241"/>
                            <a:pt x="756015" y="1710011"/>
                            <a:pt x="483157" y="1833922"/>
                          </a:cubicBezTo>
                          <a:cubicBezTo>
                            <a:pt x="246999" y="1938611"/>
                            <a:pt x="-213188" y="1691257"/>
                            <a:pt x="113010" y="1347890"/>
                          </a:cubicBezTo>
                          <a:lnTo>
                            <a:pt x="1246681" y="483222"/>
                          </a:lnTo>
                          <a:close/>
                        </a:path>
                      </a:pathLst>
                    </a:cu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1" name="Rectangle 2"/>
                    <p:cNvSpPr/>
                    <p:nvPr/>
                  </p:nvSpPr>
                  <p:spPr>
                    <a:xfrm>
                      <a:off x="7388136" y="1497401"/>
                      <a:ext cx="385355" cy="383099"/>
                    </a:xfrm>
                    <a:custGeom>
                      <a:avLst/>
                      <a:gdLst>
                        <a:gd name="connsiteX0" fmla="*/ 0 w 2013626"/>
                        <a:gd name="connsiteY0" fmla="*/ 0 h 1327826"/>
                        <a:gd name="connsiteX1" fmla="*/ 2013626 w 2013626"/>
                        <a:gd name="connsiteY1" fmla="*/ 0 h 1327826"/>
                        <a:gd name="connsiteX2" fmla="*/ 2013626 w 2013626"/>
                        <a:gd name="connsiteY2" fmla="*/ 1327826 h 1327826"/>
                        <a:gd name="connsiteX3" fmla="*/ 0 w 2013626"/>
                        <a:gd name="connsiteY3" fmla="*/ 1327826 h 1327826"/>
                        <a:gd name="connsiteX4" fmla="*/ 0 w 2013626"/>
                        <a:gd name="connsiteY4" fmla="*/ 0 h 1327826"/>
                        <a:gd name="connsiteX0" fmla="*/ 311285 w 2324911"/>
                        <a:gd name="connsiteY0" fmla="*/ 0 h 1347281"/>
                        <a:gd name="connsiteX1" fmla="*/ 2324911 w 2324911"/>
                        <a:gd name="connsiteY1" fmla="*/ 0 h 1347281"/>
                        <a:gd name="connsiteX2" fmla="*/ 2324911 w 2324911"/>
                        <a:gd name="connsiteY2" fmla="*/ 1327826 h 1347281"/>
                        <a:gd name="connsiteX3" fmla="*/ 0 w 2324911"/>
                        <a:gd name="connsiteY3" fmla="*/ 1347281 h 1347281"/>
                        <a:gd name="connsiteX4" fmla="*/ 311285 w 2324911"/>
                        <a:gd name="connsiteY4" fmla="*/ 0 h 1347281"/>
                        <a:gd name="connsiteX0" fmla="*/ 38911 w 2324911"/>
                        <a:gd name="connsiteY0" fmla="*/ 768486 h 1347281"/>
                        <a:gd name="connsiteX1" fmla="*/ 2324911 w 2324911"/>
                        <a:gd name="connsiteY1" fmla="*/ 0 h 1347281"/>
                        <a:gd name="connsiteX2" fmla="*/ 2324911 w 2324911"/>
                        <a:gd name="connsiteY2" fmla="*/ 1327826 h 1347281"/>
                        <a:gd name="connsiteX3" fmla="*/ 0 w 2324911"/>
                        <a:gd name="connsiteY3" fmla="*/ 1347281 h 1347281"/>
                        <a:gd name="connsiteX4" fmla="*/ 38911 w 2324911"/>
                        <a:gd name="connsiteY4" fmla="*/ 768486 h 1347281"/>
                        <a:gd name="connsiteX0" fmla="*/ 38911 w 2324911"/>
                        <a:gd name="connsiteY0" fmla="*/ 972767 h 1551562"/>
                        <a:gd name="connsiteX1" fmla="*/ 928992 w 2324911"/>
                        <a:gd name="connsiteY1" fmla="*/ 0 h 1551562"/>
                        <a:gd name="connsiteX2" fmla="*/ 2324911 w 2324911"/>
                        <a:gd name="connsiteY2" fmla="*/ 1532107 h 1551562"/>
                        <a:gd name="connsiteX3" fmla="*/ 0 w 2324911"/>
                        <a:gd name="connsiteY3" fmla="*/ 1551562 h 1551562"/>
                        <a:gd name="connsiteX4" fmla="*/ 38911 w 2324911"/>
                        <a:gd name="connsiteY4" fmla="*/ 972767 h 1551562"/>
                        <a:gd name="connsiteX0" fmla="*/ 38911 w 1585609"/>
                        <a:gd name="connsiteY0" fmla="*/ 982494 h 1561289"/>
                        <a:gd name="connsiteX1" fmla="*/ 928992 w 1585609"/>
                        <a:gd name="connsiteY1" fmla="*/ 9727 h 1561289"/>
                        <a:gd name="connsiteX2" fmla="*/ 1585609 w 1585609"/>
                        <a:gd name="connsiteY2" fmla="*/ 0 h 1561289"/>
                        <a:gd name="connsiteX3" fmla="*/ 0 w 1585609"/>
                        <a:gd name="connsiteY3" fmla="*/ 1561289 h 1561289"/>
                        <a:gd name="connsiteX4" fmla="*/ 38911 w 1585609"/>
                        <a:gd name="connsiteY4" fmla="*/ 982494 h 1561289"/>
                        <a:gd name="connsiteX0" fmla="*/ 38911 w 1585609"/>
                        <a:gd name="connsiteY0" fmla="*/ 982494 h 1561289"/>
                        <a:gd name="connsiteX1" fmla="*/ 928992 w 1585609"/>
                        <a:gd name="connsiteY1" fmla="*/ 9727 h 1561289"/>
                        <a:gd name="connsiteX2" fmla="*/ 1585609 w 1585609"/>
                        <a:gd name="connsiteY2" fmla="*/ 0 h 1561289"/>
                        <a:gd name="connsiteX3" fmla="*/ 1181912 w 1585609"/>
                        <a:gd name="connsiteY3" fmla="*/ 384243 h 1561289"/>
                        <a:gd name="connsiteX4" fmla="*/ 0 w 1585609"/>
                        <a:gd name="connsiteY4" fmla="*/ 1561289 h 1561289"/>
                        <a:gd name="connsiteX5" fmla="*/ 38911 w 1585609"/>
                        <a:gd name="connsiteY5" fmla="*/ 982494 h 1561289"/>
                        <a:gd name="connsiteX0" fmla="*/ 38911 w 2490282"/>
                        <a:gd name="connsiteY0" fmla="*/ 982494 h 1561289"/>
                        <a:gd name="connsiteX1" fmla="*/ 928992 w 2490282"/>
                        <a:gd name="connsiteY1" fmla="*/ 9727 h 1561289"/>
                        <a:gd name="connsiteX2" fmla="*/ 1585609 w 2490282"/>
                        <a:gd name="connsiteY2" fmla="*/ 0 h 1561289"/>
                        <a:gd name="connsiteX3" fmla="*/ 2490282 w 2490282"/>
                        <a:gd name="connsiteY3" fmla="*/ 131323 h 1561289"/>
                        <a:gd name="connsiteX4" fmla="*/ 0 w 2490282"/>
                        <a:gd name="connsiteY4" fmla="*/ 1561289 h 1561289"/>
                        <a:gd name="connsiteX5" fmla="*/ 38911 w 2490282"/>
                        <a:gd name="connsiteY5" fmla="*/ 982494 h 1561289"/>
                        <a:gd name="connsiteX0" fmla="*/ 38911 w 2490282"/>
                        <a:gd name="connsiteY0" fmla="*/ 982494 h 1561289"/>
                        <a:gd name="connsiteX1" fmla="*/ 928992 w 2490282"/>
                        <a:gd name="connsiteY1" fmla="*/ 9727 h 1561289"/>
                        <a:gd name="connsiteX2" fmla="*/ 1585609 w 2490282"/>
                        <a:gd name="connsiteY2" fmla="*/ 0 h 1561289"/>
                        <a:gd name="connsiteX3" fmla="*/ 2490282 w 2490282"/>
                        <a:gd name="connsiteY3" fmla="*/ 131323 h 1561289"/>
                        <a:gd name="connsiteX4" fmla="*/ 1347281 w 2490282"/>
                        <a:gd name="connsiteY4" fmla="*/ 792805 h 1561289"/>
                        <a:gd name="connsiteX5" fmla="*/ 0 w 2490282"/>
                        <a:gd name="connsiteY5" fmla="*/ 1561289 h 1561289"/>
                        <a:gd name="connsiteX6" fmla="*/ 38911 w 2490282"/>
                        <a:gd name="connsiteY6" fmla="*/ 982494 h 1561289"/>
                        <a:gd name="connsiteX0" fmla="*/ 38911 w 2490282"/>
                        <a:gd name="connsiteY0" fmla="*/ 982494 h 1561289"/>
                        <a:gd name="connsiteX1" fmla="*/ 928992 w 2490282"/>
                        <a:gd name="connsiteY1" fmla="*/ 9727 h 1561289"/>
                        <a:gd name="connsiteX2" fmla="*/ 1585609 w 2490282"/>
                        <a:gd name="connsiteY2" fmla="*/ 0 h 1561289"/>
                        <a:gd name="connsiteX3" fmla="*/ 2490282 w 2490282"/>
                        <a:gd name="connsiteY3" fmla="*/ 131323 h 1561289"/>
                        <a:gd name="connsiteX4" fmla="*/ 1488332 w 2490282"/>
                        <a:gd name="connsiteY4" fmla="*/ 355060 h 1561289"/>
                        <a:gd name="connsiteX5" fmla="*/ 0 w 2490282"/>
                        <a:gd name="connsiteY5" fmla="*/ 1561289 h 1561289"/>
                        <a:gd name="connsiteX6" fmla="*/ 38911 w 2490282"/>
                        <a:gd name="connsiteY6" fmla="*/ 982494 h 1561289"/>
                        <a:gd name="connsiteX0" fmla="*/ 38911 w 2490282"/>
                        <a:gd name="connsiteY0" fmla="*/ 982494 h 1561289"/>
                        <a:gd name="connsiteX1" fmla="*/ 928992 w 2490282"/>
                        <a:gd name="connsiteY1" fmla="*/ 9727 h 1561289"/>
                        <a:gd name="connsiteX2" fmla="*/ 1585609 w 2490282"/>
                        <a:gd name="connsiteY2" fmla="*/ 0 h 1561289"/>
                        <a:gd name="connsiteX3" fmla="*/ 2490282 w 2490282"/>
                        <a:gd name="connsiteY3" fmla="*/ 131323 h 1561289"/>
                        <a:gd name="connsiteX4" fmla="*/ 1488332 w 2490282"/>
                        <a:gd name="connsiteY4" fmla="*/ 355060 h 1561289"/>
                        <a:gd name="connsiteX5" fmla="*/ 787940 w 2490282"/>
                        <a:gd name="connsiteY5" fmla="*/ 914401 h 1561289"/>
                        <a:gd name="connsiteX6" fmla="*/ 0 w 2490282"/>
                        <a:gd name="connsiteY6" fmla="*/ 1561289 h 1561289"/>
                        <a:gd name="connsiteX7" fmla="*/ 38911 w 2490282"/>
                        <a:gd name="connsiteY7" fmla="*/ 982494 h 1561289"/>
                        <a:gd name="connsiteX0" fmla="*/ 38911 w 2490282"/>
                        <a:gd name="connsiteY0" fmla="*/ 982494 h 1561289"/>
                        <a:gd name="connsiteX1" fmla="*/ 928992 w 2490282"/>
                        <a:gd name="connsiteY1" fmla="*/ 9727 h 1561289"/>
                        <a:gd name="connsiteX2" fmla="*/ 1585609 w 2490282"/>
                        <a:gd name="connsiteY2" fmla="*/ 0 h 1561289"/>
                        <a:gd name="connsiteX3" fmla="*/ 2490282 w 2490282"/>
                        <a:gd name="connsiteY3" fmla="*/ 131323 h 1561289"/>
                        <a:gd name="connsiteX4" fmla="*/ 1488332 w 2490282"/>
                        <a:gd name="connsiteY4" fmla="*/ 355060 h 1561289"/>
                        <a:gd name="connsiteX5" fmla="*/ 1070042 w 2490282"/>
                        <a:gd name="connsiteY5" fmla="*/ 306422 h 1561289"/>
                        <a:gd name="connsiteX6" fmla="*/ 0 w 2490282"/>
                        <a:gd name="connsiteY6" fmla="*/ 1561289 h 1561289"/>
                        <a:gd name="connsiteX7" fmla="*/ 38911 w 2490282"/>
                        <a:gd name="connsiteY7" fmla="*/ 982494 h 1561289"/>
                        <a:gd name="connsiteX0" fmla="*/ 53503 w 2504874"/>
                        <a:gd name="connsiteY0" fmla="*/ 982494 h 1532106"/>
                        <a:gd name="connsiteX1" fmla="*/ 943584 w 2504874"/>
                        <a:gd name="connsiteY1" fmla="*/ 9727 h 1532106"/>
                        <a:gd name="connsiteX2" fmla="*/ 1600201 w 2504874"/>
                        <a:gd name="connsiteY2" fmla="*/ 0 h 1532106"/>
                        <a:gd name="connsiteX3" fmla="*/ 2504874 w 2504874"/>
                        <a:gd name="connsiteY3" fmla="*/ 131323 h 1532106"/>
                        <a:gd name="connsiteX4" fmla="*/ 1502924 w 2504874"/>
                        <a:gd name="connsiteY4" fmla="*/ 355060 h 1532106"/>
                        <a:gd name="connsiteX5" fmla="*/ 1084634 w 2504874"/>
                        <a:gd name="connsiteY5" fmla="*/ 306422 h 1532106"/>
                        <a:gd name="connsiteX6" fmla="*/ 0 w 2504874"/>
                        <a:gd name="connsiteY6" fmla="*/ 1532106 h 1532106"/>
                        <a:gd name="connsiteX7" fmla="*/ 53503 w 2504874"/>
                        <a:gd name="connsiteY7" fmla="*/ 982494 h 1532106"/>
                        <a:gd name="connsiteX0" fmla="*/ 53503 w 2504874"/>
                        <a:gd name="connsiteY0" fmla="*/ 982494 h 1532106"/>
                        <a:gd name="connsiteX1" fmla="*/ 943584 w 2504874"/>
                        <a:gd name="connsiteY1" fmla="*/ 9727 h 1532106"/>
                        <a:gd name="connsiteX2" fmla="*/ 1600201 w 2504874"/>
                        <a:gd name="connsiteY2" fmla="*/ 0 h 1532106"/>
                        <a:gd name="connsiteX3" fmla="*/ 2504874 w 2504874"/>
                        <a:gd name="connsiteY3" fmla="*/ 131323 h 1532106"/>
                        <a:gd name="connsiteX4" fmla="*/ 1502924 w 2504874"/>
                        <a:gd name="connsiteY4" fmla="*/ 355060 h 1532106"/>
                        <a:gd name="connsiteX5" fmla="*/ 1084634 w 2504874"/>
                        <a:gd name="connsiteY5" fmla="*/ 306422 h 1532106"/>
                        <a:gd name="connsiteX6" fmla="*/ 252920 w 2504874"/>
                        <a:gd name="connsiteY6" fmla="*/ 1245141 h 1532106"/>
                        <a:gd name="connsiteX7" fmla="*/ 0 w 2504874"/>
                        <a:gd name="connsiteY7" fmla="*/ 1532106 h 1532106"/>
                        <a:gd name="connsiteX8" fmla="*/ 53503 w 2504874"/>
                        <a:gd name="connsiteY8" fmla="*/ 982494 h 1532106"/>
                        <a:gd name="connsiteX0" fmla="*/ 53503 w 2504874"/>
                        <a:gd name="connsiteY0" fmla="*/ 982494 h 1532106"/>
                        <a:gd name="connsiteX1" fmla="*/ 943584 w 2504874"/>
                        <a:gd name="connsiteY1" fmla="*/ 9727 h 1532106"/>
                        <a:gd name="connsiteX2" fmla="*/ 1600201 w 2504874"/>
                        <a:gd name="connsiteY2" fmla="*/ 0 h 1532106"/>
                        <a:gd name="connsiteX3" fmla="*/ 2504874 w 2504874"/>
                        <a:gd name="connsiteY3" fmla="*/ 131323 h 1532106"/>
                        <a:gd name="connsiteX4" fmla="*/ 1502924 w 2504874"/>
                        <a:gd name="connsiteY4" fmla="*/ 355060 h 1532106"/>
                        <a:gd name="connsiteX5" fmla="*/ 1084634 w 2504874"/>
                        <a:gd name="connsiteY5" fmla="*/ 306422 h 1532106"/>
                        <a:gd name="connsiteX6" fmla="*/ 355060 w 2504874"/>
                        <a:gd name="connsiteY6" fmla="*/ 1425102 h 1532106"/>
                        <a:gd name="connsiteX7" fmla="*/ 0 w 2504874"/>
                        <a:gd name="connsiteY7" fmla="*/ 1532106 h 1532106"/>
                        <a:gd name="connsiteX8" fmla="*/ 53503 w 2504874"/>
                        <a:gd name="connsiteY8" fmla="*/ 982494 h 1532106"/>
                        <a:gd name="connsiteX0" fmla="*/ 53503 w 2504874"/>
                        <a:gd name="connsiteY0" fmla="*/ 982494 h 1532106"/>
                        <a:gd name="connsiteX1" fmla="*/ 943584 w 2504874"/>
                        <a:gd name="connsiteY1" fmla="*/ 9727 h 1532106"/>
                        <a:gd name="connsiteX2" fmla="*/ 1600201 w 2504874"/>
                        <a:gd name="connsiteY2" fmla="*/ 0 h 1532106"/>
                        <a:gd name="connsiteX3" fmla="*/ 2504874 w 2504874"/>
                        <a:gd name="connsiteY3" fmla="*/ 131323 h 1532106"/>
                        <a:gd name="connsiteX4" fmla="*/ 1502924 w 2504874"/>
                        <a:gd name="connsiteY4" fmla="*/ 355060 h 1532106"/>
                        <a:gd name="connsiteX5" fmla="*/ 1084634 w 2504874"/>
                        <a:gd name="connsiteY5" fmla="*/ 306422 h 1532106"/>
                        <a:gd name="connsiteX6" fmla="*/ 355060 w 2504874"/>
                        <a:gd name="connsiteY6" fmla="*/ 1118680 h 1532106"/>
                        <a:gd name="connsiteX7" fmla="*/ 0 w 2504874"/>
                        <a:gd name="connsiteY7" fmla="*/ 1532106 h 1532106"/>
                        <a:gd name="connsiteX8" fmla="*/ 53503 w 2504874"/>
                        <a:gd name="connsiteY8" fmla="*/ 982494 h 1532106"/>
                        <a:gd name="connsiteX0" fmla="*/ 93644 w 2545015"/>
                        <a:gd name="connsiteY0" fmla="*/ 982494 h 1532106"/>
                        <a:gd name="connsiteX1" fmla="*/ 983725 w 2545015"/>
                        <a:gd name="connsiteY1" fmla="*/ 9727 h 1532106"/>
                        <a:gd name="connsiteX2" fmla="*/ 1640342 w 2545015"/>
                        <a:gd name="connsiteY2" fmla="*/ 0 h 1532106"/>
                        <a:gd name="connsiteX3" fmla="*/ 2545015 w 2545015"/>
                        <a:gd name="connsiteY3" fmla="*/ 131323 h 1532106"/>
                        <a:gd name="connsiteX4" fmla="*/ 1543065 w 2545015"/>
                        <a:gd name="connsiteY4" fmla="*/ 355060 h 1532106"/>
                        <a:gd name="connsiteX5" fmla="*/ 1124775 w 2545015"/>
                        <a:gd name="connsiteY5" fmla="*/ 306422 h 1532106"/>
                        <a:gd name="connsiteX6" fmla="*/ 395201 w 2545015"/>
                        <a:gd name="connsiteY6" fmla="*/ 1118680 h 1532106"/>
                        <a:gd name="connsiteX7" fmla="*/ 40141 w 2545015"/>
                        <a:gd name="connsiteY7" fmla="*/ 1532106 h 1532106"/>
                        <a:gd name="connsiteX8" fmla="*/ 93644 w 2545015"/>
                        <a:gd name="connsiteY8" fmla="*/ 982494 h 1532106"/>
                        <a:gd name="connsiteX0" fmla="*/ 96072 w 2547443"/>
                        <a:gd name="connsiteY0" fmla="*/ 982494 h 1532106"/>
                        <a:gd name="connsiteX1" fmla="*/ 986153 w 2547443"/>
                        <a:gd name="connsiteY1" fmla="*/ 9727 h 1532106"/>
                        <a:gd name="connsiteX2" fmla="*/ 1642770 w 2547443"/>
                        <a:gd name="connsiteY2" fmla="*/ 0 h 1532106"/>
                        <a:gd name="connsiteX3" fmla="*/ 2547443 w 2547443"/>
                        <a:gd name="connsiteY3" fmla="*/ 131323 h 1532106"/>
                        <a:gd name="connsiteX4" fmla="*/ 1545493 w 2547443"/>
                        <a:gd name="connsiteY4" fmla="*/ 355060 h 1532106"/>
                        <a:gd name="connsiteX5" fmla="*/ 1127203 w 2547443"/>
                        <a:gd name="connsiteY5" fmla="*/ 306422 h 1532106"/>
                        <a:gd name="connsiteX6" fmla="*/ 397629 w 2547443"/>
                        <a:gd name="connsiteY6" fmla="*/ 1118680 h 1532106"/>
                        <a:gd name="connsiteX7" fmla="*/ 42569 w 2547443"/>
                        <a:gd name="connsiteY7" fmla="*/ 1532106 h 1532106"/>
                        <a:gd name="connsiteX8" fmla="*/ 96072 w 2547443"/>
                        <a:gd name="connsiteY8" fmla="*/ 982494 h 1532106"/>
                        <a:gd name="connsiteX0" fmla="*/ 96072 w 2547443"/>
                        <a:gd name="connsiteY0" fmla="*/ 982494 h 1677790"/>
                        <a:gd name="connsiteX1" fmla="*/ 986153 w 2547443"/>
                        <a:gd name="connsiteY1" fmla="*/ 9727 h 1677790"/>
                        <a:gd name="connsiteX2" fmla="*/ 1642770 w 2547443"/>
                        <a:gd name="connsiteY2" fmla="*/ 0 h 1677790"/>
                        <a:gd name="connsiteX3" fmla="*/ 2547443 w 2547443"/>
                        <a:gd name="connsiteY3" fmla="*/ 131323 h 1677790"/>
                        <a:gd name="connsiteX4" fmla="*/ 1545493 w 2547443"/>
                        <a:gd name="connsiteY4" fmla="*/ 355060 h 1677790"/>
                        <a:gd name="connsiteX5" fmla="*/ 1127203 w 2547443"/>
                        <a:gd name="connsiteY5" fmla="*/ 306422 h 1677790"/>
                        <a:gd name="connsiteX6" fmla="*/ 397629 w 2547443"/>
                        <a:gd name="connsiteY6" fmla="*/ 1118680 h 1677790"/>
                        <a:gd name="connsiteX7" fmla="*/ 42569 w 2547443"/>
                        <a:gd name="connsiteY7" fmla="*/ 1532106 h 1677790"/>
                        <a:gd name="connsiteX8" fmla="*/ 96072 w 2547443"/>
                        <a:gd name="connsiteY8" fmla="*/ 982494 h 1677790"/>
                        <a:gd name="connsiteX0" fmla="*/ 96072 w 2547443"/>
                        <a:gd name="connsiteY0" fmla="*/ 982494 h 1552660"/>
                        <a:gd name="connsiteX1" fmla="*/ 986153 w 2547443"/>
                        <a:gd name="connsiteY1" fmla="*/ 9727 h 1552660"/>
                        <a:gd name="connsiteX2" fmla="*/ 1642770 w 2547443"/>
                        <a:gd name="connsiteY2" fmla="*/ 0 h 1552660"/>
                        <a:gd name="connsiteX3" fmla="*/ 2547443 w 2547443"/>
                        <a:gd name="connsiteY3" fmla="*/ 131323 h 1552660"/>
                        <a:gd name="connsiteX4" fmla="*/ 1545493 w 2547443"/>
                        <a:gd name="connsiteY4" fmla="*/ 355060 h 1552660"/>
                        <a:gd name="connsiteX5" fmla="*/ 1127203 w 2547443"/>
                        <a:gd name="connsiteY5" fmla="*/ 306422 h 1552660"/>
                        <a:gd name="connsiteX6" fmla="*/ 397629 w 2547443"/>
                        <a:gd name="connsiteY6" fmla="*/ 1118680 h 1552660"/>
                        <a:gd name="connsiteX7" fmla="*/ 344128 w 2547443"/>
                        <a:gd name="connsiteY7" fmla="*/ 1405647 h 1552660"/>
                        <a:gd name="connsiteX8" fmla="*/ 42569 w 2547443"/>
                        <a:gd name="connsiteY8" fmla="*/ 1532106 h 1552660"/>
                        <a:gd name="connsiteX9" fmla="*/ 96072 w 2547443"/>
                        <a:gd name="connsiteY9" fmla="*/ 982494 h 1552660"/>
                        <a:gd name="connsiteX0" fmla="*/ 96072 w 2547443"/>
                        <a:gd name="connsiteY0" fmla="*/ 982494 h 1554370"/>
                        <a:gd name="connsiteX1" fmla="*/ 986153 w 2547443"/>
                        <a:gd name="connsiteY1" fmla="*/ 9727 h 1554370"/>
                        <a:gd name="connsiteX2" fmla="*/ 1642770 w 2547443"/>
                        <a:gd name="connsiteY2" fmla="*/ 0 h 1554370"/>
                        <a:gd name="connsiteX3" fmla="*/ 2547443 w 2547443"/>
                        <a:gd name="connsiteY3" fmla="*/ 131323 h 1554370"/>
                        <a:gd name="connsiteX4" fmla="*/ 1545493 w 2547443"/>
                        <a:gd name="connsiteY4" fmla="*/ 355060 h 1554370"/>
                        <a:gd name="connsiteX5" fmla="*/ 1127203 w 2547443"/>
                        <a:gd name="connsiteY5" fmla="*/ 306422 h 1554370"/>
                        <a:gd name="connsiteX6" fmla="*/ 397629 w 2547443"/>
                        <a:gd name="connsiteY6" fmla="*/ 1118680 h 1554370"/>
                        <a:gd name="connsiteX7" fmla="*/ 378175 w 2547443"/>
                        <a:gd name="connsiteY7" fmla="*/ 1420238 h 1554370"/>
                        <a:gd name="connsiteX8" fmla="*/ 42569 w 2547443"/>
                        <a:gd name="connsiteY8" fmla="*/ 1532106 h 1554370"/>
                        <a:gd name="connsiteX9" fmla="*/ 96072 w 2547443"/>
                        <a:gd name="connsiteY9" fmla="*/ 982494 h 1554370"/>
                        <a:gd name="connsiteX0" fmla="*/ 96072 w 2547443"/>
                        <a:gd name="connsiteY0" fmla="*/ 982494 h 1554370"/>
                        <a:gd name="connsiteX1" fmla="*/ 986153 w 2547443"/>
                        <a:gd name="connsiteY1" fmla="*/ 9727 h 1554370"/>
                        <a:gd name="connsiteX2" fmla="*/ 1642770 w 2547443"/>
                        <a:gd name="connsiteY2" fmla="*/ 0 h 1554370"/>
                        <a:gd name="connsiteX3" fmla="*/ 2547443 w 2547443"/>
                        <a:gd name="connsiteY3" fmla="*/ 131323 h 1554370"/>
                        <a:gd name="connsiteX4" fmla="*/ 1545493 w 2547443"/>
                        <a:gd name="connsiteY4" fmla="*/ 355060 h 1554370"/>
                        <a:gd name="connsiteX5" fmla="*/ 1127203 w 2547443"/>
                        <a:gd name="connsiteY5" fmla="*/ 306422 h 1554370"/>
                        <a:gd name="connsiteX6" fmla="*/ 397629 w 2547443"/>
                        <a:gd name="connsiteY6" fmla="*/ 1118680 h 1554370"/>
                        <a:gd name="connsiteX7" fmla="*/ 378175 w 2547443"/>
                        <a:gd name="connsiteY7" fmla="*/ 1420238 h 1554370"/>
                        <a:gd name="connsiteX8" fmla="*/ 42569 w 2547443"/>
                        <a:gd name="connsiteY8" fmla="*/ 1532106 h 1554370"/>
                        <a:gd name="connsiteX9" fmla="*/ 96072 w 2547443"/>
                        <a:gd name="connsiteY9" fmla="*/ 982494 h 1554370"/>
                        <a:gd name="connsiteX0" fmla="*/ 96072 w 2547443"/>
                        <a:gd name="connsiteY0" fmla="*/ 982494 h 1554370"/>
                        <a:gd name="connsiteX1" fmla="*/ 986153 w 2547443"/>
                        <a:gd name="connsiteY1" fmla="*/ 9727 h 1554370"/>
                        <a:gd name="connsiteX2" fmla="*/ 1642770 w 2547443"/>
                        <a:gd name="connsiteY2" fmla="*/ 0 h 1554370"/>
                        <a:gd name="connsiteX3" fmla="*/ 2547443 w 2547443"/>
                        <a:gd name="connsiteY3" fmla="*/ 131323 h 1554370"/>
                        <a:gd name="connsiteX4" fmla="*/ 1545493 w 2547443"/>
                        <a:gd name="connsiteY4" fmla="*/ 355060 h 1554370"/>
                        <a:gd name="connsiteX5" fmla="*/ 1127203 w 2547443"/>
                        <a:gd name="connsiteY5" fmla="*/ 306422 h 1554370"/>
                        <a:gd name="connsiteX6" fmla="*/ 397629 w 2547443"/>
                        <a:gd name="connsiteY6" fmla="*/ 1118680 h 1554370"/>
                        <a:gd name="connsiteX7" fmla="*/ 378175 w 2547443"/>
                        <a:gd name="connsiteY7" fmla="*/ 1420238 h 1554370"/>
                        <a:gd name="connsiteX8" fmla="*/ 42569 w 2547443"/>
                        <a:gd name="connsiteY8" fmla="*/ 1532106 h 1554370"/>
                        <a:gd name="connsiteX9" fmla="*/ 96072 w 2547443"/>
                        <a:gd name="connsiteY9" fmla="*/ 982494 h 1554370"/>
                        <a:gd name="connsiteX0" fmla="*/ 96072 w 2547443"/>
                        <a:gd name="connsiteY0" fmla="*/ 982494 h 1572098"/>
                        <a:gd name="connsiteX1" fmla="*/ 986153 w 2547443"/>
                        <a:gd name="connsiteY1" fmla="*/ 9727 h 1572098"/>
                        <a:gd name="connsiteX2" fmla="*/ 1642770 w 2547443"/>
                        <a:gd name="connsiteY2" fmla="*/ 0 h 1572098"/>
                        <a:gd name="connsiteX3" fmla="*/ 2547443 w 2547443"/>
                        <a:gd name="connsiteY3" fmla="*/ 131323 h 1572098"/>
                        <a:gd name="connsiteX4" fmla="*/ 1545493 w 2547443"/>
                        <a:gd name="connsiteY4" fmla="*/ 355060 h 1572098"/>
                        <a:gd name="connsiteX5" fmla="*/ 1127203 w 2547443"/>
                        <a:gd name="connsiteY5" fmla="*/ 306422 h 1572098"/>
                        <a:gd name="connsiteX6" fmla="*/ 397629 w 2547443"/>
                        <a:gd name="connsiteY6" fmla="*/ 1118680 h 1572098"/>
                        <a:gd name="connsiteX7" fmla="*/ 378175 w 2547443"/>
                        <a:gd name="connsiteY7" fmla="*/ 1420238 h 1572098"/>
                        <a:gd name="connsiteX8" fmla="*/ 246851 w 2547443"/>
                        <a:gd name="connsiteY8" fmla="*/ 1517516 h 1572098"/>
                        <a:gd name="connsiteX9" fmla="*/ 42569 w 2547443"/>
                        <a:gd name="connsiteY9" fmla="*/ 1532106 h 1572098"/>
                        <a:gd name="connsiteX10" fmla="*/ 96072 w 2547443"/>
                        <a:gd name="connsiteY10" fmla="*/ 982494 h 1572098"/>
                        <a:gd name="connsiteX0" fmla="*/ 96072 w 2547443"/>
                        <a:gd name="connsiteY0" fmla="*/ 982494 h 2135699"/>
                        <a:gd name="connsiteX1" fmla="*/ 986153 w 2547443"/>
                        <a:gd name="connsiteY1" fmla="*/ 9727 h 2135699"/>
                        <a:gd name="connsiteX2" fmla="*/ 1642770 w 2547443"/>
                        <a:gd name="connsiteY2" fmla="*/ 0 h 2135699"/>
                        <a:gd name="connsiteX3" fmla="*/ 2547443 w 2547443"/>
                        <a:gd name="connsiteY3" fmla="*/ 131323 h 2135699"/>
                        <a:gd name="connsiteX4" fmla="*/ 1545493 w 2547443"/>
                        <a:gd name="connsiteY4" fmla="*/ 355060 h 2135699"/>
                        <a:gd name="connsiteX5" fmla="*/ 1127203 w 2547443"/>
                        <a:gd name="connsiteY5" fmla="*/ 306422 h 2135699"/>
                        <a:gd name="connsiteX6" fmla="*/ 397629 w 2547443"/>
                        <a:gd name="connsiteY6" fmla="*/ 1118680 h 2135699"/>
                        <a:gd name="connsiteX7" fmla="*/ 378175 w 2547443"/>
                        <a:gd name="connsiteY7" fmla="*/ 1420238 h 2135699"/>
                        <a:gd name="connsiteX8" fmla="*/ 694323 w 2547443"/>
                        <a:gd name="connsiteY8" fmla="*/ 2135222 h 2135699"/>
                        <a:gd name="connsiteX9" fmla="*/ 42569 w 2547443"/>
                        <a:gd name="connsiteY9" fmla="*/ 1532106 h 2135699"/>
                        <a:gd name="connsiteX10" fmla="*/ 96072 w 2547443"/>
                        <a:gd name="connsiteY10" fmla="*/ 982494 h 2135699"/>
                        <a:gd name="connsiteX0" fmla="*/ 96072 w 2547443"/>
                        <a:gd name="connsiteY0" fmla="*/ 982494 h 2694798"/>
                        <a:gd name="connsiteX1" fmla="*/ 986153 w 2547443"/>
                        <a:gd name="connsiteY1" fmla="*/ 9727 h 2694798"/>
                        <a:gd name="connsiteX2" fmla="*/ 1642770 w 2547443"/>
                        <a:gd name="connsiteY2" fmla="*/ 0 h 2694798"/>
                        <a:gd name="connsiteX3" fmla="*/ 2547443 w 2547443"/>
                        <a:gd name="connsiteY3" fmla="*/ 131323 h 2694798"/>
                        <a:gd name="connsiteX4" fmla="*/ 1545493 w 2547443"/>
                        <a:gd name="connsiteY4" fmla="*/ 355060 h 2694798"/>
                        <a:gd name="connsiteX5" fmla="*/ 1127203 w 2547443"/>
                        <a:gd name="connsiteY5" fmla="*/ 306422 h 2694798"/>
                        <a:gd name="connsiteX6" fmla="*/ 397629 w 2547443"/>
                        <a:gd name="connsiteY6" fmla="*/ 1118680 h 2694798"/>
                        <a:gd name="connsiteX7" fmla="*/ 378175 w 2547443"/>
                        <a:gd name="connsiteY7" fmla="*/ 1420238 h 2694798"/>
                        <a:gd name="connsiteX8" fmla="*/ 694323 w 2547443"/>
                        <a:gd name="connsiteY8" fmla="*/ 2694562 h 2694798"/>
                        <a:gd name="connsiteX9" fmla="*/ 42569 w 2547443"/>
                        <a:gd name="connsiteY9" fmla="*/ 1532106 h 2694798"/>
                        <a:gd name="connsiteX10" fmla="*/ 96072 w 2547443"/>
                        <a:gd name="connsiteY10" fmla="*/ 982494 h 2694798"/>
                        <a:gd name="connsiteX0" fmla="*/ 96072 w 2547443"/>
                        <a:gd name="connsiteY0" fmla="*/ 982494 h 2765238"/>
                        <a:gd name="connsiteX1" fmla="*/ 986153 w 2547443"/>
                        <a:gd name="connsiteY1" fmla="*/ 9727 h 2765238"/>
                        <a:gd name="connsiteX2" fmla="*/ 1642770 w 2547443"/>
                        <a:gd name="connsiteY2" fmla="*/ 0 h 2765238"/>
                        <a:gd name="connsiteX3" fmla="*/ 2547443 w 2547443"/>
                        <a:gd name="connsiteY3" fmla="*/ 131323 h 2765238"/>
                        <a:gd name="connsiteX4" fmla="*/ 1545493 w 2547443"/>
                        <a:gd name="connsiteY4" fmla="*/ 355060 h 2765238"/>
                        <a:gd name="connsiteX5" fmla="*/ 1127203 w 2547443"/>
                        <a:gd name="connsiteY5" fmla="*/ 306422 h 2765238"/>
                        <a:gd name="connsiteX6" fmla="*/ 397629 w 2547443"/>
                        <a:gd name="connsiteY6" fmla="*/ 1118680 h 2765238"/>
                        <a:gd name="connsiteX7" fmla="*/ 378175 w 2547443"/>
                        <a:gd name="connsiteY7" fmla="*/ 1420238 h 2765238"/>
                        <a:gd name="connsiteX8" fmla="*/ 660277 w 2547443"/>
                        <a:gd name="connsiteY8" fmla="*/ 2504872 h 2765238"/>
                        <a:gd name="connsiteX9" fmla="*/ 694323 w 2547443"/>
                        <a:gd name="connsiteY9" fmla="*/ 2694562 h 2765238"/>
                        <a:gd name="connsiteX10" fmla="*/ 42569 w 2547443"/>
                        <a:gd name="connsiteY10" fmla="*/ 1532106 h 2765238"/>
                        <a:gd name="connsiteX11" fmla="*/ 96072 w 2547443"/>
                        <a:gd name="connsiteY11" fmla="*/ 982494 h 2765238"/>
                        <a:gd name="connsiteX0" fmla="*/ 96072 w 2547443"/>
                        <a:gd name="connsiteY0" fmla="*/ 982494 h 2765238"/>
                        <a:gd name="connsiteX1" fmla="*/ 986153 w 2547443"/>
                        <a:gd name="connsiteY1" fmla="*/ 9727 h 2765238"/>
                        <a:gd name="connsiteX2" fmla="*/ 1642770 w 2547443"/>
                        <a:gd name="connsiteY2" fmla="*/ 0 h 2765238"/>
                        <a:gd name="connsiteX3" fmla="*/ 2547443 w 2547443"/>
                        <a:gd name="connsiteY3" fmla="*/ 131323 h 2765238"/>
                        <a:gd name="connsiteX4" fmla="*/ 1545493 w 2547443"/>
                        <a:gd name="connsiteY4" fmla="*/ 355060 h 2765238"/>
                        <a:gd name="connsiteX5" fmla="*/ 1127203 w 2547443"/>
                        <a:gd name="connsiteY5" fmla="*/ 306422 h 2765238"/>
                        <a:gd name="connsiteX6" fmla="*/ 397629 w 2547443"/>
                        <a:gd name="connsiteY6" fmla="*/ 1118680 h 2765238"/>
                        <a:gd name="connsiteX7" fmla="*/ 378175 w 2547443"/>
                        <a:gd name="connsiteY7" fmla="*/ 1420238 h 2765238"/>
                        <a:gd name="connsiteX8" fmla="*/ 913196 w 2547443"/>
                        <a:gd name="connsiteY8" fmla="*/ 2504872 h 2765238"/>
                        <a:gd name="connsiteX9" fmla="*/ 694323 w 2547443"/>
                        <a:gd name="connsiteY9" fmla="*/ 2694562 h 2765238"/>
                        <a:gd name="connsiteX10" fmla="*/ 42569 w 2547443"/>
                        <a:gd name="connsiteY10" fmla="*/ 1532106 h 2765238"/>
                        <a:gd name="connsiteX11" fmla="*/ 96072 w 2547443"/>
                        <a:gd name="connsiteY11" fmla="*/ 982494 h 2765238"/>
                        <a:gd name="connsiteX0" fmla="*/ 96072 w 2547443"/>
                        <a:gd name="connsiteY0" fmla="*/ 982494 h 2751446"/>
                        <a:gd name="connsiteX1" fmla="*/ 986153 w 2547443"/>
                        <a:gd name="connsiteY1" fmla="*/ 9727 h 2751446"/>
                        <a:gd name="connsiteX2" fmla="*/ 1642770 w 2547443"/>
                        <a:gd name="connsiteY2" fmla="*/ 0 h 2751446"/>
                        <a:gd name="connsiteX3" fmla="*/ 2547443 w 2547443"/>
                        <a:gd name="connsiteY3" fmla="*/ 131323 h 2751446"/>
                        <a:gd name="connsiteX4" fmla="*/ 1545493 w 2547443"/>
                        <a:gd name="connsiteY4" fmla="*/ 355060 h 2751446"/>
                        <a:gd name="connsiteX5" fmla="*/ 1127203 w 2547443"/>
                        <a:gd name="connsiteY5" fmla="*/ 306422 h 2751446"/>
                        <a:gd name="connsiteX6" fmla="*/ 397629 w 2547443"/>
                        <a:gd name="connsiteY6" fmla="*/ 1118680 h 2751446"/>
                        <a:gd name="connsiteX7" fmla="*/ 378175 w 2547443"/>
                        <a:gd name="connsiteY7" fmla="*/ 1420238 h 2751446"/>
                        <a:gd name="connsiteX8" fmla="*/ 621366 w 2547443"/>
                        <a:gd name="connsiteY8" fmla="*/ 1921212 h 2751446"/>
                        <a:gd name="connsiteX9" fmla="*/ 913196 w 2547443"/>
                        <a:gd name="connsiteY9" fmla="*/ 2504872 h 2751446"/>
                        <a:gd name="connsiteX10" fmla="*/ 694323 w 2547443"/>
                        <a:gd name="connsiteY10" fmla="*/ 2694562 h 2751446"/>
                        <a:gd name="connsiteX11" fmla="*/ 42569 w 2547443"/>
                        <a:gd name="connsiteY11" fmla="*/ 1532106 h 2751446"/>
                        <a:gd name="connsiteX12" fmla="*/ 96072 w 2547443"/>
                        <a:gd name="connsiteY12" fmla="*/ 982494 h 2751446"/>
                        <a:gd name="connsiteX0" fmla="*/ 96072 w 2547443"/>
                        <a:gd name="connsiteY0" fmla="*/ 982494 h 2751446"/>
                        <a:gd name="connsiteX1" fmla="*/ 986153 w 2547443"/>
                        <a:gd name="connsiteY1" fmla="*/ 9727 h 2751446"/>
                        <a:gd name="connsiteX2" fmla="*/ 1642770 w 2547443"/>
                        <a:gd name="connsiteY2" fmla="*/ 0 h 2751446"/>
                        <a:gd name="connsiteX3" fmla="*/ 2547443 w 2547443"/>
                        <a:gd name="connsiteY3" fmla="*/ 131323 h 2751446"/>
                        <a:gd name="connsiteX4" fmla="*/ 1545493 w 2547443"/>
                        <a:gd name="connsiteY4" fmla="*/ 355060 h 2751446"/>
                        <a:gd name="connsiteX5" fmla="*/ 1127203 w 2547443"/>
                        <a:gd name="connsiteY5" fmla="*/ 306422 h 2751446"/>
                        <a:gd name="connsiteX6" fmla="*/ 397629 w 2547443"/>
                        <a:gd name="connsiteY6" fmla="*/ 1118680 h 2751446"/>
                        <a:gd name="connsiteX7" fmla="*/ 378175 w 2547443"/>
                        <a:gd name="connsiteY7" fmla="*/ 1420238 h 2751446"/>
                        <a:gd name="connsiteX8" fmla="*/ 738098 w 2547443"/>
                        <a:gd name="connsiteY8" fmla="*/ 1819072 h 2751446"/>
                        <a:gd name="connsiteX9" fmla="*/ 913196 w 2547443"/>
                        <a:gd name="connsiteY9" fmla="*/ 2504872 h 2751446"/>
                        <a:gd name="connsiteX10" fmla="*/ 694323 w 2547443"/>
                        <a:gd name="connsiteY10" fmla="*/ 2694562 h 2751446"/>
                        <a:gd name="connsiteX11" fmla="*/ 42569 w 2547443"/>
                        <a:gd name="connsiteY11" fmla="*/ 1532106 h 2751446"/>
                        <a:gd name="connsiteX12" fmla="*/ 96072 w 2547443"/>
                        <a:gd name="connsiteY12" fmla="*/ 982494 h 2751446"/>
                        <a:gd name="connsiteX0" fmla="*/ 96072 w 2547443"/>
                        <a:gd name="connsiteY0" fmla="*/ 982494 h 2751446"/>
                        <a:gd name="connsiteX1" fmla="*/ 986153 w 2547443"/>
                        <a:gd name="connsiteY1" fmla="*/ 9727 h 2751446"/>
                        <a:gd name="connsiteX2" fmla="*/ 1642770 w 2547443"/>
                        <a:gd name="connsiteY2" fmla="*/ 0 h 2751446"/>
                        <a:gd name="connsiteX3" fmla="*/ 2547443 w 2547443"/>
                        <a:gd name="connsiteY3" fmla="*/ 131323 h 2751446"/>
                        <a:gd name="connsiteX4" fmla="*/ 1545493 w 2547443"/>
                        <a:gd name="connsiteY4" fmla="*/ 355060 h 2751446"/>
                        <a:gd name="connsiteX5" fmla="*/ 1127203 w 2547443"/>
                        <a:gd name="connsiteY5" fmla="*/ 306422 h 2751446"/>
                        <a:gd name="connsiteX6" fmla="*/ 397629 w 2547443"/>
                        <a:gd name="connsiteY6" fmla="*/ 1118680 h 2751446"/>
                        <a:gd name="connsiteX7" fmla="*/ 378175 w 2547443"/>
                        <a:gd name="connsiteY7" fmla="*/ 1420238 h 2751446"/>
                        <a:gd name="connsiteX8" fmla="*/ 738098 w 2547443"/>
                        <a:gd name="connsiteY8" fmla="*/ 1819072 h 2751446"/>
                        <a:gd name="connsiteX9" fmla="*/ 913196 w 2547443"/>
                        <a:gd name="connsiteY9" fmla="*/ 2504872 h 2751446"/>
                        <a:gd name="connsiteX10" fmla="*/ 694323 w 2547443"/>
                        <a:gd name="connsiteY10" fmla="*/ 2694562 h 2751446"/>
                        <a:gd name="connsiteX11" fmla="*/ 42569 w 2547443"/>
                        <a:gd name="connsiteY11" fmla="*/ 1532106 h 2751446"/>
                        <a:gd name="connsiteX12" fmla="*/ 96072 w 2547443"/>
                        <a:gd name="connsiteY12" fmla="*/ 982494 h 2751446"/>
                        <a:gd name="connsiteX0" fmla="*/ 96072 w 2547443"/>
                        <a:gd name="connsiteY0" fmla="*/ 982494 h 2751446"/>
                        <a:gd name="connsiteX1" fmla="*/ 986153 w 2547443"/>
                        <a:gd name="connsiteY1" fmla="*/ 9727 h 2751446"/>
                        <a:gd name="connsiteX2" fmla="*/ 1642770 w 2547443"/>
                        <a:gd name="connsiteY2" fmla="*/ 0 h 2751446"/>
                        <a:gd name="connsiteX3" fmla="*/ 2547443 w 2547443"/>
                        <a:gd name="connsiteY3" fmla="*/ 131323 h 2751446"/>
                        <a:gd name="connsiteX4" fmla="*/ 1545493 w 2547443"/>
                        <a:gd name="connsiteY4" fmla="*/ 355060 h 2751446"/>
                        <a:gd name="connsiteX5" fmla="*/ 1127203 w 2547443"/>
                        <a:gd name="connsiteY5" fmla="*/ 306422 h 2751446"/>
                        <a:gd name="connsiteX6" fmla="*/ 397629 w 2547443"/>
                        <a:gd name="connsiteY6" fmla="*/ 1118680 h 2751446"/>
                        <a:gd name="connsiteX7" fmla="*/ 378175 w 2547443"/>
                        <a:gd name="connsiteY7" fmla="*/ 1420238 h 2751446"/>
                        <a:gd name="connsiteX8" fmla="*/ 738098 w 2547443"/>
                        <a:gd name="connsiteY8" fmla="*/ 1819072 h 2751446"/>
                        <a:gd name="connsiteX9" fmla="*/ 913196 w 2547443"/>
                        <a:gd name="connsiteY9" fmla="*/ 2504872 h 2751446"/>
                        <a:gd name="connsiteX10" fmla="*/ 694323 w 2547443"/>
                        <a:gd name="connsiteY10" fmla="*/ 2694562 h 2751446"/>
                        <a:gd name="connsiteX11" fmla="*/ 42569 w 2547443"/>
                        <a:gd name="connsiteY11" fmla="*/ 1532106 h 2751446"/>
                        <a:gd name="connsiteX12" fmla="*/ 96072 w 2547443"/>
                        <a:gd name="connsiteY12" fmla="*/ 982494 h 2751446"/>
                        <a:gd name="connsiteX0" fmla="*/ 96072 w 2547443"/>
                        <a:gd name="connsiteY0" fmla="*/ 982494 h 2751446"/>
                        <a:gd name="connsiteX1" fmla="*/ 986153 w 2547443"/>
                        <a:gd name="connsiteY1" fmla="*/ 9727 h 2751446"/>
                        <a:gd name="connsiteX2" fmla="*/ 1642770 w 2547443"/>
                        <a:gd name="connsiteY2" fmla="*/ 0 h 2751446"/>
                        <a:gd name="connsiteX3" fmla="*/ 2547443 w 2547443"/>
                        <a:gd name="connsiteY3" fmla="*/ 131323 h 2751446"/>
                        <a:gd name="connsiteX4" fmla="*/ 1545493 w 2547443"/>
                        <a:gd name="connsiteY4" fmla="*/ 355060 h 2751446"/>
                        <a:gd name="connsiteX5" fmla="*/ 1127203 w 2547443"/>
                        <a:gd name="connsiteY5" fmla="*/ 306422 h 2751446"/>
                        <a:gd name="connsiteX6" fmla="*/ 397629 w 2547443"/>
                        <a:gd name="connsiteY6" fmla="*/ 1118680 h 2751446"/>
                        <a:gd name="connsiteX7" fmla="*/ 378175 w 2547443"/>
                        <a:gd name="connsiteY7" fmla="*/ 1420238 h 2751446"/>
                        <a:gd name="connsiteX8" fmla="*/ 738098 w 2547443"/>
                        <a:gd name="connsiteY8" fmla="*/ 1819072 h 2751446"/>
                        <a:gd name="connsiteX9" fmla="*/ 913196 w 2547443"/>
                        <a:gd name="connsiteY9" fmla="*/ 2504872 h 2751446"/>
                        <a:gd name="connsiteX10" fmla="*/ 694323 w 2547443"/>
                        <a:gd name="connsiteY10" fmla="*/ 2694562 h 2751446"/>
                        <a:gd name="connsiteX11" fmla="*/ 42569 w 2547443"/>
                        <a:gd name="connsiteY11" fmla="*/ 1532106 h 2751446"/>
                        <a:gd name="connsiteX12" fmla="*/ 96072 w 2547443"/>
                        <a:gd name="connsiteY12" fmla="*/ 982494 h 2751446"/>
                        <a:gd name="connsiteX0" fmla="*/ 96072 w 2547443"/>
                        <a:gd name="connsiteY0" fmla="*/ 982494 h 2751446"/>
                        <a:gd name="connsiteX1" fmla="*/ 986153 w 2547443"/>
                        <a:gd name="connsiteY1" fmla="*/ 9727 h 2751446"/>
                        <a:gd name="connsiteX2" fmla="*/ 1642770 w 2547443"/>
                        <a:gd name="connsiteY2" fmla="*/ 0 h 2751446"/>
                        <a:gd name="connsiteX3" fmla="*/ 2547443 w 2547443"/>
                        <a:gd name="connsiteY3" fmla="*/ 131323 h 2751446"/>
                        <a:gd name="connsiteX4" fmla="*/ 1545493 w 2547443"/>
                        <a:gd name="connsiteY4" fmla="*/ 355060 h 2751446"/>
                        <a:gd name="connsiteX5" fmla="*/ 1127203 w 2547443"/>
                        <a:gd name="connsiteY5" fmla="*/ 306422 h 2751446"/>
                        <a:gd name="connsiteX6" fmla="*/ 397629 w 2547443"/>
                        <a:gd name="connsiteY6" fmla="*/ 1118680 h 2751446"/>
                        <a:gd name="connsiteX7" fmla="*/ 378175 w 2547443"/>
                        <a:gd name="connsiteY7" fmla="*/ 1420238 h 2751446"/>
                        <a:gd name="connsiteX8" fmla="*/ 738098 w 2547443"/>
                        <a:gd name="connsiteY8" fmla="*/ 1819072 h 2751446"/>
                        <a:gd name="connsiteX9" fmla="*/ 913196 w 2547443"/>
                        <a:gd name="connsiteY9" fmla="*/ 2504872 h 2751446"/>
                        <a:gd name="connsiteX10" fmla="*/ 694323 w 2547443"/>
                        <a:gd name="connsiteY10" fmla="*/ 2694562 h 2751446"/>
                        <a:gd name="connsiteX11" fmla="*/ 383039 w 2547443"/>
                        <a:gd name="connsiteY11" fmla="*/ 2178995 h 2751446"/>
                        <a:gd name="connsiteX12" fmla="*/ 42569 w 2547443"/>
                        <a:gd name="connsiteY12" fmla="*/ 1532106 h 2751446"/>
                        <a:gd name="connsiteX13" fmla="*/ 96072 w 2547443"/>
                        <a:gd name="connsiteY13" fmla="*/ 982494 h 2751446"/>
                        <a:gd name="connsiteX0" fmla="*/ 96072 w 2547443"/>
                        <a:gd name="connsiteY0" fmla="*/ 982494 h 2751446"/>
                        <a:gd name="connsiteX1" fmla="*/ 986153 w 2547443"/>
                        <a:gd name="connsiteY1" fmla="*/ 9727 h 2751446"/>
                        <a:gd name="connsiteX2" fmla="*/ 1642770 w 2547443"/>
                        <a:gd name="connsiteY2" fmla="*/ 0 h 2751446"/>
                        <a:gd name="connsiteX3" fmla="*/ 2547443 w 2547443"/>
                        <a:gd name="connsiteY3" fmla="*/ 131323 h 2751446"/>
                        <a:gd name="connsiteX4" fmla="*/ 1545493 w 2547443"/>
                        <a:gd name="connsiteY4" fmla="*/ 355060 h 2751446"/>
                        <a:gd name="connsiteX5" fmla="*/ 1127203 w 2547443"/>
                        <a:gd name="connsiteY5" fmla="*/ 306422 h 2751446"/>
                        <a:gd name="connsiteX6" fmla="*/ 397629 w 2547443"/>
                        <a:gd name="connsiteY6" fmla="*/ 1118680 h 2751446"/>
                        <a:gd name="connsiteX7" fmla="*/ 378175 w 2547443"/>
                        <a:gd name="connsiteY7" fmla="*/ 1420238 h 2751446"/>
                        <a:gd name="connsiteX8" fmla="*/ 738098 w 2547443"/>
                        <a:gd name="connsiteY8" fmla="*/ 1819072 h 2751446"/>
                        <a:gd name="connsiteX9" fmla="*/ 913196 w 2547443"/>
                        <a:gd name="connsiteY9" fmla="*/ 2504872 h 2751446"/>
                        <a:gd name="connsiteX10" fmla="*/ 694323 w 2547443"/>
                        <a:gd name="connsiteY10" fmla="*/ 2694562 h 2751446"/>
                        <a:gd name="connsiteX11" fmla="*/ 426814 w 2547443"/>
                        <a:gd name="connsiteY11" fmla="*/ 1969851 h 2751446"/>
                        <a:gd name="connsiteX12" fmla="*/ 42569 w 2547443"/>
                        <a:gd name="connsiteY12" fmla="*/ 1532106 h 2751446"/>
                        <a:gd name="connsiteX13" fmla="*/ 96072 w 2547443"/>
                        <a:gd name="connsiteY13" fmla="*/ 982494 h 2751446"/>
                        <a:gd name="connsiteX0" fmla="*/ 96072 w 2547443"/>
                        <a:gd name="connsiteY0" fmla="*/ 982494 h 2751446"/>
                        <a:gd name="connsiteX1" fmla="*/ 986153 w 2547443"/>
                        <a:gd name="connsiteY1" fmla="*/ 9727 h 2751446"/>
                        <a:gd name="connsiteX2" fmla="*/ 1642770 w 2547443"/>
                        <a:gd name="connsiteY2" fmla="*/ 0 h 2751446"/>
                        <a:gd name="connsiteX3" fmla="*/ 2547443 w 2547443"/>
                        <a:gd name="connsiteY3" fmla="*/ 131323 h 2751446"/>
                        <a:gd name="connsiteX4" fmla="*/ 1545493 w 2547443"/>
                        <a:gd name="connsiteY4" fmla="*/ 355060 h 2751446"/>
                        <a:gd name="connsiteX5" fmla="*/ 1127203 w 2547443"/>
                        <a:gd name="connsiteY5" fmla="*/ 306422 h 2751446"/>
                        <a:gd name="connsiteX6" fmla="*/ 397629 w 2547443"/>
                        <a:gd name="connsiteY6" fmla="*/ 1118680 h 2751446"/>
                        <a:gd name="connsiteX7" fmla="*/ 378175 w 2547443"/>
                        <a:gd name="connsiteY7" fmla="*/ 1420238 h 2751446"/>
                        <a:gd name="connsiteX8" fmla="*/ 738098 w 2547443"/>
                        <a:gd name="connsiteY8" fmla="*/ 1819072 h 2751446"/>
                        <a:gd name="connsiteX9" fmla="*/ 913196 w 2547443"/>
                        <a:gd name="connsiteY9" fmla="*/ 2504872 h 2751446"/>
                        <a:gd name="connsiteX10" fmla="*/ 694323 w 2547443"/>
                        <a:gd name="connsiteY10" fmla="*/ 2694562 h 2751446"/>
                        <a:gd name="connsiteX11" fmla="*/ 426814 w 2547443"/>
                        <a:gd name="connsiteY11" fmla="*/ 1969851 h 2751446"/>
                        <a:gd name="connsiteX12" fmla="*/ 42569 w 2547443"/>
                        <a:gd name="connsiteY12" fmla="*/ 1532106 h 2751446"/>
                        <a:gd name="connsiteX13" fmla="*/ 96072 w 2547443"/>
                        <a:gd name="connsiteY13" fmla="*/ 982494 h 2751446"/>
                        <a:gd name="connsiteX0" fmla="*/ 96072 w 2547443"/>
                        <a:gd name="connsiteY0" fmla="*/ 982494 h 2751446"/>
                        <a:gd name="connsiteX1" fmla="*/ 986153 w 2547443"/>
                        <a:gd name="connsiteY1" fmla="*/ 9727 h 2751446"/>
                        <a:gd name="connsiteX2" fmla="*/ 1642770 w 2547443"/>
                        <a:gd name="connsiteY2" fmla="*/ 0 h 2751446"/>
                        <a:gd name="connsiteX3" fmla="*/ 2547443 w 2547443"/>
                        <a:gd name="connsiteY3" fmla="*/ 131323 h 2751446"/>
                        <a:gd name="connsiteX4" fmla="*/ 1545493 w 2547443"/>
                        <a:gd name="connsiteY4" fmla="*/ 355060 h 2751446"/>
                        <a:gd name="connsiteX5" fmla="*/ 1127203 w 2547443"/>
                        <a:gd name="connsiteY5" fmla="*/ 306422 h 2751446"/>
                        <a:gd name="connsiteX6" fmla="*/ 397629 w 2547443"/>
                        <a:gd name="connsiteY6" fmla="*/ 1118680 h 2751446"/>
                        <a:gd name="connsiteX7" fmla="*/ 378175 w 2547443"/>
                        <a:gd name="connsiteY7" fmla="*/ 1420238 h 2751446"/>
                        <a:gd name="connsiteX8" fmla="*/ 738098 w 2547443"/>
                        <a:gd name="connsiteY8" fmla="*/ 1819072 h 2751446"/>
                        <a:gd name="connsiteX9" fmla="*/ 913196 w 2547443"/>
                        <a:gd name="connsiteY9" fmla="*/ 2504872 h 2751446"/>
                        <a:gd name="connsiteX10" fmla="*/ 694323 w 2547443"/>
                        <a:gd name="connsiteY10" fmla="*/ 2694562 h 2751446"/>
                        <a:gd name="connsiteX11" fmla="*/ 426814 w 2547443"/>
                        <a:gd name="connsiteY11" fmla="*/ 1969851 h 2751446"/>
                        <a:gd name="connsiteX12" fmla="*/ 42569 w 2547443"/>
                        <a:gd name="connsiteY12" fmla="*/ 1532106 h 2751446"/>
                        <a:gd name="connsiteX13" fmla="*/ 96072 w 2547443"/>
                        <a:gd name="connsiteY13" fmla="*/ 982494 h 2751446"/>
                        <a:gd name="connsiteX0" fmla="*/ 99995 w 2551366"/>
                        <a:gd name="connsiteY0" fmla="*/ 982494 h 2751446"/>
                        <a:gd name="connsiteX1" fmla="*/ 990076 w 2551366"/>
                        <a:gd name="connsiteY1" fmla="*/ 9727 h 2751446"/>
                        <a:gd name="connsiteX2" fmla="*/ 1646693 w 2551366"/>
                        <a:gd name="connsiteY2" fmla="*/ 0 h 2751446"/>
                        <a:gd name="connsiteX3" fmla="*/ 2551366 w 2551366"/>
                        <a:gd name="connsiteY3" fmla="*/ 131323 h 2751446"/>
                        <a:gd name="connsiteX4" fmla="*/ 1549416 w 2551366"/>
                        <a:gd name="connsiteY4" fmla="*/ 355060 h 2751446"/>
                        <a:gd name="connsiteX5" fmla="*/ 1131126 w 2551366"/>
                        <a:gd name="connsiteY5" fmla="*/ 306422 h 2751446"/>
                        <a:gd name="connsiteX6" fmla="*/ 401552 w 2551366"/>
                        <a:gd name="connsiteY6" fmla="*/ 1118680 h 2751446"/>
                        <a:gd name="connsiteX7" fmla="*/ 382098 w 2551366"/>
                        <a:gd name="connsiteY7" fmla="*/ 1420238 h 2751446"/>
                        <a:gd name="connsiteX8" fmla="*/ 742021 w 2551366"/>
                        <a:gd name="connsiteY8" fmla="*/ 1819072 h 2751446"/>
                        <a:gd name="connsiteX9" fmla="*/ 917119 w 2551366"/>
                        <a:gd name="connsiteY9" fmla="*/ 2504872 h 2751446"/>
                        <a:gd name="connsiteX10" fmla="*/ 698246 w 2551366"/>
                        <a:gd name="connsiteY10" fmla="*/ 2694562 h 2751446"/>
                        <a:gd name="connsiteX11" fmla="*/ 430737 w 2551366"/>
                        <a:gd name="connsiteY11" fmla="*/ 1969851 h 2751446"/>
                        <a:gd name="connsiteX12" fmla="*/ 41628 w 2551366"/>
                        <a:gd name="connsiteY12" fmla="*/ 1493195 h 2751446"/>
                        <a:gd name="connsiteX13" fmla="*/ 99995 w 2551366"/>
                        <a:gd name="connsiteY13" fmla="*/ 982494 h 2751446"/>
                        <a:gd name="connsiteX0" fmla="*/ 117001 w 2568372"/>
                        <a:gd name="connsiteY0" fmla="*/ 982494 h 2751446"/>
                        <a:gd name="connsiteX1" fmla="*/ 1007082 w 2568372"/>
                        <a:gd name="connsiteY1" fmla="*/ 9727 h 2751446"/>
                        <a:gd name="connsiteX2" fmla="*/ 1663699 w 2568372"/>
                        <a:gd name="connsiteY2" fmla="*/ 0 h 2751446"/>
                        <a:gd name="connsiteX3" fmla="*/ 2568372 w 2568372"/>
                        <a:gd name="connsiteY3" fmla="*/ 131323 h 2751446"/>
                        <a:gd name="connsiteX4" fmla="*/ 1566422 w 2568372"/>
                        <a:gd name="connsiteY4" fmla="*/ 355060 h 2751446"/>
                        <a:gd name="connsiteX5" fmla="*/ 1148132 w 2568372"/>
                        <a:gd name="connsiteY5" fmla="*/ 306422 h 2751446"/>
                        <a:gd name="connsiteX6" fmla="*/ 418558 w 2568372"/>
                        <a:gd name="connsiteY6" fmla="*/ 1118680 h 2751446"/>
                        <a:gd name="connsiteX7" fmla="*/ 399104 w 2568372"/>
                        <a:gd name="connsiteY7" fmla="*/ 1420238 h 2751446"/>
                        <a:gd name="connsiteX8" fmla="*/ 759027 w 2568372"/>
                        <a:gd name="connsiteY8" fmla="*/ 1819072 h 2751446"/>
                        <a:gd name="connsiteX9" fmla="*/ 934125 w 2568372"/>
                        <a:gd name="connsiteY9" fmla="*/ 2504872 h 2751446"/>
                        <a:gd name="connsiteX10" fmla="*/ 715252 w 2568372"/>
                        <a:gd name="connsiteY10" fmla="*/ 2694562 h 2751446"/>
                        <a:gd name="connsiteX11" fmla="*/ 447743 w 2568372"/>
                        <a:gd name="connsiteY11" fmla="*/ 1969851 h 2751446"/>
                        <a:gd name="connsiteX12" fmla="*/ 58634 w 2568372"/>
                        <a:gd name="connsiteY12" fmla="*/ 1493195 h 2751446"/>
                        <a:gd name="connsiteX13" fmla="*/ 117001 w 2568372"/>
                        <a:gd name="connsiteY13" fmla="*/ 982494 h 2751446"/>
                        <a:gd name="connsiteX0" fmla="*/ 117001 w 2568372"/>
                        <a:gd name="connsiteY0" fmla="*/ 982494 h 2751446"/>
                        <a:gd name="connsiteX1" fmla="*/ 1007082 w 2568372"/>
                        <a:gd name="connsiteY1" fmla="*/ 9727 h 2751446"/>
                        <a:gd name="connsiteX2" fmla="*/ 1663699 w 2568372"/>
                        <a:gd name="connsiteY2" fmla="*/ 0 h 2751446"/>
                        <a:gd name="connsiteX3" fmla="*/ 2568372 w 2568372"/>
                        <a:gd name="connsiteY3" fmla="*/ 131323 h 2751446"/>
                        <a:gd name="connsiteX4" fmla="*/ 1566422 w 2568372"/>
                        <a:gd name="connsiteY4" fmla="*/ 355060 h 2751446"/>
                        <a:gd name="connsiteX5" fmla="*/ 1148132 w 2568372"/>
                        <a:gd name="connsiteY5" fmla="*/ 306422 h 2751446"/>
                        <a:gd name="connsiteX6" fmla="*/ 418558 w 2568372"/>
                        <a:gd name="connsiteY6" fmla="*/ 1118680 h 2751446"/>
                        <a:gd name="connsiteX7" fmla="*/ 399104 w 2568372"/>
                        <a:gd name="connsiteY7" fmla="*/ 1420238 h 2751446"/>
                        <a:gd name="connsiteX8" fmla="*/ 759027 w 2568372"/>
                        <a:gd name="connsiteY8" fmla="*/ 1819072 h 2751446"/>
                        <a:gd name="connsiteX9" fmla="*/ 934125 w 2568372"/>
                        <a:gd name="connsiteY9" fmla="*/ 2504872 h 2751446"/>
                        <a:gd name="connsiteX10" fmla="*/ 715252 w 2568372"/>
                        <a:gd name="connsiteY10" fmla="*/ 2694562 h 2751446"/>
                        <a:gd name="connsiteX11" fmla="*/ 447743 w 2568372"/>
                        <a:gd name="connsiteY11" fmla="*/ 1969851 h 2751446"/>
                        <a:gd name="connsiteX12" fmla="*/ 58634 w 2568372"/>
                        <a:gd name="connsiteY12" fmla="*/ 1493195 h 2751446"/>
                        <a:gd name="connsiteX13" fmla="*/ 117001 w 2568372"/>
                        <a:gd name="connsiteY13" fmla="*/ 982494 h 2751446"/>
                        <a:gd name="connsiteX0" fmla="*/ 117001 w 2568372"/>
                        <a:gd name="connsiteY0" fmla="*/ 982494 h 2751446"/>
                        <a:gd name="connsiteX1" fmla="*/ 1007082 w 2568372"/>
                        <a:gd name="connsiteY1" fmla="*/ 9727 h 2751446"/>
                        <a:gd name="connsiteX2" fmla="*/ 1663699 w 2568372"/>
                        <a:gd name="connsiteY2" fmla="*/ 0 h 2751446"/>
                        <a:gd name="connsiteX3" fmla="*/ 2568372 w 2568372"/>
                        <a:gd name="connsiteY3" fmla="*/ 131323 h 2751446"/>
                        <a:gd name="connsiteX4" fmla="*/ 1566422 w 2568372"/>
                        <a:gd name="connsiteY4" fmla="*/ 355060 h 2751446"/>
                        <a:gd name="connsiteX5" fmla="*/ 1148132 w 2568372"/>
                        <a:gd name="connsiteY5" fmla="*/ 306422 h 2751446"/>
                        <a:gd name="connsiteX6" fmla="*/ 418558 w 2568372"/>
                        <a:gd name="connsiteY6" fmla="*/ 1118680 h 2751446"/>
                        <a:gd name="connsiteX7" fmla="*/ 399104 w 2568372"/>
                        <a:gd name="connsiteY7" fmla="*/ 1420238 h 2751446"/>
                        <a:gd name="connsiteX8" fmla="*/ 759027 w 2568372"/>
                        <a:gd name="connsiteY8" fmla="*/ 1819072 h 2751446"/>
                        <a:gd name="connsiteX9" fmla="*/ 934125 w 2568372"/>
                        <a:gd name="connsiteY9" fmla="*/ 2504872 h 2751446"/>
                        <a:gd name="connsiteX10" fmla="*/ 715252 w 2568372"/>
                        <a:gd name="connsiteY10" fmla="*/ 2694562 h 2751446"/>
                        <a:gd name="connsiteX11" fmla="*/ 472062 w 2568372"/>
                        <a:gd name="connsiteY11" fmla="*/ 1935804 h 2751446"/>
                        <a:gd name="connsiteX12" fmla="*/ 58634 w 2568372"/>
                        <a:gd name="connsiteY12" fmla="*/ 1493195 h 2751446"/>
                        <a:gd name="connsiteX13" fmla="*/ 117001 w 2568372"/>
                        <a:gd name="connsiteY13" fmla="*/ 982494 h 2751446"/>
                        <a:gd name="connsiteX0" fmla="*/ 117001 w 2568372"/>
                        <a:gd name="connsiteY0" fmla="*/ 982494 h 2751446"/>
                        <a:gd name="connsiteX1" fmla="*/ 1007082 w 2568372"/>
                        <a:gd name="connsiteY1" fmla="*/ 9727 h 2751446"/>
                        <a:gd name="connsiteX2" fmla="*/ 1663699 w 2568372"/>
                        <a:gd name="connsiteY2" fmla="*/ 0 h 2751446"/>
                        <a:gd name="connsiteX3" fmla="*/ 2568372 w 2568372"/>
                        <a:gd name="connsiteY3" fmla="*/ 131323 h 2751446"/>
                        <a:gd name="connsiteX4" fmla="*/ 1566422 w 2568372"/>
                        <a:gd name="connsiteY4" fmla="*/ 355060 h 2751446"/>
                        <a:gd name="connsiteX5" fmla="*/ 1148132 w 2568372"/>
                        <a:gd name="connsiteY5" fmla="*/ 306422 h 2751446"/>
                        <a:gd name="connsiteX6" fmla="*/ 418558 w 2568372"/>
                        <a:gd name="connsiteY6" fmla="*/ 1118680 h 2751446"/>
                        <a:gd name="connsiteX7" fmla="*/ 399104 w 2568372"/>
                        <a:gd name="connsiteY7" fmla="*/ 1420238 h 2751446"/>
                        <a:gd name="connsiteX8" fmla="*/ 759027 w 2568372"/>
                        <a:gd name="connsiteY8" fmla="*/ 1819072 h 2751446"/>
                        <a:gd name="connsiteX9" fmla="*/ 934125 w 2568372"/>
                        <a:gd name="connsiteY9" fmla="*/ 2504872 h 2751446"/>
                        <a:gd name="connsiteX10" fmla="*/ 715252 w 2568372"/>
                        <a:gd name="connsiteY10" fmla="*/ 2694562 h 2751446"/>
                        <a:gd name="connsiteX11" fmla="*/ 472062 w 2568372"/>
                        <a:gd name="connsiteY11" fmla="*/ 1935804 h 2751446"/>
                        <a:gd name="connsiteX12" fmla="*/ 58634 w 2568372"/>
                        <a:gd name="connsiteY12" fmla="*/ 1493195 h 2751446"/>
                        <a:gd name="connsiteX13" fmla="*/ 117001 w 2568372"/>
                        <a:gd name="connsiteY13" fmla="*/ 982494 h 2751446"/>
                        <a:gd name="connsiteX0" fmla="*/ 117001 w 2568372"/>
                        <a:gd name="connsiteY0" fmla="*/ 982494 h 2751446"/>
                        <a:gd name="connsiteX1" fmla="*/ 1007082 w 2568372"/>
                        <a:gd name="connsiteY1" fmla="*/ 9727 h 2751446"/>
                        <a:gd name="connsiteX2" fmla="*/ 1663699 w 2568372"/>
                        <a:gd name="connsiteY2" fmla="*/ 0 h 2751446"/>
                        <a:gd name="connsiteX3" fmla="*/ 2568372 w 2568372"/>
                        <a:gd name="connsiteY3" fmla="*/ 131323 h 2751446"/>
                        <a:gd name="connsiteX4" fmla="*/ 1566422 w 2568372"/>
                        <a:gd name="connsiteY4" fmla="*/ 355060 h 2751446"/>
                        <a:gd name="connsiteX5" fmla="*/ 1148132 w 2568372"/>
                        <a:gd name="connsiteY5" fmla="*/ 306422 h 2751446"/>
                        <a:gd name="connsiteX6" fmla="*/ 418558 w 2568372"/>
                        <a:gd name="connsiteY6" fmla="*/ 1118680 h 2751446"/>
                        <a:gd name="connsiteX7" fmla="*/ 399104 w 2568372"/>
                        <a:gd name="connsiteY7" fmla="*/ 1420238 h 2751446"/>
                        <a:gd name="connsiteX8" fmla="*/ 759027 w 2568372"/>
                        <a:gd name="connsiteY8" fmla="*/ 1819072 h 2751446"/>
                        <a:gd name="connsiteX9" fmla="*/ 934125 w 2568372"/>
                        <a:gd name="connsiteY9" fmla="*/ 2504872 h 2751446"/>
                        <a:gd name="connsiteX10" fmla="*/ 715252 w 2568372"/>
                        <a:gd name="connsiteY10" fmla="*/ 2694562 h 2751446"/>
                        <a:gd name="connsiteX11" fmla="*/ 452606 w 2568372"/>
                        <a:gd name="connsiteY11" fmla="*/ 1935804 h 2751446"/>
                        <a:gd name="connsiteX12" fmla="*/ 58634 w 2568372"/>
                        <a:gd name="connsiteY12" fmla="*/ 1493195 h 2751446"/>
                        <a:gd name="connsiteX13" fmla="*/ 117001 w 2568372"/>
                        <a:gd name="connsiteY13" fmla="*/ 982494 h 2751446"/>
                        <a:gd name="connsiteX0" fmla="*/ 117001 w 2568372"/>
                        <a:gd name="connsiteY0" fmla="*/ 982494 h 2751446"/>
                        <a:gd name="connsiteX1" fmla="*/ 1007082 w 2568372"/>
                        <a:gd name="connsiteY1" fmla="*/ 9727 h 2751446"/>
                        <a:gd name="connsiteX2" fmla="*/ 1663699 w 2568372"/>
                        <a:gd name="connsiteY2" fmla="*/ 0 h 2751446"/>
                        <a:gd name="connsiteX3" fmla="*/ 2568372 w 2568372"/>
                        <a:gd name="connsiteY3" fmla="*/ 131323 h 2751446"/>
                        <a:gd name="connsiteX4" fmla="*/ 1566422 w 2568372"/>
                        <a:gd name="connsiteY4" fmla="*/ 355060 h 2751446"/>
                        <a:gd name="connsiteX5" fmla="*/ 1148132 w 2568372"/>
                        <a:gd name="connsiteY5" fmla="*/ 306422 h 2751446"/>
                        <a:gd name="connsiteX6" fmla="*/ 418558 w 2568372"/>
                        <a:gd name="connsiteY6" fmla="*/ 1118680 h 2751446"/>
                        <a:gd name="connsiteX7" fmla="*/ 399104 w 2568372"/>
                        <a:gd name="connsiteY7" fmla="*/ 1420238 h 2751446"/>
                        <a:gd name="connsiteX8" fmla="*/ 759027 w 2568372"/>
                        <a:gd name="connsiteY8" fmla="*/ 1819072 h 2751446"/>
                        <a:gd name="connsiteX9" fmla="*/ 934125 w 2568372"/>
                        <a:gd name="connsiteY9" fmla="*/ 2504872 h 2751446"/>
                        <a:gd name="connsiteX10" fmla="*/ 715252 w 2568372"/>
                        <a:gd name="connsiteY10" fmla="*/ 2694562 h 2751446"/>
                        <a:gd name="connsiteX11" fmla="*/ 452606 w 2568372"/>
                        <a:gd name="connsiteY11" fmla="*/ 1935804 h 2751446"/>
                        <a:gd name="connsiteX12" fmla="*/ 58634 w 2568372"/>
                        <a:gd name="connsiteY12" fmla="*/ 1493195 h 2751446"/>
                        <a:gd name="connsiteX13" fmla="*/ 117001 w 2568372"/>
                        <a:gd name="connsiteY13" fmla="*/ 982494 h 2751446"/>
                        <a:gd name="connsiteX0" fmla="*/ 117001 w 2568372"/>
                        <a:gd name="connsiteY0" fmla="*/ 982494 h 2751446"/>
                        <a:gd name="connsiteX1" fmla="*/ 1007082 w 2568372"/>
                        <a:gd name="connsiteY1" fmla="*/ 9727 h 2751446"/>
                        <a:gd name="connsiteX2" fmla="*/ 1663699 w 2568372"/>
                        <a:gd name="connsiteY2" fmla="*/ 0 h 2751446"/>
                        <a:gd name="connsiteX3" fmla="*/ 2568372 w 2568372"/>
                        <a:gd name="connsiteY3" fmla="*/ 131323 h 2751446"/>
                        <a:gd name="connsiteX4" fmla="*/ 1566422 w 2568372"/>
                        <a:gd name="connsiteY4" fmla="*/ 355060 h 2751446"/>
                        <a:gd name="connsiteX5" fmla="*/ 1148132 w 2568372"/>
                        <a:gd name="connsiteY5" fmla="*/ 306422 h 2751446"/>
                        <a:gd name="connsiteX6" fmla="*/ 418558 w 2568372"/>
                        <a:gd name="connsiteY6" fmla="*/ 1118680 h 2751446"/>
                        <a:gd name="connsiteX7" fmla="*/ 399104 w 2568372"/>
                        <a:gd name="connsiteY7" fmla="*/ 1420238 h 2751446"/>
                        <a:gd name="connsiteX8" fmla="*/ 759027 w 2568372"/>
                        <a:gd name="connsiteY8" fmla="*/ 1819072 h 2751446"/>
                        <a:gd name="connsiteX9" fmla="*/ 934125 w 2568372"/>
                        <a:gd name="connsiteY9" fmla="*/ 2504872 h 2751446"/>
                        <a:gd name="connsiteX10" fmla="*/ 715252 w 2568372"/>
                        <a:gd name="connsiteY10" fmla="*/ 2694562 h 2751446"/>
                        <a:gd name="connsiteX11" fmla="*/ 452606 w 2568372"/>
                        <a:gd name="connsiteY11" fmla="*/ 1935804 h 2751446"/>
                        <a:gd name="connsiteX12" fmla="*/ 58634 w 2568372"/>
                        <a:gd name="connsiteY12" fmla="*/ 1493195 h 2751446"/>
                        <a:gd name="connsiteX13" fmla="*/ 117001 w 2568372"/>
                        <a:gd name="connsiteY13" fmla="*/ 982494 h 2751446"/>
                        <a:gd name="connsiteX0" fmla="*/ 117001 w 2568372"/>
                        <a:gd name="connsiteY0" fmla="*/ 982494 h 2708634"/>
                        <a:gd name="connsiteX1" fmla="*/ 1007082 w 2568372"/>
                        <a:gd name="connsiteY1" fmla="*/ 9727 h 2708634"/>
                        <a:gd name="connsiteX2" fmla="*/ 1663699 w 2568372"/>
                        <a:gd name="connsiteY2" fmla="*/ 0 h 2708634"/>
                        <a:gd name="connsiteX3" fmla="*/ 2568372 w 2568372"/>
                        <a:gd name="connsiteY3" fmla="*/ 131323 h 2708634"/>
                        <a:gd name="connsiteX4" fmla="*/ 1566422 w 2568372"/>
                        <a:gd name="connsiteY4" fmla="*/ 355060 h 2708634"/>
                        <a:gd name="connsiteX5" fmla="*/ 1148132 w 2568372"/>
                        <a:gd name="connsiteY5" fmla="*/ 306422 h 2708634"/>
                        <a:gd name="connsiteX6" fmla="*/ 418558 w 2568372"/>
                        <a:gd name="connsiteY6" fmla="*/ 1118680 h 2708634"/>
                        <a:gd name="connsiteX7" fmla="*/ 399104 w 2568372"/>
                        <a:gd name="connsiteY7" fmla="*/ 1420238 h 2708634"/>
                        <a:gd name="connsiteX8" fmla="*/ 759027 w 2568372"/>
                        <a:gd name="connsiteY8" fmla="*/ 1819072 h 2708634"/>
                        <a:gd name="connsiteX9" fmla="*/ 934125 w 2568372"/>
                        <a:gd name="connsiteY9" fmla="*/ 2504872 h 2708634"/>
                        <a:gd name="connsiteX10" fmla="*/ 715252 w 2568372"/>
                        <a:gd name="connsiteY10" fmla="*/ 2694562 h 2708634"/>
                        <a:gd name="connsiteX11" fmla="*/ 452606 w 2568372"/>
                        <a:gd name="connsiteY11" fmla="*/ 1935804 h 2708634"/>
                        <a:gd name="connsiteX12" fmla="*/ 58634 w 2568372"/>
                        <a:gd name="connsiteY12" fmla="*/ 1493195 h 2708634"/>
                        <a:gd name="connsiteX13" fmla="*/ 117001 w 2568372"/>
                        <a:gd name="connsiteY13" fmla="*/ 982494 h 2708634"/>
                        <a:gd name="connsiteX0" fmla="*/ 117001 w 2568372"/>
                        <a:gd name="connsiteY0" fmla="*/ 982494 h 2705878"/>
                        <a:gd name="connsiteX1" fmla="*/ 1007082 w 2568372"/>
                        <a:gd name="connsiteY1" fmla="*/ 9727 h 2705878"/>
                        <a:gd name="connsiteX2" fmla="*/ 1663699 w 2568372"/>
                        <a:gd name="connsiteY2" fmla="*/ 0 h 2705878"/>
                        <a:gd name="connsiteX3" fmla="*/ 2568372 w 2568372"/>
                        <a:gd name="connsiteY3" fmla="*/ 131323 h 2705878"/>
                        <a:gd name="connsiteX4" fmla="*/ 1566422 w 2568372"/>
                        <a:gd name="connsiteY4" fmla="*/ 355060 h 2705878"/>
                        <a:gd name="connsiteX5" fmla="*/ 1148132 w 2568372"/>
                        <a:gd name="connsiteY5" fmla="*/ 306422 h 2705878"/>
                        <a:gd name="connsiteX6" fmla="*/ 418558 w 2568372"/>
                        <a:gd name="connsiteY6" fmla="*/ 1118680 h 2705878"/>
                        <a:gd name="connsiteX7" fmla="*/ 399104 w 2568372"/>
                        <a:gd name="connsiteY7" fmla="*/ 1420238 h 2705878"/>
                        <a:gd name="connsiteX8" fmla="*/ 759027 w 2568372"/>
                        <a:gd name="connsiteY8" fmla="*/ 1819072 h 2705878"/>
                        <a:gd name="connsiteX9" fmla="*/ 934125 w 2568372"/>
                        <a:gd name="connsiteY9" fmla="*/ 2504872 h 2705878"/>
                        <a:gd name="connsiteX10" fmla="*/ 715252 w 2568372"/>
                        <a:gd name="connsiteY10" fmla="*/ 2694562 h 2705878"/>
                        <a:gd name="connsiteX11" fmla="*/ 452606 w 2568372"/>
                        <a:gd name="connsiteY11" fmla="*/ 1935804 h 2705878"/>
                        <a:gd name="connsiteX12" fmla="*/ 58634 w 2568372"/>
                        <a:gd name="connsiteY12" fmla="*/ 1493195 h 2705878"/>
                        <a:gd name="connsiteX13" fmla="*/ 117001 w 2568372"/>
                        <a:gd name="connsiteY13" fmla="*/ 982494 h 2705878"/>
                        <a:gd name="connsiteX0" fmla="*/ 117001 w 2568372"/>
                        <a:gd name="connsiteY0" fmla="*/ 982494 h 2705878"/>
                        <a:gd name="connsiteX1" fmla="*/ 1007082 w 2568372"/>
                        <a:gd name="connsiteY1" fmla="*/ 9727 h 2705878"/>
                        <a:gd name="connsiteX2" fmla="*/ 1663699 w 2568372"/>
                        <a:gd name="connsiteY2" fmla="*/ 0 h 2705878"/>
                        <a:gd name="connsiteX3" fmla="*/ 2568372 w 2568372"/>
                        <a:gd name="connsiteY3" fmla="*/ 131323 h 2705878"/>
                        <a:gd name="connsiteX4" fmla="*/ 1566422 w 2568372"/>
                        <a:gd name="connsiteY4" fmla="*/ 355060 h 2705878"/>
                        <a:gd name="connsiteX5" fmla="*/ 1148132 w 2568372"/>
                        <a:gd name="connsiteY5" fmla="*/ 306422 h 2705878"/>
                        <a:gd name="connsiteX6" fmla="*/ 418558 w 2568372"/>
                        <a:gd name="connsiteY6" fmla="*/ 1118680 h 2705878"/>
                        <a:gd name="connsiteX7" fmla="*/ 399104 w 2568372"/>
                        <a:gd name="connsiteY7" fmla="*/ 1420238 h 2705878"/>
                        <a:gd name="connsiteX8" fmla="*/ 768755 w 2568372"/>
                        <a:gd name="connsiteY8" fmla="*/ 1809344 h 2705878"/>
                        <a:gd name="connsiteX9" fmla="*/ 934125 w 2568372"/>
                        <a:gd name="connsiteY9" fmla="*/ 2504872 h 2705878"/>
                        <a:gd name="connsiteX10" fmla="*/ 715252 w 2568372"/>
                        <a:gd name="connsiteY10" fmla="*/ 2694562 h 2705878"/>
                        <a:gd name="connsiteX11" fmla="*/ 452606 w 2568372"/>
                        <a:gd name="connsiteY11" fmla="*/ 1935804 h 2705878"/>
                        <a:gd name="connsiteX12" fmla="*/ 58634 w 2568372"/>
                        <a:gd name="connsiteY12" fmla="*/ 1493195 h 2705878"/>
                        <a:gd name="connsiteX13" fmla="*/ 117001 w 2568372"/>
                        <a:gd name="connsiteY13" fmla="*/ 982494 h 2705878"/>
                        <a:gd name="connsiteX0" fmla="*/ 117001 w 2568372"/>
                        <a:gd name="connsiteY0" fmla="*/ 982494 h 2705878"/>
                        <a:gd name="connsiteX1" fmla="*/ 1007082 w 2568372"/>
                        <a:gd name="connsiteY1" fmla="*/ 9727 h 2705878"/>
                        <a:gd name="connsiteX2" fmla="*/ 1663699 w 2568372"/>
                        <a:gd name="connsiteY2" fmla="*/ 0 h 2705878"/>
                        <a:gd name="connsiteX3" fmla="*/ 2568372 w 2568372"/>
                        <a:gd name="connsiteY3" fmla="*/ 131323 h 2705878"/>
                        <a:gd name="connsiteX4" fmla="*/ 1566422 w 2568372"/>
                        <a:gd name="connsiteY4" fmla="*/ 355060 h 2705878"/>
                        <a:gd name="connsiteX5" fmla="*/ 1148132 w 2568372"/>
                        <a:gd name="connsiteY5" fmla="*/ 306422 h 2705878"/>
                        <a:gd name="connsiteX6" fmla="*/ 418558 w 2568372"/>
                        <a:gd name="connsiteY6" fmla="*/ 1118680 h 2705878"/>
                        <a:gd name="connsiteX7" fmla="*/ 399104 w 2568372"/>
                        <a:gd name="connsiteY7" fmla="*/ 1420238 h 2705878"/>
                        <a:gd name="connsiteX8" fmla="*/ 768755 w 2568372"/>
                        <a:gd name="connsiteY8" fmla="*/ 1809344 h 2705878"/>
                        <a:gd name="connsiteX9" fmla="*/ 934125 w 2568372"/>
                        <a:gd name="connsiteY9" fmla="*/ 2504872 h 2705878"/>
                        <a:gd name="connsiteX10" fmla="*/ 715252 w 2568372"/>
                        <a:gd name="connsiteY10" fmla="*/ 2694562 h 2705878"/>
                        <a:gd name="connsiteX11" fmla="*/ 452606 w 2568372"/>
                        <a:gd name="connsiteY11" fmla="*/ 1935804 h 2705878"/>
                        <a:gd name="connsiteX12" fmla="*/ 58634 w 2568372"/>
                        <a:gd name="connsiteY12" fmla="*/ 1493195 h 2705878"/>
                        <a:gd name="connsiteX13" fmla="*/ 117001 w 2568372"/>
                        <a:gd name="connsiteY13" fmla="*/ 982494 h 2705878"/>
                        <a:gd name="connsiteX0" fmla="*/ 117001 w 2568372"/>
                        <a:gd name="connsiteY0" fmla="*/ 982494 h 2705878"/>
                        <a:gd name="connsiteX1" fmla="*/ 1007082 w 2568372"/>
                        <a:gd name="connsiteY1" fmla="*/ 9727 h 2705878"/>
                        <a:gd name="connsiteX2" fmla="*/ 1663699 w 2568372"/>
                        <a:gd name="connsiteY2" fmla="*/ 0 h 2705878"/>
                        <a:gd name="connsiteX3" fmla="*/ 2568372 w 2568372"/>
                        <a:gd name="connsiteY3" fmla="*/ 131323 h 2705878"/>
                        <a:gd name="connsiteX4" fmla="*/ 1566422 w 2568372"/>
                        <a:gd name="connsiteY4" fmla="*/ 355060 h 2705878"/>
                        <a:gd name="connsiteX5" fmla="*/ 1148132 w 2568372"/>
                        <a:gd name="connsiteY5" fmla="*/ 306422 h 2705878"/>
                        <a:gd name="connsiteX6" fmla="*/ 418558 w 2568372"/>
                        <a:gd name="connsiteY6" fmla="*/ 1118680 h 2705878"/>
                        <a:gd name="connsiteX7" fmla="*/ 399104 w 2568372"/>
                        <a:gd name="connsiteY7" fmla="*/ 1420238 h 2705878"/>
                        <a:gd name="connsiteX8" fmla="*/ 768755 w 2568372"/>
                        <a:gd name="connsiteY8" fmla="*/ 1809344 h 2705878"/>
                        <a:gd name="connsiteX9" fmla="*/ 934125 w 2568372"/>
                        <a:gd name="connsiteY9" fmla="*/ 2504872 h 2705878"/>
                        <a:gd name="connsiteX10" fmla="*/ 715252 w 2568372"/>
                        <a:gd name="connsiteY10" fmla="*/ 2694562 h 2705878"/>
                        <a:gd name="connsiteX11" fmla="*/ 452606 w 2568372"/>
                        <a:gd name="connsiteY11" fmla="*/ 1935804 h 2705878"/>
                        <a:gd name="connsiteX12" fmla="*/ 58634 w 2568372"/>
                        <a:gd name="connsiteY12" fmla="*/ 1493195 h 2705878"/>
                        <a:gd name="connsiteX13" fmla="*/ 117001 w 2568372"/>
                        <a:gd name="connsiteY13" fmla="*/ 982494 h 2705878"/>
                        <a:gd name="connsiteX0" fmla="*/ 117001 w 2568372"/>
                        <a:gd name="connsiteY0" fmla="*/ 1079805 h 2803189"/>
                        <a:gd name="connsiteX1" fmla="*/ 1007082 w 2568372"/>
                        <a:gd name="connsiteY1" fmla="*/ 107038 h 2803189"/>
                        <a:gd name="connsiteX2" fmla="*/ 1663699 w 2568372"/>
                        <a:gd name="connsiteY2" fmla="*/ 97311 h 2803189"/>
                        <a:gd name="connsiteX3" fmla="*/ 2568372 w 2568372"/>
                        <a:gd name="connsiteY3" fmla="*/ 228634 h 2803189"/>
                        <a:gd name="connsiteX4" fmla="*/ 1566422 w 2568372"/>
                        <a:gd name="connsiteY4" fmla="*/ 452371 h 2803189"/>
                        <a:gd name="connsiteX5" fmla="*/ 1148132 w 2568372"/>
                        <a:gd name="connsiteY5" fmla="*/ 403733 h 2803189"/>
                        <a:gd name="connsiteX6" fmla="*/ 418558 w 2568372"/>
                        <a:gd name="connsiteY6" fmla="*/ 1215991 h 2803189"/>
                        <a:gd name="connsiteX7" fmla="*/ 399104 w 2568372"/>
                        <a:gd name="connsiteY7" fmla="*/ 1517549 h 2803189"/>
                        <a:gd name="connsiteX8" fmla="*/ 768755 w 2568372"/>
                        <a:gd name="connsiteY8" fmla="*/ 1906655 h 2803189"/>
                        <a:gd name="connsiteX9" fmla="*/ 934125 w 2568372"/>
                        <a:gd name="connsiteY9" fmla="*/ 2602183 h 2803189"/>
                        <a:gd name="connsiteX10" fmla="*/ 715252 w 2568372"/>
                        <a:gd name="connsiteY10" fmla="*/ 2791873 h 2803189"/>
                        <a:gd name="connsiteX11" fmla="*/ 452606 w 2568372"/>
                        <a:gd name="connsiteY11" fmla="*/ 2033115 h 2803189"/>
                        <a:gd name="connsiteX12" fmla="*/ 58634 w 2568372"/>
                        <a:gd name="connsiteY12" fmla="*/ 1590506 h 2803189"/>
                        <a:gd name="connsiteX13" fmla="*/ 117001 w 2568372"/>
                        <a:gd name="connsiteY13" fmla="*/ 1079805 h 2803189"/>
                        <a:gd name="connsiteX0" fmla="*/ 117001 w 2568372"/>
                        <a:gd name="connsiteY0" fmla="*/ 1091839 h 2815223"/>
                        <a:gd name="connsiteX1" fmla="*/ 1007082 w 2568372"/>
                        <a:gd name="connsiteY1" fmla="*/ 119072 h 2815223"/>
                        <a:gd name="connsiteX2" fmla="*/ 1663699 w 2568372"/>
                        <a:gd name="connsiteY2" fmla="*/ 109345 h 2815223"/>
                        <a:gd name="connsiteX3" fmla="*/ 2568372 w 2568372"/>
                        <a:gd name="connsiteY3" fmla="*/ 240668 h 2815223"/>
                        <a:gd name="connsiteX4" fmla="*/ 1566422 w 2568372"/>
                        <a:gd name="connsiteY4" fmla="*/ 464405 h 2815223"/>
                        <a:gd name="connsiteX5" fmla="*/ 1148132 w 2568372"/>
                        <a:gd name="connsiteY5" fmla="*/ 415767 h 2815223"/>
                        <a:gd name="connsiteX6" fmla="*/ 418558 w 2568372"/>
                        <a:gd name="connsiteY6" fmla="*/ 1228025 h 2815223"/>
                        <a:gd name="connsiteX7" fmla="*/ 399104 w 2568372"/>
                        <a:gd name="connsiteY7" fmla="*/ 1529583 h 2815223"/>
                        <a:gd name="connsiteX8" fmla="*/ 768755 w 2568372"/>
                        <a:gd name="connsiteY8" fmla="*/ 1918689 h 2815223"/>
                        <a:gd name="connsiteX9" fmla="*/ 934125 w 2568372"/>
                        <a:gd name="connsiteY9" fmla="*/ 2614217 h 2815223"/>
                        <a:gd name="connsiteX10" fmla="*/ 715252 w 2568372"/>
                        <a:gd name="connsiteY10" fmla="*/ 2803907 h 2815223"/>
                        <a:gd name="connsiteX11" fmla="*/ 452606 w 2568372"/>
                        <a:gd name="connsiteY11" fmla="*/ 2045149 h 2815223"/>
                        <a:gd name="connsiteX12" fmla="*/ 58634 w 2568372"/>
                        <a:gd name="connsiteY12" fmla="*/ 1602540 h 2815223"/>
                        <a:gd name="connsiteX13" fmla="*/ 117001 w 2568372"/>
                        <a:gd name="connsiteY13" fmla="*/ 1091839 h 2815223"/>
                        <a:gd name="connsiteX0" fmla="*/ 117001 w 2568372"/>
                        <a:gd name="connsiteY0" fmla="*/ 1091839 h 2815223"/>
                        <a:gd name="connsiteX1" fmla="*/ 1007082 w 2568372"/>
                        <a:gd name="connsiteY1" fmla="*/ 119072 h 2815223"/>
                        <a:gd name="connsiteX2" fmla="*/ 1663699 w 2568372"/>
                        <a:gd name="connsiteY2" fmla="*/ 109345 h 2815223"/>
                        <a:gd name="connsiteX3" fmla="*/ 2568372 w 2568372"/>
                        <a:gd name="connsiteY3" fmla="*/ 240668 h 2815223"/>
                        <a:gd name="connsiteX4" fmla="*/ 1566422 w 2568372"/>
                        <a:gd name="connsiteY4" fmla="*/ 464405 h 2815223"/>
                        <a:gd name="connsiteX5" fmla="*/ 1148132 w 2568372"/>
                        <a:gd name="connsiteY5" fmla="*/ 415767 h 2815223"/>
                        <a:gd name="connsiteX6" fmla="*/ 418558 w 2568372"/>
                        <a:gd name="connsiteY6" fmla="*/ 1228025 h 2815223"/>
                        <a:gd name="connsiteX7" fmla="*/ 399104 w 2568372"/>
                        <a:gd name="connsiteY7" fmla="*/ 1529583 h 2815223"/>
                        <a:gd name="connsiteX8" fmla="*/ 768755 w 2568372"/>
                        <a:gd name="connsiteY8" fmla="*/ 1918689 h 2815223"/>
                        <a:gd name="connsiteX9" fmla="*/ 934125 w 2568372"/>
                        <a:gd name="connsiteY9" fmla="*/ 2614217 h 2815223"/>
                        <a:gd name="connsiteX10" fmla="*/ 715252 w 2568372"/>
                        <a:gd name="connsiteY10" fmla="*/ 2803907 h 2815223"/>
                        <a:gd name="connsiteX11" fmla="*/ 452606 w 2568372"/>
                        <a:gd name="connsiteY11" fmla="*/ 2045149 h 2815223"/>
                        <a:gd name="connsiteX12" fmla="*/ 58634 w 2568372"/>
                        <a:gd name="connsiteY12" fmla="*/ 1602540 h 2815223"/>
                        <a:gd name="connsiteX13" fmla="*/ 117001 w 2568372"/>
                        <a:gd name="connsiteY13" fmla="*/ 1091839 h 2815223"/>
                        <a:gd name="connsiteX0" fmla="*/ 117001 w 2568372"/>
                        <a:gd name="connsiteY0" fmla="*/ 1091839 h 2815223"/>
                        <a:gd name="connsiteX1" fmla="*/ 1007082 w 2568372"/>
                        <a:gd name="connsiteY1" fmla="*/ 119072 h 2815223"/>
                        <a:gd name="connsiteX2" fmla="*/ 1663699 w 2568372"/>
                        <a:gd name="connsiteY2" fmla="*/ 109345 h 2815223"/>
                        <a:gd name="connsiteX3" fmla="*/ 2568372 w 2568372"/>
                        <a:gd name="connsiteY3" fmla="*/ 240668 h 2815223"/>
                        <a:gd name="connsiteX4" fmla="*/ 1566422 w 2568372"/>
                        <a:gd name="connsiteY4" fmla="*/ 464405 h 2815223"/>
                        <a:gd name="connsiteX5" fmla="*/ 1148132 w 2568372"/>
                        <a:gd name="connsiteY5" fmla="*/ 415767 h 2815223"/>
                        <a:gd name="connsiteX6" fmla="*/ 418558 w 2568372"/>
                        <a:gd name="connsiteY6" fmla="*/ 1228025 h 2815223"/>
                        <a:gd name="connsiteX7" fmla="*/ 399104 w 2568372"/>
                        <a:gd name="connsiteY7" fmla="*/ 1529583 h 2815223"/>
                        <a:gd name="connsiteX8" fmla="*/ 768755 w 2568372"/>
                        <a:gd name="connsiteY8" fmla="*/ 1918689 h 2815223"/>
                        <a:gd name="connsiteX9" fmla="*/ 934125 w 2568372"/>
                        <a:gd name="connsiteY9" fmla="*/ 2614217 h 2815223"/>
                        <a:gd name="connsiteX10" fmla="*/ 715252 w 2568372"/>
                        <a:gd name="connsiteY10" fmla="*/ 2803907 h 2815223"/>
                        <a:gd name="connsiteX11" fmla="*/ 452606 w 2568372"/>
                        <a:gd name="connsiteY11" fmla="*/ 2045149 h 2815223"/>
                        <a:gd name="connsiteX12" fmla="*/ 58634 w 2568372"/>
                        <a:gd name="connsiteY12" fmla="*/ 1602540 h 2815223"/>
                        <a:gd name="connsiteX13" fmla="*/ 117001 w 2568372"/>
                        <a:gd name="connsiteY13" fmla="*/ 1091839 h 2815223"/>
                        <a:gd name="connsiteX0" fmla="*/ 117001 w 2568372"/>
                        <a:gd name="connsiteY0" fmla="*/ 1091839 h 2815223"/>
                        <a:gd name="connsiteX1" fmla="*/ 1007082 w 2568372"/>
                        <a:gd name="connsiteY1" fmla="*/ 119072 h 2815223"/>
                        <a:gd name="connsiteX2" fmla="*/ 1663699 w 2568372"/>
                        <a:gd name="connsiteY2" fmla="*/ 109345 h 2815223"/>
                        <a:gd name="connsiteX3" fmla="*/ 2568372 w 2568372"/>
                        <a:gd name="connsiteY3" fmla="*/ 240668 h 2815223"/>
                        <a:gd name="connsiteX4" fmla="*/ 1566422 w 2568372"/>
                        <a:gd name="connsiteY4" fmla="*/ 464405 h 2815223"/>
                        <a:gd name="connsiteX5" fmla="*/ 1148132 w 2568372"/>
                        <a:gd name="connsiteY5" fmla="*/ 415767 h 2815223"/>
                        <a:gd name="connsiteX6" fmla="*/ 418558 w 2568372"/>
                        <a:gd name="connsiteY6" fmla="*/ 1228025 h 2815223"/>
                        <a:gd name="connsiteX7" fmla="*/ 399104 w 2568372"/>
                        <a:gd name="connsiteY7" fmla="*/ 1529583 h 2815223"/>
                        <a:gd name="connsiteX8" fmla="*/ 768755 w 2568372"/>
                        <a:gd name="connsiteY8" fmla="*/ 1918689 h 2815223"/>
                        <a:gd name="connsiteX9" fmla="*/ 934125 w 2568372"/>
                        <a:gd name="connsiteY9" fmla="*/ 2614217 h 2815223"/>
                        <a:gd name="connsiteX10" fmla="*/ 715252 w 2568372"/>
                        <a:gd name="connsiteY10" fmla="*/ 2803907 h 2815223"/>
                        <a:gd name="connsiteX11" fmla="*/ 452606 w 2568372"/>
                        <a:gd name="connsiteY11" fmla="*/ 2045149 h 2815223"/>
                        <a:gd name="connsiteX12" fmla="*/ 58634 w 2568372"/>
                        <a:gd name="connsiteY12" fmla="*/ 1602540 h 2815223"/>
                        <a:gd name="connsiteX13" fmla="*/ 117001 w 2568372"/>
                        <a:gd name="connsiteY13" fmla="*/ 1091839 h 2815223"/>
                        <a:gd name="connsiteX0" fmla="*/ 117001 w 2568372"/>
                        <a:gd name="connsiteY0" fmla="*/ 1091839 h 2815223"/>
                        <a:gd name="connsiteX1" fmla="*/ 1007082 w 2568372"/>
                        <a:gd name="connsiteY1" fmla="*/ 119072 h 2815223"/>
                        <a:gd name="connsiteX2" fmla="*/ 1663699 w 2568372"/>
                        <a:gd name="connsiteY2" fmla="*/ 109345 h 2815223"/>
                        <a:gd name="connsiteX3" fmla="*/ 2568372 w 2568372"/>
                        <a:gd name="connsiteY3" fmla="*/ 240668 h 2815223"/>
                        <a:gd name="connsiteX4" fmla="*/ 1566422 w 2568372"/>
                        <a:gd name="connsiteY4" fmla="*/ 464405 h 2815223"/>
                        <a:gd name="connsiteX5" fmla="*/ 1148132 w 2568372"/>
                        <a:gd name="connsiteY5" fmla="*/ 415767 h 2815223"/>
                        <a:gd name="connsiteX6" fmla="*/ 418558 w 2568372"/>
                        <a:gd name="connsiteY6" fmla="*/ 1228025 h 2815223"/>
                        <a:gd name="connsiteX7" fmla="*/ 399104 w 2568372"/>
                        <a:gd name="connsiteY7" fmla="*/ 1529583 h 2815223"/>
                        <a:gd name="connsiteX8" fmla="*/ 768755 w 2568372"/>
                        <a:gd name="connsiteY8" fmla="*/ 1918689 h 2815223"/>
                        <a:gd name="connsiteX9" fmla="*/ 934125 w 2568372"/>
                        <a:gd name="connsiteY9" fmla="*/ 2614217 h 2815223"/>
                        <a:gd name="connsiteX10" fmla="*/ 715252 w 2568372"/>
                        <a:gd name="connsiteY10" fmla="*/ 2803907 h 2815223"/>
                        <a:gd name="connsiteX11" fmla="*/ 452606 w 2568372"/>
                        <a:gd name="connsiteY11" fmla="*/ 2045149 h 2815223"/>
                        <a:gd name="connsiteX12" fmla="*/ 58634 w 2568372"/>
                        <a:gd name="connsiteY12" fmla="*/ 1602540 h 2815223"/>
                        <a:gd name="connsiteX13" fmla="*/ 117001 w 2568372"/>
                        <a:gd name="connsiteY13" fmla="*/ 1091839 h 2815223"/>
                        <a:gd name="connsiteX0" fmla="*/ 117001 w 2603282"/>
                        <a:gd name="connsiteY0" fmla="*/ 1091839 h 2815223"/>
                        <a:gd name="connsiteX1" fmla="*/ 1007082 w 2603282"/>
                        <a:gd name="connsiteY1" fmla="*/ 119072 h 2815223"/>
                        <a:gd name="connsiteX2" fmla="*/ 1663699 w 2603282"/>
                        <a:gd name="connsiteY2" fmla="*/ 109345 h 2815223"/>
                        <a:gd name="connsiteX3" fmla="*/ 2568372 w 2603282"/>
                        <a:gd name="connsiteY3" fmla="*/ 240668 h 2815223"/>
                        <a:gd name="connsiteX4" fmla="*/ 2334908 w 2603282"/>
                        <a:gd name="connsiteY4" fmla="*/ 483861 h 2815223"/>
                        <a:gd name="connsiteX5" fmla="*/ 1566422 w 2603282"/>
                        <a:gd name="connsiteY5" fmla="*/ 464405 h 2815223"/>
                        <a:gd name="connsiteX6" fmla="*/ 1148132 w 2603282"/>
                        <a:gd name="connsiteY6" fmla="*/ 415767 h 2815223"/>
                        <a:gd name="connsiteX7" fmla="*/ 418558 w 2603282"/>
                        <a:gd name="connsiteY7" fmla="*/ 1228025 h 2815223"/>
                        <a:gd name="connsiteX8" fmla="*/ 399104 w 2603282"/>
                        <a:gd name="connsiteY8" fmla="*/ 1529583 h 2815223"/>
                        <a:gd name="connsiteX9" fmla="*/ 768755 w 2603282"/>
                        <a:gd name="connsiteY9" fmla="*/ 1918689 h 2815223"/>
                        <a:gd name="connsiteX10" fmla="*/ 934125 w 2603282"/>
                        <a:gd name="connsiteY10" fmla="*/ 2614217 h 2815223"/>
                        <a:gd name="connsiteX11" fmla="*/ 715252 w 2603282"/>
                        <a:gd name="connsiteY11" fmla="*/ 2803907 h 2815223"/>
                        <a:gd name="connsiteX12" fmla="*/ 452606 w 2603282"/>
                        <a:gd name="connsiteY12" fmla="*/ 2045149 h 2815223"/>
                        <a:gd name="connsiteX13" fmla="*/ 58634 w 2603282"/>
                        <a:gd name="connsiteY13" fmla="*/ 1602540 h 2815223"/>
                        <a:gd name="connsiteX14" fmla="*/ 117001 w 2603282"/>
                        <a:gd name="connsiteY14" fmla="*/ 1091839 h 2815223"/>
                        <a:gd name="connsiteX0" fmla="*/ 117001 w 2704505"/>
                        <a:gd name="connsiteY0" fmla="*/ 1091839 h 2815223"/>
                        <a:gd name="connsiteX1" fmla="*/ 1007082 w 2704505"/>
                        <a:gd name="connsiteY1" fmla="*/ 119072 h 2815223"/>
                        <a:gd name="connsiteX2" fmla="*/ 1663699 w 2704505"/>
                        <a:gd name="connsiteY2" fmla="*/ 109345 h 2815223"/>
                        <a:gd name="connsiteX3" fmla="*/ 2568372 w 2704505"/>
                        <a:gd name="connsiteY3" fmla="*/ 240668 h 2815223"/>
                        <a:gd name="connsiteX4" fmla="*/ 2617010 w 2704505"/>
                        <a:gd name="connsiteY4" fmla="*/ 381721 h 2815223"/>
                        <a:gd name="connsiteX5" fmla="*/ 1566422 w 2704505"/>
                        <a:gd name="connsiteY5" fmla="*/ 464405 h 2815223"/>
                        <a:gd name="connsiteX6" fmla="*/ 1148132 w 2704505"/>
                        <a:gd name="connsiteY6" fmla="*/ 415767 h 2815223"/>
                        <a:gd name="connsiteX7" fmla="*/ 418558 w 2704505"/>
                        <a:gd name="connsiteY7" fmla="*/ 1228025 h 2815223"/>
                        <a:gd name="connsiteX8" fmla="*/ 399104 w 2704505"/>
                        <a:gd name="connsiteY8" fmla="*/ 1529583 h 2815223"/>
                        <a:gd name="connsiteX9" fmla="*/ 768755 w 2704505"/>
                        <a:gd name="connsiteY9" fmla="*/ 1918689 h 2815223"/>
                        <a:gd name="connsiteX10" fmla="*/ 934125 w 2704505"/>
                        <a:gd name="connsiteY10" fmla="*/ 2614217 h 2815223"/>
                        <a:gd name="connsiteX11" fmla="*/ 715252 w 2704505"/>
                        <a:gd name="connsiteY11" fmla="*/ 2803907 h 2815223"/>
                        <a:gd name="connsiteX12" fmla="*/ 452606 w 2704505"/>
                        <a:gd name="connsiteY12" fmla="*/ 2045149 h 2815223"/>
                        <a:gd name="connsiteX13" fmla="*/ 58634 w 2704505"/>
                        <a:gd name="connsiteY13" fmla="*/ 1602540 h 2815223"/>
                        <a:gd name="connsiteX14" fmla="*/ 117001 w 2704505"/>
                        <a:gd name="connsiteY14" fmla="*/ 1091839 h 2815223"/>
                        <a:gd name="connsiteX0" fmla="*/ 117001 w 2832040"/>
                        <a:gd name="connsiteY0" fmla="*/ 1091839 h 2815223"/>
                        <a:gd name="connsiteX1" fmla="*/ 1007082 w 2832040"/>
                        <a:gd name="connsiteY1" fmla="*/ 119072 h 2815223"/>
                        <a:gd name="connsiteX2" fmla="*/ 1663699 w 2832040"/>
                        <a:gd name="connsiteY2" fmla="*/ 109345 h 2815223"/>
                        <a:gd name="connsiteX3" fmla="*/ 2568372 w 2832040"/>
                        <a:gd name="connsiteY3" fmla="*/ 240668 h 2815223"/>
                        <a:gd name="connsiteX4" fmla="*/ 2617010 w 2832040"/>
                        <a:gd name="connsiteY4" fmla="*/ 381721 h 2815223"/>
                        <a:gd name="connsiteX5" fmla="*/ 1566422 w 2832040"/>
                        <a:gd name="connsiteY5" fmla="*/ 464405 h 2815223"/>
                        <a:gd name="connsiteX6" fmla="*/ 1148132 w 2832040"/>
                        <a:gd name="connsiteY6" fmla="*/ 415767 h 2815223"/>
                        <a:gd name="connsiteX7" fmla="*/ 418558 w 2832040"/>
                        <a:gd name="connsiteY7" fmla="*/ 1228025 h 2815223"/>
                        <a:gd name="connsiteX8" fmla="*/ 399104 w 2832040"/>
                        <a:gd name="connsiteY8" fmla="*/ 1529583 h 2815223"/>
                        <a:gd name="connsiteX9" fmla="*/ 768755 w 2832040"/>
                        <a:gd name="connsiteY9" fmla="*/ 1918689 h 2815223"/>
                        <a:gd name="connsiteX10" fmla="*/ 934125 w 2832040"/>
                        <a:gd name="connsiteY10" fmla="*/ 2614217 h 2815223"/>
                        <a:gd name="connsiteX11" fmla="*/ 715252 w 2832040"/>
                        <a:gd name="connsiteY11" fmla="*/ 2803907 h 2815223"/>
                        <a:gd name="connsiteX12" fmla="*/ 452606 w 2832040"/>
                        <a:gd name="connsiteY12" fmla="*/ 2045149 h 2815223"/>
                        <a:gd name="connsiteX13" fmla="*/ 58634 w 2832040"/>
                        <a:gd name="connsiteY13" fmla="*/ 1602540 h 2815223"/>
                        <a:gd name="connsiteX14" fmla="*/ 117001 w 2832040"/>
                        <a:gd name="connsiteY14" fmla="*/ 1091839 h 2815223"/>
                        <a:gd name="connsiteX0" fmla="*/ 117001 w 2832040"/>
                        <a:gd name="connsiteY0" fmla="*/ 1091839 h 2815223"/>
                        <a:gd name="connsiteX1" fmla="*/ 1007082 w 2832040"/>
                        <a:gd name="connsiteY1" fmla="*/ 119072 h 2815223"/>
                        <a:gd name="connsiteX2" fmla="*/ 1663699 w 2832040"/>
                        <a:gd name="connsiteY2" fmla="*/ 109345 h 2815223"/>
                        <a:gd name="connsiteX3" fmla="*/ 2568372 w 2832040"/>
                        <a:gd name="connsiteY3" fmla="*/ 240668 h 2815223"/>
                        <a:gd name="connsiteX4" fmla="*/ 2617010 w 2832040"/>
                        <a:gd name="connsiteY4" fmla="*/ 381721 h 2815223"/>
                        <a:gd name="connsiteX5" fmla="*/ 1566422 w 2832040"/>
                        <a:gd name="connsiteY5" fmla="*/ 464405 h 2815223"/>
                        <a:gd name="connsiteX6" fmla="*/ 1148132 w 2832040"/>
                        <a:gd name="connsiteY6" fmla="*/ 415767 h 2815223"/>
                        <a:gd name="connsiteX7" fmla="*/ 418558 w 2832040"/>
                        <a:gd name="connsiteY7" fmla="*/ 1228025 h 2815223"/>
                        <a:gd name="connsiteX8" fmla="*/ 399104 w 2832040"/>
                        <a:gd name="connsiteY8" fmla="*/ 1529583 h 2815223"/>
                        <a:gd name="connsiteX9" fmla="*/ 768755 w 2832040"/>
                        <a:gd name="connsiteY9" fmla="*/ 1918689 h 2815223"/>
                        <a:gd name="connsiteX10" fmla="*/ 934125 w 2832040"/>
                        <a:gd name="connsiteY10" fmla="*/ 2614217 h 2815223"/>
                        <a:gd name="connsiteX11" fmla="*/ 715252 w 2832040"/>
                        <a:gd name="connsiteY11" fmla="*/ 2803907 h 2815223"/>
                        <a:gd name="connsiteX12" fmla="*/ 452606 w 2832040"/>
                        <a:gd name="connsiteY12" fmla="*/ 2045149 h 2815223"/>
                        <a:gd name="connsiteX13" fmla="*/ 58634 w 2832040"/>
                        <a:gd name="connsiteY13" fmla="*/ 1602540 h 2815223"/>
                        <a:gd name="connsiteX14" fmla="*/ 117001 w 2832040"/>
                        <a:gd name="connsiteY14" fmla="*/ 1091839 h 2815223"/>
                        <a:gd name="connsiteX0" fmla="*/ 117001 w 2836680"/>
                        <a:gd name="connsiteY0" fmla="*/ 1091839 h 2815223"/>
                        <a:gd name="connsiteX1" fmla="*/ 1007082 w 2836680"/>
                        <a:gd name="connsiteY1" fmla="*/ 119072 h 2815223"/>
                        <a:gd name="connsiteX2" fmla="*/ 1663699 w 2836680"/>
                        <a:gd name="connsiteY2" fmla="*/ 109345 h 2815223"/>
                        <a:gd name="connsiteX3" fmla="*/ 2568372 w 2836680"/>
                        <a:gd name="connsiteY3" fmla="*/ 240668 h 2815223"/>
                        <a:gd name="connsiteX4" fmla="*/ 2617010 w 2836680"/>
                        <a:gd name="connsiteY4" fmla="*/ 381721 h 2815223"/>
                        <a:gd name="connsiteX5" fmla="*/ 1566422 w 2836680"/>
                        <a:gd name="connsiteY5" fmla="*/ 464405 h 2815223"/>
                        <a:gd name="connsiteX6" fmla="*/ 1148132 w 2836680"/>
                        <a:gd name="connsiteY6" fmla="*/ 415767 h 2815223"/>
                        <a:gd name="connsiteX7" fmla="*/ 418558 w 2836680"/>
                        <a:gd name="connsiteY7" fmla="*/ 1228025 h 2815223"/>
                        <a:gd name="connsiteX8" fmla="*/ 399104 w 2836680"/>
                        <a:gd name="connsiteY8" fmla="*/ 1529583 h 2815223"/>
                        <a:gd name="connsiteX9" fmla="*/ 768755 w 2836680"/>
                        <a:gd name="connsiteY9" fmla="*/ 1918689 h 2815223"/>
                        <a:gd name="connsiteX10" fmla="*/ 934125 w 2836680"/>
                        <a:gd name="connsiteY10" fmla="*/ 2614217 h 2815223"/>
                        <a:gd name="connsiteX11" fmla="*/ 715252 w 2836680"/>
                        <a:gd name="connsiteY11" fmla="*/ 2803907 h 2815223"/>
                        <a:gd name="connsiteX12" fmla="*/ 452606 w 2836680"/>
                        <a:gd name="connsiteY12" fmla="*/ 2045149 h 2815223"/>
                        <a:gd name="connsiteX13" fmla="*/ 58634 w 2836680"/>
                        <a:gd name="connsiteY13" fmla="*/ 1602540 h 2815223"/>
                        <a:gd name="connsiteX14" fmla="*/ 117001 w 2836680"/>
                        <a:gd name="connsiteY14" fmla="*/ 1091839 h 2815223"/>
                        <a:gd name="connsiteX0" fmla="*/ 117001 w 2836680"/>
                        <a:gd name="connsiteY0" fmla="*/ 1091839 h 2815223"/>
                        <a:gd name="connsiteX1" fmla="*/ 1007082 w 2836680"/>
                        <a:gd name="connsiteY1" fmla="*/ 119072 h 2815223"/>
                        <a:gd name="connsiteX2" fmla="*/ 1663699 w 2836680"/>
                        <a:gd name="connsiteY2" fmla="*/ 109345 h 2815223"/>
                        <a:gd name="connsiteX3" fmla="*/ 2568372 w 2836680"/>
                        <a:gd name="connsiteY3" fmla="*/ 240668 h 2815223"/>
                        <a:gd name="connsiteX4" fmla="*/ 2617010 w 2836680"/>
                        <a:gd name="connsiteY4" fmla="*/ 381721 h 2815223"/>
                        <a:gd name="connsiteX5" fmla="*/ 1566422 w 2836680"/>
                        <a:gd name="connsiteY5" fmla="*/ 464405 h 2815223"/>
                        <a:gd name="connsiteX6" fmla="*/ 1148132 w 2836680"/>
                        <a:gd name="connsiteY6" fmla="*/ 415767 h 2815223"/>
                        <a:gd name="connsiteX7" fmla="*/ 418558 w 2836680"/>
                        <a:gd name="connsiteY7" fmla="*/ 1228025 h 2815223"/>
                        <a:gd name="connsiteX8" fmla="*/ 399104 w 2836680"/>
                        <a:gd name="connsiteY8" fmla="*/ 1529583 h 2815223"/>
                        <a:gd name="connsiteX9" fmla="*/ 768755 w 2836680"/>
                        <a:gd name="connsiteY9" fmla="*/ 1918689 h 2815223"/>
                        <a:gd name="connsiteX10" fmla="*/ 934125 w 2836680"/>
                        <a:gd name="connsiteY10" fmla="*/ 2614217 h 2815223"/>
                        <a:gd name="connsiteX11" fmla="*/ 715252 w 2836680"/>
                        <a:gd name="connsiteY11" fmla="*/ 2803907 h 2815223"/>
                        <a:gd name="connsiteX12" fmla="*/ 452606 w 2836680"/>
                        <a:gd name="connsiteY12" fmla="*/ 2045149 h 2815223"/>
                        <a:gd name="connsiteX13" fmla="*/ 58634 w 2836680"/>
                        <a:gd name="connsiteY13" fmla="*/ 1602540 h 2815223"/>
                        <a:gd name="connsiteX14" fmla="*/ 117001 w 2836680"/>
                        <a:gd name="connsiteY14" fmla="*/ 1091839 h 2815223"/>
                        <a:gd name="connsiteX0" fmla="*/ 117001 w 2836680"/>
                        <a:gd name="connsiteY0" fmla="*/ 1091839 h 2815223"/>
                        <a:gd name="connsiteX1" fmla="*/ 1007082 w 2836680"/>
                        <a:gd name="connsiteY1" fmla="*/ 119072 h 2815223"/>
                        <a:gd name="connsiteX2" fmla="*/ 1663699 w 2836680"/>
                        <a:gd name="connsiteY2" fmla="*/ 109345 h 2815223"/>
                        <a:gd name="connsiteX3" fmla="*/ 2568372 w 2836680"/>
                        <a:gd name="connsiteY3" fmla="*/ 240668 h 2815223"/>
                        <a:gd name="connsiteX4" fmla="*/ 2617010 w 2836680"/>
                        <a:gd name="connsiteY4" fmla="*/ 381721 h 2815223"/>
                        <a:gd name="connsiteX5" fmla="*/ 1566422 w 2836680"/>
                        <a:gd name="connsiteY5" fmla="*/ 464405 h 2815223"/>
                        <a:gd name="connsiteX6" fmla="*/ 1148132 w 2836680"/>
                        <a:gd name="connsiteY6" fmla="*/ 415767 h 2815223"/>
                        <a:gd name="connsiteX7" fmla="*/ 418558 w 2836680"/>
                        <a:gd name="connsiteY7" fmla="*/ 1228025 h 2815223"/>
                        <a:gd name="connsiteX8" fmla="*/ 399104 w 2836680"/>
                        <a:gd name="connsiteY8" fmla="*/ 1529583 h 2815223"/>
                        <a:gd name="connsiteX9" fmla="*/ 768755 w 2836680"/>
                        <a:gd name="connsiteY9" fmla="*/ 1918689 h 2815223"/>
                        <a:gd name="connsiteX10" fmla="*/ 934125 w 2836680"/>
                        <a:gd name="connsiteY10" fmla="*/ 2614217 h 2815223"/>
                        <a:gd name="connsiteX11" fmla="*/ 715252 w 2836680"/>
                        <a:gd name="connsiteY11" fmla="*/ 2803907 h 2815223"/>
                        <a:gd name="connsiteX12" fmla="*/ 452606 w 2836680"/>
                        <a:gd name="connsiteY12" fmla="*/ 2045149 h 2815223"/>
                        <a:gd name="connsiteX13" fmla="*/ 58634 w 2836680"/>
                        <a:gd name="connsiteY13" fmla="*/ 1602540 h 2815223"/>
                        <a:gd name="connsiteX14" fmla="*/ 117001 w 2836680"/>
                        <a:gd name="connsiteY14" fmla="*/ 1091839 h 2815223"/>
                        <a:gd name="connsiteX0" fmla="*/ 117001 w 2836680"/>
                        <a:gd name="connsiteY0" fmla="*/ 1091839 h 2815223"/>
                        <a:gd name="connsiteX1" fmla="*/ 1007082 w 2836680"/>
                        <a:gd name="connsiteY1" fmla="*/ 119072 h 2815223"/>
                        <a:gd name="connsiteX2" fmla="*/ 1663699 w 2836680"/>
                        <a:gd name="connsiteY2" fmla="*/ 109345 h 2815223"/>
                        <a:gd name="connsiteX3" fmla="*/ 2568372 w 2836680"/>
                        <a:gd name="connsiteY3" fmla="*/ 240668 h 2815223"/>
                        <a:gd name="connsiteX4" fmla="*/ 2617010 w 2836680"/>
                        <a:gd name="connsiteY4" fmla="*/ 381721 h 2815223"/>
                        <a:gd name="connsiteX5" fmla="*/ 1566422 w 2836680"/>
                        <a:gd name="connsiteY5" fmla="*/ 464405 h 2815223"/>
                        <a:gd name="connsiteX6" fmla="*/ 1148132 w 2836680"/>
                        <a:gd name="connsiteY6" fmla="*/ 415767 h 2815223"/>
                        <a:gd name="connsiteX7" fmla="*/ 418558 w 2836680"/>
                        <a:gd name="connsiteY7" fmla="*/ 1228025 h 2815223"/>
                        <a:gd name="connsiteX8" fmla="*/ 399104 w 2836680"/>
                        <a:gd name="connsiteY8" fmla="*/ 1529583 h 2815223"/>
                        <a:gd name="connsiteX9" fmla="*/ 768755 w 2836680"/>
                        <a:gd name="connsiteY9" fmla="*/ 1918689 h 2815223"/>
                        <a:gd name="connsiteX10" fmla="*/ 934125 w 2836680"/>
                        <a:gd name="connsiteY10" fmla="*/ 2614217 h 2815223"/>
                        <a:gd name="connsiteX11" fmla="*/ 715252 w 2836680"/>
                        <a:gd name="connsiteY11" fmla="*/ 2803907 h 2815223"/>
                        <a:gd name="connsiteX12" fmla="*/ 452606 w 2836680"/>
                        <a:gd name="connsiteY12" fmla="*/ 2045149 h 2815223"/>
                        <a:gd name="connsiteX13" fmla="*/ 58634 w 2836680"/>
                        <a:gd name="connsiteY13" fmla="*/ 1602540 h 2815223"/>
                        <a:gd name="connsiteX14" fmla="*/ 117001 w 2836680"/>
                        <a:gd name="connsiteY14" fmla="*/ 1091839 h 2815223"/>
                        <a:gd name="connsiteX0" fmla="*/ 117001 w 2836680"/>
                        <a:gd name="connsiteY0" fmla="*/ 1091839 h 2815223"/>
                        <a:gd name="connsiteX1" fmla="*/ 1007082 w 2836680"/>
                        <a:gd name="connsiteY1" fmla="*/ 119072 h 2815223"/>
                        <a:gd name="connsiteX2" fmla="*/ 1663699 w 2836680"/>
                        <a:gd name="connsiteY2" fmla="*/ 109345 h 2815223"/>
                        <a:gd name="connsiteX3" fmla="*/ 2568372 w 2836680"/>
                        <a:gd name="connsiteY3" fmla="*/ 240668 h 2815223"/>
                        <a:gd name="connsiteX4" fmla="*/ 2617010 w 2836680"/>
                        <a:gd name="connsiteY4" fmla="*/ 381721 h 2815223"/>
                        <a:gd name="connsiteX5" fmla="*/ 1566422 w 2836680"/>
                        <a:gd name="connsiteY5" fmla="*/ 464405 h 2815223"/>
                        <a:gd name="connsiteX6" fmla="*/ 1148132 w 2836680"/>
                        <a:gd name="connsiteY6" fmla="*/ 415767 h 2815223"/>
                        <a:gd name="connsiteX7" fmla="*/ 418558 w 2836680"/>
                        <a:gd name="connsiteY7" fmla="*/ 1228025 h 2815223"/>
                        <a:gd name="connsiteX8" fmla="*/ 399104 w 2836680"/>
                        <a:gd name="connsiteY8" fmla="*/ 1529583 h 2815223"/>
                        <a:gd name="connsiteX9" fmla="*/ 768755 w 2836680"/>
                        <a:gd name="connsiteY9" fmla="*/ 1918689 h 2815223"/>
                        <a:gd name="connsiteX10" fmla="*/ 934125 w 2836680"/>
                        <a:gd name="connsiteY10" fmla="*/ 2614217 h 2815223"/>
                        <a:gd name="connsiteX11" fmla="*/ 715252 w 2836680"/>
                        <a:gd name="connsiteY11" fmla="*/ 2803907 h 2815223"/>
                        <a:gd name="connsiteX12" fmla="*/ 452606 w 2836680"/>
                        <a:gd name="connsiteY12" fmla="*/ 2045149 h 2815223"/>
                        <a:gd name="connsiteX13" fmla="*/ 58634 w 2836680"/>
                        <a:gd name="connsiteY13" fmla="*/ 1602540 h 2815223"/>
                        <a:gd name="connsiteX14" fmla="*/ 117001 w 2836680"/>
                        <a:gd name="connsiteY14" fmla="*/ 1091839 h 2815223"/>
                        <a:gd name="connsiteX0" fmla="*/ 117001 w 2836680"/>
                        <a:gd name="connsiteY0" fmla="*/ 1091839 h 2815223"/>
                        <a:gd name="connsiteX1" fmla="*/ 1007082 w 2836680"/>
                        <a:gd name="connsiteY1" fmla="*/ 119072 h 2815223"/>
                        <a:gd name="connsiteX2" fmla="*/ 1663699 w 2836680"/>
                        <a:gd name="connsiteY2" fmla="*/ 109345 h 2815223"/>
                        <a:gd name="connsiteX3" fmla="*/ 2568372 w 2836680"/>
                        <a:gd name="connsiteY3" fmla="*/ 240668 h 2815223"/>
                        <a:gd name="connsiteX4" fmla="*/ 2617010 w 2836680"/>
                        <a:gd name="connsiteY4" fmla="*/ 381721 h 2815223"/>
                        <a:gd name="connsiteX5" fmla="*/ 1566422 w 2836680"/>
                        <a:gd name="connsiteY5" fmla="*/ 464405 h 2815223"/>
                        <a:gd name="connsiteX6" fmla="*/ 1148132 w 2836680"/>
                        <a:gd name="connsiteY6" fmla="*/ 415767 h 2815223"/>
                        <a:gd name="connsiteX7" fmla="*/ 418558 w 2836680"/>
                        <a:gd name="connsiteY7" fmla="*/ 1228025 h 2815223"/>
                        <a:gd name="connsiteX8" fmla="*/ 399104 w 2836680"/>
                        <a:gd name="connsiteY8" fmla="*/ 1529583 h 2815223"/>
                        <a:gd name="connsiteX9" fmla="*/ 768755 w 2836680"/>
                        <a:gd name="connsiteY9" fmla="*/ 1918689 h 2815223"/>
                        <a:gd name="connsiteX10" fmla="*/ 934125 w 2836680"/>
                        <a:gd name="connsiteY10" fmla="*/ 2614217 h 2815223"/>
                        <a:gd name="connsiteX11" fmla="*/ 715252 w 2836680"/>
                        <a:gd name="connsiteY11" fmla="*/ 2803907 h 2815223"/>
                        <a:gd name="connsiteX12" fmla="*/ 452606 w 2836680"/>
                        <a:gd name="connsiteY12" fmla="*/ 2045149 h 2815223"/>
                        <a:gd name="connsiteX13" fmla="*/ 58634 w 2836680"/>
                        <a:gd name="connsiteY13" fmla="*/ 1602540 h 2815223"/>
                        <a:gd name="connsiteX14" fmla="*/ 117001 w 2836680"/>
                        <a:gd name="connsiteY14" fmla="*/ 1091839 h 2815223"/>
                        <a:gd name="connsiteX0" fmla="*/ 117001 w 2836680"/>
                        <a:gd name="connsiteY0" fmla="*/ 1091839 h 2815223"/>
                        <a:gd name="connsiteX1" fmla="*/ 1007082 w 2836680"/>
                        <a:gd name="connsiteY1" fmla="*/ 119072 h 2815223"/>
                        <a:gd name="connsiteX2" fmla="*/ 1663699 w 2836680"/>
                        <a:gd name="connsiteY2" fmla="*/ 109345 h 2815223"/>
                        <a:gd name="connsiteX3" fmla="*/ 2568372 w 2836680"/>
                        <a:gd name="connsiteY3" fmla="*/ 240668 h 2815223"/>
                        <a:gd name="connsiteX4" fmla="*/ 2617010 w 2836680"/>
                        <a:gd name="connsiteY4" fmla="*/ 381721 h 2815223"/>
                        <a:gd name="connsiteX5" fmla="*/ 1566422 w 2836680"/>
                        <a:gd name="connsiteY5" fmla="*/ 464405 h 2815223"/>
                        <a:gd name="connsiteX6" fmla="*/ 1148132 w 2836680"/>
                        <a:gd name="connsiteY6" fmla="*/ 415767 h 2815223"/>
                        <a:gd name="connsiteX7" fmla="*/ 418558 w 2836680"/>
                        <a:gd name="connsiteY7" fmla="*/ 1228025 h 2815223"/>
                        <a:gd name="connsiteX8" fmla="*/ 399104 w 2836680"/>
                        <a:gd name="connsiteY8" fmla="*/ 1529583 h 2815223"/>
                        <a:gd name="connsiteX9" fmla="*/ 768755 w 2836680"/>
                        <a:gd name="connsiteY9" fmla="*/ 1918689 h 2815223"/>
                        <a:gd name="connsiteX10" fmla="*/ 934125 w 2836680"/>
                        <a:gd name="connsiteY10" fmla="*/ 2614217 h 2815223"/>
                        <a:gd name="connsiteX11" fmla="*/ 715252 w 2836680"/>
                        <a:gd name="connsiteY11" fmla="*/ 2803907 h 2815223"/>
                        <a:gd name="connsiteX12" fmla="*/ 452606 w 2836680"/>
                        <a:gd name="connsiteY12" fmla="*/ 2045149 h 2815223"/>
                        <a:gd name="connsiteX13" fmla="*/ 58634 w 2836680"/>
                        <a:gd name="connsiteY13" fmla="*/ 1602540 h 2815223"/>
                        <a:gd name="connsiteX14" fmla="*/ 117001 w 2836680"/>
                        <a:gd name="connsiteY14" fmla="*/ 1091839 h 2815223"/>
                        <a:gd name="connsiteX0" fmla="*/ 117001 w 2846845"/>
                        <a:gd name="connsiteY0" fmla="*/ 1091839 h 2815223"/>
                        <a:gd name="connsiteX1" fmla="*/ 1007082 w 2846845"/>
                        <a:gd name="connsiteY1" fmla="*/ 119072 h 2815223"/>
                        <a:gd name="connsiteX2" fmla="*/ 1663699 w 2846845"/>
                        <a:gd name="connsiteY2" fmla="*/ 109345 h 2815223"/>
                        <a:gd name="connsiteX3" fmla="*/ 2568372 w 2846845"/>
                        <a:gd name="connsiteY3" fmla="*/ 240668 h 2815223"/>
                        <a:gd name="connsiteX4" fmla="*/ 2617010 w 2846845"/>
                        <a:gd name="connsiteY4" fmla="*/ 381721 h 2815223"/>
                        <a:gd name="connsiteX5" fmla="*/ 1566422 w 2846845"/>
                        <a:gd name="connsiteY5" fmla="*/ 464405 h 2815223"/>
                        <a:gd name="connsiteX6" fmla="*/ 1148132 w 2846845"/>
                        <a:gd name="connsiteY6" fmla="*/ 415767 h 2815223"/>
                        <a:gd name="connsiteX7" fmla="*/ 418558 w 2846845"/>
                        <a:gd name="connsiteY7" fmla="*/ 1228025 h 2815223"/>
                        <a:gd name="connsiteX8" fmla="*/ 399104 w 2846845"/>
                        <a:gd name="connsiteY8" fmla="*/ 1529583 h 2815223"/>
                        <a:gd name="connsiteX9" fmla="*/ 768755 w 2846845"/>
                        <a:gd name="connsiteY9" fmla="*/ 1918689 h 2815223"/>
                        <a:gd name="connsiteX10" fmla="*/ 934125 w 2846845"/>
                        <a:gd name="connsiteY10" fmla="*/ 2614217 h 2815223"/>
                        <a:gd name="connsiteX11" fmla="*/ 715252 w 2846845"/>
                        <a:gd name="connsiteY11" fmla="*/ 2803907 h 2815223"/>
                        <a:gd name="connsiteX12" fmla="*/ 452606 w 2846845"/>
                        <a:gd name="connsiteY12" fmla="*/ 2045149 h 2815223"/>
                        <a:gd name="connsiteX13" fmla="*/ 58634 w 2846845"/>
                        <a:gd name="connsiteY13" fmla="*/ 1602540 h 2815223"/>
                        <a:gd name="connsiteX14" fmla="*/ 117001 w 2846845"/>
                        <a:gd name="connsiteY14" fmla="*/ 1091839 h 2815223"/>
                        <a:gd name="connsiteX0" fmla="*/ 117001 w 2846845"/>
                        <a:gd name="connsiteY0" fmla="*/ 1091839 h 2815223"/>
                        <a:gd name="connsiteX1" fmla="*/ 1007082 w 2846845"/>
                        <a:gd name="connsiteY1" fmla="*/ 119072 h 2815223"/>
                        <a:gd name="connsiteX2" fmla="*/ 1663699 w 2846845"/>
                        <a:gd name="connsiteY2" fmla="*/ 109345 h 2815223"/>
                        <a:gd name="connsiteX3" fmla="*/ 2568372 w 2846845"/>
                        <a:gd name="connsiteY3" fmla="*/ 240668 h 2815223"/>
                        <a:gd name="connsiteX4" fmla="*/ 2617010 w 2846845"/>
                        <a:gd name="connsiteY4" fmla="*/ 381721 h 2815223"/>
                        <a:gd name="connsiteX5" fmla="*/ 1566422 w 2846845"/>
                        <a:gd name="connsiteY5" fmla="*/ 464405 h 2815223"/>
                        <a:gd name="connsiteX6" fmla="*/ 1148132 w 2846845"/>
                        <a:gd name="connsiteY6" fmla="*/ 415767 h 2815223"/>
                        <a:gd name="connsiteX7" fmla="*/ 418558 w 2846845"/>
                        <a:gd name="connsiteY7" fmla="*/ 1228025 h 2815223"/>
                        <a:gd name="connsiteX8" fmla="*/ 399104 w 2846845"/>
                        <a:gd name="connsiteY8" fmla="*/ 1529583 h 2815223"/>
                        <a:gd name="connsiteX9" fmla="*/ 768755 w 2846845"/>
                        <a:gd name="connsiteY9" fmla="*/ 1918689 h 2815223"/>
                        <a:gd name="connsiteX10" fmla="*/ 934125 w 2846845"/>
                        <a:gd name="connsiteY10" fmla="*/ 2614217 h 2815223"/>
                        <a:gd name="connsiteX11" fmla="*/ 715252 w 2846845"/>
                        <a:gd name="connsiteY11" fmla="*/ 2803907 h 2815223"/>
                        <a:gd name="connsiteX12" fmla="*/ 452606 w 2846845"/>
                        <a:gd name="connsiteY12" fmla="*/ 2045149 h 2815223"/>
                        <a:gd name="connsiteX13" fmla="*/ 58634 w 2846845"/>
                        <a:gd name="connsiteY13" fmla="*/ 1602540 h 2815223"/>
                        <a:gd name="connsiteX14" fmla="*/ 117001 w 2846845"/>
                        <a:gd name="connsiteY14" fmla="*/ 1091839 h 2815223"/>
                        <a:gd name="connsiteX0" fmla="*/ 117001 w 2846845"/>
                        <a:gd name="connsiteY0" fmla="*/ 1091839 h 2815223"/>
                        <a:gd name="connsiteX1" fmla="*/ 1007082 w 2846845"/>
                        <a:gd name="connsiteY1" fmla="*/ 119072 h 2815223"/>
                        <a:gd name="connsiteX2" fmla="*/ 1663699 w 2846845"/>
                        <a:gd name="connsiteY2" fmla="*/ 109345 h 2815223"/>
                        <a:gd name="connsiteX3" fmla="*/ 2568372 w 2846845"/>
                        <a:gd name="connsiteY3" fmla="*/ 240668 h 2815223"/>
                        <a:gd name="connsiteX4" fmla="*/ 2617010 w 2846845"/>
                        <a:gd name="connsiteY4" fmla="*/ 381721 h 2815223"/>
                        <a:gd name="connsiteX5" fmla="*/ 1566422 w 2846845"/>
                        <a:gd name="connsiteY5" fmla="*/ 464405 h 2815223"/>
                        <a:gd name="connsiteX6" fmla="*/ 1148132 w 2846845"/>
                        <a:gd name="connsiteY6" fmla="*/ 415767 h 2815223"/>
                        <a:gd name="connsiteX7" fmla="*/ 418558 w 2846845"/>
                        <a:gd name="connsiteY7" fmla="*/ 1228025 h 2815223"/>
                        <a:gd name="connsiteX8" fmla="*/ 399104 w 2846845"/>
                        <a:gd name="connsiteY8" fmla="*/ 1529583 h 2815223"/>
                        <a:gd name="connsiteX9" fmla="*/ 768755 w 2846845"/>
                        <a:gd name="connsiteY9" fmla="*/ 1918689 h 2815223"/>
                        <a:gd name="connsiteX10" fmla="*/ 934125 w 2846845"/>
                        <a:gd name="connsiteY10" fmla="*/ 2614217 h 2815223"/>
                        <a:gd name="connsiteX11" fmla="*/ 715252 w 2846845"/>
                        <a:gd name="connsiteY11" fmla="*/ 2803907 h 2815223"/>
                        <a:gd name="connsiteX12" fmla="*/ 452606 w 2846845"/>
                        <a:gd name="connsiteY12" fmla="*/ 2045149 h 2815223"/>
                        <a:gd name="connsiteX13" fmla="*/ 58634 w 2846845"/>
                        <a:gd name="connsiteY13" fmla="*/ 1602540 h 2815223"/>
                        <a:gd name="connsiteX14" fmla="*/ 117001 w 2846845"/>
                        <a:gd name="connsiteY14" fmla="*/ 1091839 h 2815223"/>
                        <a:gd name="connsiteX0" fmla="*/ 117001 w 2846845"/>
                        <a:gd name="connsiteY0" fmla="*/ 1099926 h 2823310"/>
                        <a:gd name="connsiteX1" fmla="*/ 1007082 w 2846845"/>
                        <a:gd name="connsiteY1" fmla="*/ 127159 h 2823310"/>
                        <a:gd name="connsiteX2" fmla="*/ 1663699 w 2846845"/>
                        <a:gd name="connsiteY2" fmla="*/ 117432 h 2823310"/>
                        <a:gd name="connsiteX3" fmla="*/ 2568372 w 2846845"/>
                        <a:gd name="connsiteY3" fmla="*/ 248755 h 2823310"/>
                        <a:gd name="connsiteX4" fmla="*/ 2617010 w 2846845"/>
                        <a:gd name="connsiteY4" fmla="*/ 389808 h 2823310"/>
                        <a:gd name="connsiteX5" fmla="*/ 1566422 w 2846845"/>
                        <a:gd name="connsiteY5" fmla="*/ 472492 h 2823310"/>
                        <a:gd name="connsiteX6" fmla="*/ 1148132 w 2846845"/>
                        <a:gd name="connsiteY6" fmla="*/ 423854 h 2823310"/>
                        <a:gd name="connsiteX7" fmla="*/ 418558 w 2846845"/>
                        <a:gd name="connsiteY7" fmla="*/ 1236112 h 2823310"/>
                        <a:gd name="connsiteX8" fmla="*/ 399104 w 2846845"/>
                        <a:gd name="connsiteY8" fmla="*/ 1537670 h 2823310"/>
                        <a:gd name="connsiteX9" fmla="*/ 768755 w 2846845"/>
                        <a:gd name="connsiteY9" fmla="*/ 1926776 h 2823310"/>
                        <a:gd name="connsiteX10" fmla="*/ 934125 w 2846845"/>
                        <a:gd name="connsiteY10" fmla="*/ 2622304 h 2823310"/>
                        <a:gd name="connsiteX11" fmla="*/ 715252 w 2846845"/>
                        <a:gd name="connsiteY11" fmla="*/ 2811994 h 2823310"/>
                        <a:gd name="connsiteX12" fmla="*/ 452606 w 2846845"/>
                        <a:gd name="connsiteY12" fmla="*/ 2053236 h 2823310"/>
                        <a:gd name="connsiteX13" fmla="*/ 58634 w 2846845"/>
                        <a:gd name="connsiteY13" fmla="*/ 1610627 h 2823310"/>
                        <a:gd name="connsiteX14" fmla="*/ 117001 w 2846845"/>
                        <a:gd name="connsiteY14" fmla="*/ 1099926 h 2823310"/>
                        <a:gd name="connsiteX0" fmla="*/ 117001 w 2846845"/>
                        <a:gd name="connsiteY0" fmla="*/ 1095802 h 2819186"/>
                        <a:gd name="connsiteX1" fmla="*/ 1007082 w 2846845"/>
                        <a:gd name="connsiteY1" fmla="*/ 123035 h 2819186"/>
                        <a:gd name="connsiteX2" fmla="*/ 1663699 w 2846845"/>
                        <a:gd name="connsiteY2" fmla="*/ 113308 h 2819186"/>
                        <a:gd name="connsiteX3" fmla="*/ 2568372 w 2846845"/>
                        <a:gd name="connsiteY3" fmla="*/ 244631 h 2819186"/>
                        <a:gd name="connsiteX4" fmla="*/ 2617010 w 2846845"/>
                        <a:gd name="connsiteY4" fmla="*/ 385684 h 2819186"/>
                        <a:gd name="connsiteX5" fmla="*/ 1566422 w 2846845"/>
                        <a:gd name="connsiteY5" fmla="*/ 468368 h 2819186"/>
                        <a:gd name="connsiteX6" fmla="*/ 1148132 w 2846845"/>
                        <a:gd name="connsiteY6" fmla="*/ 419730 h 2819186"/>
                        <a:gd name="connsiteX7" fmla="*/ 418558 w 2846845"/>
                        <a:gd name="connsiteY7" fmla="*/ 1231988 h 2819186"/>
                        <a:gd name="connsiteX8" fmla="*/ 399104 w 2846845"/>
                        <a:gd name="connsiteY8" fmla="*/ 1533546 h 2819186"/>
                        <a:gd name="connsiteX9" fmla="*/ 768755 w 2846845"/>
                        <a:gd name="connsiteY9" fmla="*/ 1922652 h 2819186"/>
                        <a:gd name="connsiteX10" fmla="*/ 934125 w 2846845"/>
                        <a:gd name="connsiteY10" fmla="*/ 2618180 h 2819186"/>
                        <a:gd name="connsiteX11" fmla="*/ 715252 w 2846845"/>
                        <a:gd name="connsiteY11" fmla="*/ 2807870 h 2819186"/>
                        <a:gd name="connsiteX12" fmla="*/ 452606 w 2846845"/>
                        <a:gd name="connsiteY12" fmla="*/ 2049112 h 2819186"/>
                        <a:gd name="connsiteX13" fmla="*/ 58634 w 2846845"/>
                        <a:gd name="connsiteY13" fmla="*/ 1606503 h 2819186"/>
                        <a:gd name="connsiteX14" fmla="*/ 117001 w 2846845"/>
                        <a:gd name="connsiteY14" fmla="*/ 1095802 h 2819186"/>
                        <a:gd name="connsiteX0" fmla="*/ 117001 w 2846845"/>
                        <a:gd name="connsiteY0" fmla="*/ 1083122 h 2806506"/>
                        <a:gd name="connsiteX1" fmla="*/ 1007082 w 2846845"/>
                        <a:gd name="connsiteY1" fmla="*/ 110355 h 2806506"/>
                        <a:gd name="connsiteX2" fmla="*/ 1663699 w 2846845"/>
                        <a:gd name="connsiteY2" fmla="*/ 100628 h 2806506"/>
                        <a:gd name="connsiteX3" fmla="*/ 2568372 w 2846845"/>
                        <a:gd name="connsiteY3" fmla="*/ 231951 h 2806506"/>
                        <a:gd name="connsiteX4" fmla="*/ 2617010 w 2846845"/>
                        <a:gd name="connsiteY4" fmla="*/ 373004 h 2806506"/>
                        <a:gd name="connsiteX5" fmla="*/ 1566422 w 2846845"/>
                        <a:gd name="connsiteY5" fmla="*/ 455688 h 2806506"/>
                        <a:gd name="connsiteX6" fmla="*/ 1148132 w 2846845"/>
                        <a:gd name="connsiteY6" fmla="*/ 407050 h 2806506"/>
                        <a:gd name="connsiteX7" fmla="*/ 418558 w 2846845"/>
                        <a:gd name="connsiteY7" fmla="*/ 1219308 h 2806506"/>
                        <a:gd name="connsiteX8" fmla="*/ 399104 w 2846845"/>
                        <a:gd name="connsiteY8" fmla="*/ 1520866 h 2806506"/>
                        <a:gd name="connsiteX9" fmla="*/ 768755 w 2846845"/>
                        <a:gd name="connsiteY9" fmla="*/ 1909972 h 2806506"/>
                        <a:gd name="connsiteX10" fmla="*/ 934125 w 2846845"/>
                        <a:gd name="connsiteY10" fmla="*/ 2605500 h 2806506"/>
                        <a:gd name="connsiteX11" fmla="*/ 715252 w 2846845"/>
                        <a:gd name="connsiteY11" fmla="*/ 2795190 h 2806506"/>
                        <a:gd name="connsiteX12" fmla="*/ 452606 w 2846845"/>
                        <a:gd name="connsiteY12" fmla="*/ 2036432 h 2806506"/>
                        <a:gd name="connsiteX13" fmla="*/ 58634 w 2846845"/>
                        <a:gd name="connsiteY13" fmla="*/ 1593823 h 2806506"/>
                        <a:gd name="connsiteX14" fmla="*/ 117001 w 2846845"/>
                        <a:gd name="connsiteY14" fmla="*/ 1083122 h 2806506"/>
                        <a:gd name="connsiteX0" fmla="*/ 117001 w 2846845"/>
                        <a:gd name="connsiteY0" fmla="*/ 1083122 h 2806506"/>
                        <a:gd name="connsiteX1" fmla="*/ 1007082 w 2846845"/>
                        <a:gd name="connsiteY1" fmla="*/ 110355 h 2806506"/>
                        <a:gd name="connsiteX2" fmla="*/ 1639380 w 2846845"/>
                        <a:gd name="connsiteY2" fmla="*/ 100628 h 2806506"/>
                        <a:gd name="connsiteX3" fmla="*/ 2568372 w 2846845"/>
                        <a:gd name="connsiteY3" fmla="*/ 231951 h 2806506"/>
                        <a:gd name="connsiteX4" fmla="*/ 2617010 w 2846845"/>
                        <a:gd name="connsiteY4" fmla="*/ 373004 h 2806506"/>
                        <a:gd name="connsiteX5" fmla="*/ 1566422 w 2846845"/>
                        <a:gd name="connsiteY5" fmla="*/ 455688 h 2806506"/>
                        <a:gd name="connsiteX6" fmla="*/ 1148132 w 2846845"/>
                        <a:gd name="connsiteY6" fmla="*/ 407050 h 2806506"/>
                        <a:gd name="connsiteX7" fmla="*/ 418558 w 2846845"/>
                        <a:gd name="connsiteY7" fmla="*/ 1219308 h 2806506"/>
                        <a:gd name="connsiteX8" fmla="*/ 399104 w 2846845"/>
                        <a:gd name="connsiteY8" fmla="*/ 1520866 h 2806506"/>
                        <a:gd name="connsiteX9" fmla="*/ 768755 w 2846845"/>
                        <a:gd name="connsiteY9" fmla="*/ 1909972 h 2806506"/>
                        <a:gd name="connsiteX10" fmla="*/ 934125 w 2846845"/>
                        <a:gd name="connsiteY10" fmla="*/ 2605500 h 2806506"/>
                        <a:gd name="connsiteX11" fmla="*/ 715252 w 2846845"/>
                        <a:gd name="connsiteY11" fmla="*/ 2795190 h 2806506"/>
                        <a:gd name="connsiteX12" fmla="*/ 452606 w 2846845"/>
                        <a:gd name="connsiteY12" fmla="*/ 2036432 h 2806506"/>
                        <a:gd name="connsiteX13" fmla="*/ 58634 w 2846845"/>
                        <a:gd name="connsiteY13" fmla="*/ 1593823 h 2806506"/>
                        <a:gd name="connsiteX14" fmla="*/ 117001 w 2846845"/>
                        <a:gd name="connsiteY14" fmla="*/ 1083122 h 2806506"/>
                        <a:gd name="connsiteX0" fmla="*/ 117001 w 2846845"/>
                        <a:gd name="connsiteY0" fmla="*/ 1083122 h 2806506"/>
                        <a:gd name="connsiteX1" fmla="*/ 1007082 w 2846845"/>
                        <a:gd name="connsiteY1" fmla="*/ 110355 h 2806506"/>
                        <a:gd name="connsiteX2" fmla="*/ 1639380 w 2846845"/>
                        <a:gd name="connsiteY2" fmla="*/ 100628 h 2806506"/>
                        <a:gd name="connsiteX3" fmla="*/ 2568372 w 2846845"/>
                        <a:gd name="connsiteY3" fmla="*/ 231951 h 2806506"/>
                        <a:gd name="connsiteX4" fmla="*/ 2617010 w 2846845"/>
                        <a:gd name="connsiteY4" fmla="*/ 373004 h 2806506"/>
                        <a:gd name="connsiteX5" fmla="*/ 1566422 w 2846845"/>
                        <a:gd name="connsiteY5" fmla="*/ 455688 h 2806506"/>
                        <a:gd name="connsiteX6" fmla="*/ 1148132 w 2846845"/>
                        <a:gd name="connsiteY6" fmla="*/ 407050 h 2806506"/>
                        <a:gd name="connsiteX7" fmla="*/ 418558 w 2846845"/>
                        <a:gd name="connsiteY7" fmla="*/ 1219308 h 2806506"/>
                        <a:gd name="connsiteX8" fmla="*/ 399104 w 2846845"/>
                        <a:gd name="connsiteY8" fmla="*/ 1520866 h 2806506"/>
                        <a:gd name="connsiteX9" fmla="*/ 768755 w 2846845"/>
                        <a:gd name="connsiteY9" fmla="*/ 1909972 h 2806506"/>
                        <a:gd name="connsiteX10" fmla="*/ 934125 w 2846845"/>
                        <a:gd name="connsiteY10" fmla="*/ 2605500 h 2806506"/>
                        <a:gd name="connsiteX11" fmla="*/ 715252 w 2846845"/>
                        <a:gd name="connsiteY11" fmla="*/ 2795190 h 2806506"/>
                        <a:gd name="connsiteX12" fmla="*/ 452606 w 2846845"/>
                        <a:gd name="connsiteY12" fmla="*/ 2036432 h 2806506"/>
                        <a:gd name="connsiteX13" fmla="*/ 58634 w 2846845"/>
                        <a:gd name="connsiteY13" fmla="*/ 1593823 h 2806506"/>
                        <a:gd name="connsiteX14" fmla="*/ 117001 w 2846845"/>
                        <a:gd name="connsiteY14" fmla="*/ 1083122 h 2806506"/>
                        <a:gd name="connsiteX0" fmla="*/ 117001 w 2846845"/>
                        <a:gd name="connsiteY0" fmla="*/ 1088833 h 2812217"/>
                        <a:gd name="connsiteX1" fmla="*/ 1007082 w 2846845"/>
                        <a:gd name="connsiteY1" fmla="*/ 116066 h 2812217"/>
                        <a:gd name="connsiteX2" fmla="*/ 1639380 w 2846845"/>
                        <a:gd name="connsiteY2" fmla="*/ 106339 h 2812217"/>
                        <a:gd name="connsiteX3" fmla="*/ 2568372 w 2846845"/>
                        <a:gd name="connsiteY3" fmla="*/ 237662 h 2812217"/>
                        <a:gd name="connsiteX4" fmla="*/ 2617010 w 2846845"/>
                        <a:gd name="connsiteY4" fmla="*/ 378715 h 2812217"/>
                        <a:gd name="connsiteX5" fmla="*/ 1566422 w 2846845"/>
                        <a:gd name="connsiteY5" fmla="*/ 461399 h 2812217"/>
                        <a:gd name="connsiteX6" fmla="*/ 1148132 w 2846845"/>
                        <a:gd name="connsiteY6" fmla="*/ 412761 h 2812217"/>
                        <a:gd name="connsiteX7" fmla="*/ 418558 w 2846845"/>
                        <a:gd name="connsiteY7" fmla="*/ 1225019 h 2812217"/>
                        <a:gd name="connsiteX8" fmla="*/ 399104 w 2846845"/>
                        <a:gd name="connsiteY8" fmla="*/ 1526577 h 2812217"/>
                        <a:gd name="connsiteX9" fmla="*/ 768755 w 2846845"/>
                        <a:gd name="connsiteY9" fmla="*/ 1915683 h 2812217"/>
                        <a:gd name="connsiteX10" fmla="*/ 934125 w 2846845"/>
                        <a:gd name="connsiteY10" fmla="*/ 2611211 h 2812217"/>
                        <a:gd name="connsiteX11" fmla="*/ 715252 w 2846845"/>
                        <a:gd name="connsiteY11" fmla="*/ 2800901 h 2812217"/>
                        <a:gd name="connsiteX12" fmla="*/ 452606 w 2846845"/>
                        <a:gd name="connsiteY12" fmla="*/ 2042143 h 2812217"/>
                        <a:gd name="connsiteX13" fmla="*/ 58634 w 2846845"/>
                        <a:gd name="connsiteY13" fmla="*/ 1599534 h 2812217"/>
                        <a:gd name="connsiteX14" fmla="*/ 117001 w 2846845"/>
                        <a:gd name="connsiteY14" fmla="*/ 1088833 h 2812217"/>
                        <a:gd name="connsiteX0" fmla="*/ 117001 w 2846845"/>
                        <a:gd name="connsiteY0" fmla="*/ 1088833 h 2812217"/>
                        <a:gd name="connsiteX1" fmla="*/ 1007082 w 2846845"/>
                        <a:gd name="connsiteY1" fmla="*/ 116066 h 2812217"/>
                        <a:gd name="connsiteX2" fmla="*/ 1639380 w 2846845"/>
                        <a:gd name="connsiteY2" fmla="*/ 106339 h 2812217"/>
                        <a:gd name="connsiteX3" fmla="*/ 2568372 w 2846845"/>
                        <a:gd name="connsiteY3" fmla="*/ 237662 h 2812217"/>
                        <a:gd name="connsiteX4" fmla="*/ 2617010 w 2846845"/>
                        <a:gd name="connsiteY4" fmla="*/ 378715 h 2812217"/>
                        <a:gd name="connsiteX5" fmla="*/ 1566422 w 2846845"/>
                        <a:gd name="connsiteY5" fmla="*/ 461399 h 2812217"/>
                        <a:gd name="connsiteX6" fmla="*/ 1148132 w 2846845"/>
                        <a:gd name="connsiteY6" fmla="*/ 412761 h 2812217"/>
                        <a:gd name="connsiteX7" fmla="*/ 418558 w 2846845"/>
                        <a:gd name="connsiteY7" fmla="*/ 1225019 h 2812217"/>
                        <a:gd name="connsiteX8" fmla="*/ 399104 w 2846845"/>
                        <a:gd name="connsiteY8" fmla="*/ 1526577 h 2812217"/>
                        <a:gd name="connsiteX9" fmla="*/ 768755 w 2846845"/>
                        <a:gd name="connsiteY9" fmla="*/ 1915683 h 2812217"/>
                        <a:gd name="connsiteX10" fmla="*/ 934125 w 2846845"/>
                        <a:gd name="connsiteY10" fmla="*/ 2611211 h 2812217"/>
                        <a:gd name="connsiteX11" fmla="*/ 715252 w 2846845"/>
                        <a:gd name="connsiteY11" fmla="*/ 2800901 h 2812217"/>
                        <a:gd name="connsiteX12" fmla="*/ 452606 w 2846845"/>
                        <a:gd name="connsiteY12" fmla="*/ 2042143 h 2812217"/>
                        <a:gd name="connsiteX13" fmla="*/ 58634 w 2846845"/>
                        <a:gd name="connsiteY13" fmla="*/ 1599534 h 2812217"/>
                        <a:gd name="connsiteX14" fmla="*/ 117001 w 2846845"/>
                        <a:gd name="connsiteY14" fmla="*/ 1088833 h 2812217"/>
                        <a:gd name="connsiteX0" fmla="*/ 117001 w 2846845"/>
                        <a:gd name="connsiteY0" fmla="*/ 1088833 h 2812217"/>
                        <a:gd name="connsiteX1" fmla="*/ 1007082 w 2846845"/>
                        <a:gd name="connsiteY1" fmla="*/ 116066 h 2812217"/>
                        <a:gd name="connsiteX2" fmla="*/ 1639380 w 2846845"/>
                        <a:gd name="connsiteY2" fmla="*/ 106339 h 2812217"/>
                        <a:gd name="connsiteX3" fmla="*/ 2568372 w 2846845"/>
                        <a:gd name="connsiteY3" fmla="*/ 237662 h 2812217"/>
                        <a:gd name="connsiteX4" fmla="*/ 2617010 w 2846845"/>
                        <a:gd name="connsiteY4" fmla="*/ 378715 h 2812217"/>
                        <a:gd name="connsiteX5" fmla="*/ 1566422 w 2846845"/>
                        <a:gd name="connsiteY5" fmla="*/ 461399 h 2812217"/>
                        <a:gd name="connsiteX6" fmla="*/ 1148132 w 2846845"/>
                        <a:gd name="connsiteY6" fmla="*/ 412761 h 2812217"/>
                        <a:gd name="connsiteX7" fmla="*/ 418558 w 2846845"/>
                        <a:gd name="connsiteY7" fmla="*/ 1225019 h 2812217"/>
                        <a:gd name="connsiteX8" fmla="*/ 399104 w 2846845"/>
                        <a:gd name="connsiteY8" fmla="*/ 1526577 h 2812217"/>
                        <a:gd name="connsiteX9" fmla="*/ 768755 w 2846845"/>
                        <a:gd name="connsiteY9" fmla="*/ 1915683 h 2812217"/>
                        <a:gd name="connsiteX10" fmla="*/ 827120 w 2846845"/>
                        <a:gd name="connsiteY10" fmla="*/ 2202651 h 2812217"/>
                        <a:gd name="connsiteX11" fmla="*/ 934125 w 2846845"/>
                        <a:gd name="connsiteY11" fmla="*/ 2611211 h 2812217"/>
                        <a:gd name="connsiteX12" fmla="*/ 715252 w 2846845"/>
                        <a:gd name="connsiteY12" fmla="*/ 2800901 h 2812217"/>
                        <a:gd name="connsiteX13" fmla="*/ 452606 w 2846845"/>
                        <a:gd name="connsiteY13" fmla="*/ 2042143 h 2812217"/>
                        <a:gd name="connsiteX14" fmla="*/ 58634 w 2846845"/>
                        <a:gd name="connsiteY14" fmla="*/ 1599534 h 2812217"/>
                        <a:gd name="connsiteX15" fmla="*/ 117001 w 2846845"/>
                        <a:gd name="connsiteY15" fmla="*/ 1088833 h 2812217"/>
                        <a:gd name="connsiteX0" fmla="*/ 117001 w 2846845"/>
                        <a:gd name="connsiteY0" fmla="*/ 1088833 h 2812217"/>
                        <a:gd name="connsiteX1" fmla="*/ 1007082 w 2846845"/>
                        <a:gd name="connsiteY1" fmla="*/ 116066 h 2812217"/>
                        <a:gd name="connsiteX2" fmla="*/ 1639380 w 2846845"/>
                        <a:gd name="connsiteY2" fmla="*/ 106339 h 2812217"/>
                        <a:gd name="connsiteX3" fmla="*/ 2568372 w 2846845"/>
                        <a:gd name="connsiteY3" fmla="*/ 237662 h 2812217"/>
                        <a:gd name="connsiteX4" fmla="*/ 2617010 w 2846845"/>
                        <a:gd name="connsiteY4" fmla="*/ 378715 h 2812217"/>
                        <a:gd name="connsiteX5" fmla="*/ 1566422 w 2846845"/>
                        <a:gd name="connsiteY5" fmla="*/ 461399 h 2812217"/>
                        <a:gd name="connsiteX6" fmla="*/ 1148132 w 2846845"/>
                        <a:gd name="connsiteY6" fmla="*/ 412761 h 2812217"/>
                        <a:gd name="connsiteX7" fmla="*/ 418558 w 2846845"/>
                        <a:gd name="connsiteY7" fmla="*/ 1225019 h 2812217"/>
                        <a:gd name="connsiteX8" fmla="*/ 399104 w 2846845"/>
                        <a:gd name="connsiteY8" fmla="*/ 1526577 h 2812217"/>
                        <a:gd name="connsiteX9" fmla="*/ 690934 w 2846845"/>
                        <a:gd name="connsiteY9" fmla="*/ 1832998 h 2812217"/>
                        <a:gd name="connsiteX10" fmla="*/ 827120 w 2846845"/>
                        <a:gd name="connsiteY10" fmla="*/ 2202651 h 2812217"/>
                        <a:gd name="connsiteX11" fmla="*/ 934125 w 2846845"/>
                        <a:gd name="connsiteY11" fmla="*/ 2611211 h 2812217"/>
                        <a:gd name="connsiteX12" fmla="*/ 715252 w 2846845"/>
                        <a:gd name="connsiteY12" fmla="*/ 2800901 h 2812217"/>
                        <a:gd name="connsiteX13" fmla="*/ 452606 w 2846845"/>
                        <a:gd name="connsiteY13" fmla="*/ 2042143 h 2812217"/>
                        <a:gd name="connsiteX14" fmla="*/ 58634 w 2846845"/>
                        <a:gd name="connsiteY14" fmla="*/ 1599534 h 2812217"/>
                        <a:gd name="connsiteX15" fmla="*/ 117001 w 2846845"/>
                        <a:gd name="connsiteY15" fmla="*/ 1088833 h 2812217"/>
                        <a:gd name="connsiteX0" fmla="*/ 117001 w 2846845"/>
                        <a:gd name="connsiteY0" fmla="*/ 1088833 h 2812217"/>
                        <a:gd name="connsiteX1" fmla="*/ 1007082 w 2846845"/>
                        <a:gd name="connsiteY1" fmla="*/ 116066 h 2812217"/>
                        <a:gd name="connsiteX2" fmla="*/ 1639380 w 2846845"/>
                        <a:gd name="connsiteY2" fmla="*/ 106339 h 2812217"/>
                        <a:gd name="connsiteX3" fmla="*/ 2568372 w 2846845"/>
                        <a:gd name="connsiteY3" fmla="*/ 237662 h 2812217"/>
                        <a:gd name="connsiteX4" fmla="*/ 2617010 w 2846845"/>
                        <a:gd name="connsiteY4" fmla="*/ 378715 h 2812217"/>
                        <a:gd name="connsiteX5" fmla="*/ 1566422 w 2846845"/>
                        <a:gd name="connsiteY5" fmla="*/ 461399 h 2812217"/>
                        <a:gd name="connsiteX6" fmla="*/ 1148132 w 2846845"/>
                        <a:gd name="connsiteY6" fmla="*/ 412761 h 2812217"/>
                        <a:gd name="connsiteX7" fmla="*/ 418558 w 2846845"/>
                        <a:gd name="connsiteY7" fmla="*/ 1225019 h 2812217"/>
                        <a:gd name="connsiteX8" fmla="*/ 399104 w 2846845"/>
                        <a:gd name="connsiteY8" fmla="*/ 1526577 h 2812217"/>
                        <a:gd name="connsiteX9" fmla="*/ 690934 w 2846845"/>
                        <a:gd name="connsiteY9" fmla="*/ 1832998 h 2812217"/>
                        <a:gd name="connsiteX10" fmla="*/ 827120 w 2846845"/>
                        <a:gd name="connsiteY10" fmla="*/ 2202651 h 2812217"/>
                        <a:gd name="connsiteX11" fmla="*/ 934125 w 2846845"/>
                        <a:gd name="connsiteY11" fmla="*/ 2611211 h 2812217"/>
                        <a:gd name="connsiteX12" fmla="*/ 715252 w 2846845"/>
                        <a:gd name="connsiteY12" fmla="*/ 2800901 h 2812217"/>
                        <a:gd name="connsiteX13" fmla="*/ 452606 w 2846845"/>
                        <a:gd name="connsiteY13" fmla="*/ 2042143 h 2812217"/>
                        <a:gd name="connsiteX14" fmla="*/ 58634 w 2846845"/>
                        <a:gd name="connsiteY14" fmla="*/ 1599534 h 2812217"/>
                        <a:gd name="connsiteX15" fmla="*/ 117001 w 2846845"/>
                        <a:gd name="connsiteY15" fmla="*/ 1088833 h 2812217"/>
                        <a:gd name="connsiteX0" fmla="*/ 117001 w 2846845"/>
                        <a:gd name="connsiteY0" fmla="*/ 1088833 h 2812217"/>
                        <a:gd name="connsiteX1" fmla="*/ 1007082 w 2846845"/>
                        <a:gd name="connsiteY1" fmla="*/ 116066 h 2812217"/>
                        <a:gd name="connsiteX2" fmla="*/ 1639380 w 2846845"/>
                        <a:gd name="connsiteY2" fmla="*/ 106339 h 2812217"/>
                        <a:gd name="connsiteX3" fmla="*/ 2568372 w 2846845"/>
                        <a:gd name="connsiteY3" fmla="*/ 237662 h 2812217"/>
                        <a:gd name="connsiteX4" fmla="*/ 2617010 w 2846845"/>
                        <a:gd name="connsiteY4" fmla="*/ 378715 h 2812217"/>
                        <a:gd name="connsiteX5" fmla="*/ 1566422 w 2846845"/>
                        <a:gd name="connsiteY5" fmla="*/ 461399 h 2812217"/>
                        <a:gd name="connsiteX6" fmla="*/ 1148132 w 2846845"/>
                        <a:gd name="connsiteY6" fmla="*/ 412761 h 2812217"/>
                        <a:gd name="connsiteX7" fmla="*/ 418558 w 2846845"/>
                        <a:gd name="connsiteY7" fmla="*/ 1225019 h 2812217"/>
                        <a:gd name="connsiteX8" fmla="*/ 399104 w 2846845"/>
                        <a:gd name="connsiteY8" fmla="*/ 1526577 h 2812217"/>
                        <a:gd name="connsiteX9" fmla="*/ 690934 w 2846845"/>
                        <a:gd name="connsiteY9" fmla="*/ 1832998 h 2812217"/>
                        <a:gd name="connsiteX10" fmla="*/ 827120 w 2846845"/>
                        <a:gd name="connsiteY10" fmla="*/ 2202651 h 2812217"/>
                        <a:gd name="connsiteX11" fmla="*/ 934125 w 2846845"/>
                        <a:gd name="connsiteY11" fmla="*/ 2611211 h 2812217"/>
                        <a:gd name="connsiteX12" fmla="*/ 715252 w 2846845"/>
                        <a:gd name="connsiteY12" fmla="*/ 2800901 h 2812217"/>
                        <a:gd name="connsiteX13" fmla="*/ 452606 w 2846845"/>
                        <a:gd name="connsiteY13" fmla="*/ 2042143 h 2812217"/>
                        <a:gd name="connsiteX14" fmla="*/ 58634 w 2846845"/>
                        <a:gd name="connsiteY14" fmla="*/ 1599534 h 2812217"/>
                        <a:gd name="connsiteX15" fmla="*/ 117001 w 2846845"/>
                        <a:gd name="connsiteY15" fmla="*/ 1088833 h 2812217"/>
                        <a:gd name="connsiteX0" fmla="*/ 117001 w 2846845"/>
                        <a:gd name="connsiteY0" fmla="*/ 1088833 h 2812217"/>
                        <a:gd name="connsiteX1" fmla="*/ 1007082 w 2846845"/>
                        <a:gd name="connsiteY1" fmla="*/ 116066 h 2812217"/>
                        <a:gd name="connsiteX2" fmla="*/ 1639380 w 2846845"/>
                        <a:gd name="connsiteY2" fmla="*/ 106339 h 2812217"/>
                        <a:gd name="connsiteX3" fmla="*/ 2568372 w 2846845"/>
                        <a:gd name="connsiteY3" fmla="*/ 237662 h 2812217"/>
                        <a:gd name="connsiteX4" fmla="*/ 2617010 w 2846845"/>
                        <a:gd name="connsiteY4" fmla="*/ 378715 h 2812217"/>
                        <a:gd name="connsiteX5" fmla="*/ 1566422 w 2846845"/>
                        <a:gd name="connsiteY5" fmla="*/ 461399 h 2812217"/>
                        <a:gd name="connsiteX6" fmla="*/ 1148132 w 2846845"/>
                        <a:gd name="connsiteY6" fmla="*/ 412761 h 2812217"/>
                        <a:gd name="connsiteX7" fmla="*/ 418558 w 2846845"/>
                        <a:gd name="connsiteY7" fmla="*/ 1225019 h 2812217"/>
                        <a:gd name="connsiteX8" fmla="*/ 399104 w 2846845"/>
                        <a:gd name="connsiteY8" fmla="*/ 1526577 h 2812217"/>
                        <a:gd name="connsiteX9" fmla="*/ 690934 w 2846845"/>
                        <a:gd name="connsiteY9" fmla="*/ 1832998 h 2812217"/>
                        <a:gd name="connsiteX10" fmla="*/ 827120 w 2846845"/>
                        <a:gd name="connsiteY10" fmla="*/ 2202651 h 2812217"/>
                        <a:gd name="connsiteX11" fmla="*/ 934125 w 2846845"/>
                        <a:gd name="connsiteY11" fmla="*/ 2611211 h 2812217"/>
                        <a:gd name="connsiteX12" fmla="*/ 715252 w 2846845"/>
                        <a:gd name="connsiteY12" fmla="*/ 2800901 h 2812217"/>
                        <a:gd name="connsiteX13" fmla="*/ 452606 w 2846845"/>
                        <a:gd name="connsiteY13" fmla="*/ 2042143 h 2812217"/>
                        <a:gd name="connsiteX14" fmla="*/ 58634 w 2846845"/>
                        <a:gd name="connsiteY14" fmla="*/ 1599534 h 2812217"/>
                        <a:gd name="connsiteX15" fmla="*/ 117001 w 2846845"/>
                        <a:gd name="connsiteY15" fmla="*/ 1088833 h 2812217"/>
                        <a:gd name="connsiteX0" fmla="*/ 117001 w 2846845"/>
                        <a:gd name="connsiteY0" fmla="*/ 1088833 h 2812217"/>
                        <a:gd name="connsiteX1" fmla="*/ 1007082 w 2846845"/>
                        <a:gd name="connsiteY1" fmla="*/ 116066 h 2812217"/>
                        <a:gd name="connsiteX2" fmla="*/ 1639380 w 2846845"/>
                        <a:gd name="connsiteY2" fmla="*/ 106339 h 2812217"/>
                        <a:gd name="connsiteX3" fmla="*/ 2568372 w 2846845"/>
                        <a:gd name="connsiteY3" fmla="*/ 237662 h 2812217"/>
                        <a:gd name="connsiteX4" fmla="*/ 2617010 w 2846845"/>
                        <a:gd name="connsiteY4" fmla="*/ 378715 h 2812217"/>
                        <a:gd name="connsiteX5" fmla="*/ 1566422 w 2846845"/>
                        <a:gd name="connsiteY5" fmla="*/ 461399 h 2812217"/>
                        <a:gd name="connsiteX6" fmla="*/ 1148132 w 2846845"/>
                        <a:gd name="connsiteY6" fmla="*/ 412761 h 2812217"/>
                        <a:gd name="connsiteX7" fmla="*/ 418558 w 2846845"/>
                        <a:gd name="connsiteY7" fmla="*/ 1225019 h 2812217"/>
                        <a:gd name="connsiteX8" fmla="*/ 399104 w 2846845"/>
                        <a:gd name="connsiteY8" fmla="*/ 1526577 h 2812217"/>
                        <a:gd name="connsiteX9" fmla="*/ 690934 w 2846845"/>
                        <a:gd name="connsiteY9" fmla="*/ 1832998 h 2812217"/>
                        <a:gd name="connsiteX10" fmla="*/ 827120 w 2846845"/>
                        <a:gd name="connsiteY10" fmla="*/ 2202651 h 2812217"/>
                        <a:gd name="connsiteX11" fmla="*/ 934125 w 2846845"/>
                        <a:gd name="connsiteY11" fmla="*/ 2611211 h 2812217"/>
                        <a:gd name="connsiteX12" fmla="*/ 715252 w 2846845"/>
                        <a:gd name="connsiteY12" fmla="*/ 2800901 h 2812217"/>
                        <a:gd name="connsiteX13" fmla="*/ 452606 w 2846845"/>
                        <a:gd name="connsiteY13" fmla="*/ 2042143 h 2812217"/>
                        <a:gd name="connsiteX14" fmla="*/ 58634 w 2846845"/>
                        <a:gd name="connsiteY14" fmla="*/ 1599534 h 2812217"/>
                        <a:gd name="connsiteX15" fmla="*/ 117001 w 2846845"/>
                        <a:gd name="connsiteY15" fmla="*/ 1088833 h 2812217"/>
                        <a:gd name="connsiteX0" fmla="*/ 117001 w 2846845"/>
                        <a:gd name="connsiteY0" fmla="*/ 1088833 h 2812217"/>
                        <a:gd name="connsiteX1" fmla="*/ 1007082 w 2846845"/>
                        <a:gd name="connsiteY1" fmla="*/ 116066 h 2812217"/>
                        <a:gd name="connsiteX2" fmla="*/ 1639380 w 2846845"/>
                        <a:gd name="connsiteY2" fmla="*/ 106339 h 2812217"/>
                        <a:gd name="connsiteX3" fmla="*/ 2568372 w 2846845"/>
                        <a:gd name="connsiteY3" fmla="*/ 237662 h 2812217"/>
                        <a:gd name="connsiteX4" fmla="*/ 2617010 w 2846845"/>
                        <a:gd name="connsiteY4" fmla="*/ 378715 h 2812217"/>
                        <a:gd name="connsiteX5" fmla="*/ 1566422 w 2846845"/>
                        <a:gd name="connsiteY5" fmla="*/ 461399 h 2812217"/>
                        <a:gd name="connsiteX6" fmla="*/ 1148132 w 2846845"/>
                        <a:gd name="connsiteY6" fmla="*/ 412761 h 2812217"/>
                        <a:gd name="connsiteX7" fmla="*/ 418558 w 2846845"/>
                        <a:gd name="connsiteY7" fmla="*/ 1225019 h 2812217"/>
                        <a:gd name="connsiteX8" fmla="*/ 399104 w 2846845"/>
                        <a:gd name="connsiteY8" fmla="*/ 1526577 h 2812217"/>
                        <a:gd name="connsiteX9" fmla="*/ 690934 w 2846845"/>
                        <a:gd name="connsiteY9" fmla="*/ 1832998 h 2812217"/>
                        <a:gd name="connsiteX10" fmla="*/ 827120 w 2846845"/>
                        <a:gd name="connsiteY10" fmla="*/ 2202651 h 2812217"/>
                        <a:gd name="connsiteX11" fmla="*/ 934125 w 2846845"/>
                        <a:gd name="connsiteY11" fmla="*/ 2611211 h 2812217"/>
                        <a:gd name="connsiteX12" fmla="*/ 715252 w 2846845"/>
                        <a:gd name="connsiteY12" fmla="*/ 2800901 h 2812217"/>
                        <a:gd name="connsiteX13" fmla="*/ 452606 w 2846845"/>
                        <a:gd name="connsiteY13" fmla="*/ 2042143 h 2812217"/>
                        <a:gd name="connsiteX14" fmla="*/ 58634 w 2846845"/>
                        <a:gd name="connsiteY14" fmla="*/ 1599534 h 2812217"/>
                        <a:gd name="connsiteX15" fmla="*/ 117001 w 2846845"/>
                        <a:gd name="connsiteY15" fmla="*/ 1088833 h 2812217"/>
                        <a:gd name="connsiteX0" fmla="*/ 117001 w 2846845"/>
                        <a:gd name="connsiteY0" fmla="*/ 1088833 h 2812217"/>
                        <a:gd name="connsiteX1" fmla="*/ 1007082 w 2846845"/>
                        <a:gd name="connsiteY1" fmla="*/ 116066 h 2812217"/>
                        <a:gd name="connsiteX2" fmla="*/ 1639380 w 2846845"/>
                        <a:gd name="connsiteY2" fmla="*/ 106339 h 2812217"/>
                        <a:gd name="connsiteX3" fmla="*/ 2568372 w 2846845"/>
                        <a:gd name="connsiteY3" fmla="*/ 237662 h 2812217"/>
                        <a:gd name="connsiteX4" fmla="*/ 2617010 w 2846845"/>
                        <a:gd name="connsiteY4" fmla="*/ 378715 h 2812217"/>
                        <a:gd name="connsiteX5" fmla="*/ 1566422 w 2846845"/>
                        <a:gd name="connsiteY5" fmla="*/ 461399 h 2812217"/>
                        <a:gd name="connsiteX6" fmla="*/ 1148132 w 2846845"/>
                        <a:gd name="connsiteY6" fmla="*/ 412761 h 2812217"/>
                        <a:gd name="connsiteX7" fmla="*/ 418558 w 2846845"/>
                        <a:gd name="connsiteY7" fmla="*/ 1225019 h 2812217"/>
                        <a:gd name="connsiteX8" fmla="*/ 399104 w 2846845"/>
                        <a:gd name="connsiteY8" fmla="*/ 1526577 h 2812217"/>
                        <a:gd name="connsiteX9" fmla="*/ 690934 w 2846845"/>
                        <a:gd name="connsiteY9" fmla="*/ 1832998 h 2812217"/>
                        <a:gd name="connsiteX10" fmla="*/ 827120 w 2846845"/>
                        <a:gd name="connsiteY10" fmla="*/ 2202651 h 2812217"/>
                        <a:gd name="connsiteX11" fmla="*/ 934125 w 2846845"/>
                        <a:gd name="connsiteY11" fmla="*/ 2611211 h 2812217"/>
                        <a:gd name="connsiteX12" fmla="*/ 715252 w 2846845"/>
                        <a:gd name="connsiteY12" fmla="*/ 2800901 h 2812217"/>
                        <a:gd name="connsiteX13" fmla="*/ 452606 w 2846845"/>
                        <a:gd name="connsiteY13" fmla="*/ 2042143 h 2812217"/>
                        <a:gd name="connsiteX14" fmla="*/ 316418 w 2846845"/>
                        <a:gd name="connsiteY14" fmla="*/ 1891366 h 2812217"/>
                        <a:gd name="connsiteX15" fmla="*/ 58634 w 2846845"/>
                        <a:gd name="connsiteY15" fmla="*/ 1599534 h 2812217"/>
                        <a:gd name="connsiteX16" fmla="*/ 117001 w 2846845"/>
                        <a:gd name="connsiteY16" fmla="*/ 1088833 h 2812217"/>
                        <a:gd name="connsiteX0" fmla="*/ 117001 w 2846845"/>
                        <a:gd name="connsiteY0" fmla="*/ 1088833 h 2812217"/>
                        <a:gd name="connsiteX1" fmla="*/ 1007082 w 2846845"/>
                        <a:gd name="connsiteY1" fmla="*/ 116066 h 2812217"/>
                        <a:gd name="connsiteX2" fmla="*/ 1639380 w 2846845"/>
                        <a:gd name="connsiteY2" fmla="*/ 106339 h 2812217"/>
                        <a:gd name="connsiteX3" fmla="*/ 2568372 w 2846845"/>
                        <a:gd name="connsiteY3" fmla="*/ 237662 h 2812217"/>
                        <a:gd name="connsiteX4" fmla="*/ 2617010 w 2846845"/>
                        <a:gd name="connsiteY4" fmla="*/ 378715 h 2812217"/>
                        <a:gd name="connsiteX5" fmla="*/ 1566422 w 2846845"/>
                        <a:gd name="connsiteY5" fmla="*/ 461399 h 2812217"/>
                        <a:gd name="connsiteX6" fmla="*/ 1148132 w 2846845"/>
                        <a:gd name="connsiteY6" fmla="*/ 412761 h 2812217"/>
                        <a:gd name="connsiteX7" fmla="*/ 418558 w 2846845"/>
                        <a:gd name="connsiteY7" fmla="*/ 1225019 h 2812217"/>
                        <a:gd name="connsiteX8" fmla="*/ 399104 w 2846845"/>
                        <a:gd name="connsiteY8" fmla="*/ 1526577 h 2812217"/>
                        <a:gd name="connsiteX9" fmla="*/ 690934 w 2846845"/>
                        <a:gd name="connsiteY9" fmla="*/ 1832998 h 2812217"/>
                        <a:gd name="connsiteX10" fmla="*/ 827120 w 2846845"/>
                        <a:gd name="connsiteY10" fmla="*/ 2202651 h 2812217"/>
                        <a:gd name="connsiteX11" fmla="*/ 934125 w 2846845"/>
                        <a:gd name="connsiteY11" fmla="*/ 2611211 h 2812217"/>
                        <a:gd name="connsiteX12" fmla="*/ 715252 w 2846845"/>
                        <a:gd name="connsiteY12" fmla="*/ 2800901 h 2812217"/>
                        <a:gd name="connsiteX13" fmla="*/ 520699 w 2846845"/>
                        <a:gd name="connsiteY13" fmla="*/ 2304792 h 2812217"/>
                        <a:gd name="connsiteX14" fmla="*/ 452606 w 2846845"/>
                        <a:gd name="connsiteY14" fmla="*/ 2042143 h 2812217"/>
                        <a:gd name="connsiteX15" fmla="*/ 316418 w 2846845"/>
                        <a:gd name="connsiteY15" fmla="*/ 1891366 h 2812217"/>
                        <a:gd name="connsiteX16" fmla="*/ 58634 w 2846845"/>
                        <a:gd name="connsiteY16" fmla="*/ 1599534 h 2812217"/>
                        <a:gd name="connsiteX17" fmla="*/ 117001 w 2846845"/>
                        <a:gd name="connsiteY17" fmla="*/ 1088833 h 2812217"/>
                        <a:gd name="connsiteX0" fmla="*/ 117001 w 2846845"/>
                        <a:gd name="connsiteY0" fmla="*/ 1088833 h 2812217"/>
                        <a:gd name="connsiteX1" fmla="*/ 1007082 w 2846845"/>
                        <a:gd name="connsiteY1" fmla="*/ 116066 h 2812217"/>
                        <a:gd name="connsiteX2" fmla="*/ 1639380 w 2846845"/>
                        <a:gd name="connsiteY2" fmla="*/ 106339 h 2812217"/>
                        <a:gd name="connsiteX3" fmla="*/ 2568372 w 2846845"/>
                        <a:gd name="connsiteY3" fmla="*/ 237662 h 2812217"/>
                        <a:gd name="connsiteX4" fmla="*/ 2617010 w 2846845"/>
                        <a:gd name="connsiteY4" fmla="*/ 378715 h 2812217"/>
                        <a:gd name="connsiteX5" fmla="*/ 1566422 w 2846845"/>
                        <a:gd name="connsiteY5" fmla="*/ 461399 h 2812217"/>
                        <a:gd name="connsiteX6" fmla="*/ 1148132 w 2846845"/>
                        <a:gd name="connsiteY6" fmla="*/ 412761 h 2812217"/>
                        <a:gd name="connsiteX7" fmla="*/ 418558 w 2846845"/>
                        <a:gd name="connsiteY7" fmla="*/ 1225019 h 2812217"/>
                        <a:gd name="connsiteX8" fmla="*/ 399104 w 2846845"/>
                        <a:gd name="connsiteY8" fmla="*/ 1526577 h 2812217"/>
                        <a:gd name="connsiteX9" fmla="*/ 690934 w 2846845"/>
                        <a:gd name="connsiteY9" fmla="*/ 1832998 h 2812217"/>
                        <a:gd name="connsiteX10" fmla="*/ 827120 w 2846845"/>
                        <a:gd name="connsiteY10" fmla="*/ 2202651 h 2812217"/>
                        <a:gd name="connsiteX11" fmla="*/ 934125 w 2846845"/>
                        <a:gd name="connsiteY11" fmla="*/ 2611211 h 2812217"/>
                        <a:gd name="connsiteX12" fmla="*/ 715252 w 2846845"/>
                        <a:gd name="connsiteY12" fmla="*/ 2800901 h 2812217"/>
                        <a:gd name="connsiteX13" fmla="*/ 520699 w 2846845"/>
                        <a:gd name="connsiteY13" fmla="*/ 2304792 h 2812217"/>
                        <a:gd name="connsiteX14" fmla="*/ 316418 w 2846845"/>
                        <a:gd name="connsiteY14" fmla="*/ 1891366 h 2812217"/>
                        <a:gd name="connsiteX15" fmla="*/ 58634 w 2846845"/>
                        <a:gd name="connsiteY15" fmla="*/ 1599534 h 2812217"/>
                        <a:gd name="connsiteX16" fmla="*/ 117001 w 2846845"/>
                        <a:gd name="connsiteY16" fmla="*/ 1088833 h 2812217"/>
                        <a:gd name="connsiteX0" fmla="*/ 117001 w 2846845"/>
                        <a:gd name="connsiteY0" fmla="*/ 1088833 h 2812217"/>
                        <a:gd name="connsiteX1" fmla="*/ 1007082 w 2846845"/>
                        <a:gd name="connsiteY1" fmla="*/ 116066 h 2812217"/>
                        <a:gd name="connsiteX2" fmla="*/ 1639380 w 2846845"/>
                        <a:gd name="connsiteY2" fmla="*/ 106339 h 2812217"/>
                        <a:gd name="connsiteX3" fmla="*/ 2568372 w 2846845"/>
                        <a:gd name="connsiteY3" fmla="*/ 237662 h 2812217"/>
                        <a:gd name="connsiteX4" fmla="*/ 2617010 w 2846845"/>
                        <a:gd name="connsiteY4" fmla="*/ 378715 h 2812217"/>
                        <a:gd name="connsiteX5" fmla="*/ 1566422 w 2846845"/>
                        <a:gd name="connsiteY5" fmla="*/ 461399 h 2812217"/>
                        <a:gd name="connsiteX6" fmla="*/ 1148132 w 2846845"/>
                        <a:gd name="connsiteY6" fmla="*/ 412761 h 2812217"/>
                        <a:gd name="connsiteX7" fmla="*/ 418558 w 2846845"/>
                        <a:gd name="connsiteY7" fmla="*/ 1225019 h 2812217"/>
                        <a:gd name="connsiteX8" fmla="*/ 399104 w 2846845"/>
                        <a:gd name="connsiteY8" fmla="*/ 1526577 h 2812217"/>
                        <a:gd name="connsiteX9" fmla="*/ 690934 w 2846845"/>
                        <a:gd name="connsiteY9" fmla="*/ 1832998 h 2812217"/>
                        <a:gd name="connsiteX10" fmla="*/ 827120 w 2846845"/>
                        <a:gd name="connsiteY10" fmla="*/ 2202651 h 2812217"/>
                        <a:gd name="connsiteX11" fmla="*/ 934125 w 2846845"/>
                        <a:gd name="connsiteY11" fmla="*/ 2611211 h 2812217"/>
                        <a:gd name="connsiteX12" fmla="*/ 715252 w 2846845"/>
                        <a:gd name="connsiteY12" fmla="*/ 2800901 h 2812217"/>
                        <a:gd name="connsiteX13" fmla="*/ 520699 w 2846845"/>
                        <a:gd name="connsiteY13" fmla="*/ 2304792 h 2812217"/>
                        <a:gd name="connsiteX14" fmla="*/ 316418 w 2846845"/>
                        <a:gd name="connsiteY14" fmla="*/ 1891366 h 2812217"/>
                        <a:gd name="connsiteX15" fmla="*/ 58634 w 2846845"/>
                        <a:gd name="connsiteY15" fmla="*/ 1599534 h 2812217"/>
                        <a:gd name="connsiteX16" fmla="*/ 117001 w 2846845"/>
                        <a:gd name="connsiteY16" fmla="*/ 1088833 h 2812217"/>
                        <a:gd name="connsiteX0" fmla="*/ 117001 w 2846845"/>
                        <a:gd name="connsiteY0" fmla="*/ 1088833 h 2812217"/>
                        <a:gd name="connsiteX1" fmla="*/ 1007082 w 2846845"/>
                        <a:gd name="connsiteY1" fmla="*/ 116066 h 2812217"/>
                        <a:gd name="connsiteX2" fmla="*/ 1639380 w 2846845"/>
                        <a:gd name="connsiteY2" fmla="*/ 106339 h 2812217"/>
                        <a:gd name="connsiteX3" fmla="*/ 2568372 w 2846845"/>
                        <a:gd name="connsiteY3" fmla="*/ 237662 h 2812217"/>
                        <a:gd name="connsiteX4" fmla="*/ 2617010 w 2846845"/>
                        <a:gd name="connsiteY4" fmla="*/ 378715 h 2812217"/>
                        <a:gd name="connsiteX5" fmla="*/ 1566422 w 2846845"/>
                        <a:gd name="connsiteY5" fmla="*/ 461399 h 2812217"/>
                        <a:gd name="connsiteX6" fmla="*/ 1148132 w 2846845"/>
                        <a:gd name="connsiteY6" fmla="*/ 412761 h 2812217"/>
                        <a:gd name="connsiteX7" fmla="*/ 418558 w 2846845"/>
                        <a:gd name="connsiteY7" fmla="*/ 1225019 h 2812217"/>
                        <a:gd name="connsiteX8" fmla="*/ 399104 w 2846845"/>
                        <a:gd name="connsiteY8" fmla="*/ 1526577 h 2812217"/>
                        <a:gd name="connsiteX9" fmla="*/ 690934 w 2846845"/>
                        <a:gd name="connsiteY9" fmla="*/ 1832998 h 2812217"/>
                        <a:gd name="connsiteX10" fmla="*/ 827120 w 2846845"/>
                        <a:gd name="connsiteY10" fmla="*/ 2202651 h 2812217"/>
                        <a:gd name="connsiteX11" fmla="*/ 934125 w 2846845"/>
                        <a:gd name="connsiteY11" fmla="*/ 2611211 h 2812217"/>
                        <a:gd name="connsiteX12" fmla="*/ 715252 w 2846845"/>
                        <a:gd name="connsiteY12" fmla="*/ 2800901 h 2812217"/>
                        <a:gd name="connsiteX13" fmla="*/ 520699 w 2846845"/>
                        <a:gd name="connsiteY13" fmla="*/ 2304792 h 2812217"/>
                        <a:gd name="connsiteX14" fmla="*/ 316418 w 2846845"/>
                        <a:gd name="connsiteY14" fmla="*/ 1891366 h 2812217"/>
                        <a:gd name="connsiteX15" fmla="*/ 58634 w 2846845"/>
                        <a:gd name="connsiteY15" fmla="*/ 1599534 h 2812217"/>
                        <a:gd name="connsiteX16" fmla="*/ 117001 w 2846845"/>
                        <a:gd name="connsiteY16" fmla="*/ 1088833 h 2812217"/>
                        <a:gd name="connsiteX0" fmla="*/ 117001 w 2846845"/>
                        <a:gd name="connsiteY0" fmla="*/ 1088833 h 2812217"/>
                        <a:gd name="connsiteX1" fmla="*/ 1007082 w 2846845"/>
                        <a:gd name="connsiteY1" fmla="*/ 116066 h 2812217"/>
                        <a:gd name="connsiteX2" fmla="*/ 1639380 w 2846845"/>
                        <a:gd name="connsiteY2" fmla="*/ 106339 h 2812217"/>
                        <a:gd name="connsiteX3" fmla="*/ 2568372 w 2846845"/>
                        <a:gd name="connsiteY3" fmla="*/ 237662 h 2812217"/>
                        <a:gd name="connsiteX4" fmla="*/ 2617010 w 2846845"/>
                        <a:gd name="connsiteY4" fmla="*/ 378715 h 2812217"/>
                        <a:gd name="connsiteX5" fmla="*/ 1566422 w 2846845"/>
                        <a:gd name="connsiteY5" fmla="*/ 461399 h 2812217"/>
                        <a:gd name="connsiteX6" fmla="*/ 1148132 w 2846845"/>
                        <a:gd name="connsiteY6" fmla="*/ 412761 h 2812217"/>
                        <a:gd name="connsiteX7" fmla="*/ 418558 w 2846845"/>
                        <a:gd name="connsiteY7" fmla="*/ 1225019 h 2812217"/>
                        <a:gd name="connsiteX8" fmla="*/ 399104 w 2846845"/>
                        <a:gd name="connsiteY8" fmla="*/ 1526577 h 2812217"/>
                        <a:gd name="connsiteX9" fmla="*/ 690934 w 2846845"/>
                        <a:gd name="connsiteY9" fmla="*/ 1832998 h 2812217"/>
                        <a:gd name="connsiteX10" fmla="*/ 827120 w 2846845"/>
                        <a:gd name="connsiteY10" fmla="*/ 2202651 h 2812217"/>
                        <a:gd name="connsiteX11" fmla="*/ 934125 w 2846845"/>
                        <a:gd name="connsiteY11" fmla="*/ 2611211 h 2812217"/>
                        <a:gd name="connsiteX12" fmla="*/ 715252 w 2846845"/>
                        <a:gd name="connsiteY12" fmla="*/ 2800901 h 2812217"/>
                        <a:gd name="connsiteX13" fmla="*/ 520699 w 2846845"/>
                        <a:gd name="connsiteY13" fmla="*/ 2304792 h 2812217"/>
                        <a:gd name="connsiteX14" fmla="*/ 296962 w 2846845"/>
                        <a:gd name="connsiteY14" fmla="*/ 1891366 h 2812217"/>
                        <a:gd name="connsiteX15" fmla="*/ 58634 w 2846845"/>
                        <a:gd name="connsiteY15" fmla="*/ 1599534 h 2812217"/>
                        <a:gd name="connsiteX16" fmla="*/ 117001 w 2846845"/>
                        <a:gd name="connsiteY16" fmla="*/ 1088833 h 2812217"/>
                        <a:gd name="connsiteX0" fmla="*/ 33194 w 2763038"/>
                        <a:gd name="connsiteY0" fmla="*/ 1088833 h 2812217"/>
                        <a:gd name="connsiteX1" fmla="*/ 923275 w 2763038"/>
                        <a:gd name="connsiteY1" fmla="*/ 116066 h 2812217"/>
                        <a:gd name="connsiteX2" fmla="*/ 1555573 w 2763038"/>
                        <a:gd name="connsiteY2" fmla="*/ 106339 h 2812217"/>
                        <a:gd name="connsiteX3" fmla="*/ 2484565 w 2763038"/>
                        <a:gd name="connsiteY3" fmla="*/ 237662 h 2812217"/>
                        <a:gd name="connsiteX4" fmla="*/ 2533203 w 2763038"/>
                        <a:gd name="connsiteY4" fmla="*/ 378715 h 2812217"/>
                        <a:gd name="connsiteX5" fmla="*/ 1482615 w 2763038"/>
                        <a:gd name="connsiteY5" fmla="*/ 461399 h 2812217"/>
                        <a:gd name="connsiteX6" fmla="*/ 1064325 w 2763038"/>
                        <a:gd name="connsiteY6" fmla="*/ 412761 h 2812217"/>
                        <a:gd name="connsiteX7" fmla="*/ 334751 w 2763038"/>
                        <a:gd name="connsiteY7" fmla="*/ 1225019 h 2812217"/>
                        <a:gd name="connsiteX8" fmla="*/ 315297 w 2763038"/>
                        <a:gd name="connsiteY8" fmla="*/ 1526577 h 2812217"/>
                        <a:gd name="connsiteX9" fmla="*/ 607127 w 2763038"/>
                        <a:gd name="connsiteY9" fmla="*/ 1832998 h 2812217"/>
                        <a:gd name="connsiteX10" fmla="*/ 743313 w 2763038"/>
                        <a:gd name="connsiteY10" fmla="*/ 2202651 h 2812217"/>
                        <a:gd name="connsiteX11" fmla="*/ 850318 w 2763038"/>
                        <a:gd name="connsiteY11" fmla="*/ 2611211 h 2812217"/>
                        <a:gd name="connsiteX12" fmla="*/ 631445 w 2763038"/>
                        <a:gd name="connsiteY12" fmla="*/ 2800901 h 2812217"/>
                        <a:gd name="connsiteX13" fmla="*/ 436892 w 2763038"/>
                        <a:gd name="connsiteY13" fmla="*/ 2304792 h 2812217"/>
                        <a:gd name="connsiteX14" fmla="*/ 213155 w 2763038"/>
                        <a:gd name="connsiteY14" fmla="*/ 1891366 h 2812217"/>
                        <a:gd name="connsiteX15" fmla="*/ 33194 w 2763038"/>
                        <a:gd name="connsiteY15" fmla="*/ 1088833 h 2812217"/>
                        <a:gd name="connsiteX0" fmla="*/ 95096 w 2824940"/>
                        <a:gd name="connsiteY0" fmla="*/ 1088833 h 2812217"/>
                        <a:gd name="connsiteX1" fmla="*/ 985177 w 2824940"/>
                        <a:gd name="connsiteY1" fmla="*/ 116066 h 2812217"/>
                        <a:gd name="connsiteX2" fmla="*/ 1617475 w 2824940"/>
                        <a:gd name="connsiteY2" fmla="*/ 106339 h 2812217"/>
                        <a:gd name="connsiteX3" fmla="*/ 2546467 w 2824940"/>
                        <a:gd name="connsiteY3" fmla="*/ 237662 h 2812217"/>
                        <a:gd name="connsiteX4" fmla="*/ 2595105 w 2824940"/>
                        <a:gd name="connsiteY4" fmla="*/ 378715 h 2812217"/>
                        <a:gd name="connsiteX5" fmla="*/ 1544517 w 2824940"/>
                        <a:gd name="connsiteY5" fmla="*/ 461399 h 2812217"/>
                        <a:gd name="connsiteX6" fmla="*/ 1126227 w 2824940"/>
                        <a:gd name="connsiteY6" fmla="*/ 412761 h 2812217"/>
                        <a:gd name="connsiteX7" fmla="*/ 396653 w 2824940"/>
                        <a:gd name="connsiteY7" fmla="*/ 1225019 h 2812217"/>
                        <a:gd name="connsiteX8" fmla="*/ 377199 w 2824940"/>
                        <a:gd name="connsiteY8" fmla="*/ 1526577 h 2812217"/>
                        <a:gd name="connsiteX9" fmla="*/ 669029 w 2824940"/>
                        <a:gd name="connsiteY9" fmla="*/ 1832998 h 2812217"/>
                        <a:gd name="connsiteX10" fmla="*/ 805215 w 2824940"/>
                        <a:gd name="connsiteY10" fmla="*/ 2202651 h 2812217"/>
                        <a:gd name="connsiteX11" fmla="*/ 912220 w 2824940"/>
                        <a:gd name="connsiteY11" fmla="*/ 2611211 h 2812217"/>
                        <a:gd name="connsiteX12" fmla="*/ 693347 w 2824940"/>
                        <a:gd name="connsiteY12" fmla="*/ 2800901 h 2812217"/>
                        <a:gd name="connsiteX13" fmla="*/ 498794 w 2824940"/>
                        <a:gd name="connsiteY13" fmla="*/ 2304792 h 2812217"/>
                        <a:gd name="connsiteX14" fmla="*/ 275057 w 2824940"/>
                        <a:gd name="connsiteY14" fmla="*/ 1891366 h 2812217"/>
                        <a:gd name="connsiteX15" fmla="*/ 95096 w 2824940"/>
                        <a:gd name="connsiteY15" fmla="*/ 1088833 h 2812217"/>
                        <a:gd name="connsiteX0" fmla="*/ 121910 w 2851754"/>
                        <a:gd name="connsiteY0" fmla="*/ 1088833 h 2812217"/>
                        <a:gd name="connsiteX1" fmla="*/ 1011991 w 2851754"/>
                        <a:gd name="connsiteY1" fmla="*/ 116066 h 2812217"/>
                        <a:gd name="connsiteX2" fmla="*/ 1644289 w 2851754"/>
                        <a:gd name="connsiteY2" fmla="*/ 106339 h 2812217"/>
                        <a:gd name="connsiteX3" fmla="*/ 2573281 w 2851754"/>
                        <a:gd name="connsiteY3" fmla="*/ 237662 h 2812217"/>
                        <a:gd name="connsiteX4" fmla="*/ 2621919 w 2851754"/>
                        <a:gd name="connsiteY4" fmla="*/ 378715 h 2812217"/>
                        <a:gd name="connsiteX5" fmla="*/ 1571331 w 2851754"/>
                        <a:gd name="connsiteY5" fmla="*/ 461399 h 2812217"/>
                        <a:gd name="connsiteX6" fmla="*/ 1153041 w 2851754"/>
                        <a:gd name="connsiteY6" fmla="*/ 412761 h 2812217"/>
                        <a:gd name="connsiteX7" fmla="*/ 423467 w 2851754"/>
                        <a:gd name="connsiteY7" fmla="*/ 1225019 h 2812217"/>
                        <a:gd name="connsiteX8" fmla="*/ 404013 w 2851754"/>
                        <a:gd name="connsiteY8" fmla="*/ 1526577 h 2812217"/>
                        <a:gd name="connsiteX9" fmla="*/ 695843 w 2851754"/>
                        <a:gd name="connsiteY9" fmla="*/ 1832998 h 2812217"/>
                        <a:gd name="connsiteX10" fmla="*/ 832029 w 2851754"/>
                        <a:gd name="connsiteY10" fmla="*/ 2202651 h 2812217"/>
                        <a:gd name="connsiteX11" fmla="*/ 939034 w 2851754"/>
                        <a:gd name="connsiteY11" fmla="*/ 2611211 h 2812217"/>
                        <a:gd name="connsiteX12" fmla="*/ 720161 w 2851754"/>
                        <a:gd name="connsiteY12" fmla="*/ 2800901 h 2812217"/>
                        <a:gd name="connsiteX13" fmla="*/ 525608 w 2851754"/>
                        <a:gd name="connsiteY13" fmla="*/ 2304792 h 2812217"/>
                        <a:gd name="connsiteX14" fmla="*/ 243505 w 2851754"/>
                        <a:gd name="connsiteY14" fmla="*/ 1842728 h 2812217"/>
                        <a:gd name="connsiteX15" fmla="*/ 121910 w 2851754"/>
                        <a:gd name="connsiteY15" fmla="*/ 1088833 h 2812217"/>
                        <a:gd name="connsiteX0" fmla="*/ 121910 w 2851754"/>
                        <a:gd name="connsiteY0" fmla="*/ 1088833 h 2812217"/>
                        <a:gd name="connsiteX1" fmla="*/ 1011991 w 2851754"/>
                        <a:gd name="connsiteY1" fmla="*/ 116066 h 2812217"/>
                        <a:gd name="connsiteX2" fmla="*/ 1644289 w 2851754"/>
                        <a:gd name="connsiteY2" fmla="*/ 106339 h 2812217"/>
                        <a:gd name="connsiteX3" fmla="*/ 2573281 w 2851754"/>
                        <a:gd name="connsiteY3" fmla="*/ 237662 h 2812217"/>
                        <a:gd name="connsiteX4" fmla="*/ 2621919 w 2851754"/>
                        <a:gd name="connsiteY4" fmla="*/ 378715 h 2812217"/>
                        <a:gd name="connsiteX5" fmla="*/ 1571331 w 2851754"/>
                        <a:gd name="connsiteY5" fmla="*/ 461399 h 2812217"/>
                        <a:gd name="connsiteX6" fmla="*/ 1153041 w 2851754"/>
                        <a:gd name="connsiteY6" fmla="*/ 412761 h 2812217"/>
                        <a:gd name="connsiteX7" fmla="*/ 423467 w 2851754"/>
                        <a:gd name="connsiteY7" fmla="*/ 1225019 h 2812217"/>
                        <a:gd name="connsiteX8" fmla="*/ 404013 w 2851754"/>
                        <a:gd name="connsiteY8" fmla="*/ 1526577 h 2812217"/>
                        <a:gd name="connsiteX9" fmla="*/ 695843 w 2851754"/>
                        <a:gd name="connsiteY9" fmla="*/ 1832998 h 2812217"/>
                        <a:gd name="connsiteX10" fmla="*/ 832029 w 2851754"/>
                        <a:gd name="connsiteY10" fmla="*/ 2202651 h 2812217"/>
                        <a:gd name="connsiteX11" fmla="*/ 939034 w 2851754"/>
                        <a:gd name="connsiteY11" fmla="*/ 2611211 h 2812217"/>
                        <a:gd name="connsiteX12" fmla="*/ 720161 w 2851754"/>
                        <a:gd name="connsiteY12" fmla="*/ 2800901 h 2812217"/>
                        <a:gd name="connsiteX13" fmla="*/ 525608 w 2851754"/>
                        <a:gd name="connsiteY13" fmla="*/ 2304792 h 2812217"/>
                        <a:gd name="connsiteX14" fmla="*/ 243505 w 2851754"/>
                        <a:gd name="connsiteY14" fmla="*/ 1823273 h 2812217"/>
                        <a:gd name="connsiteX15" fmla="*/ 121910 w 2851754"/>
                        <a:gd name="connsiteY15" fmla="*/ 1088833 h 2812217"/>
                        <a:gd name="connsiteX0" fmla="*/ 98893 w 2828737"/>
                        <a:gd name="connsiteY0" fmla="*/ 1088833 h 2812217"/>
                        <a:gd name="connsiteX1" fmla="*/ 988974 w 2828737"/>
                        <a:gd name="connsiteY1" fmla="*/ 116066 h 2812217"/>
                        <a:gd name="connsiteX2" fmla="*/ 1621272 w 2828737"/>
                        <a:gd name="connsiteY2" fmla="*/ 106339 h 2812217"/>
                        <a:gd name="connsiteX3" fmla="*/ 2550264 w 2828737"/>
                        <a:gd name="connsiteY3" fmla="*/ 237662 h 2812217"/>
                        <a:gd name="connsiteX4" fmla="*/ 2598902 w 2828737"/>
                        <a:gd name="connsiteY4" fmla="*/ 378715 h 2812217"/>
                        <a:gd name="connsiteX5" fmla="*/ 1548314 w 2828737"/>
                        <a:gd name="connsiteY5" fmla="*/ 461399 h 2812217"/>
                        <a:gd name="connsiteX6" fmla="*/ 1130024 w 2828737"/>
                        <a:gd name="connsiteY6" fmla="*/ 412761 h 2812217"/>
                        <a:gd name="connsiteX7" fmla="*/ 400450 w 2828737"/>
                        <a:gd name="connsiteY7" fmla="*/ 1225019 h 2812217"/>
                        <a:gd name="connsiteX8" fmla="*/ 380996 w 2828737"/>
                        <a:gd name="connsiteY8" fmla="*/ 1526577 h 2812217"/>
                        <a:gd name="connsiteX9" fmla="*/ 672826 w 2828737"/>
                        <a:gd name="connsiteY9" fmla="*/ 1832998 h 2812217"/>
                        <a:gd name="connsiteX10" fmla="*/ 809012 w 2828737"/>
                        <a:gd name="connsiteY10" fmla="*/ 2202651 h 2812217"/>
                        <a:gd name="connsiteX11" fmla="*/ 916017 w 2828737"/>
                        <a:gd name="connsiteY11" fmla="*/ 2611211 h 2812217"/>
                        <a:gd name="connsiteX12" fmla="*/ 697144 w 2828737"/>
                        <a:gd name="connsiteY12" fmla="*/ 2800901 h 2812217"/>
                        <a:gd name="connsiteX13" fmla="*/ 502591 w 2828737"/>
                        <a:gd name="connsiteY13" fmla="*/ 2304792 h 2812217"/>
                        <a:gd name="connsiteX14" fmla="*/ 220488 w 2828737"/>
                        <a:gd name="connsiteY14" fmla="*/ 1823273 h 2812217"/>
                        <a:gd name="connsiteX15" fmla="*/ 98893 w 2828737"/>
                        <a:gd name="connsiteY15" fmla="*/ 1088833 h 2812217"/>
                        <a:gd name="connsiteX0" fmla="*/ 98893 w 2828737"/>
                        <a:gd name="connsiteY0" fmla="*/ 1088833 h 2812217"/>
                        <a:gd name="connsiteX1" fmla="*/ 988974 w 2828737"/>
                        <a:gd name="connsiteY1" fmla="*/ 116066 h 2812217"/>
                        <a:gd name="connsiteX2" fmla="*/ 1621272 w 2828737"/>
                        <a:gd name="connsiteY2" fmla="*/ 106339 h 2812217"/>
                        <a:gd name="connsiteX3" fmla="*/ 2550264 w 2828737"/>
                        <a:gd name="connsiteY3" fmla="*/ 237662 h 2812217"/>
                        <a:gd name="connsiteX4" fmla="*/ 2598902 w 2828737"/>
                        <a:gd name="connsiteY4" fmla="*/ 378715 h 2812217"/>
                        <a:gd name="connsiteX5" fmla="*/ 1548314 w 2828737"/>
                        <a:gd name="connsiteY5" fmla="*/ 461399 h 2812217"/>
                        <a:gd name="connsiteX6" fmla="*/ 1130024 w 2828737"/>
                        <a:gd name="connsiteY6" fmla="*/ 412761 h 2812217"/>
                        <a:gd name="connsiteX7" fmla="*/ 400450 w 2828737"/>
                        <a:gd name="connsiteY7" fmla="*/ 1225019 h 2812217"/>
                        <a:gd name="connsiteX8" fmla="*/ 380996 w 2828737"/>
                        <a:gd name="connsiteY8" fmla="*/ 1526577 h 2812217"/>
                        <a:gd name="connsiteX9" fmla="*/ 672826 w 2828737"/>
                        <a:gd name="connsiteY9" fmla="*/ 1832998 h 2812217"/>
                        <a:gd name="connsiteX10" fmla="*/ 809012 w 2828737"/>
                        <a:gd name="connsiteY10" fmla="*/ 2202651 h 2812217"/>
                        <a:gd name="connsiteX11" fmla="*/ 916017 w 2828737"/>
                        <a:gd name="connsiteY11" fmla="*/ 2611211 h 2812217"/>
                        <a:gd name="connsiteX12" fmla="*/ 697144 w 2828737"/>
                        <a:gd name="connsiteY12" fmla="*/ 2800901 h 2812217"/>
                        <a:gd name="connsiteX13" fmla="*/ 502591 w 2828737"/>
                        <a:gd name="connsiteY13" fmla="*/ 2304792 h 2812217"/>
                        <a:gd name="connsiteX14" fmla="*/ 220488 w 2828737"/>
                        <a:gd name="connsiteY14" fmla="*/ 1823273 h 2812217"/>
                        <a:gd name="connsiteX15" fmla="*/ 98893 w 2828737"/>
                        <a:gd name="connsiteY15" fmla="*/ 1088833 h 2812217"/>
                        <a:gd name="connsiteX0" fmla="*/ 98893 w 2828737"/>
                        <a:gd name="connsiteY0" fmla="*/ 1088833 h 2812217"/>
                        <a:gd name="connsiteX1" fmla="*/ 988974 w 2828737"/>
                        <a:gd name="connsiteY1" fmla="*/ 116066 h 2812217"/>
                        <a:gd name="connsiteX2" fmla="*/ 1621272 w 2828737"/>
                        <a:gd name="connsiteY2" fmla="*/ 106339 h 2812217"/>
                        <a:gd name="connsiteX3" fmla="*/ 2550264 w 2828737"/>
                        <a:gd name="connsiteY3" fmla="*/ 237662 h 2812217"/>
                        <a:gd name="connsiteX4" fmla="*/ 2598902 w 2828737"/>
                        <a:gd name="connsiteY4" fmla="*/ 378715 h 2812217"/>
                        <a:gd name="connsiteX5" fmla="*/ 1548314 w 2828737"/>
                        <a:gd name="connsiteY5" fmla="*/ 461399 h 2812217"/>
                        <a:gd name="connsiteX6" fmla="*/ 1130024 w 2828737"/>
                        <a:gd name="connsiteY6" fmla="*/ 412761 h 2812217"/>
                        <a:gd name="connsiteX7" fmla="*/ 400450 w 2828737"/>
                        <a:gd name="connsiteY7" fmla="*/ 1225019 h 2812217"/>
                        <a:gd name="connsiteX8" fmla="*/ 380996 w 2828737"/>
                        <a:gd name="connsiteY8" fmla="*/ 1526577 h 2812217"/>
                        <a:gd name="connsiteX9" fmla="*/ 672826 w 2828737"/>
                        <a:gd name="connsiteY9" fmla="*/ 1832998 h 2812217"/>
                        <a:gd name="connsiteX10" fmla="*/ 809012 w 2828737"/>
                        <a:gd name="connsiteY10" fmla="*/ 2202651 h 2812217"/>
                        <a:gd name="connsiteX11" fmla="*/ 916017 w 2828737"/>
                        <a:gd name="connsiteY11" fmla="*/ 2611211 h 2812217"/>
                        <a:gd name="connsiteX12" fmla="*/ 697144 w 2828737"/>
                        <a:gd name="connsiteY12" fmla="*/ 2800901 h 2812217"/>
                        <a:gd name="connsiteX13" fmla="*/ 502591 w 2828737"/>
                        <a:gd name="connsiteY13" fmla="*/ 2304792 h 2812217"/>
                        <a:gd name="connsiteX14" fmla="*/ 220488 w 2828737"/>
                        <a:gd name="connsiteY14" fmla="*/ 1823273 h 2812217"/>
                        <a:gd name="connsiteX15" fmla="*/ 98893 w 2828737"/>
                        <a:gd name="connsiteY15" fmla="*/ 1088833 h 2812217"/>
                        <a:gd name="connsiteX0" fmla="*/ 98893 w 2828737"/>
                        <a:gd name="connsiteY0" fmla="*/ 1088833 h 2812217"/>
                        <a:gd name="connsiteX1" fmla="*/ 988974 w 2828737"/>
                        <a:gd name="connsiteY1" fmla="*/ 116066 h 2812217"/>
                        <a:gd name="connsiteX2" fmla="*/ 1621272 w 2828737"/>
                        <a:gd name="connsiteY2" fmla="*/ 106339 h 2812217"/>
                        <a:gd name="connsiteX3" fmla="*/ 2550264 w 2828737"/>
                        <a:gd name="connsiteY3" fmla="*/ 237662 h 2812217"/>
                        <a:gd name="connsiteX4" fmla="*/ 2598902 w 2828737"/>
                        <a:gd name="connsiteY4" fmla="*/ 378715 h 2812217"/>
                        <a:gd name="connsiteX5" fmla="*/ 1548314 w 2828737"/>
                        <a:gd name="connsiteY5" fmla="*/ 461399 h 2812217"/>
                        <a:gd name="connsiteX6" fmla="*/ 1130024 w 2828737"/>
                        <a:gd name="connsiteY6" fmla="*/ 412761 h 2812217"/>
                        <a:gd name="connsiteX7" fmla="*/ 400450 w 2828737"/>
                        <a:gd name="connsiteY7" fmla="*/ 1225019 h 2812217"/>
                        <a:gd name="connsiteX8" fmla="*/ 380996 w 2828737"/>
                        <a:gd name="connsiteY8" fmla="*/ 1526577 h 2812217"/>
                        <a:gd name="connsiteX9" fmla="*/ 672826 w 2828737"/>
                        <a:gd name="connsiteY9" fmla="*/ 1832998 h 2812217"/>
                        <a:gd name="connsiteX10" fmla="*/ 809012 w 2828737"/>
                        <a:gd name="connsiteY10" fmla="*/ 2202651 h 2812217"/>
                        <a:gd name="connsiteX11" fmla="*/ 916017 w 2828737"/>
                        <a:gd name="connsiteY11" fmla="*/ 2611211 h 2812217"/>
                        <a:gd name="connsiteX12" fmla="*/ 697144 w 2828737"/>
                        <a:gd name="connsiteY12" fmla="*/ 2800901 h 2812217"/>
                        <a:gd name="connsiteX13" fmla="*/ 502591 w 2828737"/>
                        <a:gd name="connsiteY13" fmla="*/ 2304792 h 2812217"/>
                        <a:gd name="connsiteX14" fmla="*/ 220488 w 2828737"/>
                        <a:gd name="connsiteY14" fmla="*/ 1823273 h 2812217"/>
                        <a:gd name="connsiteX15" fmla="*/ 98893 w 2828737"/>
                        <a:gd name="connsiteY15" fmla="*/ 1088833 h 28122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828737" h="2812217">
                          <a:moveTo>
                            <a:pt x="98893" y="1088833"/>
                          </a:moveTo>
                          <a:lnTo>
                            <a:pt x="988974" y="116066"/>
                          </a:lnTo>
                          <a:cubicBezTo>
                            <a:pt x="1237028" y="-91457"/>
                            <a:pt x="1475359" y="26896"/>
                            <a:pt x="1621272" y="106339"/>
                          </a:cubicBezTo>
                          <a:cubicBezTo>
                            <a:pt x="1810961" y="223070"/>
                            <a:pt x="1859599" y="480854"/>
                            <a:pt x="2550264" y="237662"/>
                          </a:cubicBezTo>
                          <a:cubicBezTo>
                            <a:pt x="3031783" y="163893"/>
                            <a:pt x="2780485" y="263604"/>
                            <a:pt x="2598902" y="378715"/>
                          </a:cubicBezTo>
                          <a:cubicBezTo>
                            <a:pt x="2388135" y="493827"/>
                            <a:pt x="2276268" y="900764"/>
                            <a:pt x="1548314" y="461399"/>
                          </a:cubicBezTo>
                          <a:cubicBezTo>
                            <a:pt x="1345654" y="231178"/>
                            <a:pt x="1191633" y="331698"/>
                            <a:pt x="1130024" y="412761"/>
                          </a:cubicBezTo>
                          <a:lnTo>
                            <a:pt x="400450" y="1225019"/>
                          </a:lnTo>
                          <a:cubicBezTo>
                            <a:pt x="269938" y="1340129"/>
                            <a:pt x="328305" y="1447946"/>
                            <a:pt x="380996" y="1526577"/>
                          </a:cubicBezTo>
                          <a:cubicBezTo>
                            <a:pt x="462061" y="1650605"/>
                            <a:pt x="544746" y="1661953"/>
                            <a:pt x="672826" y="1832998"/>
                          </a:cubicBezTo>
                          <a:cubicBezTo>
                            <a:pt x="812256" y="1950541"/>
                            <a:pt x="781450" y="2086730"/>
                            <a:pt x="809012" y="2202651"/>
                          </a:cubicBezTo>
                          <a:cubicBezTo>
                            <a:pt x="831709" y="2401257"/>
                            <a:pt x="895751" y="2530959"/>
                            <a:pt x="916017" y="2611211"/>
                          </a:cubicBezTo>
                          <a:cubicBezTo>
                            <a:pt x="821171" y="2696329"/>
                            <a:pt x="678499" y="2856024"/>
                            <a:pt x="697144" y="2800901"/>
                          </a:cubicBezTo>
                          <a:cubicBezTo>
                            <a:pt x="628240" y="2749831"/>
                            <a:pt x="554471" y="2548794"/>
                            <a:pt x="502591" y="2304792"/>
                          </a:cubicBezTo>
                          <a:cubicBezTo>
                            <a:pt x="513940" y="1968378"/>
                            <a:pt x="326682" y="1955407"/>
                            <a:pt x="220488" y="1823273"/>
                          </a:cubicBezTo>
                          <a:cubicBezTo>
                            <a:pt x="-85124" y="1523337"/>
                            <a:pt x="-19460" y="1384716"/>
                            <a:pt x="98893" y="1088833"/>
                          </a:cubicBezTo>
                          <a:close/>
                        </a:path>
                      </a:pathLst>
                    </a:cu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2" name="Freeform 131"/>
                    <p:cNvSpPr/>
                    <p:nvPr/>
                  </p:nvSpPr>
                  <p:spPr>
                    <a:xfrm rot="13561719">
                      <a:off x="7454225" y="1952597"/>
                      <a:ext cx="413362" cy="187108"/>
                    </a:xfrm>
                    <a:custGeom>
                      <a:avLst/>
                      <a:gdLst>
                        <a:gd name="connsiteX0" fmla="*/ 2919340 w 3034342"/>
                        <a:gd name="connsiteY0" fmla="*/ 983691 h 1373490"/>
                        <a:gd name="connsiteX1" fmla="*/ 2641702 w 3034342"/>
                        <a:gd name="connsiteY1" fmla="*/ 1098692 h 1373490"/>
                        <a:gd name="connsiteX2" fmla="*/ 2641703 w 3034342"/>
                        <a:gd name="connsiteY2" fmla="*/ 1098691 h 1373490"/>
                        <a:gd name="connsiteX3" fmla="*/ 2279920 w 3034342"/>
                        <a:gd name="connsiteY3" fmla="*/ 858885 h 1373490"/>
                        <a:gd name="connsiteX4" fmla="*/ 2265342 w 3034342"/>
                        <a:gd name="connsiteY4" fmla="*/ 811923 h 1373490"/>
                        <a:gd name="connsiteX5" fmla="*/ 2261956 w 3034342"/>
                        <a:gd name="connsiteY5" fmla="*/ 822831 h 1373490"/>
                        <a:gd name="connsiteX6" fmla="*/ 2174458 w 3034342"/>
                        <a:gd name="connsiteY6" fmla="*/ 952607 h 1373490"/>
                        <a:gd name="connsiteX7" fmla="*/ 1885762 w 3034342"/>
                        <a:gd name="connsiteY7" fmla="*/ 1072190 h 1373490"/>
                        <a:gd name="connsiteX8" fmla="*/ 1885762 w 3034342"/>
                        <a:gd name="connsiteY8" fmla="*/ 1072189 h 1373490"/>
                        <a:gd name="connsiteX9" fmla="*/ 1547211 w 3034342"/>
                        <a:gd name="connsiteY9" fmla="*/ 892182 h 1373490"/>
                        <a:gd name="connsiteX10" fmla="*/ 1543596 w 3034342"/>
                        <a:gd name="connsiteY10" fmla="*/ 885521 h 1373490"/>
                        <a:gd name="connsiteX11" fmla="*/ 1540499 w 3034342"/>
                        <a:gd name="connsiteY11" fmla="*/ 916235 h 1373490"/>
                        <a:gd name="connsiteX12" fmla="*/ 1433405 w 3034342"/>
                        <a:gd name="connsiteY12" fmla="*/ 1114872 h 1373490"/>
                        <a:gd name="connsiteX13" fmla="*/ 1155585 w 3034342"/>
                        <a:gd name="connsiteY13" fmla="*/ 1229949 h 1373490"/>
                        <a:gd name="connsiteX14" fmla="*/ 1114820 w 3034342"/>
                        <a:gd name="connsiteY14" fmla="*/ 1229949 h 1373490"/>
                        <a:gd name="connsiteX15" fmla="*/ 789023 w 3034342"/>
                        <a:gd name="connsiteY15" fmla="*/ 1056724 h 1373490"/>
                        <a:gd name="connsiteX16" fmla="*/ 787530 w 3034342"/>
                        <a:gd name="connsiteY16" fmla="*/ 1053973 h 1373490"/>
                        <a:gd name="connsiteX17" fmla="*/ 768370 w 3034342"/>
                        <a:gd name="connsiteY17" fmla="*/ 1118431 h 1373490"/>
                        <a:gd name="connsiteX18" fmla="*/ 399898 w 3034342"/>
                        <a:gd name="connsiteY18" fmla="*/ 1373490 h 1373490"/>
                        <a:gd name="connsiteX19" fmla="*/ 0 w 3034342"/>
                        <a:gd name="connsiteY19" fmla="*/ 955877 h 1373490"/>
                        <a:gd name="connsiteX20" fmla="*/ 399898 w 3034342"/>
                        <a:gd name="connsiteY20" fmla="*/ 538264 h 1373490"/>
                        <a:gd name="connsiteX21" fmla="*/ 682669 w 3034342"/>
                        <a:gd name="connsiteY21" fmla="*/ 660580 h 1373490"/>
                        <a:gd name="connsiteX22" fmla="*/ 721923 w 3034342"/>
                        <a:gd name="connsiteY22" fmla="*/ 710264 h 1373490"/>
                        <a:gd name="connsiteX23" fmla="*/ 721923 w 3034342"/>
                        <a:gd name="connsiteY23" fmla="*/ 662287 h 1373490"/>
                        <a:gd name="connsiteX24" fmla="*/ 1114820 w 3034342"/>
                        <a:gd name="connsiteY24" fmla="*/ 269390 h 1373490"/>
                        <a:gd name="connsiteX25" fmla="*/ 1155585 w 3034342"/>
                        <a:gd name="connsiteY25" fmla="*/ 269390 h 1373490"/>
                        <a:gd name="connsiteX26" fmla="*/ 1433405 w 3034342"/>
                        <a:gd name="connsiteY26" fmla="*/ 384467 h 1373490"/>
                        <a:gd name="connsiteX27" fmla="*/ 1477483 w 3034342"/>
                        <a:gd name="connsiteY27" fmla="*/ 437891 h 1373490"/>
                        <a:gd name="connsiteX28" fmla="*/ 1477483 w 3034342"/>
                        <a:gd name="connsiteY28" fmla="*/ 408279 h 1373490"/>
                        <a:gd name="connsiteX29" fmla="*/ 1885762 w 3034342"/>
                        <a:gd name="connsiteY29" fmla="*/ 0 h 1373490"/>
                        <a:gd name="connsiteX30" fmla="*/ 2285747 w 3034342"/>
                        <a:gd name="connsiteY30" fmla="*/ 325996 h 1373490"/>
                        <a:gd name="connsiteX31" fmla="*/ 2290609 w 3034342"/>
                        <a:gd name="connsiteY31" fmla="*/ 374229 h 1373490"/>
                        <a:gd name="connsiteX32" fmla="*/ 2316121 w 3034342"/>
                        <a:gd name="connsiteY32" fmla="*/ 327227 h 1373490"/>
                        <a:gd name="connsiteX33" fmla="*/ 2641703 w 3034342"/>
                        <a:gd name="connsiteY33" fmla="*/ 154117 h 1373490"/>
                        <a:gd name="connsiteX34" fmla="*/ 3034342 w 3034342"/>
                        <a:gd name="connsiteY34" fmla="*/ 546756 h 1373490"/>
                        <a:gd name="connsiteX35" fmla="*/ 3034341 w 3034342"/>
                        <a:gd name="connsiteY35" fmla="*/ 706053 h 1373490"/>
                        <a:gd name="connsiteX36" fmla="*/ 2919340 w 3034342"/>
                        <a:gd name="connsiteY36" fmla="*/ 983691 h 13734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3034342" h="1373490">
                          <a:moveTo>
                            <a:pt x="2919340" y="983691"/>
                          </a:moveTo>
                          <a:cubicBezTo>
                            <a:pt x="2848286" y="1054744"/>
                            <a:pt x="2750127" y="1098692"/>
                            <a:pt x="2641702" y="1098692"/>
                          </a:cubicBezTo>
                          <a:lnTo>
                            <a:pt x="2641703" y="1098691"/>
                          </a:lnTo>
                          <a:cubicBezTo>
                            <a:pt x="2479067" y="1098691"/>
                            <a:pt x="2339525" y="999809"/>
                            <a:pt x="2279920" y="858885"/>
                          </a:cubicBezTo>
                          <a:lnTo>
                            <a:pt x="2265342" y="811923"/>
                          </a:lnTo>
                          <a:lnTo>
                            <a:pt x="2261956" y="822831"/>
                          </a:lnTo>
                          <a:cubicBezTo>
                            <a:pt x="2241296" y="871677"/>
                            <a:pt x="2211400" y="915665"/>
                            <a:pt x="2174458" y="952607"/>
                          </a:cubicBezTo>
                          <a:cubicBezTo>
                            <a:pt x="2100574" y="1026491"/>
                            <a:pt x="1998504" y="1072190"/>
                            <a:pt x="1885762" y="1072190"/>
                          </a:cubicBezTo>
                          <a:lnTo>
                            <a:pt x="1885762" y="1072189"/>
                          </a:lnTo>
                          <a:cubicBezTo>
                            <a:pt x="1744834" y="1072189"/>
                            <a:pt x="1620582" y="1000785"/>
                            <a:pt x="1547211" y="892182"/>
                          </a:cubicBezTo>
                          <a:lnTo>
                            <a:pt x="1543596" y="885521"/>
                          </a:lnTo>
                          <a:lnTo>
                            <a:pt x="1540499" y="916235"/>
                          </a:lnTo>
                          <a:cubicBezTo>
                            <a:pt x="1524798" y="992965"/>
                            <a:pt x="1486730" y="1061547"/>
                            <a:pt x="1433405" y="1114872"/>
                          </a:cubicBezTo>
                          <a:cubicBezTo>
                            <a:pt x="1362305" y="1185973"/>
                            <a:pt x="1264080" y="1229949"/>
                            <a:pt x="1155585" y="1229949"/>
                          </a:cubicBezTo>
                          <a:lnTo>
                            <a:pt x="1114820" y="1229949"/>
                          </a:lnTo>
                          <a:cubicBezTo>
                            <a:pt x="979200" y="1229949"/>
                            <a:pt x="859630" y="1161236"/>
                            <a:pt x="789023" y="1056724"/>
                          </a:cubicBezTo>
                          <a:lnTo>
                            <a:pt x="787530" y="1053973"/>
                          </a:lnTo>
                          <a:lnTo>
                            <a:pt x="768370" y="1118431"/>
                          </a:lnTo>
                          <a:cubicBezTo>
                            <a:pt x="707662" y="1268318"/>
                            <a:pt x="565541" y="1373490"/>
                            <a:pt x="399898" y="1373490"/>
                          </a:cubicBezTo>
                          <a:cubicBezTo>
                            <a:pt x="179040" y="1373490"/>
                            <a:pt x="0" y="1186518"/>
                            <a:pt x="0" y="955877"/>
                          </a:cubicBezTo>
                          <a:cubicBezTo>
                            <a:pt x="0" y="725236"/>
                            <a:pt x="179040" y="538264"/>
                            <a:pt x="399898" y="538264"/>
                          </a:cubicBezTo>
                          <a:cubicBezTo>
                            <a:pt x="510327" y="538264"/>
                            <a:pt x="610301" y="585007"/>
                            <a:pt x="682669" y="660580"/>
                          </a:cubicBezTo>
                          <a:lnTo>
                            <a:pt x="721923" y="710264"/>
                          </a:lnTo>
                          <a:lnTo>
                            <a:pt x="721923" y="662287"/>
                          </a:lnTo>
                          <a:cubicBezTo>
                            <a:pt x="721923" y="445296"/>
                            <a:pt x="897829" y="269390"/>
                            <a:pt x="1114820" y="269390"/>
                          </a:cubicBezTo>
                          <a:lnTo>
                            <a:pt x="1155585" y="269390"/>
                          </a:lnTo>
                          <a:cubicBezTo>
                            <a:pt x="1264080" y="269390"/>
                            <a:pt x="1362304" y="313367"/>
                            <a:pt x="1433405" y="384467"/>
                          </a:cubicBezTo>
                          <a:lnTo>
                            <a:pt x="1477483" y="437891"/>
                          </a:lnTo>
                          <a:lnTo>
                            <a:pt x="1477483" y="408279"/>
                          </a:lnTo>
                          <a:cubicBezTo>
                            <a:pt x="1477483" y="182793"/>
                            <a:pt x="1660277" y="0"/>
                            <a:pt x="1885762" y="0"/>
                          </a:cubicBezTo>
                          <a:cubicBezTo>
                            <a:pt x="2083063" y="0"/>
                            <a:pt x="2247676" y="139951"/>
                            <a:pt x="2285747" y="325996"/>
                          </a:cubicBezTo>
                          <a:lnTo>
                            <a:pt x="2290609" y="374229"/>
                          </a:lnTo>
                          <a:lnTo>
                            <a:pt x="2316121" y="327227"/>
                          </a:lnTo>
                          <a:cubicBezTo>
                            <a:pt x="2386681" y="222784"/>
                            <a:pt x="2506173" y="154117"/>
                            <a:pt x="2641703" y="154117"/>
                          </a:cubicBezTo>
                          <a:cubicBezTo>
                            <a:pt x="2858552" y="154117"/>
                            <a:pt x="3034342" y="329907"/>
                            <a:pt x="3034342" y="546756"/>
                          </a:cubicBezTo>
                          <a:cubicBezTo>
                            <a:pt x="3034342" y="599855"/>
                            <a:pt x="3034341" y="652954"/>
                            <a:pt x="3034341" y="706053"/>
                          </a:cubicBezTo>
                          <a:cubicBezTo>
                            <a:pt x="3034341" y="814477"/>
                            <a:pt x="2990394" y="912637"/>
                            <a:pt x="2919340" y="983691"/>
                          </a:cubicBezTo>
                          <a:close/>
                        </a:path>
                      </a:pathLst>
                    </a:cu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3" name="Rectangle 4"/>
                    <p:cNvSpPr/>
                    <p:nvPr/>
                  </p:nvSpPr>
                  <p:spPr>
                    <a:xfrm>
                      <a:off x="7864523" y="1704584"/>
                      <a:ext cx="302420" cy="494281"/>
                    </a:xfrm>
                    <a:custGeom>
                      <a:avLst/>
                      <a:gdLst>
                        <a:gd name="connsiteX0" fmla="*/ 0 w 1431890"/>
                        <a:gd name="connsiteY0" fmla="*/ 0 h 2160396"/>
                        <a:gd name="connsiteX1" fmla="*/ 1431890 w 1431890"/>
                        <a:gd name="connsiteY1" fmla="*/ 0 h 2160396"/>
                        <a:gd name="connsiteX2" fmla="*/ 1431890 w 1431890"/>
                        <a:gd name="connsiteY2" fmla="*/ 2160396 h 2160396"/>
                        <a:gd name="connsiteX3" fmla="*/ 0 w 1431890"/>
                        <a:gd name="connsiteY3" fmla="*/ 2160396 h 2160396"/>
                        <a:gd name="connsiteX4" fmla="*/ 0 w 1431890"/>
                        <a:gd name="connsiteY4" fmla="*/ 0 h 2160396"/>
                        <a:gd name="connsiteX0" fmla="*/ 266282 w 1698172"/>
                        <a:gd name="connsiteY0" fmla="*/ 0 h 2356338"/>
                        <a:gd name="connsiteX1" fmla="*/ 1698172 w 1698172"/>
                        <a:gd name="connsiteY1" fmla="*/ 0 h 2356338"/>
                        <a:gd name="connsiteX2" fmla="*/ 1698172 w 1698172"/>
                        <a:gd name="connsiteY2" fmla="*/ 2160396 h 2356338"/>
                        <a:gd name="connsiteX3" fmla="*/ 0 w 1698172"/>
                        <a:gd name="connsiteY3" fmla="*/ 2356338 h 2356338"/>
                        <a:gd name="connsiteX4" fmla="*/ 266282 w 1698172"/>
                        <a:gd name="connsiteY4" fmla="*/ 0 h 2356338"/>
                        <a:gd name="connsiteX0" fmla="*/ 266282 w 1698172"/>
                        <a:gd name="connsiteY0" fmla="*/ 0 h 2356338"/>
                        <a:gd name="connsiteX1" fmla="*/ 1698172 w 1698172"/>
                        <a:gd name="connsiteY1" fmla="*/ 0 h 2356338"/>
                        <a:gd name="connsiteX2" fmla="*/ 839038 w 1698172"/>
                        <a:gd name="connsiteY2" fmla="*/ 2105130 h 2356338"/>
                        <a:gd name="connsiteX3" fmla="*/ 0 w 1698172"/>
                        <a:gd name="connsiteY3" fmla="*/ 2356338 h 2356338"/>
                        <a:gd name="connsiteX4" fmla="*/ 266282 w 1698172"/>
                        <a:gd name="connsiteY4" fmla="*/ 0 h 2356338"/>
                        <a:gd name="connsiteX0" fmla="*/ 266282 w 1698172"/>
                        <a:gd name="connsiteY0" fmla="*/ 0 h 2392578"/>
                        <a:gd name="connsiteX1" fmla="*/ 1698172 w 1698172"/>
                        <a:gd name="connsiteY1" fmla="*/ 0 h 2392578"/>
                        <a:gd name="connsiteX2" fmla="*/ 839038 w 1698172"/>
                        <a:gd name="connsiteY2" fmla="*/ 2105130 h 2392578"/>
                        <a:gd name="connsiteX3" fmla="*/ 0 w 1698172"/>
                        <a:gd name="connsiteY3" fmla="*/ 2356338 h 2392578"/>
                        <a:gd name="connsiteX4" fmla="*/ 266282 w 1698172"/>
                        <a:gd name="connsiteY4" fmla="*/ 0 h 2392578"/>
                        <a:gd name="connsiteX0" fmla="*/ 266282 w 1698172"/>
                        <a:gd name="connsiteY0" fmla="*/ 0 h 2464004"/>
                        <a:gd name="connsiteX1" fmla="*/ 1698172 w 1698172"/>
                        <a:gd name="connsiteY1" fmla="*/ 0 h 2464004"/>
                        <a:gd name="connsiteX2" fmla="*/ 839038 w 1698172"/>
                        <a:gd name="connsiteY2" fmla="*/ 2105130 h 2464004"/>
                        <a:gd name="connsiteX3" fmla="*/ 0 w 1698172"/>
                        <a:gd name="connsiteY3" fmla="*/ 2356338 h 2464004"/>
                        <a:gd name="connsiteX4" fmla="*/ 266282 w 1698172"/>
                        <a:gd name="connsiteY4" fmla="*/ 0 h 2464004"/>
                        <a:gd name="connsiteX0" fmla="*/ 266282 w 1698172"/>
                        <a:gd name="connsiteY0" fmla="*/ 0 h 2458914"/>
                        <a:gd name="connsiteX1" fmla="*/ 1698172 w 1698172"/>
                        <a:gd name="connsiteY1" fmla="*/ 0 h 2458914"/>
                        <a:gd name="connsiteX2" fmla="*/ 839038 w 1698172"/>
                        <a:gd name="connsiteY2" fmla="*/ 2105130 h 2458914"/>
                        <a:gd name="connsiteX3" fmla="*/ 0 w 1698172"/>
                        <a:gd name="connsiteY3" fmla="*/ 2356338 h 2458914"/>
                        <a:gd name="connsiteX4" fmla="*/ 266282 w 1698172"/>
                        <a:gd name="connsiteY4" fmla="*/ 0 h 2458914"/>
                        <a:gd name="connsiteX0" fmla="*/ 266282 w 1698172"/>
                        <a:gd name="connsiteY0" fmla="*/ 0 h 2458914"/>
                        <a:gd name="connsiteX1" fmla="*/ 1698172 w 1698172"/>
                        <a:gd name="connsiteY1" fmla="*/ 0 h 2458914"/>
                        <a:gd name="connsiteX2" fmla="*/ 839038 w 1698172"/>
                        <a:gd name="connsiteY2" fmla="*/ 2105130 h 2458914"/>
                        <a:gd name="connsiteX3" fmla="*/ 0 w 1698172"/>
                        <a:gd name="connsiteY3" fmla="*/ 2356338 h 2458914"/>
                        <a:gd name="connsiteX4" fmla="*/ 90436 w 1698172"/>
                        <a:gd name="connsiteY4" fmla="*/ 1502229 h 2458914"/>
                        <a:gd name="connsiteX5" fmla="*/ 266282 w 1698172"/>
                        <a:gd name="connsiteY5" fmla="*/ 0 h 2458914"/>
                        <a:gd name="connsiteX0" fmla="*/ 266282 w 1698172"/>
                        <a:gd name="connsiteY0" fmla="*/ 0 h 2458914"/>
                        <a:gd name="connsiteX1" fmla="*/ 1698172 w 1698172"/>
                        <a:gd name="connsiteY1" fmla="*/ 0 h 2458914"/>
                        <a:gd name="connsiteX2" fmla="*/ 839038 w 1698172"/>
                        <a:gd name="connsiteY2" fmla="*/ 2105130 h 2458914"/>
                        <a:gd name="connsiteX3" fmla="*/ 0 w 1698172"/>
                        <a:gd name="connsiteY3" fmla="*/ 2356338 h 2458914"/>
                        <a:gd name="connsiteX4" fmla="*/ 542612 w 1698172"/>
                        <a:gd name="connsiteY4" fmla="*/ 1924260 h 2458914"/>
                        <a:gd name="connsiteX5" fmla="*/ 266282 w 1698172"/>
                        <a:gd name="connsiteY5" fmla="*/ 0 h 2458914"/>
                        <a:gd name="connsiteX0" fmla="*/ 266282 w 1698172"/>
                        <a:gd name="connsiteY0" fmla="*/ 0 h 2458914"/>
                        <a:gd name="connsiteX1" fmla="*/ 1698172 w 1698172"/>
                        <a:gd name="connsiteY1" fmla="*/ 0 h 2458914"/>
                        <a:gd name="connsiteX2" fmla="*/ 839038 w 1698172"/>
                        <a:gd name="connsiteY2" fmla="*/ 2105130 h 2458914"/>
                        <a:gd name="connsiteX3" fmla="*/ 0 w 1698172"/>
                        <a:gd name="connsiteY3" fmla="*/ 2356338 h 2458914"/>
                        <a:gd name="connsiteX4" fmla="*/ 226089 w 1698172"/>
                        <a:gd name="connsiteY4" fmla="*/ 2170444 h 2458914"/>
                        <a:gd name="connsiteX5" fmla="*/ 542612 w 1698172"/>
                        <a:gd name="connsiteY5" fmla="*/ 1924260 h 2458914"/>
                        <a:gd name="connsiteX6" fmla="*/ 266282 w 1698172"/>
                        <a:gd name="connsiteY6" fmla="*/ 0 h 2458914"/>
                        <a:gd name="connsiteX0" fmla="*/ 266282 w 1698172"/>
                        <a:gd name="connsiteY0" fmla="*/ 0 h 2458914"/>
                        <a:gd name="connsiteX1" fmla="*/ 1698172 w 1698172"/>
                        <a:gd name="connsiteY1" fmla="*/ 0 h 2458914"/>
                        <a:gd name="connsiteX2" fmla="*/ 839038 w 1698172"/>
                        <a:gd name="connsiteY2" fmla="*/ 2105130 h 2458914"/>
                        <a:gd name="connsiteX3" fmla="*/ 0 w 1698172"/>
                        <a:gd name="connsiteY3" fmla="*/ 2356338 h 2458914"/>
                        <a:gd name="connsiteX4" fmla="*/ 110533 w 1698172"/>
                        <a:gd name="connsiteY4" fmla="*/ 2044840 h 2458914"/>
                        <a:gd name="connsiteX5" fmla="*/ 542612 w 1698172"/>
                        <a:gd name="connsiteY5" fmla="*/ 1924260 h 2458914"/>
                        <a:gd name="connsiteX6" fmla="*/ 266282 w 1698172"/>
                        <a:gd name="connsiteY6" fmla="*/ 0 h 2458914"/>
                        <a:gd name="connsiteX0" fmla="*/ 291403 w 1723293"/>
                        <a:gd name="connsiteY0" fmla="*/ 0 h 2453208"/>
                        <a:gd name="connsiteX1" fmla="*/ 1723293 w 1723293"/>
                        <a:gd name="connsiteY1" fmla="*/ 0 h 2453208"/>
                        <a:gd name="connsiteX2" fmla="*/ 864159 w 1723293"/>
                        <a:gd name="connsiteY2" fmla="*/ 2105130 h 2453208"/>
                        <a:gd name="connsiteX3" fmla="*/ 0 w 1723293"/>
                        <a:gd name="connsiteY3" fmla="*/ 2346290 h 2453208"/>
                        <a:gd name="connsiteX4" fmla="*/ 135654 w 1723293"/>
                        <a:gd name="connsiteY4" fmla="*/ 2044840 h 2453208"/>
                        <a:gd name="connsiteX5" fmla="*/ 567733 w 1723293"/>
                        <a:gd name="connsiteY5" fmla="*/ 1924260 h 2453208"/>
                        <a:gd name="connsiteX6" fmla="*/ 291403 w 1723293"/>
                        <a:gd name="connsiteY6" fmla="*/ 0 h 2453208"/>
                        <a:gd name="connsiteX0" fmla="*/ 291403 w 1723293"/>
                        <a:gd name="connsiteY0" fmla="*/ 0 h 2453208"/>
                        <a:gd name="connsiteX1" fmla="*/ 1723293 w 1723293"/>
                        <a:gd name="connsiteY1" fmla="*/ 0 h 2453208"/>
                        <a:gd name="connsiteX2" fmla="*/ 864159 w 1723293"/>
                        <a:gd name="connsiteY2" fmla="*/ 2105130 h 2453208"/>
                        <a:gd name="connsiteX3" fmla="*/ 0 w 1723293"/>
                        <a:gd name="connsiteY3" fmla="*/ 2346290 h 2453208"/>
                        <a:gd name="connsiteX4" fmla="*/ 135654 w 1723293"/>
                        <a:gd name="connsiteY4" fmla="*/ 2044840 h 2453208"/>
                        <a:gd name="connsiteX5" fmla="*/ 567733 w 1723293"/>
                        <a:gd name="connsiteY5" fmla="*/ 1924260 h 2453208"/>
                        <a:gd name="connsiteX6" fmla="*/ 291403 w 1723293"/>
                        <a:gd name="connsiteY6" fmla="*/ 0 h 2453208"/>
                        <a:gd name="connsiteX0" fmla="*/ 291403 w 1723293"/>
                        <a:gd name="connsiteY0" fmla="*/ 0 h 2453208"/>
                        <a:gd name="connsiteX1" fmla="*/ 1723293 w 1723293"/>
                        <a:gd name="connsiteY1" fmla="*/ 0 h 2453208"/>
                        <a:gd name="connsiteX2" fmla="*/ 864159 w 1723293"/>
                        <a:gd name="connsiteY2" fmla="*/ 2105130 h 2453208"/>
                        <a:gd name="connsiteX3" fmla="*/ 0 w 1723293"/>
                        <a:gd name="connsiteY3" fmla="*/ 2346290 h 2453208"/>
                        <a:gd name="connsiteX4" fmla="*/ 135654 w 1723293"/>
                        <a:gd name="connsiteY4" fmla="*/ 2044840 h 2453208"/>
                        <a:gd name="connsiteX5" fmla="*/ 567733 w 1723293"/>
                        <a:gd name="connsiteY5" fmla="*/ 1924260 h 2453208"/>
                        <a:gd name="connsiteX6" fmla="*/ 291403 w 1723293"/>
                        <a:gd name="connsiteY6" fmla="*/ 0 h 2453208"/>
                        <a:gd name="connsiteX0" fmla="*/ 291403 w 1723293"/>
                        <a:gd name="connsiteY0" fmla="*/ 0 h 2453208"/>
                        <a:gd name="connsiteX1" fmla="*/ 1723293 w 1723293"/>
                        <a:gd name="connsiteY1" fmla="*/ 0 h 2453208"/>
                        <a:gd name="connsiteX2" fmla="*/ 864159 w 1723293"/>
                        <a:gd name="connsiteY2" fmla="*/ 2105130 h 2453208"/>
                        <a:gd name="connsiteX3" fmla="*/ 0 w 1723293"/>
                        <a:gd name="connsiteY3" fmla="*/ 2346290 h 2453208"/>
                        <a:gd name="connsiteX4" fmla="*/ 135654 w 1723293"/>
                        <a:gd name="connsiteY4" fmla="*/ 2044840 h 2453208"/>
                        <a:gd name="connsiteX5" fmla="*/ 567733 w 1723293"/>
                        <a:gd name="connsiteY5" fmla="*/ 1924260 h 2453208"/>
                        <a:gd name="connsiteX6" fmla="*/ 291403 w 1723293"/>
                        <a:gd name="connsiteY6" fmla="*/ 0 h 2453208"/>
                        <a:gd name="connsiteX0" fmla="*/ 291403 w 1723293"/>
                        <a:gd name="connsiteY0" fmla="*/ 0 h 2453208"/>
                        <a:gd name="connsiteX1" fmla="*/ 1723293 w 1723293"/>
                        <a:gd name="connsiteY1" fmla="*/ 0 h 2453208"/>
                        <a:gd name="connsiteX2" fmla="*/ 864159 w 1723293"/>
                        <a:gd name="connsiteY2" fmla="*/ 2105130 h 2453208"/>
                        <a:gd name="connsiteX3" fmla="*/ 0 w 1723293"/>
                        <a:gd name="connsiteY3" fmla="*/ 2346290 h 2453208"/>
                        <a:gd name="connsiteX4" fmla="*/ 135654 w 1723293"/>
                        <a:gd name="connsiteY4" fmla="*/ 2044840 h 2453208"/>
                        <a:gd name="connsiteX5" fmla="*/ 567733 w 1723293"/>
                        <a:gd name="connsiteY5" fmla="*/ 1924260 h 2453208"/>
                        <a:gd name="connsiteX6" fmla="*/ 291403 w 1723293"/>
                        <a:gd name="connsiteY6" fmla="*/ 0 h 2453208"/>
                        <a:gd name="connsiteX0" fmla="*/ 291403 w 1723293"/>
                        <a:gd name="connsiteY0" fmla="*/ 0 h 2453208"/>
                        <a:gd name="connsiteX1" fmla="*/ 1723293 w 1723293"/>
                        <a:gd name="connsiteY1" fmla="*/ 0 h 2453208"/>
                        <a:gd name="connsiteX2" fmla="*/ 1085224 w 1723293"/>
                        <a:gd name="connsiteY2" fmla="*/ 1542422 h 2453208"/>
                        <a:gd name="connsiteX3" fmla="*/ 864159 w 1723293"/>
                        <a:gd name="connsiteY3" fmla="*/ 2105130 h 2453208"/>
                        <a:gd name="connsiteX4" fmla="*/ 0 w 1723293"/>
                        <a:gd name="connsiteY4" fmla="*/ 2346290 h 2453208"/>
                        <a:gd name="connsiteX5" fmla="*/ 135654 w 1723293"/>
                        <a:gd name="connsiteY5" fmla="*/ 2044840 h 2453208"/>
                        <a:gd name="connsiteX6" fmla="*/ 567733 w 1723293"/>
                        <a:gd name="connsiteY6" fmla="*/ 1924260 h 2453208"/>
                        <a:gd name="connsiteX7" fmla="*/ 291403 w 1723293"/>
                        <a:gd name="connsiteY7" fmla="*/ 0 h 2453208"/>
                        <a:gd name="connsiteX0" fmla="*/ 291403 w 1723293"/>
                        <a:gd name="connsiteY0" fmla="*/ 0 h 2453208"/>
                        <a:gd name="connsiteX1" fmla="*/ 1723293 w 1723293"/>
                        <a:gd name="connsiteY1" fmla="*/ 0 h 2453208"/>
                        <a:gd name="connsiteX2" fmla="*/ 1462037 w 1723293"/>
                        <a:gd name="connsiteY2" fmla="*/ 1698172 h 2453208"/>
                        <a:gd name="connsiteX3" fmla="*/ 864159 w 1723293"/>
                        <a:gd name="connsiteY3" fmla="*/ 2105130 h 2453208"/>
                        <a:gd name="connsiteX4" fmla="*/ 0 w 1723293"/>
                        <a:gd name="connsiteY4" fmla="*/ 2346290 h 2453208"/>
                        <a:gd name="connsiteX5" fmla="*/ 135654 w 1723293"/>
                        <a:gd name="connsiteY5" fmla="*/ 2044840 h 2453208"/>
                        <a:gd name="connsiteX6" fmla="*/ 567733 w 1723293"/>
                        <a:gd name="connsiteY6" fmla="*/ 1924260 h 2453208"/>
                        <a:gd name="connsiteX7" fmla="*/ 291403 w 1723293"/>
                        <a:gd name="connsiteY7" fmla="*/ 0 h 2453208"/>
                        <a:gd name="connsiteX0" fmla="*/ 291403 w 1723293"/>
                        <a:gd name="connsiteY0" fmla="*/ 0 h 2453208"/>
                        <a:gd name="connsiteX1" fmla="*/ 1723293 w 1723293"/>
                        <a:gd name="connsiteY1" fmla="*/ 0 h 2453208"/>
                        <a:gd name="connsiteX2" fmla="*/ 1577593 w 1723293"/>
                        <a:gd name="connsiteY2" fmla="*/ 1833824 h 2453208"/>
                        <a:gd name="connsiteX3" fmla="*/ 864159 w 1723293"/>
                        <a:gd name="connsiteY3" fmla="*/ 2105130 h 2453208"/>
                        <a:gd name="connsiteX4" fmla="*/ 0 w 1723293"/>
                        <a:gd name="connsiteY4" fmla="*/ 2346290 h 2453208"/>
                        <a:gd name="connsiteX5" fmla="*/ 135654 w 1723293"/>
                        <a:gd name="connsiteY5" fmla="*/ 2044840 h 2453208"/>
                        <a:gd name="connsiteX6" fmla="*/ 567733 w 1723293"/>
                        <a:gd name="connsiteY6" fmla="*/ 1924260 h 2453208"/>
                        <a:gd name="connsiteX7" fmla="*/ 291403 w 1723293"/>
                        <a:gd name="connsiteY7" fmla="*/ 0 h 2453208"/>
                        <a:gd name="connsiteX0" fmla="*/ 291403 w 1723293"/>
                        <a:gd name="connsiteY0" fmla="*/ 0 h 2453208"/>
                        <a:gd name="connsiteX1" fmla="*/ 1723293 w 1723293"/>
                        <a:gd name="connsiteY1" fmla="*/ 0 h 2453208"/>
                        <a:gd name="connsiteX2" fmla="*/ 1462037 w 1723293"/>
                        <a:gd name="connsiteY2" fmla="*/ 1703195 h 2453208"/>
                        <a:gd name="connsiteX3" fmla="*/ 864159 w 1723293"/>
                        <a:gd name="connsiteY3" fmla="*/ 2105130 h 2453208"/>
                        <a:gd name="connsiteX4" fmla="*/ 0 w 1723293"/>
                        <a:gd name="connsiteY4" fmla="*/ 2346290 h 2453208"/>
                        <a:gd name="connsiteX5" fmla="*/ 135654 w 1723293"/>
                        <a:gd name="connsiteY5" fmla="*/ 2044840 h 2453208"/>
                        <a:gd name="connsiteX6" fmla="*/ 567733 w 1723293"/>
                        <a:gd name="connsiteY6" fmla="*/ 1924260 h 2453208"/>
                        <a:gd name="connsiteX7" fmla="*/ 291403 w 1723293"/>
                        <a:gd name="connsiteY7" fmla="*/ 0 h 2453208"/>
                        <a:gd name="connsiteX0" fmla="*/ 291403 w 1723293"/>
                        <a:gd name="connsiteY0" fmla="*/ 0 h 2453208"/>
                        <a:gd name="connsiteX1" fmla="*/ 1723293 w 1723293"/>
                        <a:gd name="connsiteY1" fmla="*/ 0 h 2453208"/>
                        <a:gd name="connsiteX2" fmla="*/ 1462037 w 1723293"/>
                        <a:gd name="connsiteY2" fmla="*/ 1703195 h 2453208"/>
                        <a:gd name="connsiteX3" fmla="*/ 864159 w 1723293"/>
                        <a:gd name="connsiteY3" fmla="*/ 2105130 h 2453208"/>
                        <a:gd name="connsiteX4" fmla="*/ 0 w 1723293"/>
                        <a:gd name="connsiteY4" fmla="*/ 2346290 h 2453208"/>
                        <a:gd name="connsiteX5" fmla="*/ 135654 w 1723293"/>
                        <a:gd name="connsiteY5" fmla="*/ 2044840 h 2453208"/>
                        <a:gd name="connsiteX6" fmla="*/ 567733 w 1723293"/>
                        <a:gd name="connsiteY6" fmla="*/ 1924260 h 2453208"/>
                        <a:gd name="connsiteX7" fmla="*/ 291403 w 1723293"/>
                        <a:gd name="connsiteY7" fmla="*/ 0 h 2453208"/>
                        <a:gd name="connsiteX0" fmla="*/ 291403 w 1723293"/>
                        <a:gd name="connsiteY0" fmla="*/ 0 h 2453208"/>
                        <a:gd name="connsiteX1" fmla="*/ 1723293 w 1723293"/>
                        <a:gd name="connsiteY1" fmla="*/ 0 h 2453208"/>
                        <a:gd name="connsiteX2" fmla="*/ 1462037 w 1723293"/>
                        <a:gd name="connsiteY2" fmla="*/ 1703195 h 2453208"/>
                        <a:gd name="connsiteX3" fmla="*/ 864159 w 1723293"/>
                        <a:gd name="connsiteY3" fmla="*/ 2105130 h 2453208"/>
                        <a:gd name="connsiteX4" fmla="*/ 0 w 1723293"/>
                        <a:gd name="connsiteY4" fmla="*/ 2346290 h 2453208"/>
                        <a:gd name="connsiteX5" fmla="*/ 135654 w 1723293"/>
                        <a:gd name="connsiteY5" fmla="*/ 2044840 h 2453208"/>
                        <a:gd name="connsiteX6" fmla="*/ 567733 w 1723293"/>
                        <a:gd name="connsiteY6" fmla="*/ 1924260 h 2453208"/>
                        <a:gd name="connsiteX7" fmla="*/ 291403 w 1723293"/>
                        <a:gd name="connsiteY7" fmla="*/ 0 h 2453208"/>
                        <a:gd name="connsiteX0" fmla="*/ 291403 w 1723293"/>
                        <a:gd name="connsiteY0" fmla="*/ 0 h 2453208"/>
                        <a:gd name="connsiteX1" fmla="*/ 1723293 w 1723293"/>
                        <a:gd name="connsiteY1" fmla="*/ 0 h 2453208"/>
                        <a:gd name="connsiteX2" fmla="*/ 1462037 w 1723293"/>
                        <a:gd name="connsiteY2" fmla="*/ 1703195 h 2453208"/>
                        <a:gd name="connsiteX3" fmla="*/ 864159 w 1723293"/>
                        <a:gd name="connsiteY3" fmla="*/ 2105130 h 2453208"/>
                        <a:gd name="connsiteX4" fmla="*/ 0 w 1723293"/>
                        <a:gd name="connsiteY4" fmla="*/ 2346290 h 2453208"/>
                        <a:gd name="connsiteX5" fmla="*/ 135654 w 1723293"/>
                        <a:gd name="connsiteY5" fmla="*/ 2044840 h 2453208"/>
                        <a:gd name="connsiteX6" fmla="*/ 567733 w 1723293"/>
                        <a:gd name="connsiteY6" fmla="*/ 1924260 h 2453208"/>
                        <a:gd name="connsiteX7" fmla="*/ 291403 w 1723293"/>
                        <a:gd name="connsiteY7" fmla="*/ 0 h 2453208"/>
                        <a:gd name="connsiteX0" fmla="*/ 291403 w 1723293"/>
                        <a:gd name="connsiteY0" fmla="*/ 0 h 2453208"/>
                        <a:gd name="connsiteX1" fmla="*/ 1723293 w 1723293"/>
                        <a:gd name="connsiteY1" fmla="*/ 0 h 2453208"/>
                        <a:gd name="connsiteX2" fmla="*/ 1552473 w 1723293"/>
                        <a:gd name="connsiteY2" fmla="*/ 1034980 h 2453208"/>
                        <a:gd name="connsiteX3" fmla="*/ 1462037 w 1723293"/>
                        <a:gd name="connsiteY3" fmla="*/ 1703195 h 2453208"/>
                        <a:gd name="connsiteX4" fmla="*/ 864159 w 1723293"/>
                        <a:gd name="connsiteY4" fmla="*/ 2105130 h 2453208"/>
                        <a:gd name="connsiteX5" fmla="*/ 0 w 1723293"/>
                        <a:gd name="connsiteY5" fmla="*/ 2346290 h 2453208"/>
                        <a:gd name="connsiteX6" fmla="*/ 135654 w 1723293"/>
                        <a:gd name="connsiteY6" fmla="*/ 2044840 h 2453208"/>
                        <a:gd name="connsiteX7" fmla="*/ 567733 w 1723293"/>
                        <a:gd name="connsiteY7" fmla="*/ 1924260 h 2453208"/>
                        <a:gd name="connsiteX8" fmla="*/ 291403 w 1723293"/>
                        <a:gd name="connsiteY8" fmla="*/ 0 h 2453208"/>
                        <a:gd name="connsiteX0" fmla="*/ 291403 w 1919238"/>
                        <a:gd name="connsiteY0" fmla="*/ 0 h 2453208"/>
                        <a:gd name="connsiteX1" fmla="*/ 1723293 w 1919238"/>
                        <a:gd name="connsiteY1" fmla="*/ 0 h 2453208"/>
                        <a:gd name="connsiteX2" fmla="*/ 1919238 w 1919238"/>
                        <a:gd name="connsiteY2" fmla="*/ 1065125 h 2453208"/>
                        <a:gd name="connsiteX3" fmla="*/ 1462037 w 1919238"/>
                        <a:gd name="connsiteY3" fmla="*/ 1703195 h 2453208"/>
                        <a:gd name="connsiteX4" fmla="*/ 864159 w 1919238"/>
                        <a:gd name="connsiteY4" fmla="*/ 2105130 h 2453208"/>
                        <a:gd name="connsiteX5" fmla="*/ 0 w 1919238"/>
                        <a:gd name="connsiteY5" fmla="*/ 2346290 h 2453208"/>
                        <a:gd name="connsiteX6" fmla="*/ 135654 w 1919238"/>
                        <a:gd name="connsiteY6" fmla="*/ 2044840 h 2453208"/>
                        <a:gd name="connsiteX7" fmla="*/ 567733 w 1919238"/>
                        <a:gd name="connsiteY7" fmla="*/ 1924260 h 2453208"/>
                        <a:gd name="connsiteX8" fmla="*/ 291403 w 1919238"/>
                        <a:gd name="connsiteY8" fmla="*/ 0 h 2453208"/>
                        <a:gd name="connsiteX0" fmla="*/ 291403 w 1940010"/>
                        <a:gd name="connsiteY0" fmla="*/ 0 h 2453208"/>
                        <a:gd name="connsiteX1" fmla="*/ 1723293 w 1940010"/>
                        <a:gd name="connsiteY1" fmla="*/ 0 h 2453208"/>
                        <a:gd name="connsiteX2" fmla="*/ 1919238 w 1940010"/>
                        <a:gd name="connsiteY2" fmla="*/ 1065125 h 2453208"/>
                        <a:gd name="connsiteX3" fmla="*/ 1462037 w 1940010"/>
                        <a:gd name="connsiteY3" fmla="*/ 1703195 h 2453208"/>
                        <a:gd name="connsiteX4" fmla="*/ 864159 w 1940010"/>
                        <a:gd name="connsiteY4" fmla="*/ 2105130 h 2453208"/>
                        <a:gd name="connsiteX5" fmla="*/ 0 w 1940010"/>
                        <a:gd name="connsiteY5" fmla="*/ 2346290 h 2453208"/>
                        <a:gd name="connsiteX6" fmla="*/ 135654 w 1940010"/>
                        <a:gd name="connsiteY6" fmla="*/ 2044840 h 2453208"/>
                        <a:gd name="connsiteX7" fmla="*/ 567733 w 1940010"/>
                        <a:gd name="connsiteY7" fmla="*/ 1924260 h 2453208"/>
                        <a:gd name="connsiteX8" fmla="*/ 291403 w 1940010"/>
                        <a:gd name="connsiteY8" fmla="*/ 0 h 2453208"/>
                        <a:gd name="connsiteX0" fmla="*/ 291403 w 1939235"/>
                        <a:gd name="connsiteY0" fmla="*/ 0 h 2453208"/>
                        <a:gd name="connsiteX1" fmla="*/ 1723293 w 1939235"/>
                        <a:gd name="connsiteY1" fmla="*/ 0 h 2453208"/>
                        <a:gd name="connsiteX2" fmla="*/ 1919238 w 1939235"/>
                        <a:gd name="connsiteY2" fmla="*/ 1065125 h 2453208"/>
                        <a:gd name="connsiteX3" fmla="*/ 1441941 w 1939235"/>
                        <a:gd name="connsiteY3" fmla="*/ 1713244 h 2453208"/>
                        <a:gd name="connsiteX4" fmla="*/ 864159 w 1939235"/>
                        <a:gd name="connsiteY4" fmla="*/ 2105130 h 2453208"/>
                        <a:gd name="connsiteX5" fmla="*/ 0 w 1939235"/>
                        <a:gd name="connsiteY5" fmla="*/ 2346290 h 2453208"/>
                        <a:gd name="connsiteX6" fmla="*/ 135654 w 1939235"/>
                        <a:gd name="connsiteY6" fmla="*/ 2044840 h 2453208"/>
                        <a:gd name="connsiteX7" fmla="*/ 567733 w 1939235"/>
                        <a:gd name="connsiteY7" fmla="*/ 1924260 h 2453208"/>
                        <a:gd name="connsiteX8" fmla="*/ 291403 w 1939235"/>
                        <a:gd name="connsiteY8" fmla="*/ 0 h 2453208"/>
                        <a:gd name="connsiteX0" fmla="*/ 291403 w 1938883"/>
                        <a:gd name="connsiteY0" fmla="*/ 0 h 2453208"/>
                        <a:gd name="connsiteX1" fmla="*/ 1723293 w 1938883"/>
                        <a:gd name="connsiteY1" fmla="*/ 0 h 2453208"/>
                        <a:gd name="connsiteX2" fmla="*/ 1919238 w 1938883"/>
                        <a:gd name="connsiteY2" fmla="*/ 1065125 h 2453208"/>
                        <a:gd name="connsiteX3" fmla="*/ 1441941 w 1938883"/>
                        <a:gd name="connsiteY3" fmla="*/ 1713244 h 2453208"/>
                        <a:gd name="connsiteX4" fmla="*/ 864159 w 1938883"/>
                        <a:gd name="connsiteY4" fmla="*/ 2105130 h 2453208"/>
                        <a:gd name="connsiteX5" fmla="*/ 0 w 1938883"/>
                        <a:gd name="connsiteY5" fmla="*/ 2346290 h 2453208"/>
                        <a:gd name="connsiteX6" fmla="*/ 135654 w 1938883"/>
                        <a:gd name="connsiteY6" fmla="*/ 2044840 h 2453208"/>
                        <a:gd name="connsiteX7" fmla="*/ 567733 w 1938883"/>
                        <a:gd name="connsiteY7" fmla="*/ 1924260 h 2453208"/>
                        <a:gd name="connsiteX8" fmla="*/ 291403 w 1938883"/>
                        <a:gd name="connsiteY8" fmla="*/ 0 h 2453208"/>
                        <a:gd name="connsiteX0" fmla="*/ 291403 w 1938704"/>
                        <a:gd name="connsiteY0" fmla="*/ 0 h 2453208"/>
                        <a:gd name="connsiteX1" fmla="*/ 1723293 w 1938704"/>
                        <a:gd name="connsiteY1" fmla="*/ 0 h 2453208"/>
                        <a:gd name="connsiteX2" fmla="*/ 1919238 w 1938704"/>
                        <a:gd name="connsiteY2" fmla="*/ 1065125 h 2453208"/>
                        <a:gd name="connsiteX3" fmla="*/ 1436916 w 1938704"/>
                        <a:gd name="connsiteY3" fmla="*/ 1693147 h 2453208"/>
                        <a:gd name="connsiteX4" fmla="*/ 864159 w 1938704"/>
                        <a:gd name="connsiteY4" fmla="*/ 2105130 h 2453208"/>
                        <a:gd name="connsiteX5" fmla="*/ 0 w 1938704"/>
                        <a:gd name="connsiteY5" fmla="*/ 2346290 h 2453208"/>
                        <a:gd name="connsiteX6" fmla="*/ 135654 w 1938704"/>
                        <a:gd name="connsiteY6" fmla="*/ 2044840 h 2453208"/>
                        <a:gd name="connsiteX7" fmla="*/ 567733 w 1938704"/>
                        <a:gd name="connsiteY7" fmla="*/ 1924260 h 2453208"/>
                        <a:gd name="connsiteX8" fmla="*/ 291403 w 1938704"/>
                        <a:gd name="connsiteY8" fmla="*/ 0 h 2453208"/>
                        <a:gd name="connsiteX0" fmla="*/ 291403 w 1938704"/>
                        <a:gd name="connsiteY0" fmla="*/ 0 h 2453208"/>
                        <a:gd name="connsiteX1" fmla="*/ 1723293 w 1938704"/>
                        <a:gd name="connsiteY1" fmla="*/ 0 h 2453208"/>
                        <a:gd name="connsiteX2" fmla="*/ 1919238 w 1938704"/>
                        <a:gd name="connsiteY2" fmla="*/ 1065125 h 2453208"/>
                        <a:gd name="connsiteX3" fmla="*/ 1436916 w 1938704"/>
                        <a:gd name="connsiteY3" fmla="*/ 1693147 h 2453208"/>
                        <a:gd name="connsiteX4" fmla="*/ 864159 w 1938704"/>
                        <a:gd name="connsiteY4" fmla="*/ 2105130 h 2453208"/>
                        <a:gd name="connsiteX5" fmla="*/ 0 w 1938704"/>
                        <a:gd name="connsiteY5" fmla="*/ 2346290 h 2453208"/>
                        <a:gd name="connsiteX6" fmla="*/ 135654 w 1938704"/>
                        <a:gd name="connsiteY6" fmla="*/ 2044840 h 2453208"/>
                        <a:gd name="connsiteX7" fmla="*/ 567733 w 1938704"/>
                        <a:gd name="connsiteY7" fmla="*/ 1924260 h 2453208"/>
                        <a:gd name="connsiteX8" fmla="*/ 291403 w 1938704"/>
                        <a:gd name="connsiteY8" fmla="*/ 0 h 2453208"/>
                        <a:gd name="connsiteX0" fmla="*/ 291403 w 1938704"/>
                        <a:gd name="connsiteY0" fmla="*/ 0 h 2453208"/>
                        <a:gd name="connsiteX1" fmla="*/ 1723293 w 1938704"/>
                        <a:gd name="connsiteY1" fmla="*/ 0 h 2453208"/>
                        <a:gd name="connsiteX2" fmla="*/ 1919238 w 1938704"/>
                        <a:gd name="connsiteY2" fmla="*/ 1065125 h 2453208"/>
                        <a:gd name="connsiteX3" fmla="*/ 1436916 w 1938704"/>
                        <a:gd name="connsiteY3" fmla="*/ 1693147 h 2453208"/>
                        <a:gd name="connsiteX4" fmla="*/ 864159 w 1938704"/>
                        <a:gd name="connsiteY4" fmla="*/ 2105130 h 2453208"/>
                        <a:gd name="connsiteX5" fmla="*/ 0 w 1938704"/>
                        <a:gd name="connsiteY5" fmla="*/ 2346290 h 2453208"/>
                        <a:gd name="connsiteX6" fmla="*/ 135654 w 1938704"/>
                        <a:gd name="connsiteY6" fmla="*/ 2044840 h 2453208"/>
                        <a:gd name="connsiteX7" fmla="*/ 567733 w 1938704"/>
                        <a:gd name="connsiteY7" fmla="*/ 1924260 h 2453208"/>
                        <a:gd name="connsiteX8" fmla="*/ 291403 w 1938704"/>
                        <a:gd name="connsiteY8" fmla="*/ 0 h 2453208"/>
                        <a:gd name="connsiteX0" fmla="*/ 291403 w 1932387"/>
                        <a:gd name="connsiteY0" fmla="*/ 0 h 2453208"/>
                        <a:gd name="connsiteX1" fmla="*/ 1723293 w 1932387"/>
                        <a:gd name="connsiteY1" fmla="*/ 0 h 2453208"/>
                        <a:gd name="connsiteX2" fmla="*/ 1919238 w 1932387"/>
                        <a:gd name="connsiteY2" fmla="*/ 1065125 h 2453208"/>
                        <a:gd name="connsiteX3" fmla="*/ 1436916 w 1932387"/>
                        <a:gd name="connsiteY3" fmla="*/ 1693147 h 2453208"/>
                        <a:gd name="connsiteX4" fmla="*/ 864159 w 1932387"/>
                        <a:gd name="connsiteY4" fmla="*/ 2105130 h 2453208"/>
                        <a:gd name="connsiteX5" fmla="*/ 0 w 1932387"/>
                        <a:gd name="connsiteY5" fmla="*/ 2346290 h 2453208"/>
                        <a:gd name="connsiteX6" fmla="*/ 135654 w 1932387"/>
                        <a:gd name="connsiteY6" fmla="*/ 2044840 h 2453208"/>
                        <a:gd name="connsiteX7" fmla="*/ 567733 w 1932387"/>
                        <a:gd name="connsiteY7" fmla="*/ 1924260 h 2453208"/>
                        <a:gd name="connsiteX8" fmla="*/ 291403 w 1932387"/>
                        <a:gd name="connsiteY8" fmla="*/ 0 h 2453208"/>
                        <a:gd name="connsiteX0" fmla="*/ 291403 w 1932262"/>
                        <a:gd name="connsiteY0" fmla="*/ 0 h 2453208"/>
                        <a:gd name="connsiteX1" fmla="*/ 1723293 w 1932262"/>
                        <a:gd name="connsiteY1" fmla="*/ 0 h 2453208"/>
                        <a:gd name="connsiteX2" fmla="*/ 1919238 w 1932262"/>
                        <a:gd name="connsiteY2" fmla="*/ 1065125 h 2453208"/>
                        <a:gd name="connsiteX3" fmla="*/ 1436916 w 1932262"/>
                        <a:gd name="connsiteY3" fmla="*/ 1693147 h 2453208"/>
                        <a:gd name="connsiteX4" fmla="*/ 864159 w 1932262"/>
                        <a:gd name="connsiteY4" fmla="*/ 2105130 h 2453208"/>
                        <a:gd name="connsiteX5" fmla="*/ 0 w 1932262"/>
                        <a:gd name="connsiteY5" fmla="*/ 2346290 h 2453208"/>
                        <a:gd name="connsiteX6" fmla="*/ 135654 w 1932262"/>
                        <a:gd name="connsiteY6" fmla="*/ 2044840 h 2453208"/>
                        <a:gd name="connsiteX7" fmla="*/ 567733 w 1932262"/>
                        <a:gd name="connsiteY7" fmla="*/ 1924260 h 2453208"/>
                        <a:gd name="connsiteX8" fmla="*/ 291403 w 1932262"/>
                        <a:gd name="connsiteY8" fmla="*/ 0 h 2453208"/>
                        <a:gd name="connsiteX0" fmla="*/ 291403 w 2175469"/>
                        <a:gd name="connsiteY0" fmla="*/ 0 h 2453208"/>
                        <a:gd name="connsiteX1" fmla="*/ 2175469 w 2175469"/>
                        <a:gd name="connsiteY1" fmla="*/ 356716 h 2453208"/>
                        <a:gd name="connsiteX2" fmla="*/ 1919238 w 2175469"/>
                        <a:gd name="connsiteY2" fmla="*/ 1065125 h 2453208"/>
                        <a:gd name="connsiteX3" fmla="*/ 1436916 w 2175469"/>
                        <a:gd name="connsiteY3" fmla="*/ 1693147 h 2453208"/>
                        <a:gd name="connsiteX4" fmla="*/ 864159 w 2175469"/>
                        <a:gd name="connsiteY4" fmla="*/ 2105130 h 2453208"/>
                        <a:gd name="connsiteX5" fmla="*/ 0 w 2175469"/>
                        <a:gd name="connsiteY5" fmla="*/ 2346290 h 2453208"/>
                        <a:gd name="connsiteX6" fmla="*/ 135654 w 2175469"/>
                        <a:gd name="connsiteY6" fmla="*/ 2044840 h 2453208"/>
                        <a:gd name="connsiteX7" fmla="*/ 567733 w 2175469"/>
                        <a:gd name="connsiteY7" fmla="*/ 1924260 h 2453208"/>
                        <a:gd name="connsiteX8" fmla="*/ 291403 w 2175469"/>
                        <a:gd name="connsiteY8" fmla="*/ 0 h 2453208"/>
                        <a:gd name="connsiteX0" fmla="*/ 291403 w 2215117"/>
                        <a:gd name="connsiteY0" fmla="*/ 0 h 2453208"/>
                        <a:gd name="connsiteX1" fmla="*/ 2175469 w 2215117"/>
                        <a:gd name="connsiteY1" fmla="*/ 356716 h 2453208"/>
                        <a:gd name="connsiteX2" fmla="*/ 1919238 w 2215117"/>
                        <a:gd name="connsiteY2" fmla="*/ 1065125 h 2453208"/>
                        <a:gd name="connsiteX3" fmla="*/ 1436916 w 2215117"/>
                        <a:gd name="connsiteY3" fmla="*/ 1693147 h 2453208"/>
                        <a:gd name="connsiteX4" fmla="*/ 864159 w 2215117"/>
                        <a:gd name="connsiteY4" fmla="*/ 2105130 h 2453208"/>
                        <a:gd name="connsiteX5" fmla="*/ 0 w 2215117"/>
                        <a:gd name="connsiteY5" fmla="*/ 2346290 h 2453208"/>
                        <a:gd name="connsiteX6" fmla="*/ 135654 w 2215117"/>
                        <a:gd name="connsiteY6" fmla="*/ 2044840 h 2453208"/>
                        <a:gd name="connsiteX7" fmla="*/ 567733 w 2215117"/>
                        <a:gd name="connsiteY7" fmla="*/ 1924260 h 2453208"/>
                        <a:gd name="connsiteX8" fmla="*/ 291403 w 2215117"/>
                        <a:gd name="connsiteY8" fmla="*/ 0 h 2453208"/>
                        <a:gd name="connsiteX0" fmla="*/ 291403 w 2217798"/>
                        <a:gd name="connsiteY0" fmla="*/ 0 h 2453208"/>
                        <a:gd name="connsiteX1" fmla="*/ 2175469 w 2217798"/>
                        <a:gd name="connsiteY1" fmla="*/ 356716 h 2453208"/>
                        <a:gd name="connsiteX2" fmla="*/ 1919238 w 2217798"/>
                        <a:gd name="connsiteY2" fmla="*/ 1065125 h 2453208"/>
                        <a:gd name="connsiteX3" fmla="*/ 1436916 w 2217798"/>
                        <a:gd name="connsiteY3" fmla="*/ 1693147 h 2453208"/>
                        <a:gd name="connsiteX4" fmla="*/ 864159 w 2217798"/>
                        <a:gd name="connsiteY4" fmla="*/ 2105130 h 2453208"/>
                        <a:gd name="connsiteX5" fmla="*/ 0 w 2217798"/>
                        <a:gd name="connsiteY5" fmla="*/ 2346290 h 2453208"/>
                        <a:gd name="connsiteX6" fmla="*/ 135654 w 2217798"/>
                        <a:gd name="connsiteY6" fmla="*/ 2044840 h 2453208"/>
                        <a:gd name="connsiteX7" fmla="*/ 567733 w 2217798"/>
                        <a:gd name="connsiteY7" fmla="*/ 1924260 h 2453208"/>
                        <a:gd name="connsiteX8" fmla="*/ 291403 w 2217798"/>
                        <a:gd name="connsiteY8" fmla="*/ 0 h 2453208"/>
                        <a:gd name="connsiteX0" fmla="*/ 291403 w 2217798"/>
                        <a:gd name="connsiteY0" fmla="*/ 0 h 2453208"/>
                        <a:gd name="connsiteX1" fmla="*/ 1165611 w 2217798"/>
                        <a:gd name="connsiteY1" fmla="*/ 165798 h 2453208"/>
                        <a:gd name="connsiteX2" fmla="*/ 2175469 w 2217798"/>
                        <a:gd name="connsiteY2" fmla="*/ 356716 h 2453208"/>
                        <a:gd name="connsiteX3" fmla="*/ 1919238 w 2217798"/>
                        <a:gd name="connsiteY3" fmla="*/ 1065125 h 2453208"/>
                        <a:gd name="connsiteX4" fmla="*/ 1436916 w 2217798"/>
                        <a:gd name="connsiteY4" fmla="*/ 1693147 h 2453208"/>
                        <a:gd name="connsiteX5" fmla="*/ 864159 w 2217798"/>
                        <a:gd name="connsiteY5" fmla="*/ 2105130 h 2453208"/>
                        <a:gd name="connsiteX6" fmla="*/ 0 w 2217798"/>
                        <a:gd name="connsiteY6" fmla="*/ 2346290 h 2453208"/>
                        <a:gd name="connsiteX7" fmla="*/ 135654 w 2217798"/>
                        <a:gd name="connsiteY7" fmla="*/ 2044840 h 2453208"/>
                        <a:gd name="connsiteX8" fmla="*/ 567733 w 2217798"/>
                        <a:gd name="connsiteY8" fmla="*/ 1924260 h 2453208"/>
                        <a:gd name="connsiteX9" fmla="*/ 291403 w 2217798"/>
                        <a:gd name="connsiteY9" fmla="*/ 0 h 2453208"/>
                        <a:gd name="connsiteX0" fmla="*/ 291403 w 2217798"/>
                        <a:gd name="connsiteY0" fmla="*/ 1170633 h 3623841"/>
                        <a:gd name="connsiteX1" fmla="*/ 532565 w 2217798"/>
                        <a:gd name="connsiteY1" fmla="*/ 0 h 3623841"/>
                        <a:gd name="connsiteX2" fmla="*/ 2175469 w 2217798"/>
                        <a:gd name="connsiteY2" fmla="*/ 1527349 h 3623841"/>
                        <a:gd name="connsiteX3" fmla="*/ 1919238 w 2217798"/>
                        <a:gd name="connsiteY3" fmla="*/ 2235758 h 3623841"/>
                        <a:gd name="connsiteX4" fmla="*/ 1436916 w 2217798"/>
                        <a:gd name="connsiteY4" fmla="*/ 2863780 h 3623841"/>
                        <a:gd name="connsiteX5" fmla="*/ 864159 w 2217798"/>
                        <a:gd name="connsiteY5" fmla="*/ 3275763 h 3623841"/>
                        <a:gd name="connsiteX6" fmla="*/ 0 w 2217798"/>
                        <a:gd name="connsiteY6" fmla="*/ 3516923 h 3623841"/>
                        <a:gd name="connsiteX7" fmla="*/ 135654 w 2217798"/>
                        <a:gd name="connsiteY7" fmla="*/ 3215473 h 3623841"/>
                        <a:gd name="connsiteX8" fmla="*/ 567733 w 2217798"/>
                        <a:gd name="connsiteY8" fmla="*/ 3094893 h 3623841"/>
                        <a:gd name="connsiteX9" fmla="*/ 291403 w 2217798"/>
                        <a:gd name="connsiteY9" fmla="*/ 1170633 h 3623841"/>
                        <a:gd name="connsiteX0" fmla="*/ 291403 w 2217798"/>
                        <a:gd name="connsiteY0" fmla="*/ 1170633 h 3623841"/>
                        <a:gd name="connsiteX1" fmla="*/ 532565 w 2217798"/>
                        <a:gd name="connsiteY1" fmla="*/ 0 h 3623841"/>
                        <a:gd name="connsiteX2" fmla="*/ 2175469 w 2217798"/>
                        <a:gd name="connsiteY2" fmla="*/ 1527349 h 3623841"/>
                        <a:gd name="connsiteX3" fmla="*/ 1919238 w 2217798"/>
                        <a:gd name="connsiteY3" fmla="*/ 2235758 h 3623841"/>
                        <a:gd name="connsiteX4" fmla="*/ 1436916 w 2217798"/>
                        <a:gd name="connsiteY4" fmla="*/ 2863780 h 3623841"/>
                        <a:gd name="connsiteX5" fmla="*/ 864159 w 2217798"/>
                        <a:gd name="connsiteY5" fmla="*/ 3275763 h 3623841"/>
                        <a:gd name="connsiteX6" fmla="*/ 0 w 2217798"/>
                        <a:gd name="connsiteY6" fmla="*/ 3516923 h 3623841"/>
                        <a:gd name="connsiteX7" fmla="*/ 135654 w 2217798"/>
                        <a:gd name="connsiteY7" fmla="*/ 3215473 h 3623841"/>
                        <a:gd name="connsiteX8" fmla="*/ 567733 w 2217798"/>
                        <a:gd name="connsiteY8" fmla="*/ 3094893 h 3623841"/>
                        <a:gd name="connsiteX9" fmla="*/ 291403 w 2217798"/>
                        <a:gd name="connsiteY9" fmla="*/ 1170633 h 3623841"/>
                        <a:gd name="connsiteX0" fmla="*/ 291403 w 2213292"/>
                        <a:gd name="connsiteY0" fmla="*/ 1170633 h 3623841"/>
                        <a:gd name="connsiteX1" fmla="*/ 532565 w 2213292"/>
                        <a:gd name="connsiteY1" fmla="*/ 0 h 3623841"/>
                        <a:gd name="connsiteX2" fmla="*/ 2170445 w 2213292"/>
                        <a:gd name="connsiteY2" fmla="*/ 1507252 h 3623841"/>
                        <a:gd name="connsiteX3" fmla="*/ 1919238 w 2213292"/>
                        <a:gd name="connsiteY3" fmla="*/ 2235758 h 3623841"/>
                        <a:gd name="connsiteX4" fmla="*/ 1436916 w 2213292"/>
                        <a:gd name="connsiteY4" fmla="*/ 2863780 h 3623841"/>
                        <a:gd name="connsiteX5" fmla="*/ 864159 w 2213292"/>
                        <a:gd name="connsiteY5" fmla="*/ 3275763 h 3623841"/>
                        <a:gd name="connsiteX6" fmla="*/ 0 w 2213292"/>
                        <a:gd name="connsiteY6" fmla="*/ 3516923 h 3623841"/>
                        <a:gd name="connsiteX7" fmla="*/ 135654 w 2213292"/>
                        <a:gd name="connsiteY7" fmla="*/ 3215473 h 3623841"/>
                        <a:gd name="connsiteX8" fmla="*/ 567733 w 2213292"/>
                        <a:gd name="connsiteY8" fmla="*/ 3094893 h 3623841"/>
                        <a:gd name="connsiteX9" fmla="*/ 291403 w 2213292"/>
                        <a:gd name="connsiteY9" fmla="*/ 1170633 h 3623841"/>
                        <a:gd name="connsiteX0" fmla="*/ 291403 w 2114143"/>
                        <a:gd name="connsiteY0" fmla="*/ 1170633 h 3623841"/>
                        <a:gd name="connsiteX1" fmla="*/ 532565 w 2114143"/>
                        <a:gd name="connsiteY1" fmla="*/ 0 h 3623841"/>
                        <a:gd name="connsiteX2" fmla="*/ 2054889 w 2114143"/>
                        <a:gd name="connsiteY2" fmla="*/ 1381647 h 3623841"/>
                        <a:gd name="connsiteX3" fmla="*/ 1919238 w 2114143"/>
                        <a:gd name="connsiteY3" fmla="*/ 2235758 h 3623841"/>
                        <a:gd name="connsiteX4" fmla="*/ 1436916 w 2114143"/>
                        <a:gd name="connsiteY4" fmla="*/ 2863780 h 3623841"/>
                        <a:gd name="connsiteX5" fmla="*/ 864159 w 2114143"/>
                        <a:gd name="connsiteY5" fmla="*/ 3275763 h 3623841"/>
                        <a:gd name="connsiteX6" fmla="*/ 0 w 2114143"/>
                        <a:gd name="connsiteY6" fmla="*/ 3516923 h 3623841"/>
                        <a:gd name="connsiteX7" fmla="*/ 135654 w 2114143"/>
                        <a:gd name="connsiteY7" fmla="*/ 3215473 h 3623841"/>
                        <a:gd name="connsiteX8" fmla="*/ 567733 w 2114143"/>
                        <a:gd name="connsiteY8" fmla="*/ 3094893 h 3623841"/>
                        <a:gd name="connsiteX9" fmla="*/ 291403 w 2114143"/>
                        <a:gd name="connsiteY9" fmla="*/ 1170633 h 3623841"/>
                        <a:gd name="connsiteX0" fmla="*/ 291403 w 2209251"/>
                        <a:gd name="connsiteY0" fmla="*/ 1170633 h 3623841"/>
                        <a:gd name="connsiteX1" fmla="*/ 532565 w 2209251"/>
                        <a:gd name="connsiteY1" fmla="*/ 0 h 3623841"/>
                        <a:gd name="connsiteX2" fmla="*/ 2054889 w 2209251"/>
                        <a:gd name="connsiteY2" fmla="*/ 1381647 h 3623841"/>
                        <a:gd name="connsiteX3" fmla="*/ 1919238 w 2209251"/>
                        <a:gd name="connsiteY3" fmla="*/ 2235758 h 3623841"/>
                        <a:gd name="connsiteX4" fmla="*/ 1436916 w 2209251"/>
                        <a:gd name="connsiteY4" fmla="*/ 2863780 h 3623841"/>
                        <a:gd name="connsiteX5" fmla="*/ 864159 w 2209251"/>
                        <a:gd name="connsiteY5" fmla="*/ 3275763 h 3623841"/>
                        <a:gd name="connsiteX6" fmla="*/ 0 w 2209251"/>
                        <a:gd name="connsiteY6" fmla="*/ 3516923 h 3623841"/>
                        <a:gd name="connsiteX7" fmla="*/ 135654 w 2209251"/>
                        <a:gd name="connsiteY7" fmla="*/ 3215473 h 3623841"/>
                        <a:gd name="connsiteX8" fmla="*/ 567733 w 2209251"/>
                        <a:gd name="connsiteY8" fmla="*/ 3094893 h 3623841"/>
                        <a:gd name="connsiteX9" fmla="*/ 291403 w 2209251"/>
                        <a:gd name="connsiteY9" fmla="*/ 1170633 h 3623841"/>
                        <a:gd name="connsiteX0" fmla="*/ 291403 w 2215920"/>
                        <a:gd name="connsiteY0" fmla="*/ 1170633 h 3623841"/>
                        <a:gd name="connsiteX1" fmla="*/ 532565 w 2215920"/>
                        <a:gd name="connsiteY1" fmla="*/ 0 h 3623841"/>
                        <a:gd name="connsiteX2" fmla="*/ 2054889 w 2215920"/>
                        <a:gd name="connsiteY2" fmla="*/ 1381647 h 3623841"/>
                        <a:gd name="connsiteX3" fmla="*/ 1919238 w 2215920"/>
                        <a:gd name="connsiteY3" fmla="*/ 2235758 h 3623841"/>
                        <a:gd name="connsiteX4" fmla="*/ 1436916 w 2215920"/>
                        <a:gd name="connsiteY4" fmla="*/ 2863780 h 3623841"/>
                        <a:gd name="connsiteX5" fmla="*/ 864159 w 2215920"/>
                        <a:gd name="connsiteY5" fmla="*/ 3275763 h 3623841"/>
                        <a:gd name="connsiteX6" fmla="*/ 0 w 2215920"/>
                        <a:gd name="connsiteY6" fmla="*/ 3516923 h 3623841"/>
                        <a:gd name="connsiteX7" fmla="*/ 135654 w 2215920"/>
                        <a:gd name="connsiteY7" fmla="*/ 3215473 h 3623841"/>
                        <a:gd name="connsiteX8" fmla="*/ 567733 w 2215920"/>
                        <a:gd name="connsiteY8" fmla="*/ 3094893 h 3623841"/>
                        <a:gd name="connsiteX9" fmla="*/ 291403 w 2215920"/>
                        <a:gd name="connsiteY9" fmla="*/ 1170633 h 3623841"/>
                        <a:gd name="connsiteX0" fmla="*/ 291403 w 2219964"/>
                        <a:gd name="connsiteY0" fmla="*/ 1170633 h 3623841"/>
                        <a:gd name="connsiteX1" fmla="*/ 532565 w 2219964"/>
                        <a:gd name="connsiteY1" fmla="*/ 0 h 3623841"/>
                        <a:gd name="connsiteX2" fmla="*/ 2054889 w 2219964"/>
                        <a:gd name="connsiteY2" fmla="*/ 1381647 h 3623841"/>
                        <a:gd name="connsiteX3" fmla="*/ 1919238 w 2219964"/>
                        <a:gd name="connsiteY3" fmla="*/ 2235758 h 3623841"/>
                        <a:gd name="connsiteX4" fmla="*/ 1436916 w 2219964"/>
                        <a:gd name="connsiteY4" fmla="*/ 2863780 h 3623841"/>
                        <a:gd name="connsiteX5" fmla="*/ 864159 w 2219964"/>
                        <a:gd name="connsiteY5" fmla="*/ 3275763 h 3623841"/>
                        <a:gd name="connsiteX6" fmla="*/ 0 w 2219964"/>
                        <a:gd name="connsiteY6" fmla="*/ 3516923 h 3623841"/>
                        <a:gd name="connsiteX7" fmla="*/ 135654 w 2219964"/>
                        <a:gd name="connsiteY7" fmla="*/ 3215473 h 3623841"/>
                        <a:gd name="connsiteX8" fmla="*/ 567733 w 2219964"/>
                        <a:gd name="connsiteY8" fmla="*/ 3094893 h 3623841"/>
                        <a:gd name="connsiteX9" fmla="*/ 291403 w 2219964"/>
                        <a:gd name="connsiteY9" fmla="*/ 1170633 h 3623841"/>
                        <a:gd name="connsiteX0" fmla="*/ 291403 w 2219964"/>
                        <a:gd name="connsiteY0" fmla="*/ 1170633 h 3623841"/>
                        <a:gd name="connsiteX1" fmla="*/ 532565 w 2219964"/>
                        <a:gd name="connsiteY1" fmla="*/ 0 h 3623841"/>
                        <a:gd name="connsiteX2" fmla="*/ 2054889 w 2219964"/>
                        <a:gd name="connsiteY2" fmla="*/ 1381647 h 3623841"/>
                        <a:gd name="connsiteX3" fmla="*/ 1919238 w 2219964"/>
                        <a:gd name="connsiteY3" fmla="*/ 2235758 h 3623841"/>
                        <a:gd name="connsiteX4" fmla="*/ 1436916 w 2219964"/>
                        <a:gd name="connsiteY4" fmla="*/ 2863780 h 3623841"/>
                        <a:gd name="connsiteX5" fmla="*/ 864159 w 2219964"/>
                        <a:gd name="connsiteY5" fmla="*/ 3275763 h 3623841"/>
                        <a:gd name="connsiteX6" fmla="*/ 0 w 2219964"/>
                        <a:gd name="connsiteY6" fmla="*/ 3516923 h 3623841"/>
                        <a:gd name="connsiteX7" fmla="*/ 135654 w 2219964"/>
                        <a:gd name="connsiteY7" fmla="*/ 3215473 h 3623841"/>
                        <a:gd name="connsiteX8" fmla="*/ 567733 w 2219964"/>
                        <a:gd name="connsiteY8" fmla="*/ 3094893 h 3623841"/>
                        <a:gd name="connsiteX9" fmla="*/ 291403 w 2219964"/>
                        <a:gd name="connsiteY9" fmla="*/ 1170633 h 3623841"/>
                        <a:gd name="connsiteX0" fmla="*/ 291403 w 2219964"/>
                        <a:gd name="connsiteY0" fmla="*/ 1170633 h 3623841"/>
                        <a:gd name="connsiteX1" fmla="*/ 532565 w 2219964"/>
                        <a:gd name="connsiteY1" fmla="*/ 0 h 3623841"/>
                        <a:gd name="connsiteX2" fmla="*/ 2054889 w 2219964"/>
                        <a:gd name="connsiteY2" fmla="*/ 1381647 h 3623841"/>
                        <a:gd name="connsiteX3" fmla="*/ 1919238 w 2219964"/>
                        <a:gd name="connsiteY3" fmla="*/ 2235758 h 3623841"/>
                        <a:gd name="connsiteX4" fmla="*/ 1436916 w 2219964"/>
                        <a:gd name="connsiteY4" fmla="*/ 2863780 h 3623841"/>
                        <a:gd name="connsiteX5" fmla="*/ 864159 w 2219964"/>
                        <a:gd name="connsiteY5" fmla="*/ 3275763 h 3623841"/>
                        <a:gd name="connsiteX6" fmla="*/ 0 w 2219964"/>
                        <a:gd name="connsiteY6" fmla="*/ 3516923 h 3623841"/>
                        <a:gd name="connsiteX7" fmla="*/ 135654 w 2219964"/>
                        <a:gd name="connsiteY7" fmla="*/ 3215473 h 3623841"/>
                        <a:gd name="connsiteX8" fmla="*/ 567733 w 2219964"/>
                        <a:gd name="connsiteY8" fmla="*/ 3094893 h 3623841"/>
                        <a:gd name="connsiteX9" fmla="*/ 291403 w 2219964"/>
                        <a:gd name="connsiteY9" fmla="*/ 1170633 h 3623841"/>
                        <a:gd name="connsiteX0" fmla="*/ 291403 w 2219964"/>
                        <a:gd name="connsiteY0" fmla="*/ 1170633 h 3623841"/>
                        <a:gd name="connsiteX1" fmla="*/ 532565 w 2219964"/>
                        <a:gd name="connsiteY1" fmla="*/ 0 h 3623841"/>
                        <a:gd name="connsiteX2" fmla="*/ 2054889 w 2219964"/>
                        <a:gd name="connsiteY2" fmla="*/ 1381647 h 3623841"/>
                        <a:gd name="connsiteX3" fmla="*/ 1919238 w 2219964"/>
                        <a:gd name="connsiteY3" fmla="*/ 2235758 h 3623841"/>
                        <a:gd name="connsiteX4" fmla="*/ 1436916 w 2219964"/>
                        <a:gd name="connsiteY4" fmla="*/ 2863780 h 3623841"/>
                        <a:gd name="connsiteX5" fmla="*/ 864159 w 2219964"/>
                        <a:gd name="connsiteY5" fmla="*/ 3275763 h 3623841"/>
                        <a:gd name="connsiteX6" fmla="*/ 0 w 2219964"/>
                        <a:gd name="connsiteY6" fmla="*/ 3516923 h 3623841"/>
                        <a:gd name="connsiteX7" fmla="*/ 135654 w 2219964"/>
                        <a:gd name="connsiteY7" fmla="*/ 3215473 h 3623841"/>
                        <a:gd name="connsiteX8" fmla="*/ 567733 w 2219964"/>
                        <a:gd name="connsiteY8" fmla="*/ 3094893 h 3623841"/>
                        <a:gd name="connsiteX9" fmla="*/ 291403 w 2219964"/>
                        <a:gd name="connsiteY9" fmla="*/ 1170633 h 3623841"/>
                        <a:gd name="connsiteX0" fmla="*/ 291403 w 2219964"/>
                        <a:gd name="connsiteY0" fmla="*/ 1170633 h 3623841"/>
                        <a:gd name="connsiteX1" fmla="*/ 532565 w 2219964"/>
                        <a:gd name="connsiteY1" fmla="*/ 0 h 3623841"/>
                        <a:gd name="connsiteX2" fmla="*/ 2054889 w 2219964"/>
                        <a:gd name="connsiteY2" fmla="*/ 1381647 h 3623841"/>
                        <a:gd name="connsiteX3" fmla="*/ 1919238 w 2219964"/>
                        <a:gd name="connsiteY3" fmla="*/ 2235758 h 3623841"/>
                        <a:gd name="connsiteX4" fmla="*/ 1436916 w 2219964"/>
                        <a:gd name="connsiteY4" fmla="*/ 2863780 h 3623841"/>
                        <a:gd name="connsiteX5" fmla="*/ 864159 w 2219964"/>
                        <a:gd name="connsiteY5" fmla="*/ 3275763 h 3623841"/>
                        <a:gd name="connsiteX6" fmla="*/ 0 w 2219964"/>
                        <a:gd name="connsiteY6" fmla="*/ 3516923 h 3623841"/>
                        <a:gd name="connsiteX7" fmla="*/ 135654 w 2219964"/>
                        <a:gd name="connsiteY7" fmla="*/ 3215473 h 3623841"/>
                        <a:gd name="connsiteX8" fmla="*/ 567733 w 2219964"/>
                        <a:gd name="connsiteY8" fmla="*/ 3094893 h 3623841"/>
                        <a:gd name="connsiteX9" fmla="*/ 291403 w 2219964"/>
                        <a:gd name="connsiteY9" fmla="*/ 1170633 h 3623841"/>
                        <a:gd name="connsiteX0" fmla="*/ 211016 w 2219964"/>
                        <a:gd name="connsiteY0" fmla="*/ 120580 h 3623841"/>
                        <a:gd name="connsiteX1" fmla="*/ 532565 w 2219964"/>
                        <a:gd name="connsiteY1" fmla="*/ 0 h 3623841"/>
                        <a:gd name="connsiteX2" fmla="*/ 2054889 w 2219964"/>
                        <a:gd name="connsiteY2" fmla="*/ 1381647 h 3623841"/>
                        <a:gd name="connsiteX3" fmla="*/ 1919238 w 2219964"/>
                        <a:gd name="connsiteY3" fmla="*/ 2235758 h 3623841"/>
                        <a:gd name="connsiteX4" fmla="*/ 1436916 w 2219964"/>
                        <a:gd name="connsiteY4" fmla="*/ 2863780 h 3623841"/>
                        <a:gd name="connsiteX5" fmla="*/ 864159 w 2219964"/>
                        <a:gd name="connsiteY5" fmla="*/ 3275763 h 3623841"/>
                        <a:gd name="connsiteX6" fmla="*/ 0 w 2219964"/>
                        <a:gd name="connsiteY6" fmla="*/ 3516923 h 3623841"/>
                        <a:gd name="connsiteX7" fmla="*/ 135654 w 2219964"/>
                        <a:gd name="connsiteY7" fmla="*/ 3215473 h 3623841"/>
                        <a:gd name="connsiteX8" fmla="*/ 567733 w 2219964"/>
                        <a:gd name="connsiteY8" fmla="*/ 3094893 h 3623841"/>
                        <a:gd name="connsiteX9" fmla="*/ 211016 w 2219964"/>
                        <a:gd name="connsiteY9" fmla="*/ 120580 h 3623841"/>
                        <a:gd name="connsiteX0" fmla="*/ 211016 w 2219964"/>
                        <a:gd name="connsiteY0" fmla="*/ 120580 h 3623841"/>
                        <a:gd name="connsiteX1" fmla="*/ 532565 w 2219964"/>
                        <a:gd name="connsiteY1" fmla="*/ 0 h 3623841"/>
                        <a:gd name="connsiteX2" fmla="*/ 2054889 w 2219964"/>
                        <a:gd name="connsiteY2" fmla="*/ 1381647 h 3623841"/>
                        <a:gd name="connsiteX3" fmla="*/ 1919238 w 2219964"/>
                        <a:gd name="connsiteY3" fmla="*/ 2235758 h 3623841"/>
                        <a:gd name="connsiteX4" fmla="*/ 1436916 w 2219964"/>
                        <a:gd name="connsiteY4" fmla="*/ 2863780 h 3623841"/>
                        <a:gd name="connsiteX5" fmla="*/ 864159 w 2219964"/>
                        <a:gd name="connsiteY5" fmla="*/ 3275763 h 3623841"/>
                        <a:gd name="connsiteX6" fmla="*/ 0 w 2219964"/>
                        <a:gd name="connsiteY6" fmla="*/ 3516923 h 3623841"/>
                        <a:gd name="connsiteX7" fmla="*/ 135654 w 2219964"/>
                        <a:gd name="connsiteY7" fmla="*/ 3215473 h 3623841"/>
                        <a:gd name="connsiteX8" fmla="*/ 567733 w 2219964"/>
                        <a:gd name="connsiteY8" fmla="*/ 3094893 h 3623841"/>
                        <a:gd name="connsiteX9" fmla="*/ 211016 w 2219964"/>
                        <a:gd name="connsiteY9" fmla="*/ 120580 h 3623841"/>
                        <a:gd name="connsiteX0" fmla="*/ 211016 w 2219964"/>
                        <a:gd name="connsiteY0" fmla="*/ 120580 h 3623841"/>
                        <a:gd name="connsiteX1" fmla="*/ 532565 w 2219964"/>
                        <a:gd name="connsiteY1" fmla="*/ 0 h 3623841"/>
                        <a:gd name="connsiteX2" fmla="*/ 2054889 w 2219964"/>
                        <a:gd name="connsiteY2" fmla="*/ 1381647 h 3623841"/>
                        <a:gd name="connsiteX3" fmla="*/ 1919238 w 2219964"/>
                        <a:gd name="connsiteY3" fmla="*/ 2235758 h 3623841"/>
                        <a:gd name="connsiteX4" fmla="*/ 1436916 w 2219964"/>
                        <a:gd name="connsiteY4" fmla="*/ 2863780 h 3623841"/>
                        <a:gd name="connsiteX5" fmla="*/ 864159 w 2219964"/>
                        <a:gd name="connsiteY5" fmla="*/ 3275763 h 3623841"/>
                        <a:gd name="connsiteX6" fmla="*/ 0 w 2219964"/>
                        <a:gd name="connsiteY6" fmla="*/ 3516923 h 3623841"/>
                        <a:gd name="connsiteX7" fmla="*/ 135654 w 2219964"/>
                        <a:gd name="connsiteY7" fmla="*/ 3215473 h 3623841"/>
                        <a:gd name="connsiteX8" fmla="*/ 567733 w 2219964"/>
                        <a:gd name="connsiteY8" fmla="*/ 3094893 h 3623841"/>
                        <a:gd name="connsiteX9" fmla="*/ 211016 w 2219964"/>
                        <a:gd name="connsiteY9" fmla="*/ 120580 h 3623841"/>
                        <a:gd name="connsiteX0" fmla="*/ 211016 w 2219964"/>
                        <a:gd name="connsiteY0" fmla="*/ 120580 h 3623841"/>
                        <a:gd name="connsiteX1" fmla="*/ 532565 w 2219964"/>
                        <a:gd name="connsiteY1" fmla="*/ 0 h 3623841"/>
                        <a:gd name="connsiteX2" fmla="*/ 2054889 w 2219964"/>
                        <a:gd name="connsiteY2" fmla="*/ 1381647 h 3623841"/>
                        <a:gd name="connsiteX3" fmla="*/ 1919238 w 2219964"/>
                        <a:gd name="connsiteY3" fmla="*/ 2235758 h 3623841"/>
                        <a:gd name="connsiteX4" fmla="*/ 1436916 w 2219964"/>
                        <a:gd name="connsiteY4" fmla="*/ 2863780 h 3623841"/>
                        <a:gd name="connsiteX5" fmla="*/ 864159 w 2219964"/>
                        <a:gd name="connsiteY5" fmla="*/ 3275763 h 3623841"/>
                        <a:gd name="connsiteX6" fmla="*/ 0 w 2219964"/>
                        <a:gd name="connsiteY6" fmla="*/ 3516923 h 3623841"/>
                        <a:gd name="connsiteX7" fmla="*/ 135654 w 2219964"/>
                        <a:gd name="connsiteY7" fmla="*/ 3215473 h 3623841"/>
                        <a:gd name="connsiteX8" fmla="*/ 567733 w 2219964"/>
                        <a:gd name="connsiteY8" fmla="*/ 3094893 h 3623841"/>
                        <a:gd name="connsiteX9" fmla="*/ 211016 w 2219964"/>
                        <a:gd name="connsiteY9" fmla="*/ 120580 h 3623841"/>
                        <a:gd name="connsiteX0" fmla="*/ 211016 w 2219964"/>
                        <a:gd name="connsiteY0" fmla="*/ 138966 h 3642227"/>
                        <a:gd name="connsiteX1" fmla="*/ 532565 w 2219964"/>
                        <a:gd name="connsiteY1" fmla="*/ 18386 h 3642227"/>
                        <a:gd name="connsiteX2" fmla="*/ 2054889 w 2219964"/>
                        <a:gd name="connsiteY2" fmla="*/ 1400033 h 3642227"/>
                        <a:gd name="connsiteX3" fmla="*/ 1919238 w 2219964"/>
                        <a:gd name="connsiteY3" fmla="*/ 2254144 h 3642227"/>
                        <a:gd name="connsiteX4" fmla="*/ 1436916 w 2219964"/>
                        <a:gd name="connsiteY4" fmla="*/ 2882166 h 3642227"/>
                        <a:gd name="connsiteX5" fmla="*/ 864159 w 2219964"/>
                        <a:gd name="connsiteY5" fmla="*/ 3294149 h 3642227"/>
                        <a:gd name="connsiteX6" fmla="*/ 0 w 2219964"/>
                        <a:gd name="connsiteY6" fmla="*/ 3535309 h 3642227"/>
                        <a:gd name="connsiteX7" fmla="*/ 135654 w 2219964"/>
                        <a:gd name="connsiteY7" fmla="*/ 3233859 h 3642227"/>
                        <a:gd name="connsiteX8" fmla="*/ 567733 w 2219964"/>
                        <a:gd name="connsiteY8" fmla="*/ 3113279 h 3642227"/>
                        <a:gd name="connsiteX9" fmla="*/ 211016 w 2219964"/>
                        <a:gd name="connsiteY9" fmla="*/ 138966 h 3642227"/>
                        <a:gd name="connsiteX0" fmla="*/ 211016 w 2219964"/>
                        <a:gd name="connsiteY0" fmla="*/ 134584 h 3637845"/>
                        <a:gd name="connsiteX1" fmla="*/ 532565 w 2219964"/>
                        <a:gd name="connsiteY1" fmla="*/ 14004 h 3637845"/>
                        <a:gd name="connsiteX2" fmla="*/ 2054889 w 2219964"/>
                        <a:gd name="connsiteY2" fmla="*/ 1395651 h 3637845"/>
                        <a:gd name="connsiteX3" fmla="*/ 1919238 w 2219964"/>
                        <a:gd name="connsiteY3" fmla="*/ 2249762 h 3637845"/>
                        <a:gd name="connsiteX4" fmla="*/ 1436916 w 2219964"/>
                        <a:gd name="connsiteY4" fmla="*/ 2877784 h 3637845"/>
                        <a:gd name="connsiteX5" fmla="*/ 864159 w 2219964"/>
                        <a:gd name="connsiteY5" fmla="*/ 3289767 h 3637845"/>
                        <a:gd name="connsiteX6" fmla="*/ 0 w 2219964"/>
                        <a:gd name="connsiteY6" fmla="*/ 3530927 h 3637845"/>
                        <a:gd name="connsiteX7" fmla="*/ 135654 w 2219964"/>
                        <a:gd name="connsiteY7" fmla="*/ 3229477 h 3637845"/>
                        <a:gd name="connsiteX8" fmla="*/ 567733 w 2219964"/>
                        <a:gd name="connsiteY8" fmla="*/ 3108897 h 3637845"/>
                        <a:gd name="connsiteX9" fmla="*/ 211016 w 2219964"/>
                        <a:gd name="connsiteY9" fmla="*/ 134584 h 3637845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211016 w 2219964"/>
                        <a:gd name="connsiteY9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386864 w 2219964"/>
                        <a:gd name="connsiteY9" fmla="*/ 1692616 h 3628333"/>
                        <a:gd name="connsiteX10" fmla="*/ 211016 w 2219964"/>
                        <a:gd name="connsiteY10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758464 w 2219964"/>
                        <a:gd name="connsiteY9" fmla="*/ 1531842 h 3628333"/>
                        <a:gd name="connsiteX10" fmla="*/ 211016 w 2219964"/>
                        <a:gd name="connsiteY10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421844 w 2219964"/>
                        <a:gd name="connsiteY9" fmla="*/ 1958897 h 3628333"/>
                        <a:gd name="connsiteX10" fmla="*/ 1758464 w 2219964"/>
                        <a:gd name="connsiteY10" fmla="*/ 1531842 h 3628333"/>
                        <a:gd name="connsiteX11" fmla="*/ 211016 w 2219964"/>
                        <a:gd name="connsiteY11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748416 w 2219964"/>
                        <a:gd name="connsiteY9" fmla="*/ 1958897 h 3628333"/>
                        <a:gd name="connsiteX10" fmla="*/ 1758464 w 2219964"/>
                        <a:gd name="connsiteY10" fmla="*/ 1531842 h 3628333"/>
                        <a:gd name="connsiteX11" fmla="*/ 211016 w 2219964"/>
                        <a:gd name="connsiteY11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748416 w 2219964"/>
                        <a:gd name="connsiteY9" fmla="*/ 1958897 h 3628333"/>
                        <a:gd name="connsiteX10" fmla="*/ 1758464 w 2219964"/>
                        <a:gd name="connsiteY10" fmla="*/ 1531842 h 3628333"/>
                        <a:gd name="connsiteX11" fmla="*/ 211016 w 2219964"/>
                        <a:gd name="connsiteY11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748416 w 2219964"/>
                        <a:gd name="connsiteY9" fmla="*/ 1958897 h 3628333"/>
                        <a:gd name="connsiteX10" fmla="*/ 1758464 w 2219964"/>
                        <a:gd name="connsiteY10" fmla="*/ 1531842 h 3628333"/>
                        <a:gd name="connsiteX11" fmla="*/ 211016 w 2219964"/>
                        <a:gd name="connsiteY11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748416 w 2219964"/>
                        <a:gd name="connsiteY9" fmla="*/ 1958897 h 3628333"/>
                        <a:gd name="connsiteX10" fmla="*/ 1758464 w 2219964"/>
                        <a:gd name="connsiteY10" fmla="*/ 1531842 h 3628333"/>
                        <a:gd name="connsiteX11" fmla="*/ 211016 w 2219964"/>
                        <a:gd name="connsiteY11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306288 w 2219964"/>
                        <a:gd name="connsiteY9" fmla="*/ 2380928 h 3628333"/>
                        <a:gd name="connsiteX10" fmla="*/ 1748416 w 2219964"/>
                        <a:gd name="connsiteY10" fmla="*/ 1958897 h 3628333"/>
                        <a:gd name="connsiteX11" fmla="*/ 1758464 w 2219964"/>
                        <a:gd name="connsiteY11" fmla="*/ 1531842 h 3628333"/>
                        <a:gd name="connsiteX12" fmla="*/ 211016 w 2219964"/>
                        <a:gd name="connsiteY12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085224 w 2219964"/>
                        <a:gd name="connsiteY9" fmla="*/ 1501697 h 3628333"/>
                        <a:gd name="connsiteX10" fmla="*/ 1748416 w 2219964"/>
                        <a:gd name="connsiteY10" fmla="*/ 1958897 h 3628333"/>
                        <a:gd name="connsiteX11" fmla="*/ 1758464 w 2219964"/>
                        <a:gd name="connsiteY11" fmla="*/ 1531842 h 3628333"/>
                        <a:gd name="connsiteX12" fmla="*/ 211016 w 2219964"/>
                        <a:gd name="connsiteY12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085224 w 2219964"/>
                        <a:gd name="connsiteY9" fmla="*/ 1501697 h 3628333"/>
                        <a:gd name="connsiteX10" fmla="*/ 1607739 w 2219964"/>
                        <a:gd name="connsiteY10" fmla="*/ 1873486 h 3628333"/>
                        <a:gd name="connsiteX11" fmla="*/ 1758464 w 2219964"/>
                        <a:gd name="connsiteY11" fmla="*/ 1531842 h 3628333"/>
                        <a:gd name="connsiteX12" fmla="*/ 211016 w 2219964"/>
                        <a:gd name="connsiteY12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085224 w 2219964"/>
                        <a:gd name="connsiteY9" fmla="*/ 1501697 h 3628333"/>
                        <a:gd name="connsiteX10" fmla="*/ 1607739 w 2219964"/>
                        <a:gd name="connsiteY10" fmla="*/ 1873486 h 3628333"/>
                        <a:gd name="connsiteX11" fmla="*/ 1758464 w 2219964"/>
                        <a:gd name="connsiteY11" fmla="*/ 1531842 h 3628333"/>
                        <a:gd name="connsiteX12" fmla="*/ 211016 w 2219964"/>
                        <a:gd name="connsiteY12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085224 w 2219964"/>
                        <a:gd name="connsiteY9" fmla="*/ 1501697 h 3628333"/>
                        <a:gd name="connsiteX10" fmla="*/ 1607739 w 2219964"/>
                        <a:gd name="connsiteY10" fmla="*/ 1873486 h 3628333"/>
                        <a:gd name="connsiteX11" fmla="*/ 1758464 w 2219964"/>
                        <a:gd name="connsiteY11" fmla="*/ 1531842 h 3628333"/>
                        <a:gd name="connsiteX12" fmla="*/ 211016 w 2219964"/>
                        <a:gd name="connsiteY12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085224 w 2219964"/>
                        <a:gd name="connsiteY9" fmla="*/ 1501697 h 3628333"/>
                        <a:gd name="connsiteX10" fmla="*/ 1607739 w 2219964"/>
                        <a:gd name="connsiteY10" fmla="*/ 1873486 h 3628333"/>
                        <a:gd name="connsiteX11" fmla="*/ 1808706 w 2219964"/>
                        <a:gd name="connsiteY11" fmla="*/ 1592132 h 3628333"/>
                        <a:gd name="connsiteX12" fmla="*/ 211016 w 2219964"/>
                        <a:gd name="connsiteY12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085224 w 2219964"/>
                        <a:gd name="connsiteY9" fmla="*/ 1501697 h 3628333"/>
                        <a:gd name="connsiteX10" fmla="*/ 1607739 w 2219964"/>
                        <a:gd name="connsiteY10" fmla="*/ 1873486 h 3628333"/>
                        <a:gd name="connsiteX11" fmla="*/ 1808706 w 2219964"/>
                        <a:gd name="connsiteY11" fmla="*/ 1592132 h 3628333"/>
                        <a:gd name="connsiteX12" fmla="*/ 211016 w 2219964"/>
                        <a:gd name="connsiteY12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085224 w 2219964"/>
                        <a:gd name="connsiteY9" fmla="*/ 1501697 h 3628333"/>
                        <a:gd name="connsiteX10" fmla="*/ 1607739 w 2219964"/>
                        <a:gd name="connsiteY10" fmla="*/ 1873486 h 3628333"/>
                        <a:gd name="connsiteX11" fmla="*/ 1808706 w 2219964"/>
                        <a:gd name="connsiteY11" fmla="*/ 1592132 h 3628333"/>
                        <a:gd name="connsiteX12" fmla="*/ 211016 w 2219964"/>
                        <a:gd name="connsiteY12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085224 w 2219964"/>
                        <a:gd name="connsiteY9" fmla="*/ 1501697 h 3628333"/>
                        <a:gd name="connsiteX10" fmla="*/ 1607739 w 2219964"/>
                        <a:gd name="connsiteY10" fmla="*/ 1873486 h 3628333"/>
                        <a:gd name="connsiteX11" fmla="*/ 1808706 w 2219964"/>
                        <a:gd name="connsiteY11" fmla="*/ 1592132 h 3628333"/>
                        <a:gd name="connsiteX12" fmla="*/ 211016 w 2219964"/>
                        <a:gd name="connsiteY12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085224 w 2219964"/>
                        <a:gd name="connsiteY9" fmla="*/ 1501697 h 3628333"/>
                        <a:gd name="connsiteX10" fmla="*/ 1607739 w 2219964"/>
                        <a:gd name="connsiteY10" fmla="*/ 1873486 h 3628333"/>
                        <a:gd name="connsiteX11" fmla="*/ 1808706 w 2219964"/>
                        <a:gd name="connsiteY11" fmla="*/ 1592132 h 3628333"/>
                        <a:gd name="connsiteX12" fmla="*/ 211016 w 2219964"/>
                        <a:gd name="connsiteY12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813919 w 2219964"/>
                        <a:gd name="connsiteY9" fmla="*/ 2325662 h 3628333"/>
                        <a:gd name="connsiteX10" fmla="*/ 1085224 w 2219964"/>
                        <a:gd name="connsiteY10" fmla="*/ 1501697 h 3628333"/>
                        <a:gd name="connsiteX11" fmla="*/ 1607739 w 2219964"/>
                        <a:gd name="connsiteY11" fmla="*/ 1873486 h 3628333"/>
                        <a:gd name="connsiteX12" fmla="*/ 1808706 w 2219964"/>
                        <a:gd name="connsiteY12" fmla="*/ 1592132 h 3628333"/>
                        <a:gd name="connsiteX13" fmla="*/ 211016 w 2219964"/>
                        <a:gd name="connsiteY13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65372 h 3628333"/>
                        <a:gd name="connsiteX10" fmla="*/ 1085224 w 2219964"/>
                        <a:gd name="connsiteY10" fmla="*/ 1501697 h 3628333"/>
                        <a:gd name="connsiteX11" fmla="*/ 1607739 w 2219964"/>
                        <a:gd name="connsiteY11" fmla="*/ 1873486 h 3628333"/>
                        <a:gd name="connsiteX12" fmla="*/ 1808706 w 2219964"/>
                        <a:gd name="connsiteY12" fmla="*/ 1592132 h 3628333"/>
                        <a:gd name="connsiteX13" fmla="*/ 211016 w 2219964"/>
                        <a:gd name="connsiteY13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65372 h 3628333"/>
                        <a:gd name="connsiteX10" fmla="*/ 813919 w 2219964"/>
                        <a:gd name="connsiteY10" fmla="*/ 1883535 h 3628333"/>
                        <a:gd name="connsiteX11" fmla="*/ 1085224 w 2219964"/>
                        <a:gd name="connsiteY11" fmla="*/ 1501697 h 3628333"/>
                        <a:gd name="connsiteX12" fmla="*/ 1607739 w 2219964"/>
                        <a:gd name="connsiteY12" fmla="*/ 1873486 h 3628333"/>
                        <a:gd name="connsiteX13" fmla="*/ 1808706 w 2219964"/>
                        <a:gd name="connsiteY13" fmla="*/ 1592132 h 3628333"/>
                        <a:gd name="connsiteX14" fmla="*/ 211016 w 2219964"/>
                        <a:gd name="connsiteY14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65372 h 3628333"/>
                        <a:gd name="connsiteX10" fmla="*/ 944547 w 2219964"/>
                        <a:gd name="connsiteY10" fmla="*/ 1767979 h 3628333"/>
                        <a:gd name="connsiteX11" fmla="*/ 1085224 w 2219964"/>
                        <a:gd name="connsiteY11" fmla="*/ 1501697 h 3628333"/>
                        <a:gd name="connsiteX12" fmla="*/ 1607739 w 2219964"/>
                        <a:gd name="connsiteY12" fmla="*/ 1873486 h 3628333"/>
                        <a:gd name="connsiteX13" fmla="*/ 1808706 w 2219964"/>
                        <a:gd name="connsiteY13" fmla="*/ 1592132 h 3628333"/>
                        <a:gd name="connsiteX14" fmla="*/ 211016 w 2219964"/>
                        <a:gd name="connsiteY14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65372 h 3628333"/>
                        <a:gd name="connsiteX10" fmla="*/ 773725 w 2219964"/>
                        <a:gd name="connsiteY10" fmla="*/ 2009139 h 3628333"/>
                        <a:gd name="connsiteX11" fmla="*/ 944547 w 2219964"/>
                        <a:gd name="connsiteY11" fmla="*/ 1767979 h 3628333"/>
                        <a:gd name="connsiteX12" fmla="*/ 1085224 w 2219964"/>
                        <a:gd name="connsiteY12" fmla="*/ 1501697 h 3628333"/>
                        <a:gd name="connsiteX13" fmla="*/ 1607739 w 2219964"/>
                        <a:gd name="connsiteY13" fmla="*/ 1873486 h 3628333"/>
                        <a:gd name="connsiteX14" fmla="*/ 1808706 w 2219964"/>
                        <a:gd name="connsiteY14" fmla="*/ 1592132 h 3628333"/>
                        <a:gd name="connsiteX15" fmla="*/ 211016 w 2219964"/>
                        <a:gd name="connsiteY15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65372 h 3628333"/>
                        <a:gd name="connsiteX10" fmla="*/ 763677 w 2219964"/>
                        <a:gd name="connsiteY10" fmla="*/ 2049333 h 3628333"/>
                        <a:gd name="connsiteX11" fmla="*/ 944547 w 2219964"/>
                        <a:gd name="connsiteY11" fmla="*/ 1767979 h 3628333"/>
                        <a:gd name="connsiteX12" fmla="*/ 1085224 w 2219964"/>
                        <a:gd name="connsiteY12" fmla="*/ 1501697 h 3628333"/>
                        <a:gd name="connsiteX13" fmla="*/ 1607739 w 2219964"/>
                        <a:gd name="connsiteY13" fmla="*/ 1873486 h 3628333"/>
                        <a:gd name="connsiteX14" fmla="*/ 1808706 w 2219964"/>
                        <a:gd name="connsiteY14" fmla="*/ 1592132 h 3628333"/>
                        <a:gd name="connsiteX15" fmla="*/ 211016 w 2219964"/>
                        <a:gd name="connsiteY15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65372 h 3628333"/>
                        <a:gd name="connsiteX10" fmla="*/ 763677 w 2219964"/>
                        <a:gd name="connsiteY10" fmla="*/ 2049333 h 3628333"/>
                        <a:gd name="connsiteX11" fmla="*/ 944547 w 2219964"/>
                        <a:gd name="connsiteY11" fmla="*/ 1767979 h 3628333"/>
                        <a:gd name="connsiteX12" fmla="*/ 1085224 w 2219964"/>
                        <a:gd name="connsiteY12" fmla="*/ 1501697 h 3628333"/>
                        <a:gd name="connsiteX13" fmla="*/ 1607739 w 2219964"/>
                        <a:gd name="connsiteY13" fmla="*/ 1873486 h 3628333"/>
                        <a:gd name="connsiteX14" fmla="*/ 1808706 w 2219964"/>
                        <a:gd name="connsiteY14" fmla="*/ 1592132 h 3628333"/>
                        <a:gd name="connsiteX15" fmla="*/ 211016 w 2219964"/>
                        <a:gd name="connsiteY15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65372 h 3628333"/>
                        <a:gd name="connsiteX10" fmla="*/ 763677 w 2219964"/>
                        <a:gd name="connsiteY10" fmla="*/ 2049333 h 3628333"/>
                        <a:gd name="connsiteX11" fmla="*/ 1090248 w 2219964"/>
                        <a:gd name="connsiteY11" fmla="*/ 2024212 h 3628333"/>
                        <a:gd name="connsiteX12" fmla="*/ 944547 w 2219964"/>
                        <a:gd name="connsiteY12" fmla="*/ 1767979 h 3628333"/>
                        <a:gd name="connsiteX13" fmla="*/ 1085224 w 2219964"/>
                        <a:gd name="connsiteY13" fmla="*/ 1501697 h 3628333"/>
                        <a:gd name="connsiteX14" fmla="*/ 1607739 w 2219964"/>
                        <a:gd name="connsiteY14" fmla="*/ 1873486 h 3628333"/>
                        <a:gd name="connsiteX15" fmla="*/ 1808706 w 2219964"/>
                        <a:gd name="connsiteY15" fmla="*/ 1592132 h 3628333"/>
                        <a:gd name="connsiteX16" fmla="*/ 211016 w 2219964"/>
                        <a:gd name="connsiteY16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65372 h 3628333"/>
                        <a:gd name="connsiteX10" fmla="*/ 763677 w 2219964"/>
                        <a:gd name="connsiteY10" fmla="*/ 2049333 h 3628333"/>
                        <a:gd name="connsiteX11" fmla="*/ 1577593 w 2219964"/>
                        <a:gd name="connsiteY11" fmla="*/ 2280445 h 3628333"/>
                        <a:gd name="connsiteX12" fmla="*/ 944547 w 2219964"/>
                        <a:gd name="connsiteY12" fmla="*/ 1767979 h 3628333"/>
                        <a:gd name="connsiteX13" fmla="*/ 1085224 w 2219964"/>
                        <a:gd name="connsiteY13" fmla="*/ 1501697 h 3628333"/>
                        <a:gd name="connsiteX14" fmla="*/ 1607739 w 2219964"/>
                        <a:gd name="connsiteY14" fmla="*/ 1873486 h 3628333"/>
                        <a:gd name="connsiteX15" fmla="*/ 1808706 w 2219964"/>
                        <a:gd name="connsiteY15" fmla="*/ 1592132 h 3628333"/>
                        <a:gd name="connsiteX16" fmla="*/ 211016 w 2219964"/>
                        <a:gd name="connsiteY16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65372 h 3628333"/>
                        <a:gd name="connsiteX10" fmla="*/ 763677 w 2219964"/>
                        <a:gd name="connsiteY10" fmla="*/ 2049333 h 3628333"/>
                        <a:gd name="connsiteX11" fmla="*/ 1577593 w 2219964"/>
                        <a:gd name="connsiteY11" fmla="*/ 2280445 h 3628333"/>
                        <a:gd name="connsiteX12" fmla="*/ 984741 w 2219964"/>
                        <a:gd name="connsiteY12" fmla="*/ 1783052 h 3628333"/>
                        <a:gd name="connsiteX13" fmla="*/ 1085224 w 2219964"/>
                        <a:gd name="connsiteY13" fmla="*/ 1501697 h 3628333"/>
                        <a:gd name="connsiteX14" fmla="*/ 1607739 w 2219964"/>
                        <a:gd name="connsiteY14" fmla="*/ 1873486 h 3628333"/>
                        <a:gd name="connsiteX15" fmla="*/ 1808706 w 2219964"/>
                        <a:gd name="connsiteY15" fmla="*/ 1592132 h 3628333"/>
                        <a:gd name="connsiteX16" fmla="*/ 211016 w 2219964"/>
                        <a:gd name="connsiteY16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65372 h 3628333"/>
                        <a:gd name="connsiteX10" fmla="*/ 763677 w 2219964"/>
                        <a:gd name="connsiteY10" fmla="*/ 2049333 h 3628333"/>
                        <a:gd name="connsiteX11" fmla="*/ 1577593 w 2219964"/>
                        <a:gd name="connsiteY11" fmla="*/ 2280445 h 3628333"/>
                        <a:gd name="connsiteX12" fmla="*/ 984741 w 2219964"/>
                        <a:gd name="connsiteY12" fmla="*/ 1783052 h 3628333"/>
                        <a:gd name="connsiteX13" fmla="*/ 1085224 w 2219964"/>
                        <a:gd name="connsiteY13" fmla="*/ 1501697 h 3628333"/>
                        <a:gd name="connsiteX14" fmla="*/ 1607739 w 2219964"/>
                        <a:gd name="connsiteY14" fmla="*/ 1873486 h 3628333"/>
                        <a:gd name="connsiteX15" fmla="*/ 1808706 w 2219964"/>
                        <a:gd name="connsiteY15" fmla="*/ 1592132 h 3628333"/>
                        <a:gd name="connsiteX16" fmla="*/ 211016 w 2219964"/>
                        <a:gd name="connsiteY16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65372 h 3628333"/>
                        <a:gd name="connsiteX10" fmla="*/ 763677 w 2219964"/>
                        <a:gd name="connsiteY10" fmla="*/ 2049333 h 3628333"/>
                        <a:gd name="connsiteX11" fmla="*/ 1577593 w 2219964"/>
                        <a:gd name="connsiteY11" fmla="*/ 2280445 h 3628333"/>
                        <a:gd name="connsiteX12" fmla="*/ 984741 w 2219964"/>
                        <a:gd name="connsiteY12" fmla="*/ 1783052 h 3628333"/>
                        <a:gd name="connsiteX13" fmla="*/ 1085224 w 2219964"/>
                        <a:gd name="connsiteY13" fmla="*/ 1501697 h 3628333"/>
                        <a:gd name="connsiteX14" fmla="*/ 1607739 w 2219964"/>
                        <a:gd name="connsiteY14" fmla="*/ 1873486 h 3628333"/>
                        <a:gd name="connsiteX15" fmla="*/ 1808706 w 2219964"/>
                        <a:gd name="connsiteY15" fmla="*/ 1592132 h 3628333"/>
                        <a:gd name="connsiteX16" fmla="*/ 211016 w 2219964"/>
                        <a:gd name="connsiteY16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65372 h 3628333"/>
                        <a:gd name="connsiteX10" fmla="*/ 763677 w 2219964"/>
                        <a:gd name="connsiteY10" fmla="*/ 2049333 h 3628333"/>
                        <a:gd name="connsiteX11" fmla="*/ 1577593 w 2219964"/>
                        <a:gd name="connsiteY11" fmla="*/ 2280445 h 3628333"/>
                        <a:gd name="connsiteX12" fmla="*/ 929475 w 2219964"/>
                        <a:gd name="connsiteY12" fmla="*/ 1762955 h 3628333"/>
                        <a:gd name="connsiteX13" fmla="*/ 1085224 w 2219964"/>
                        <a:gd name="connsiteY13" fmla="*/ 1501697 h 3628333"/>
                        <a:gd name="connsiteX14" fmla="*/ 1607739 w 2219964"/>
                        <a:gd name="connsiteY14" fmla="*/ 1873486 h 3628333"/>
                        <a:gd name="connsiteX15" fmla="*/ 1808706 w 2219964"/>
                        <a:gd name="connsiteY15" fmla="*/ 1592132 h 3628333"/>
                        <a:gd name="connsiteX16" fmla="*/ 211016 w 2219964"/>
                        <a:gd name="connsiteY16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65372 h 3628333"/>
                        <a:gd name="connsiteX10" fmla="*/ 763677 w 2219964"/>
                        <a:gd name="connsiteY10" fmla="*/ 2049333 h 3628333"/>
                        <a:gd name="connsiteX11" fmla="*/ 1577593 w 2219964"/>
                        <a:gd name="connsiteY11" fmla="*/ 2280445 h 3628333"/>
                        <a:gd name="connsiteX12" fmla="*/ 929475 w 2219964"/>
                        <a:gd name="connsiteY12" fmla="*/ 1762955 h 3628333"/>
                        <a:gd name="connsiteX13" fmla="*/ 1085224 w 2219964"/>
                        <a:gd name="connsiteY13" fmla="*/ 1501697 h 3628333"/>
                        <a:gd name="connsiteX14" fmla="*/ 1607739 w 2219964"/>
                        <a:gd name="connsiteY14" fmla="*/ 1873486 h 3628333"/>
                        <a:gd name="connsiteX15" fmla="*/ 1808706 w 2219964"/>
                        <a:gd name="connsiteY15" fmla="*/ 1592132 h 3628333"/>
                        <a:gd name="connsiteX16" fmla="*/ 211016 w 2219964"/>
                        <a:gd name="connsiteY16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65372 h 3628333"/>
                        <a:gd name="connsiteX10" fmla="*/ 763677 w 2219964"/>
                        <a:gd name="connsiteY10" fmla="*/ 2049333 h 3628333"/>
                        <a:gd name="connsiteX11" fmla="*/ 1577593 w 2219964"/>
                        <a:gd name="connsiteY11" fmla="*/ 2280445 h 3628333"/>
                        <a:gd name="connsiteX12" fmla="*/ 929475 w 2219964"/>
                        <a:gd name="connsiteY12" fmla="*/ 1762955 h 3628333"/>
                        <a:gd name="connsiteX13" fmla="*/ 1085224 w 2219964"/>
                        <a:gd name="connsiteY13" fmla="*/ 1501697 h 3628333"/>
                        <a:gd name="connsiteX14" fmla="*/ 1607739 w 2219964"/>
                        <a:gd name="connsiteY14" fmla="*/ 1873486 h 3628333"/>
                        <a:gd name="connsiteX15" fmla="*/ 1808706 w 2219964"/>
                        <a:gd name="connsiteY15" fmla="*/ 1592132 h 3628333"/>
                        <a:gd name="connsiteX16" fmla="*/ 211016 w 2219964"/>
                        <a:gd name="connsiteY16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65372 h 3628333"/>
                        <a:gd name="connsiteX10" fmla="*/ 763677 w 2219964"/>
                        <a:gd name="connsiteY10" fmla="*/ 2049333 h 3628333"/>
                        <a:gd name="connsiteX11" fmla="*/ 1577593 w 2219964"/>
                        <a:gd name="connsiteY11" fmla="*/ 2280445 h 3628333"/>
                        <a:gd name="connsiteX12" fmla="*/ 929475 w 2219964"/>
                        <a:gd name="connsiteY12" fmla="*/ 1762955 h 3628333"/>
                        <a:gd name="connsiteX13" fmla="*/ 1085224 w 2219964"/>
                        <a:gd name="connsiteY13" fmla="*/ 1501697 h 3628333"/>
                        <a:gd name="connsiteX14" fmla="*/ 1607739 w 2219964"/>
                        <a:gd name="connsiteY14" fmla="*/ 1873486 h 3628333"/>
                        <a:gd name="connsiteX15" fmla="*/ 1808706 w 2219964"/>
                        <a:gd name="connsiteY15" fmla="*/ 1592132 h 3628333"/>
                        <a:gd name="connsiteX16" fmla="*/ 211016 w 2219964"/>
                        <a:gd name="connsiteY16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65372 h 3628333"/>
                        <a:gd name="connsiteX10" fmla="*/ 763677 w 2219964"/>
                        <a:gd name="connsiteY10" fmla="*/ 2049333 h 3628333"/>
                        <a:gd name="connsiteX11" fmla="*/ 1577593 w 2219964"/>
                        <a:gd name="connsiteY11" fmla="*/ 2280445 h 3628333"/>
                        <a:gd name="connsiteX12" fmla="*/ 929475 w 2219964"/>
                        <a:gd name="connsiteY12" fmla="*/ 1762955 h 3628333"/>
                        <a:gd name="connsiteX13" fmla="*/ 1085224 w 2219964"/>
                        <a:gd name="connsiteY13" fmla="*/ 1501697 h 3628333"/>
                        <a:gd name="connsiteX14" fmla="*/ 1607739 w 2219964"/>
                        <a:gd name="connsiteY14" fmla="*/ 1873486 h 3628333"/>
                        <a:gd name="connsiteX15" fmla="*/ 1808706 w 2219964"/>
                        <a:gd name="connsiteY15" fmla="*/ 1592132 h 3628333"/>
                        <a:gd name="connsiteX16" fmla="*/ 211016 w 2219964"/>
                        <a:gd name="connsiteY16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65372 h 3628333"/>
                        <a:gd name="connsiteX10" fmla="*/ 763677 w 2219964"/>
                        <a:gd name="connsiteY10" fmla="*/ 2049333 h 3628333"/>
                        <a:gd name="connsiteX11" fmla="*/ 1245998 w 2219964"/>
                        <a:gd name="connsiteY11" fmla="*/ 2190010 h 3628333"/>
                        <a:gd name="connsiteX12" fmla="*/ 1577593 w 2219964"/>
                        <a:gd name="connsiteY12" fmla="*/ 2280445 h 3628333"/>
                        <a:gd name="connsiteX13" fmla="*/ 929475 w 2219964"/>
                        <a:gd name="connsiteY13" fmla="*/ 1762955 h 3628333"/>
                        <a:gd name="connsiteX14" fmla="*/ 1085224 w 2219964"/>
                        <a:gd name="connsiteY14" fmla="*/ 1501697 h 3628333"/>
                        <a:gd name="connsiteX15" fmla="*/ 1607739 w 2219964"/>
                        <a:gd name="connsiteY15" fmla="*/ 1873486 h 3628333"/>
                        <a:gd name="connsiteX16" fmla="*/ 1808706 w 2219964"/>
                        <a:gd name="connsiteY16" fmla="*/ 1592132 h 3628333"/>
                        <a:gd name="connsiteX17" fmla="*/ 211016 w 2219964"/>
                        <a:gd name="connsiteY17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65372 h 3628333"/>
                        <a:gd name="connsiteX10" fmla="*/ 763677 w 2219964"/>
                        <a:gd name="connsiteY10" fmla="*/ 2049333 h 3628333"/>
                        <a:gd name="connsiteX11" fmla="*/ 1381651 w 2219964"/>
                        <a:gd name="connsiteY11" fmla="*/ 2521605 h 3628333"/>
                        <a:gd name="connsiteX12" fmla="*/ 1577593 w 2219964"/>
                        <a:gd name="connsiteY12" fmla="*/ 2280445 h 3628333"/>
                        <a:gd name="connsiteX13" fmla="*/ 929475 w 2219964"/>
                        <a:gd name="connsiteY13" fmla="*/ 1762955 h 3628333"/>
                        <a:gd name="connsiteX14" fmla="*/ 1085224 w 2219964"/>
                        <a:gd name="connsiteY14" fmla="*/ 1501697 h 3628333"/>
                        <a:gd name="connsiteX15" fmla="*/ 1607739 w 2219964"/>
                        <a:gd name="connsiteY15" fmla="*/ 1873486 h 3628333"/>
                        <a:gd name="connsiteX16" fmla="*/ 1808706 w 2219964"/>
                        <a:gd name="connsiteY16" fmla="*/ 1592132 h 3628333"/>
                        <a:gd name="connsiteX17" fmla="*/ 211016 w 2219964"/>
                        <a:gd name="connsiteY17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65372 h 3628333"/>
                        <a:gd name="connsiteX10" fmla="*/ 763677 w 2219964"/>
                        <a:gd name="connsiteY10" fmla="*/ 2049333 h 3628333"/>
                        <a:gd name="connsiteX11" fmla="*/ 1381651 w 2219964"/>
                        <a:gd name="connsiteY11" fmla="*/ 2521605 h 3628333"/>
                        <a:gd name="connsiteX12" fmla="*/ 1577593 w 2219964"/>
                        <a:gd name="connsiteY12" fmla="*/ 2280445 h 3628333"/>
                        <a:gd name="connsiteX13" fmla="*/ 929475 w 2219964"/>
                        <a:gd name="connsiteY13" fmla="*/ 1762955 h 3628333"/>
                        <a:gd name="connsiteX14" fmla="*/ 1085224 w 2219964"/>
                        <a:gd name="connsiteY14" fmla="*/ 1501697 h 3628333"/>
                        <a:gd name="connsiteX15" fmla="*/ 1607739 w 2219964"/>
                        <a:gd name="connsiteY15" fmla="*/ 1873486 h 3628333"/>
                        <a:gd name="connsiteX16" fmla="*/ 1808706 w 2219964"/>
                        <a:gd name="connsiteY16" fmla="*/ 1592132 h 3628333"/>
                        <a:gd name="connsiteX17" fmla="*/ 211016 w 2219964"/>
                        <a:gd name="connsiteY17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65372 h 3628333"/>
                        <a:gd name="connsiteX10" fmla="*/ 763677 w 2219964"/>
                        <a:gd name="connsiteY10" fmla="*/ 2049333 h 3628333"/>
                        <a:gd name="connsiteX11" fmla="*/ 1381651 w 2219964"/>
                        <a:gd name="connsiteY11" fmla="*/ 2521605 h 3628333"/>
                        <a:gd name="connsiteX12" fmla="*/ 1577593 w 2219964"/>
                        <a:gd name="connsiteY12" fmla="*/ 2280445 h 3628333"/>
                        <a:gd name="connsiteX13" fmla="*/ 929475 w 2219964"/>
                        <a:gd name="connsiteY13" fmla="*/ 1762955 h 3628333"/>
                        <a:gd name="connsiteX14" fmla="*/ 1085224 w 2219964"/>
                        <a:gd name="connsiteY14" fmla="*/ 1501697 h 3628333"/>
                        <a:gd name="connsiteX15" fmla="*/ 1607739 w 2219964"/>
                        <a:gd name="connsiteY15" fmla="*/ 1873486 h 3628333"/>
                        <a:gd name="connsiteX16" fmla="*/ 1808706 w 2219964"/>
                        <a:gd name="connsiteY16" fmla="*/ 1592132 h 3628333"/>
                        <a:gd name="connsiteX17" fmla="*/ 211016 w 2219964"/>
                        <a:gd name="connsiteY17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65372 h 3628333"/>
                        <a:gd name="connsiteX10" fmla="*/ 763677 w 2219964"/>
                        <a:gd name="connsiteY10" fmla="*/ 2049333 h 3628333"/>
                        <a:gd name="connsiteX11" fmla="*/ 1381651 w 2219964"/>
                        <a:gd name="connsiteY11" fmla="*/ 2521605 h 3628333"/>
                        <a:gd name="connsiteX12" fmla="*/ 1577593 w 2219964"/>
                        <a:gd name="connsiteY12" fmla="*/ 2280445 h 3628333"/>
                        <a:gd name="connsiteX13" fmla="*/ 929475 w 2219964"/>
                        <a:gd name="connsiteY13" fmla="*/ 1762955 h 3628333"/>
                        <a:gd name="connsiteX14" fmla="*/ 1085224 w 2219964"/>
                        <a:gd name="connsiteY14" fmla="*/ 1501697 h 3628333"/>
                        <a:gd name="connsiteX15" fmla="*/ 1607739 w 2219964"/>
                        <a:gd name="connsiteY15" fmla="*/ 1873486 h 3628333"/>
                        <a:gd name="connsiteX16" fmla="*/ 1808706 w 2219964"/>
                        <a:gd name="connsiteY16" fmla="*/ 1592132 h 3628333"/>
                        <a:gd name="connsiteX17" fmla="*/ 211016 w 2219964"/>
                        <a:gd name="connsiteY17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90493 h 3628333"/>
                        <a:gd name="connsiteX10" fmla="*/ 763677 w 2219964"/>
                        <a:gd name="connsiteY10" fmla="*/ 2049333 h 3628333"/>
                        <a:gd name="connsiteX11" fmla="*/ 1381651 w 2219964"/>
                        <a:gd name="connsiteY11" fmla="*/ 2521605 h 3628333"/>
                        <a:gd name="connsiteX12" fmla="*/ 1577593 w 2219964"/>
                        <a:gd name="connsiteY12" fmla="*/ 2280445 h 3628333"/>
                        <a:gd name="connsiteX13" fmla="*/ 929475 w 2219964"/>
                        <a:gd name="connsiteY13" fmla="*/ 1762955 h 3628333"/>
                        <a:gd name="connsiteX14" fmla="*/ 1085224 w 2219964"/>
                        <a:gd name="connsiteY14" fmla="*/ 1501697 h 3628333"/>
                        <a:gd name="connsiteX15" fmla="*/ 1607739 w 2219964"/>
                        <a:gd name="connsiteY15" fmla="*/ 1873486 h 3628333"/>
                        <a:gd name="connsiteX16" fmla="*/ 1808706 w 2219964"/>
                        <a:gd name="connsiteY16" fmla="*/ 1592132 h 3628333"/>
                        <a:gd name="connsiteX17" fmla="*/ 211016 w 2219964"/>
                        <a:gd name="connsiteY17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90493 h 3628333"/>
                        <a:gd name="connsiteX10" fmla="*/ 763677 w 2219964"/>
                        <a:gd name="connsiteY10" fmla="*/ 2049333 h 3628333"/>
                        <a:gd name="connsiteX11" fmla="*/ 1381651 w 2219964"/>
                        <a:gd name="connsiteY11" fmla="*/ 2521605 h 3628333"/>
                        <a:gd name="connsiteX12" fmla="*/ 1577593 w 2219964"/>
                        <a:gd name="connsiteY12" fmla="*/ 2280445 h 3628333"/>
                        <a:gd name="connsiteX13" fmla="*/ 929475 w 2219964"/>
                        <a:gd name="connsiteY13" fmla="*/ 1762955 h 3628333"/>
                        <a:gd name="connsiteX14" fmla="*/ 1085224 w 2219964"/>
                        <a:gd name="connsiteY14" fmla="*/ 1501697 h 3628333"/>
                        <a:gd name="connsiteX15" fmla="*/ 1607739 w 2219964"/>
                        <a:gd name="connsiteY15" fmla="*/ 1873486 h 3628333"/>
                        <a:gd name="connsiteX16" fmla="*/ 1808706 w 2219964"/>
                        <a:gd name="connsiteY16" fmla="*/ 1592132 h 3628333"/>
                        <a:gd name="connsiteX17" fmla="*/ 211016 w 2219964"/>
                        <a:gd name="connsiteY17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567735 w 2219964"/>
                        <a:gd name="connsiteY9" fmla="*/ 2290493 h 3628333"/>
                        <a:gd name="connsiteX10" fmla="*/ 763677 w 2219964"/>
                        <a:gd name="connsiteY10" fmla="*/ 2049333 h 3628333"/>
                        <a:gd name="connsiteX11" fmla="*/ 1381651 w 2219964"/>
                        <a:gd name="connsiteY11" fmla="*/ 2521605 h 3628333"/>
                        <a:gd name="connsiteX12" fmla="*/ 1577593 w 2219964"/>
                        <a:gd name="connsiteY12" fmla="*/ 2280445 h 3628333"/>
                        <a:gd name="connsiteX13" fmla="*/ 929475 w 2219964"/>
                        <a:gd name="connsiteY13" fmla="*/ 1762955 h 3628333"/>
                        <a:gd name="connsiteX14" fmla="*/ 1085224 w 2219964"/>
                        <a:gd name="connsiteY14" fmla="*/ 1501697 h 3628333"/>
                        <a:gd name="connsiteX15" fmla="*/ 1607739 w 2219964"/>
                        <a:gd name="connsiteY15" fmla="*/ 1873486 h 3628333"/>
                        <a:gd name="connsiteX16" fmla="*/ 1808706 w 2219964"/>
                        <a:gd name="connsiteY16" fmla="*/ 1592132 h 3628333"/>
                        <a:gd name="connsiteX17" fmla="*/ 211016 w 2219964"/>
                        <a:gd name="connsiteY17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713435 w 2219964"/>
                        <a:gd name="connsiteY9" fmla="*/ 2692427 h 3628333"/>
                        <a:gd name="connsiteX10" fmla="*/ 567735 w 2219964"/>
                        <a:gd name="connsiteY10" fmla="*/ 2290493 h 3628333"/>
                        <a:gd name="connsiteX11" fmla="*/ 763677 w 2219964"/>
                        <a:gd name="connsiteY11" fmla="*/ 2049333 h 3628333"/>
                        <a:gd name="connsiteX12" fmla="*/ 1381651 w 2219964"/>
                        <a:gd name="connsiteY12" fmla="*/ 2521605 h 3628333"/>
                        <a:gd name="connsiteX13" fmla="*/ 1577593 w 2219964"/>
                        <a:gd name="connsiteY13" fmla="*/ 2280445 h 3628333"/>
                        <a:gd name="connsiteX14" fmla="*/ 929475 w 2219964"/>
                        <a:gd name="connsiteY14" fmla="*/ 1762955 h 3628333"/>
                        <a:gd name="connsiteX15" fmla="*/ 1085224 w 2219964"/>
                        <a:gd name="connsiteY15" fmla="*/ 1501697 h 3628333"/>
                        <a:gd name="connsiteX16" fmla="*/ 1607739 w 2219964"/>
                        <a:gd name="connsiteY16" fmla="*/ 1873486 h 3628333"/>
                        <a:gd name="connsiteX17" fmla="*/ 1808706 w 2219964"/>
                        <a:gd name="connsiteY17" fmla="*/ 1592132 h 3628333"/>
                        <a:gd name="connsiteX18" fmla="*/ 211016 w 2219964"/>
                        <a:gd name="connsiteY18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070151 w 2219964"/>
                        <a:gd name="connsiteY9" fmla="*/ 2727597 h 3628333"/>
                        <a:gd name="connsiteX10" fmla="*/ 567735 w 2219964"/>
                        <a:gd name="connsiteY10" fmla="*/ 2290493 h 3628333"/>
                        <a:gd name="connsiteX11" fmla="*/ 763677 w 2219964"/>
                        <a:gd name="connsiteY11" fmla="*/ 2049333 h 3628333"/>
                        <a:gd name="connsiteX12" fmla="*/ 1381651 w 2219964"/>
                        <a:gd name="connsiteY12" fmla="*/ 2521605 h 3628333"/>
                        <a:gd name="connsiteX13" fmla="*/ 1577593 w 2219964"/>
                        <a:gd name="connsiteY13" fmla="*/ 2280445 h 3628333"/>
                        <a:gd name="connsiteX14" fmla="*/ 929475 w 2219964"/>
                        <a:gd name="connsiteY14" fmla="*/ 1762955 h 3628333"/>
                        <a:gd name="connsiteX15" fmla="*/ 1085224 w 2219964"/>
                        <a:gd name="connsiteY15" fmla="*/ 1501697 h 3628333"/>
                        <a:gd name="connsiteX16" fmla="*/ 1607739 w 2219964"/>
                        <a:gd name="connsiteY16" fmla="*/ 1873486 h 3628333"/>
                        <a:gd name="connsiteX17" fmla="*/ 1808706 w 2219964"/>
                        <a:gd name="connsiteY17" fmla="*/ 1592132 h 3628333"/>
                        <a:gd name="connsiteX18" fmla="*/ 211016 w 2219964"/>
                        <a:gd name="connsiteY18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070151 w 2219964"/>
                        <a:gd name="connsiteY9" fmla="*/ 2727597 h 3628333"/>
                        <a:gd name="connsiteX10" fmla="*/ 567735 w 2219964"/>
                        <a:gd name="connsiteY10" fmla="*/ 2290493 h 3628333"/>
                        <a:gd name="connsiteX11" fmla="*/ 763677 w 2219964"/>
                        <a:gd name="connsiteY11" fmla="*/ 2049333 h 3628333"/>
                        <a:gd name="connsiteX12" fmla="*/ 1381651 w 2219964"/>
                        <a:gd name="connsiteY12" fmla="*/ 2521605 h 3628333"/>
                        <a:gd name="connsiteX13" fmla="*/ 1577593 w 2219964"/>
                        <a:gd name="connsiteY13" fmla="*/ 2280445 h 3628333"/>
                        <a:gd name="connsiteX14" fmla="*/ 929475 w 2219964"/>
                        <a:gd name="connsiteY14" fmla="*/ 1762955 h 3628333"/>
                        <a:gd name="connsiteX15" fmla="*/ 1085224 w 2219964"/>
                        <a:gd name="connsiteY15" fmla="*/ 1501697 h 3628333"/>
                        <a:gd name="connsiteX16" fmla="*/ 1607739 w 2219964"/>
                        <a:gd name="connsiteY16" fmla="*/ 1873486 h 3628333"/>
                        <a:gd name="connsiteX17" fmla="*/ 1808706 w 2219964"/>
                        <a:gd name="connsiteY17" fmla="*/ 1592132 h 3628333"/>
                        <a:gd name="connsiteX18" fmla="*/ 211016 w 2219964"/>
                        <a:gd name="connsiteY18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070151 w 2219964"/>
                        <a:gd name="connsiteY9" fmla="*/ 2727597 h 3628333"/>
                        <a:gd name="connsiteX10" fmla="*/ 567735 w 2219964"/>
                        <a:gd name="connsiteY10" fmla="*/ 2290493 h 3628333"/>
                        <a:gd name="connsiteX11" fmla="*/ 763677 w 2219964"/>
                        <a:gd name="connsiteY11" fmla="*/ 2049333 h 3628333"/>
                        <a:gd name="connsiteX12" fmla="*/ 1381651 w 2219964"/>
                        <a:gd name="connsiteY12" fmla="*/ 2521605 h 3628333"/>
                        <a:gd name="connsiteX13" fmla="*/ 1577593 w 2219964"/>
                        <a:gd name="connsiteY13" fmla="*/ 2280445 h 3628333"/>
                        <a:gd name="connsiteX14" fmla="*/ 929475 w 2219964"/>
                        <a:gd name="connsiteY14" fmla="*/ 1762955 h 3628333"/>
                        <a:gd name="connsiteX15" fmla="*/ 1085224 w 2219964"/>
                        <a:gd name="connsiteY15" fmla="*/ 1501697 h 3628333"/>
                        <a:gd name="connsiteX16" fmla="*/ 1607739 w 2219964"/>
                        <a:gd name="connsiteY16" fmla="*/ 1873486 h 3628333"/>
                        <a:gd name="connsiteX17" fmla="*/ 1808706 w 2219964"/>
                        <a:gd name="connsiteY17" fmla="*/ 1592132 h 3628333"/>
                        <a:gd name="connsiteX18" fmla="*/ 211016 w 2219964"/>
                        <a:gd name="connsiteY18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050054 w 2219964"/>
                        <a:gd name="connsiteY9" fmla="*/ 2692428 h 3628333"/>
                        <a:gd name="connsiteX10" fmla="*/ 567735 w 2219964"/>
                        <a:gd name="connsiteY10" fmla="*/ 2290493 h 3628333"/>
                        <a:gd name="connsiteX11" fmla="*/ 763677 w 2219964"/>
                        <a:gd name="connsiteY11" fmla="*/ 2049333 h 3628333"/>
                        <a:gd name="connsiteX12" fmla="*/ 1381651 w 2219964"/>
                        <a:gd name="connsiteY12" fmla="*/ 2521605 h 3628333"/>
                        <a:gd name="connsiteX13" fmla="*/ 1577593 w 2219964"/>
                        <a:gd name="connsiteY13" fmla="*/ 2280445 h 3628333"/>
                        <a:gd name="connsiteX14" fmla="*/ 929475 w 2219964"/>
                        <a:gd name="connsiteY14" fmla="*/ 1762955 h 3628333"/>
                        <a:gd name="connsiteX15" fmla="*/ 1085224 w 2219964"/>
                        <a:gd name="connsiteY15" fmla="*/ 1501697 h 3628333"/>
                        <a:gd name="connsiteX16" fmla="*/ 1607739 w 2219964"/>
                        <a:gd name="connsiteY16" fmla="*/ 1873486 h 3628333"/>
                        <a:gd name="connsiteX17" fmla="*/ 1808706 w 2219964"/>
                        <a:gd name="connsiteY17" fmla="*/ 1592132 h 3628333"/>
                        <a:gd name="connsiteX18" fmla="*/ 211016 w 2219964"/>
                        <a:gd name="connsiteY18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050054 w 2219964"/>
                        <a:gd name="connsiteY9" fmla="*/ 2692428 h 3628333"/>
                        <a:gd name="connsiteX10" fmla="*/ 567735 w 2219964"/>
                        <a:gd name="connsiteY10" fmla="*/ 2290493 h 3628333"/>
                        <a:gd name="connsiteX11" fmla="*/ 763677 w 2219964"/>
                        <a:gd name="connsiteY11" fmla="*/ 2049333 h 3628333"/>
                        <a:gd name="connsiteX12" fmla="*/ 1381651 w 2219964"/>
                        <a:gd name="connsiteY12" fmla="*/ 2521605 h 3628333"/>
                        <a:gd name="connsiteX13" fmla="*/ 1577593 w 2219964"/>
                        <a:gd name="connsiteY13" fmla="*/ 2280445 h 3628333"/>
                        <a:gd name="connsiteX14" fmla="*/ 929475 w 2219964"/>
                        <a:gd name="connsiteY14" fmla="*/ 1762955 h 3628333"/>
                        <a:gd name="connsiteX15" fmla="*/ 1085224 w 2219964"/>
                        <a:gd name="connsiteY15" fmla="*/ 1501697 h 3628333"/>
                        <a:gd name="connsiteX16" fmla="*/ 1607739 w 2219964"/>
                        <a:gd name="connsiteY16" fmla="*/ 1873486 h 3628333"/>
                        <a:gd name="connsiteX17" fmla="*/ 1808706 w 2219964"/>
                        <a:gd name="connsiteY17" fmla="*/ 1592132 h 3628333"/>
                        <a:gd name="connsiteX18" fmla="*/ 211016 w 2219964"/>
                        <a:gd name="connsiteY18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050054 w 2219964"/>
                        <a:gd name="connsiteY9" fmla="*/ 2692428 h 3628333"/>
                        <a:gd name="connsiteX10" fmla="*/ 567735 w 2219964"/>
                        <a:gd name="connsiteY10" fmla="*/ 2290493 h 3628333"/>
                        <a:gd name="connsiteX11" fmla="*/ 763677 w 2219964"/>
                        <a:gd name="connsiteY11" fmla="*/ 2049333 h 3628333"/>
                        <a:gd name="connsiteX12" fmla="*/ 1381651 w 2219964"/>
                        <a:gd name="connsiteY12" fmla="*/ 2521605 h 3628333"/>
                        <a:gd name="connsiteX13" fmla="*/ 1577593 w 2219964"/>
                        <a:gd name="connsiteY13" fmla="*/ 2280445 h 3628333"/>
                        <a:gd name="connsiteX14" fmla="*/ 929475 w 2219964"/>
                        <a:gd name="connsiteY14" fmla="*/ 1762955 h 3628333"/>
                        <a:gd name="connsiteX15" fmla="*/ 1085224 w 2219964"/>
                        <a:gd name="connsiteY15" fmla="*/ 1501697 h 3628333"/>
                        <a:gd name="connsiteX16" fmla="*/ 1607739 w 2219964"/>
                        <a:gd name="connsiteY16" fmla="*/ 1873486 h 3628333"/>
                        <a:gd name="connsiteX17" fmla="*/ 1808706 w 2219964"/>
                        <a:gd name="connsiteY17" fmla="*/ 1592132 h 3628333"/>
                        <a:gd name="connsiteX18" fmla="*/ 211016 w 2219964"/>
                        <a:gd name="connsiteY18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050054 w 2219964"/>
                        <a:gd name="connsiteY9" fmla="*/ 2692428 h 3628333"/>
                        <a:gd name="connsiteX10" fmla="*/ 567735 w 2219964"/>
                        <a:gd name="connsiteY10" fmla="*/ 2290493 h 3628333"/>
                        <a:gd name="connsiteX11" fmla="*/ 763677 w 2219964"/>
                        <a:gd name="connsiteY11" fmla="*/ 2049333 h 3628333"/>
                        <a:gd name="connsiteX12" fmla="*/ 1381651 w 2219964"/>
                        <a:gd name="connsiteY12" fmla="*/ 2521605 h 3628333"/>
                        <a:gd name="connsiteX13" fmla="*/ 1577593 w 2219964"/>
                        <a:gd name="connsiteY13" fmla="*/ 2280445 h 3628333"/>
                        <a:gd name="connsiteX14" fmla="*/ 929475 w 2219964"/>
                        <a:gd name="connsiteY14" fmla="*/ 1762955 h 3628333"/>
                        <a:gd name="connsiteX15" fmla="*/ 1085224 w 2219964"/>
                        <a:gd name="connsiteY15" fmla="*/ 1501697 h 3628333"/>
                        <a:gd name="connsiteX16" fmla="*/ 1607739 w 2219964"/>
                        <a:gd name="connsiteY16" fmla="*/ 1873486 h 3628333"/>
                        <a:gd name="connsiteX17" fmla="*/ 1808706 w 2219964"/>
                        <a:gd name="connsiteY17" fmla="*/ 1592132 h 3628333"/>
                        <a:gd name="connsiteX18" fmla="*/ 211016 w 2219964"/>
                        <a:gd name="connsiteY18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050054 w 2219964"/>
                        <a:gd name="connsiteY9" fmla="*/ 2692428 h 3628333"/>
                        <a:gd name="connsiteX10" fmla="*/ 567735 w 2219964"/>
                        <a:gd name="connsiteY10" fmla="*/ 2290493 h 3628333"/>
                        <a:gd name="connsiteX11" fmla="*/ 763677 w 2219964"/>
                        <a:gd name="connsiteY11" fmla="*/ 2049333 h 3628333"/>
                        <a:gd name="connsiteX12" fmla="*/ 1381651 w 2219964"/>
                        <a:gd name="connsiteY12" fmla="*/ 2521605 h 3628333"/>
                        <a:gd name="connsiteX13" fmla="*/ 1577593 w 2219964"/>
                        <a:gd name="connsiteY13" fmla="*/ 2280445 h 3628333"/>
                        <a:gd name="connsiteX14" fmla="*/ 929475 w 2219964"/>
                        <a:gd name="connsiteY14" fmla="*/ 1762955 h 3628333"/>
                        <a:gd name="connsiteX15" fmla="*/ 1085224 w 2219964"/>
                        <a:gd name="connsiteY15" fmla="*/ 1501697 h 3628333"/>
                        <a:gd name="connsiteX16" fmla="*/ 1607739 w 2219964"/>
                        <a:gd name="connsiteY16" fmla="*/ 1873486 h 3628333"/>
                        <a:gd name="connsiteX17" fmla="*/ 1808706 w 2219964"/>
                        <a:gd name="connsiteY17" fmla="*/ 1592132 h 3628333"/>
                        <a:gd name="connsiteX18" fmla="*/ 211016 w 2219964"/>
                        <a:gd name="connsiteY18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050054 w 2219964"/>
                        <a:gd name="connsiteY9" fmla="*/ 2692428 h 3628333"/>
                        <a:gd name="connsiteX10" fmla="*/ 567735 w 2219964"/>
                        <a:gd name="connsiteY10" fmla="*/ 2290493 h 3628333"/>
                        <a:gd name="connsiteX11" fmla="*/ 763677 w 2219964"/>
                        <a:gd name="connsiteY11" fmla="*/ 2049333 h 3628333"/>
                        <a:gd name="connsiteX12" fmla="*/ 1381651 w 2219964"/>
                        <a:gd name="connsiteY12" fmla="*/ 2521605 h 3628333"/>
                        <a:gd name="connsiteX13" fmla="*/ 1577593 w 2219964"/>
                        <a:gd name="connsiteY13" fmla="*/ 2280445 h 3628333"/>
                        <a:gd name="connsiteX14" fmla="*/ 929475 w 2219964"/>
                        <a:gd name="connsiteY14" fmla="*/ 1762955 h 3628333"/>
                        <a:gd name="connsiteX15" fmla="*/ 1085224 w 2219964"/>
                        <a:gd name="connsiteY15" fmla="*/ 1501697 h 3628333"/>
                        <a:gd name="connsiteX16" fmla="*/ 1607739 w 2219964"/>
                        <a:gd name="connsiteY16" fmla="*/ 1873486 h 3628333"/>
                        <a:gd name="connsiteX17" fmla="*/ 1808706 w 2219964"/>
                        <a:gd name="connsiteY17" fmla="*/ 1592132 h 3628333"/>
                        <a:gd name="connsiteX18" fmla="*/ 211016 w 2219964"/>
                        <a:gd name="connsiteY18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080199 w 2219964"/>
                        <a:gd name="connsiteY9" fmla="*/ 2702476 h 3628333"/>
                        <a:gd name="connsiteX10" fmla="*/ 567735 w 2219964"/>
                        <a:gd name="connsiteY10" fmla="*/ 2290493 h 3628333"/>
                        <a:gd name="connsiteX11" fmla="*/ 763677 w 2219964"/>
                        <a:gd name="connsiteY11" fmla="*/ 2049333 h 3628333"/>
                        <a:gd name="connsiteX12" fmla="*/ 1381651 w 2219964"/>
                        <a:gd name="connsiteY12" fmla="*/ 2521605 h 3628333"/>
                        <a:gd name="connsiteX13" fmla="*/ 1577593 w 2219964"/>
                        <a:gd name="connsiteY13" fmla="*/ 2280445 h 3628333"/>
                        <a:gd name="connsiteX14" fmla="*/ 929475 w 2219964"/>
                        <a:gd name="connsiteY14" fmla="*/ 1762955 h 3628333"/>
                        <a:gd name="connsiteX15" fmla="*/ 1085224 w 2219964"/>
                        <a:gd name="connsiteY15" fmla="*/ 1501697 h 3628333"/>
                        <a:gd name="connsiteX16" fmla="*/ 1607739 w 2219964"/>
                        <a:gd name="connsiteY16" fmla="*/ 1873486 h 3628333"/>
                        <a:gd name="connsiteX17" fmla="*/ 1808706 w 2219964"/>
                        <a:gd name="connsiteY17" fmla="*/ 1592132 h 3628333"/>
                        <a:gd name="connsiteX18" fmla="*/ 211016 w 2219964"/>
                        <a:gd name="connsiteY18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080199 w 2219964"/>
                        <a:gd name="connsiteY9" fmla="*/ 2702476 h 3628333"/>
                        <a:gd name="connsiteX10" fmla="*/ 567735 w 2219964"/>
                        <a:gd name="connsiteY10" fmla="*/ 2290493 h 3628333"/>
                        <a:gd name="connsiteX11" fmla="*/ 763677 w 2219964"/>
                        <a:gd name="connsiteY11" fmla="*/ 2049333 h 3628333"/>
                        <a:gd name="connsiteX12" fmla="*/ 1381651 w 2219964"/>
                        <a:gd name="connsiteY12" fmla="*/ 2521605 h 3628333"/>
                        <a:gd name="connsiteX13" fmla="*/ 1577593 w 2219964"/>
                        <a:gd name="connsiteY13" fmla="*/ 2280445 h 3628333"/>
                        <a:gd name="connsiteX14" fmla="*/ 929475 w 2219964"/>
                        <a:gd name="connsiteY14" fmla="*/ 1762955 h 3628333"/>
                        <a:gd name="connsiteX15" fmla="*/ 1085224 w 2219964"/>
                        <a:gd name="connsiteY15" fmla="*/ 1501697 h 3628333"/>
                        <a:gd name="connsiteX16" fmla="*/ 1607739 w 2219964"/>
                        <a:gd name="connsiteY16" fmla="*/ 1873486 h 3628333"/>
                        <a:gd name="connsiteX17" fmla="*/ 1808706 w 2219964"/>
                        <a:gd name="connsiteY17" fmla="*/ 1592132 h 3628333"/>
                        <a:gd name="connsiteX18" fmla="*/ 211016 w 2219964"/>
                        <a:gd name="connsiteY18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080199 w 2219964"/>
                        <a:gd name="connsiteY9" fmla="*/ 2702476 h 3628333"/>
                        <a:gd name="connsiteX10" fmla="*/ 567735 w 2219964"/>
                        <a:gd name="connsiteY10" fmla="*/ 2290493 h 3628333"/>
                        <a:gd name="connsiteX11" fmla="*/ 763677 w 2219964"/>
                        <a:gd name="connsiteY11" fmla="*/ 2049333 h 3628333"/>
                        <a:gd name="connsiteX12" fmla="*/ 1381651 w 2219964"/>
                        <a:gd name="connsiteY12" fmla="*/ 2521605 h 3628333"/>
                        <a:gd name="connsiteX13" fmla="*/ 1577593 w 2219964"/>
                        <a:gd name="connsiteY13" fmla="*/ 2280445 h 3628333"/>
                        <a:gd name="connsiteX14" fmla="*/ 929475 w 2219964"/>
                        <a:gd name="connsiteY14" fmla="*/ 1762955 h 3628333"/>
                        <a:gd name="connsiteX15" fmla="*/ 1085224 w 2219964"/>
                        <a:gd name="connsiteY15" fmla="*/ 1501697 h 3628333"/>
                        <a:gd name="connsiteX16" fmla="*/ 1607739 w 2219964"/>
                        <a:gd name="connsiteY16" fmla="*/ 1873486 h 3628333"/>
                        <a:gd name="connsiteX17" fmla="*/ 1808706 w 2219964"/>
                        <a:gd name="connsiteY17" fmla="*/ 1592132 h 3628333"/>
                        <a:gd name="connsiteX18" fmla="*/ 211016 w 2219964"/>
                        <a:gd name="connsiteY18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874209 w 2219964"/>
                        <a:gd name="connsiteY9" fmla="*/ 2988853 h 3628333"/>
                        <a:gd name="connsiteX10" fmla="*/ 1080199 w 2219964"/>
                        <a:gd name="connsiteY10" fmla="*/ 2702476 h 3628333"/>
                        <a:gd name="connsiteX11" fmla="*/ 567735 w 2219964"/>
                        <a:gd name="connsiteY11" fmla="*/ 2290493 h 3628333"/>
                        <a:gd name="connsiteX12" fmla="*/ 763677 w 2219964"/>
                        <a:gd name="connsiteY12" fmla="*/ 2049333 h 3628333"/>
                        <a:gd name="connsiteX13" fmla="*/ 1381651 w 2219964"/>
                        <a:gd name="connsiteY13" fmla="*/ 2521605 h 3628333"/>
                        <a:gd name="connsiteX14" fmla="*/ 1577593 w 2219964"/>
                        <a:gd name="connsiteY14" fmla="*/ 2280445 h 3628333"/>
                        <a:gd name="connsiteX15" fmla="*/ 929475 w 2219964"/>
                        <a:gd name="connsiteY15" fmla="*/ 1762955 h 3628333"/>
                        <a:gd name="connsiteX16" fmla="*/ 1085224 w 2219964"/>
                        <a:gd name="connsiteY16" fmla="*/ 1501697 h 3628333"/>
                        <a:gd name="connsiteX17" fmla="*/ 1607739 w 2219964"/>
                        <a:gd name="connsiteY17" fmla="*/ 1873486 h 3628333"/>
                        <a:gd name="connsiteX18" fmla="*/ 1808706 w 2219964"/>
                        <a:gd name="connsiteY18" fmla="*/ 1592132 h 3628333"/>
                        <a:gd name="connsiteX19" fmla="*/ 211016 w 2219964"/>
                        <a:gd name="connsiteY19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316525 w 2219964"/>
                        <a:gd name="connsiteY9" fmla="*/ 2506532 h 3628333"/>
                        <a:gd name="connsiteX10" fmla="*/ 1080199 w 2219964"/>
                        <a:gd name="connsiteY10" fmla="*/ 2702476 h 3628333"/>
                        <a:gd name="connsiteX11" fmla="*/ 567735 w 2219964"/>
                        <a:gd name="connsiteY11" fmla="*/ 2290493 h 3628333"/>
                        <a:gd name="connsiteX12" fmla="*/ 763677 w 2219964"/>
                        <a:gd name="connsiteY12" fmla="*/ 2049333 h 3628333"/>
                        <a:gd name="connsiteX13" fmla="*/ 1381651 w 2219964"/>
                        <a:gd name="connsiteY13" fmla="*/ 2521605 h 3628333"/>
                        <a:gd name="connsiteX14" fmla="*/ 1577593 w 2219964"/>
                        <a:gd name="connsiteY14" fmla="*/ 2280445 h 3628333"/>
                        <a:gd name="connsiteX15" fmla="*/ 929475 w 2219964"/>
                        <a:gd name="connsiteY15" fmla="*/ 1762955 h 3628333"/>
                        <a:gd name="connsiteX16" fmla="*/ 1085224 w 2219964"/>
                        <a:gd name="connsiteY16" fmla="*/ 1501697 h 3628333"/>
                        <a:gd name="connsiteX17" fmla="*/ 1607739 w 2219964"/>
                        <a:gd name="connsiteY17" fmla="*/ 1873486 h 3628333"/>
                        <a:gd name="connsiteX18" fmla="*/ 1808706 w 2219964"/>
                        <a:gd name="connsiteY18" fmla="*/ 1592132 h 3628333"/>
                        <a:gd name="connsiteX19" fmla="*/ 211016 w 2219964"/>
                        <a:gd name="connsiteY19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371791 w 2219964"/>
                        <a:gd name="connsiteY9" fmla="*/ 2687403 h 3628333"/>
                        <a:gd name="connsiteX10" fmla="*/ 316525 w 2219964"/>
                        <a:gd name="connsiteY10" fmla="*/ 2506532 h 3628333"/>
                        <a:gd name="connsiteX11" fmla="*/ 1080199 w 2219964"/>
                        <a:gd name="connsiteY11" fmla="*/ 2702476 h 3628333"/>
                        <a:gd name="connsiteX12" fmla="*/ 567735 w 2219964"/>
                        <a:gd name="connsiteY12" fmla="*/ 2290493 h 3628333"/>
                        <a:gd name="connsiteX13" fmla="*/ 763677 w 2219964"/>
                        <a:gd name="connsiteY13" fmla="*/ 2049333 h 3628333"/>
                        <a:gd name="connsiteX14" fmla="*/ 1381651 w 2219964"/>
                        <a:gd name="connsiteY14" fmla="*/ 2521605 h 3628333"/>
                        <a:gd name="connsiteX15" fmla="*/ 1577593 w 2219964"/>
                        <a:gd name="connsiteY15" fmla="*/ 2280445 h 3628333"/>
                        <a:gd name="connsiteX16" fmla="*/ 929475 w 2219964"/>
                        <a:gd name="connsiteY16" fmla="*/ 1762955 h 3628333"/>
                        <a:gd name="connsiteX17" fmla="*/ 1085224 w 2219964"/>
                        <a:gd name="connsiteY17" fmla="*/ 1501697 h 3628333"/>
                        <a:gd name="connsiteX18" fmla="*/ 1607739 w 2219964"/>
                        <a:gd name="connsiteY18" fmla="*/ 1873486 h 3628333"/>
                        <a:gd name="connsiteX19" fmla="*/ 1808706 w 2219964"/>
                        <a:gd name="connsiteY19" fmla="*/ 1592132 h 3628333"/>
                        <a:gd name="connsiteX20" fmla="*/ 211016 w 2219964"/>
                        <a:gd name="connsiteY20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50727 w 2219964"/>
                        <a:gd name="connsiteY9" fmla="*/ 2752718 h 3628333"/>
                        <a:gd name="connsiteX10" fmla="*/ 316525 w 2219964"/>
                        <a:gd name="connsiteY10" fmla="*/ 2506532 h 3628333"/>
                        <a:gd name="connsiteX11" fmla="*/ 1080199 w 2219964"/>
                        <a:gd name="connsiteY11" fmla="*/ 2702476 h 3628333"/>
                        <a:gd name="connsiteX12" fmla="*/ 567735 w 2219964"/>
                        <a:gd name="connsiteY12" fmla="*/ 2290493 h 3628333"/>
                        <a:gd name="connsiteX13" fmla="*/ 763677 w 2219964"/>
                        <a:gd name="connsiteY13" fmla="*/ 2049333 h 3628333"/>
                        <a:gd name="connsiteX14" fmla="*/ 1381651 w 2219964"/>
                        <a:gd name="connsiteY14" fmla="*/ 2521605 h 3628333"/>
                        <a:gd name="connsiteX15" fmla="*/ 1577593 w 2219964"/>
                        <a:gd name="connsiteY15" fmla="*/ 2280445 h 3628333"/>
                        <a:gd name="connsiteX16" fmla="*/ 929475 w 2219964"/>
                        <a:gd name="connsiteY16" fmla="*/ 1762955 h 3628333"/>
                        <a:gd name="connsiteX17" fmla="*/ 1085224 w 2219964"/>
                        <a:gd name="connsiteY17" fmla="*/ 1501697 h 3628333"/>
                        <a:gd name="connsiteX18" fmla="*/ 1607739 w 2219964"/>
                        <a:gd name="connsiteY18" fmla="*/ 1873486 h 3628333"/>
                        <a:gd name="connsiteX19" fmla="*/ 1808706 w 2219964"/>
                        <a:gd name="connsiteY19" fmla="*/ 1592132 h 3628333"/>
                        <a:gd name="connsiteX20" fmla="*/ 211016 w 2219964"/>
                        <a:gd name="connsiteY20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50727 w 2219964"/>
                        <a:gd name="connsiteY9" fmla="*/ 2752718 h 3628333"/>
                        <a:gd name="connsiteX10" fmla="*/ 316525 w 2219964"/>
                        <a:gd name="connsiteY10" fmla="*/ 2506532 h 3628333"/>
                        <a:gd name="connsiteX11" fmla="*/ 768701 w 2219964"/>
                        <a:gd name="connsiteY11" fmla="*/ 2647210 h 3628333"/>
                        <a:gd name="connsiteX12" fmla="*/ 1080199 w 2219964"/>
                        <a:gd name="connsiteY12" fmla="*/ 2702476 h 3628333"/>
                        <a:gd name="connsiteX13" fmla="*/ 567735 w 2219964"/>
                        <a:gd name="connsiteY13" fmla="*/ 2290493 h 3628333"/>
                        <a:gd name="connsiteX14" fmla="*/ 763677 w 2219964"/>
                        <a:gd name="connsiteY14" fmla="*/ 2049333 h 3628333"/>
                        <a:gd name="connsiteX15" fmla="*/ 1381651 w 2219964"/>
                        <a:gd name="connsiteY15" fmla="*/ 2521605 h 3628333"/>
                        <a:gd name="connsiteX16" fmla="*/ 1577593 w 2219964"/>
                        <a:gd name="connsiteY16" fmla="*/ 2280445 h 3628333"/>
                        <a:gd name="connsiteX17" fmla="*/ 929475 w 2219964"/>
                        <a:gd name="connsiteY17" fmla="*/ 1762955 h 3628333"/>
                        <a:gd name="connsiteX18" fmla="*/ 1085224 w 2219964"/>
                        <a:gd name="connsiteY18" fmla="*/ 1501697 h 3628333"/>
                        <a:gd name="connsiteX19" fmla="*/ 1607739 w 2219964"/>
                        <a:gd name="connsiteY19" fmla="*/ 1873486 h 3628333"/>
                        <a:gd name="connsiteX20" fmla="*/ 1808706 w 2219964"/>
                        <a:gd name="connsiteY20" fmla="*/ 1592132 h 3628333"/>
                        <a:gd name="connsiteX21" fmla="*/ 211016 w 2219964"/>
                        <a:gd name="connsiteY21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50727 w 2219964"/>
                        <a:gd name="connsiteY9" fmla="*/ 2752718 h 3628333"/>
                        <a:gd name="connsiteX10" fmla="*/ 316525 w 2219964"/>
                        <a:gd name="connsiteY10" fmla="*/ 2506532 h 3628333"/>
                        <a:gd name="connsiteX11" fmla="*/ 884257 w 2219964"/>
                        <a:gd name="connsiteY11" fmla="*/ 2938612 h 3628333"/>
                        <a:gd name="connsiteX12" fmla="*/ 1080199 w 2219964"/>
                        <a:gd name="connsiteY12" fmla="*/ 2702476 h 3628333"/>
                        <a:gd name="connsiteX13" fmla="*/ 567735 w 2219964"/>
                        <a:gd name="connsiteY13" fmla="*/ 2290493 h 3628333"/>
                        <a:gd name="connsiteX14" fmla="*/ 763677 w 2219964"/>
                        <a:gd name="connsiteY14" fmla="*/ 2049333 h 3628333"/>
                        <a:gd name="connsiteX15" fmla="*/ 1381651 w 2219964"/>
                        <a:gd name="connsiteY15" fmla="*/ 2521605 h 3628333"/>
                        <a:gd name="connsiteX16" fmla="*/ 1577593 w 2219964"/>
                        <a:gd name="connsiteY16" fmla="*/ 2280445 h 3628333"/>
                        <a:gd name="connsiteX17" fmla="*/ 929475 w 2219964"/>
                        <a:gd name="connsiteY17" fmla="*/ 1762955 h 3628333"/>
                        <a:gd name="connsiteX18" fmla="*/ 1085224 w 2219964"/>
                        <a:gd name="connsiteY18" fmla="*/ 1501697 h 3628333"/>
                        <a:gd name="connsiteX19" fmla="*/ 1607739 w 2219964"/>
                        <a:gd name="connsiteY19" fmla="*/ 1873486 h 3628333"/>
                        <a:gd name="connsiteX20" fmla="*/ 1808706 w 2219964"/>
                        <a:gd name="connsiteY20" fmla="*/ 1592132 h 3628333"/>
                        <a:gd name="connsiteX21" fmla="*/ 211016 w 2219964"/>
                        <a:gd name="connsiteY21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50727 w 2219964"/>
                        <a:gd name="connsiteY9" fmla="*/ 2752718 h 3628333"/>
                        <a:gd name="connsiteX10" fmla="*/ 316525 w 2219964"/>
                        <a:gd name="connsiteY10" fmla="*/ 2506532 h 3628333"/>
                        <a:gd name="connsiteX11" fmla="*/ 884257 w 2219964"/>
                        <a:gd name="connsiteY11" fmla="*/ 2938612 h 3628333"/>
                        <a:gd name="connsiteX12" fmla="*/ 1080199 w 2219964"/>
                        <a:gd name="connsiteY12" fmla="*/ 2702476 h 3628333"/>
                        <a:gd name="connsiteX13" fmla="*/ 567735 w 2219964"/>
                        <a:gd name="connsiteY13" fmla="*/ 2290493 h 3628333"/>
                        <a:gd name="connsiteX14" fmla="*/ 763677 w 2219964"/>
                        <a:gd name="connsiteY14" fmla="*/ 2049333 h 3628333"/>
                        <a:gd name="connsiteX15" fmla="*/ 1381651 w 2219964"/>
                        <a:gd name="connsiteY15" fmla="*/ 2521605 h 3628333"/>
                        <a:gd name="connsiteX16" fmla="*/ 1577593 w 2219964"/>
                        <a:gd name="connsiteY16" fmla="*/ 2280445 h 3628333"/>
                        <a:gd name="connsiteX17" fmla="*/ 929475 w 2219964"/>
                        <a:gd name="connsiteY17" fmla="*/ 1762955 h 3628333"/>
                        <a:gd name="connsiteX18" fmla="*/ 1085224 w 2219964"/>
                        <a:gd name="connsiteY18" fmla="*/ 1501697 h 3628333"/>
                        <a:gd name="connsiteX19" fmla="*/ 1607739 w 2219964"/>
                        <a:gd name="connsiteY19" fmla="*/ 1873486 h 3628333"/>
                        <a:gd name="connsiteX20" fmla="*/ 1808706 w 2219964"/>
                        <a:gd name="connsiteY20" fmla="*/ 1592132 h 3628333"/>
                        <a:gd name="connsiteX21" fmla="*/ 211016 w 2219964"/>
                        <a:gd name="connsiteY21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50727 w 2219964"/>
                        <a:gd name="connsiteY9" fmla="*/ 2752718 h 3628333"/>
                        <a:gd name="connsiteX10" fmla="*/ 316525 w 2219964"/>
                        <a:gd name="connsiteY10" fmla="*/ 2506532 h 3628333"/>
                        <a:gd name="connsiteX11" fmla="*/ 884257 w 2219964"/>
                        <a:gd name="connsiteY11" fmla="*/ 2938612 h 3628333"/>
                        <a:gd name="connsiteX12" fmla="*/ 1080199 w 2219964"/>
                        <a:gd name="connsiteY12" fmla="*/ 2702476 h 3628333"/>
                        <a:gd name="connsiteX13" fmla="*/ 567735 w 2219964"/>
                        <a:gd name="connsiteY13" fmla="*/ 2290493 h 3628333"/>
                        <a:gd name="connsiteX14" fmla="*/ 763677 w 2219964"/>
                        <a:gd name="connsiteY14" fmla="*/ 2049333 h 3628333"/>
                        <a:gd name="connsiteX15" fmla="*/ 1381651 w 2219964"/>
                        <a:gd name="connsiteY15" fmla="*/ 2521605 h 3628333"/>
                        <a:gd name="connsiteX16" fmla="*/ 1577593 w 2219964"/>
                        <a:gd name="connsiteY16" fmla="*/ 2280445 h 3628333"/>
                        <a:gd name="connsiteX17" fmla="*/ 929475 w 2219964"/>
                        <a:gd name="connsiteY17" fmla="*/ 1762955 h 3628333"/>
                        <a:gd name="connsiteX18" fmla="*/ 1085224 w 2219964"/>
                        <a:gd name="connsiteY18" fmla="*/ 1501697 h 3628333"/>
                        <a:gd name="connsiteX19" fmla="*/ 1607739 w 2219964"/>
                        <a:gd name="connsiteY19" fmla="*/ 1873486 h 3628333"/>
                        <a:gd name="connsiteX20" fmla="*/ 1808706 w 2219964"/>
                        <a:gd name="connsiteY20" fmla="*/ 1592132 h 3628333"/>
                        <a:gd name="connsiteX21" fmla="*/ 211016 w 2219964"/>
                        <a:gd name="connsiteY21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50727 w 2219964"/>
                        <a:gd name="connsiteY9" fmla="*/ 2752718 h 3628333"/>
                        <a:gd name="connsiteX10" fmla="*/ 321549 w 2219964"/>
                        <a:gd name="connsiteY10" fmla="*/ 2541701 h 3628333"/>
                        <a:gd name="connsiteX11" fmla="*/ 884257 w 2219964"/>
                        <a:gd name="connsiteY11" fmla="*/ 2938612 h 3628333"/>
                        <a:gd name="connsiteX12" fmla="*/ 1080199 w 2219964"/>
                        <a:gd name="connsiteY12" fmla="*/ 2702476 h 3628333"/>
                        <a:gd name="connsiteX13" fmla="*/ 567735 w 2219964"/>
                        <a:gd name="connsiteY13" fmla="*/ 2290493 h 3628333"/>
                        <a:gd name="connsiteX14" fmla="*/ 763677 w 2219964"/>
                        <a:gd name="connsiteY14" fmla="*/ 2049333 h 3628333"/>
                        <a:gd name="connsiteX15" fmla="*/ 1381651 w 2219964"/>
                        <a:gd name="connsiteY15" fmla="*/ 2521605 h 3628333"/>
                        <a:gd name="connsiteX16" fmla="*/ 1577593 w 2219964"/>
                        <a:gd name="connsiteY16" fmla="*/ 2280445 h 3628333"/>
                        <a:gd name="connsiteX17" fmla="*/ 929475 w 2219964"/>
                        <a:gd name="connsiteY17" fmla="*/ 1762955 h 3628333"/>
                        <a:gd name="connsiteX18" fmla="*/ 1085224 w 2219964"/>
                        <a:gd name="connsiteY18" fmla="*/ 1501697 h 3628333"/>
                        <a:gd name="connsiteX19" fmla="*/ 1607739 w 2219964"/>
                        <a:gd name="connsiteY19" fmla="*/ 1873486 h 3628333"/>
                        <a:gd name="connsiteX20" fmla="*/ 1808706 w 2219964"/>
                        <a:gd name="connsiteY20" fmla="*/ 1592132 h 3628333"/>
                        <a:gd name="connsiteX21" fmla="*/ 211016 w 2219964"/>
                        <a:gd name="connsiteY21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50727 w 2219964"/>
                        <a:gd name="connsiteY9" fmla="*/ 2752718 h 3628333"/>
                        <a:gd name="connsiteX10" fmla="*/ 321549 w 2219964"/>
                        <a:gd name="connsiteY10" fmla="*/ 2541701 h 3628333"/>
                        <a:gd name="connsiteX11" fmla="*/ 884257 w 2219964"/>
                        <a:gd name="connsiteY11" fmla="*/ 2938612 h 3628333"/>
                        <a:gd name="connsiteX12" fmla="*/ 1080199 w 2219964"/>
                        <a:gd name="connsiteY12" fmla="*/ 2702476 h 3628333"/>
                        <a:gd name="connsiteX13" fmla="*/ 567735 w 2219964"/>
                        <a:gd name="connsiteY13" fmla="*/ 2290493 h 3628333"/>
                        <a:gd name="connsiteX14" fmla="*/ 763677 w 2219964"/>
                        <a:gd name="connsiteY14" fmla="*/ 2049333 h 3628333"/>
                        <a:gd name="connsiteX15" fmla="*/ 1381651 w 2219964"/>
                        <a:gd name="connsiteY15" fmla="*/ 2521605 h 3628333"/>
                        <a:gd name="connsiteX16" fmla="*/ 1577593 w 2219964"/>
                        <a:gd name="connsiteY16" fmla="*/ 2280445 h 3628333"/>
                        <a:gd name="connsiteX17" fmla="*/ 929475 w 2219964"/>
                        <a:gd name="connsiteY17" fmla="*/ 1762955 h 3628333"/>
                        <a:gd name="connsiteX18" fmla="*/ 1085224 w 2219964"/>
                        <a:gd name="connsiteY18" fmla="*/ 1501697 h 3628333"/>
                        <a:gd name="connsiteX19" fmla="*/ 1607739 w 2219964"/>
                        <a:gd name="connsiteY19" fmla="*/ 1873486 h 3628333"/>
                        <a:gd name="connsiteX20" fmla="*/ 1808706 w 2219964"/>
                        <a:gd name="connsiteY20" fmla="*/ 1592132 h 3628333"/>
                        <a:gd name="connsiteX21" fmla="*/ 211016 w 2219964"/>
                        <a:gd name="connsiteY21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50727 w 2219964"/>
                        <a:gd name="connsiteY9" fmla="*/ 2752718 h 3628333"/>
                        <a:gd name="connsiteX10" fmla="*/ 321549 w 2219964"/>
                        <a:gd name="connsiteY10" fmla="*/ 2541701 h 3628333"/>
                        <a:gd name="connsiteX11" fmla="*/ 884257 w 2219964"/>
                        <a:gd name="connsiteY11" fmla="*/ 2938612 h 3628333"/>
                        <a:gd name="connsiteX12" fmla="*/ 1080199 w 2219964"/>
                        <a:gd name="connsiteY12" fmla="*/ 2702476 h 3628333"/>
                        <a:gd name="connsiteX13" fmla="*/ 567735 w 2219964"/>
                        <a:gd name="connsiteY13" fmla="*/ 2290493 h 3628333"/>
                        <a:gd name="connsiteX14" fmla="*/ 763677 w 2219964"/>
                        <a:gd name="connsiteY14" fmla="*/ 2049333 h 3628333"/>
                        <a:gd name="connsiteX15" fmla="*/ 1381651 w 2219964"/>
                        <a:gd name="connsiteY15" fmla="*/ 2521605 h 3628333"/>
                        <a:gd name="connsiteX16" fmla="*/ 1577593 w 2219964"/>
                        <a:gd name="connsiteY16" fmla="*/ 2280445 h 3628333"/>
                        <a:gd name="connsiteX17" fmla="*/ 929475 w 2219964"/>
                        <a:gd name="connsiteY17" fmla="*/ 1762955 h 3628333"/>
                        <a:gd name="connsiteX18" fmla="*/ 1085224 w 2219964"/>
                        <a:gd name="connsiteY18" fmla="*/ 1501697 h 3628333"/>
                        <a:gd name="connsiteX19" fmla="*/ 1607739 w 2219964"/>
                        <a:gd name="connsiteY19" fmla="*/ 1873486 h 3628333"/>
                        <a:gd name="connsiteX20" fmla="*/ 1808706 w 2219964"/>
                        <a:gd name="connsiteY20" fmla="*/ 1592132 h 3628333"/>
                        <a:gd name="connsiteX21" fmla="*/ 211016 w 2219964"/>
                        <a:gd name="connsiteY21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67733 w 2219964"/>
                        <a:gd name="connsiteY8" fmla="*/ 3099385 h 3628333"/>
                        <a:gd name="connsiteX9" fmla="*/ 150727 w 2219964"/>
                        <a:gd name="connsiteY9" fmla="*/ 2752718 h 3628333"/>
                        <a:gd name="connsiteX10" fmla="*/ 326573 w 2219964"/>
                        <a:gd name="connsiteY10" fmla="*/ 2521604 h 3628333"/>
                        <a:gd name="connsiteX11" fmla="*/ 884257 w 2219964"/>
                        <a:gd name="connsiteY11" fmla="*/ 2938612 h 3628333"/>
                        <a:gd name="connsiteX12" fmla="*/ 1080199 w 2219964"/>
                        <a:gd name="connsiteY12" fmla="*/ 2702476 h 3628333"/>
                        <a:gd name="connsiteX13" fmla="*/ 567735 w 2219964"/>
                        <a:gd name="connsiteY13" fmla="*/ 2290493 h 3628333"/>
                        <a:gd name="connsiteX14" fmla="*/ 763677 w 2219964"/>
                        <a:gd name="connsiteY14" fmla="*/ 2049333 h 3628333"/>
                        <a:gd name="connsiteX15" fmla="*/ 1381651 w 2219964"/>
                        <a:gd name="connsiteY15" fmla="*/ 2521605 h 3628333"/>
                        <a:gd name="connsiteX16" fmla="*/ 1577593 w 2219964"/>
                        <a:gd name="connsiteY16" fmla="*/ 2280445 h 3628333"/>
                        <a:gd name="connsiteX17" fmla="*/ 929475 w 2219964"/>
                        <a:gd name="connsiteY17" fmla="*/ 1762955 h 3628333"/>
                        <a:gd name="connsiteX18" fmla="*/ 1085224 w 2219964"/>
                        <a:gd name="connsiteY18" fmla="*/ 1501697 h 3628333"/>
                        <a:gd name="connsiteX19" fmla="*/ 1607739 w 2219964"/>
                        <a:gd name="connsiteY19" fmla="*/ 1873486 h 3628333"/>
                        <a:gd name="connsiteX20" fmla="*/ 1808706 w 2219964"/>
                        <a:gd name="connsiteY20" fmla="*/ 1592132 h 3628333"/>
                        <a:gd name="connsiteX21" fmla="*/ 211016 w 2219964"/>
                        <a:gd name="connsiteY21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52660 w 2219964"/>
                        <a:gd name="connsiteY8" fmla="*/ 3129530 h 3628333"/>
                        <a:gd name="connsiteX9" fmla="*/ 150727 w 2219964"/>
                        <a:gd name="connsiteY9" fmla="*/ 2752718 h 3628333"/>
                        <a:gd name="connsiteX10" fmla="*/ 326573 w 2219964"/>
                        <a:gd name="connsiteY10" fmla="*/ 2521604 h 3628333"/>
                        <a:gd name="connsiteX11" fmla="*/ 884257 w 2219964"/>
                        <a:gd name="connsiteY11" fmla="*/ 2938612 h 3628333"/>
                        <a:gd name="connsiteX12" fmla="*/ 1080199 w 2219964"/>
                        <a:gd name="connsiteY12" fmla="*/ 2702476 h 3628333"/>
                        <a:gd name="connsiteX13" fmla="*/ 567735 w 2219964"/>
                        <a:gd name="connsiteY13" fmla="*/ 2290493 h 3628333"/>
                        <a:gd name="connsiteX14" fmla="*/ 763677 w 2219964"/>
                        <a:gd name="connsiteY14" fmla="*/ 2049333 h 3628333"/>
                        <a:gd name="connsiteX15" fmla="*/ 1381651 w 2219964"/>
                        <a:gd name="connsiteY15" fmla="*/ 2521605 h 3628333"/>
                        <a:gd name="connsiteX16" fmla="*/ 1577593 w 2219964"/>
                        <a:gd name="connsiteY16" fmla="*/ 2280445 h 3628333"/>
                        <a:gd name="connsiteX17" fmla="*/ 929475 w 2219964"/>
                        <a:gd name="connsiteY17" fmla="*/ 1762955 h 3628333"/>
                        <a:gd name="connsiteX18" fmla="*/ 1085224 w 2219964"/>
                        <a:gd name="connsiteY18" fmla="*/ 1501697 h 3628333"/>
                        <a:gd name="connsiteX19" fmla="*/ 1607739 w 2219964"/>
                        <a:gd name="connsiteY19" fmla="*/ 1873486 h 3628333"/>
                        <a:gd name="connsiteX20" fmla="*/ 1808706 w 2219964"/>
                        <a:gd name="connsiteY20" fmla="*/ 1592132 h 3628333"/>
                        <a:gd name="connsiteX21" fmla="*/ 211016 w 2219964"/>
                        <a:gd name="connsiteY21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52660 w 2219964"/>
                        <a:gd name="connsiteY8" fmla="*/ 3129530 h 3628333"/>
                        <a:gd name="connsiteX9" fmla="*/ 150727 w 2219964"/>
                        <a:gd name="connsiteY9" fmla="*/ 2752718 h 3628333"/>
                        <a:gd name="connsiteX10" fmla="*/ 326573 w 2219964"/>
                        <a:gd name="connsiteY10" fmla="*/ 2521604 h 3628333"/>
                        <a:gd name="connsiteX11" fmla="*/ 884257 w 2219964"/>
                        <a:gd name="connsiteY11" fmla="*/ 2938612 h 3628333"/>
                        <a:gd name="connsiteX12" fmla="*/ 1080199 w 2219964"/>
                        <a:gd name="connsiteY12" fmla="*/ 2702476 h 3628333"/>
                        <a:gd name="connsiteX13" fmla="*/ 567735 w 2219964"/>
                        <a:gd name="connsiteY13" fmla="*/ 2290493 h 3628333"/>
                        <a:gd name="connsiteX14" fmla="*/ 763677 w 2219964"/>
                        <a:gd name="connsiteY14" fmla="*/ 2049333 h 3628333"/>
                        <a:gd name="connsiteX15" fmla="*/ 1381651 w 2219964"/>
                        <a:gd name="connsiteY15" fmla="*/ 2521605 h 3628333"/>
                        <a:gd name="connsiteX16" fmla="*/ 1577593 w 2219964"/>
                        <a:gd name="connsiteY16" fmla="*/ 2280445 h 3628333"/>
                        <a:gd name="connsiteX17" fmla="*/ 929475 w 2219964"/>
                        <a:gd name="connsiteY17" fmla="*/ 1762955 h 3628333"/>
                        <a:gd name="connsiteX18" fmla="*/ 1085224 w 2219964"/>
                        <a:gd name="connsiteY18" fmla="*/ 1501697 h 3628333"/>
                        <a:gd name="connsiteX19" fmla="*/ 1607739 w 2219964"/>
                        <a:gd name="connsiteY19" fmla="*/ 1873486 h 3628333"/>
                        <a:gd name="connsiteX20" fmla="*/ 1808706 w 2219964"/>
                        <a:gd name="connsiteY20" fmla="*/ 1592132 h 3628333"/>
                        <a:gd name="connsiteX21" fmla="*/ 211016 w 2219964"/>
                        <a:gd name="connsiteY21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52660 w 2219964"/>
                        <a:gd name="connsiteY8" fmla="*/ 3129530 h 3628333"/>
                        <a:gd name="connsiteX9" fmla="*/ 150727 w 2219964"/>
                        <a:gd name="connsiteY9" fmla="*/ 2752718 h 3628333"/>
                        <a:gd name="connsiteX10" fmla="*/ 326573 w 2219964"/>
                        <a:gd name="connsiteY10" fmla="*/ 2521604 h 3628333"/>
                        <a:gd name="connsiteX11" fmla="*/ 884257 w 2219964"/>
                        <a:gd name="connsiteY11" fmla="*/ 2938612 h 3628333"/>
                        <a:gd name="connsiteX12" fmla="*/ 1080199 w 2219964"/>
                        <a:gd name="connsiteY12" fmla="*/ 2702476 h 3628333"/>
                        <a:gd name="connsiteX13" fmla="*/ 567735 w 2219964"/>
                        <a:gd name="connsiteY13" fmla="*/ 2290493 h 3628333"/>
                        <a:gd name="connsiteX14" fmla="*/ 763677 w 2219964"/>
                        <a:gd name="connsiteY14" fmla="*/ 2049333 h 3628333"/>
                        <a:gd name="connsiteX15" fmla="*/ 1381651 w 2219964"/>
                        <a:gd name="connsiteY15" fmla="*/ 2521605 h 3628333"/>
                        <a:gd name="connsiteX16" fmla="*/ 1577593 w 2219964"/>
                        <a:gd name="connsiteY16" fmla="*/ 2280445 h 3628333"/>
                        <a:gd name="connsiteX17" fmla="*/ 929475 w 2219964"/>
                        <a:gd name="connsiteY17" fmla="*/ 1762955 h 3628333"/>
                        <a:gd name="connsiteX18" fmla="*/ 1085224 w 2219964"/>
                        <a:gd name="connsiteY18" fmla="*/ 1501697 h 3628333"/>
                        <a:gd name="connsiteX19" fmla="*/ 1607739 w 2219964"/>
                        <a:gd name="connsiteY19" fmla="*/ 1873486 h 3628333"/>
                        <a:gd name="connsiteX20" fmla="*/ 1808706 w 2219964"/>
                        <a:gd name="connsiteY20" fmla="*/ 1592132 h 3628333"/>
                        <a:gd name="connsiteX21" fmla="*/ 211016 w 2219964"/>
                        <a:gd name="connsiteY21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52660 w 2219964"/>
                        <a:gd name="connsiteY8" fmla="*/ 3129530 h 3628333"/>
                        <a:gd name="connsiteX9" fmla="*/ 125606 w 2219964"/>
                        <a:gd name="connsiteY9" fmla="*/ 2757742 h 3628333"/>
                        <a:gd name="connsiteX10" fmla="*/ 326573 w 2219964"/>
                        <a:gd name="connsiteY10" fmla="*/ 2521604 h 3628333"/>
                        <a:gd name="connsiteX11" fmla="*/ 884257 w 2219964"/>
                        <a:gd name="connsiteY11" fmla="*/ 2938612 h 3628333"/>
                        <a:gd name="connsiteX12" fmla="*/ 1080199 w 2219964"/>
                        <a:gd name="connsiteY12" fmla="*/ 2702476 h 3628333"/>
                        <a:gd name="connsiteX13" fmla="*/ 567735 w 2219964"/>
                        <a:gd name="connsiteY13" fmla="*/ 2290493 h 3628333"/>
                        <a:gd name="connsiteX14" fmla="*/ 763677 w 2219964"/>
                        <a:gd name="connsiteY14" fmla="*/ 2049333 h 3628333"/>
                        <a:gd name="connsiteX15" fmla="*/ 1381651 w 2219964"/>
                        <a:gd name="connsiteY15" fmla="*/ 2521605 h 3628333"/>
                        <a:gd name="connsiteX16" fmla="*/ 1577593 w 2219964"/>
                        <a:gd name="connsiteY16" fmla="*/ 2280445 h 3628333"/>
                        <a:gd name="connsiteX17" fmla="*/ 929475 w 2219964"/>
                        <a:gd name="connsiteY17" fmla="*/ 1762955 h 3628333"/>
                        <a:gd name="connsiteX18" fmla="*/ 1085224 w 2219964"/>
                        <a:gd name="connsiteY18" fmla="*/ 1501697 h 3628333"/>
                        <a:gd name="connsiteX19" fmla="*/ 1607739 w 2219964"/>
                        <a:gd name="connsiteY19" fmla="*/ 1873486 h 3628333"/>
                        <a:gd name="connsiteX20" fmla="*/ 1808706 w 2219964"/>
                        <a:gd name="connsiteY20" fmla="*/ 1592132 h 3628333"/>
                        <a:gd name="connsiteX21" fmla="*/ 211016 w 2219964"/>
                        <a:gd name="connsiteY21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52660 w 2219964"/>
                        <a:gd name="connsiteY8" fmla="*/ 3129530 h 3628333"/>
                        <a:gd name="connsiteX9" fmla="*/ 125606 w 2219964"/>
                        <a:gd name="connsiteY9" fmla="*/ 2757742 h 3628333"/>
                        <a:gd name="connsiteX10" fmla="*/ 326573 w 2219964"/>
                        <a:gd name="connsiteY10" fmla="*/ 2521604 h 3628333"/>
                        <a:gd name="connsiteX11" fmla="*/ 884257 w 2219964"/>
                        <a:gd name="connsiteY11" fmla="*/ 2938612 h 3628333"/>
                        <a:gd name="connsiteX12" fmla="*/ 1080199 w 2219964"/>
                        <a:gd name="connsiteY12" fmla="*/ 2702476 h 3628333"/>
                        <a:gd name="connsiteX13" fmla="*/ 567735 w 2219964"/>
                        <a:gd name="connsiteY13" fmla="*/ 2290493 h 3628333"/>
                        <a:gd name="connsiteX14" fmla="*/ 763677 w 2219964"/>
                        <a:gd name="connsiteY14" fmla="*/ 2049333 h 3628333"/>
                        <a:gd name="connsiteX15" fmla="*/ 1381651 w 2219964"/>
                        <a:gd name="connsiteY15" fmla="*/ 2521605 h 3628333"/>
                        <a:gd name="connsiteX16" fmla="*/ 1577593 w 2219964"/>
                        <a:gd name="connsiteY16" fmla="*/ 2280445 h 3628333"/>
                        <a:gd name="connsiteX17" fmla="*/ 929475 w 2219964"/>
                        <a:gd name="connsiteY17" fmla="*/ 1762955 h 3628333"/>
                        <a:gd name="connsiteX18" fmla="*/ 1085224 w 2219964"/>
                        <a:gd name="connsiteY18" fmla="*/ 1501697 h 3628333"/>
                        <a:gd name="connsiteX19" fmla="*/ 1607739 w 2219964"/>
                        <a:gd name="connsiteY19" fmla="*/ 1873486 h 3628333"/>
                        <a:gd name="connsiteX20" fmla="*/ 1808706 w 2219964"/>
                        <a:gd name="connsiteY20" fmla="*/ 1592132 h 3628333"/>
                        <a:gd name="connsiteX21" fmla="*/ 211016 w 2219964"/>
                        <a:gd name="connsiteY21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52660 w 2219964"/>
                        <a:gd name="connsiteY8" fmla="*/ 3129530 h 3628333"/>
                        <a:gd name="connsiteX9" fmla="*/ 140679 w 2219964"/>
                        <a:gd name="connsiteY9" fmla="*/ 2757742 h 3628333"/>
                        <a:gd name="connsiteX10" fmla="*/ 326573 w 2219964"/>
                        <a:gd name="connsiteY10" fmla="*/ 2521604 h 3628333"/>
                        <a:gd name="connsiteX11" fmla="*/ 884257 w 2219964"/>
                        <a:gd name="connsiteY11" fmla="*/ 2938612 h 3628333"/>
                        <a:gd name="connsiteX12" fmla="*/ 1080199 w 2219964"/>
                        <a:gd name="connsiteY12" fmla="*/ 2702476 h 3628333"/>
                        <a:gd name="connsiteX13" fmla="*/ 567735 w 2219964"/>
                        <a:gd name="connsiteY13" fmla="*/ 2290493 h 3628333"/>
                        <a:gd name="connsiteX14" fmla="*/ 763677 w 2219964"/>
                        <a:gd name="connsiteY14" fmla="*/ 2049333 h 3628333"/>
                        <a:gd name="connsiteX15" fmla="*/ 1381651 w 2219964"/>
                        <a:gd name="connsiteY15" fmla="*/ 2521605 h 3628333"/>
                        <a:gd name="connsiteX16" fmla="*/ 1577593 w 2219964"/>
                        <a:gd name="connsiteY16" fmla="*/ 2280445 h 3628333"/>
                        <a:gd name="connsiteX17" fmla="*/ 929475 w 2219964"/>
                        <a:gd name="connsiteY17" fmla="*/ 1762955 h 3628333"/>
                        <a:gd name="connsiteX18" fmla="*/ 1085224 w 2219964"/>
                        <a:gd name="connsiteY18" fmla="*/ 1501697 h 3628333"/>
                        <a:gd name="connsiteX19" fmla="*/ 1607739 w 2219964"/>
                        <a:gd name="connsiteY19" fmla="*/ 1873486 h 3628333"/>
                        <a:gd name="connsiteX20" fmla="*/ 1808706 w 2219964"/>
                        <a:gd name="connsiteY20" fmla="*/ 1592132 h 3628333"/>
                        <a:gd name="connsiteX21" fmla="*/ 211016 w 2219964"/>
                        <a:gd name="connsiteY21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52660 w 2219964"/>
                        <a:gd name="connsiteY8" fmla="*/ 3129530 h 3628333"/>
                        <a:gd name="connsiteX9" fmla="*/ 140679 w 2219964"/>
                        <a:gd name="connsiteY9" fmla="*/ 2757742 h 3628333"/>
                        <a:gd name="connsiteX10" fmla="*/ 326573 w 2219964"/>
                        <a:gd name="connsiteY10" fmla="*/ 2521604 h 3628333"/>
                        <a:gd name="connsiteX11" fmla="*/ 884257 w 2219964"/>
                        <a:gd name="connsiteY11" fmla="*/ 2938612 h 3628333"/>
                        <a:gd name="connsiteX12" fmla="*/ 1080199 w 2219964"/>
                        <a:gd name="connsiteY12" fmla="*/ 2702476 h 3628333"/>
                        <a:gd name="connsiteX13" fmla="*/ 567735 w 2219964"/>
                        <a:gd name="connsiteY13" fmla="*/ 2290493 h 3628333"/>
                        <a:gd name="connsiteX14" fmla="*/ 763677 w 2219964"/>
                        <a:gd name="connsiteY14" fmla="*/ 2049333 h 3628333"/>
                        <a:gd name="connsiteX15" fmla="*/ 1381651 w 2219964"/>
                        <a:gd name="connsiteY15" fmla="*/ 2521605 h 3628333"/>
                        <a:gd name="connsiteX16" fmla="*/ 1577593 w 2219964"/>
                        <a:gd name="connsiteY16" fmla="*/ 2280445 h 3628333"/>
                        <a:gd name="connsiteX17" fmla="*/ 929475 w 2219964"/>
                        <a:gd name="connsiteY17" fmla="*/ 1762955 h 3628333"/>
                        <a:gd name="connsiteX18" fmla="*/ 1085224 w 2219964"/>
                        <a:gd name="connsiteY18" fmla="*/ 1501697 h 3628333"/>
                        <a:gd name="connsiteX19" fmla="*/ 1607739 w 2219964"/>
                        <a:gd name="connsiteY19" fmla="*/ 1873486 h 3628333"/>
                        <a:gd name="connsiteX20" fmla="*/ 1808706 w 2219964"/>
                        <a:gd name="connsiteY20" fmla="*/ 1592132 h 3628333"/>
                        <a:gd name="connsiteX21" fmla="*/ 211016 w 2219964"/>
                        <a:gd name="connsiteY21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52660 w 2219964"/>
                        <a:gd name="connsiteY8" fmla="*/ 3129530 h 3628333"/>
                        <a:gd name="connsiteX9" fmla="*/ 140679 w 2219964"/>
                        <a:gd name="connsiteY9" fmla="*/ 2757742 h 3628333"/>
                        <a:gd name="connsiteX10" fmla="*/ 326573 w 2219964"/>
                        <a:gd name="connsiteY10" fmla="*/ 2521604 h 3628333"/>
                        <a:gd name="connsiteX11" fmla="*/ 884257 w 2219964"/>
                        <a:gd name="connsiteY11" fmla="*/ 2938612 h 3628333"/>
                        <a:gd name="connsiteX12" fmla="*/ 1080199 w 2219964"/>
                        <a:gd name="connsiteY12" fmla="*/ 2702476 h 3628333"/>
                        <a:gd name="connsiteX13" fmla="*/ 567735 w 2219964"/>
                        <a:gd name="connsiteY13" fmla="*/ 2290493 h 3628333"/>
                        <a:gd name="connsiteX14" fmla="*/ 763677 w 2219964"/>
                        <a:gd name="connsiteY14" fmla="*/ 2049333 h 3628333"/>
                        <a:gd name="connsiteX15" fmla="*/ 1381651 w 2219964"/>
                        <a:gd name="connsiteY15" fmla="*/ 2521605 h 3628333"/>
                        <a:gd name="connsiteX16" fmla="*/ 1577593 w 2219964"/>
                        <a:gd name="connsiteY16" fmla="*/ 2280445 h 3628333"/>
                        <a:gd name="connsiteX17" fmla="*/ 929475 w 2219964"/>
                        <a:gd name="connsiteY17" fmla="*/ 1762955 h 3628333"/>
                        <a:gd name="connsiteX18" fmla="*/ 1085224 w 2219964"/>
                        <a:gd name="connsiteY18" fmla="*/ 1501697 h 3628333"/>
                        <a:gd name="connsiteX19" fmla="*/ 1607739 w 2219964"/>
                        <a:gd name="connsiteY19" fmla="*/ 1873486 h 3628333"/>
                        <a:gd name="connsiteX20" fmla="*/ 1808706 w 2219964"/>
                        <a:gd name="connsiteY20" fmla="*/ 1592132 h 3628333"/>
                        <a:gd name="connsiteX21" fmla="*/ 211016 w 2219964"/>
                        <a:gd name="connsiteY21" fmla="*/ 125072 h 3628333"/>
                        <a:gd name="connsiteX0" fmla="*/ 211016 w 2219964"/>
                        <a:gd name="connsiteY0" fmla="*/ 125072 h 3628333"/>
                        <a:gd name="connsiteX1" fmla="*/ 532565 w 2219964"/>
                        <a:gd name="connsiteY1" fmla="*/ 4492 h 3628333"/>
                        <a:gd name="connsiteX2" fmla="*/ 2054889 w 2219964"/>
                        <a:gd name="connsiteY2" fmla="*/ 1386139 h 3628333"/>
                        <a:gd name="connsiteX3" fmla="*/ 1919238 w 2219964"/>
                        <a:gd name="connsiteY3" fmla="*/ 2240250 h 3628333"/>
                        <a:gd name="connsiteX4" fmla="*/ 1436916 w 2219964"/>
                        <a:gd name="connsiteY4" fmla="*/ 2868272 h 3628333"/>
                        <a:gd name="connsiteX5" fmla="*/ 864159 w 2219964"/>
                        <a:gd name="connsiteY5" fmla="*/ 3280255 h 3628333"/>
                        <a:gd name="connsiteX6" fmla="*/ 0 w 2219964"/>
                        <a:gd name="connsiteY6" fmla="*/ 3521415 h 3628333"/>
                        <a:gd name="connsiteX7" fmla="*/ 135654 w 2219964"/>
                        <a:gd name="connsiteY7" fmla="*/ 3219965 h 3628333"/>
                        <a:gd name="connsiteX8" fmla="*/ 552660 w 2219964"/>
                        <a:gd name="connsiteY8" fmla="*/ 3129530 h 3628333"/>
                        <a:gd name="connsiteX9" fmla="*/ 140679 w 2219964"/>
                        <a:gd name="connsiteY9" fmla="*/ 2757742 h 3628333"/>
                        <a:gd name="connsiteX10" fmla="*/ 326573 w 2219964"/>
                        <a:gd name="connsiteY10" fmla="*/ 2521604 h 3628333"/>
                        <a:gd name="connsiteX11" fmla="*/ 884257 w 2219964"/>
                        <a:gd name="connsiteY11" fmla="*/ 2938612 h 3628333"/>
                        <a:gd name="connsiteX12" fmla="*/ 1080199 w 2219964"/>
                        <a:gd name="connsiteY12" fmla="*/ 2702476 h 3628333"/>
                        <a:gd name="connsiteX13" fmla="*/ 567735 w 2219964"/>
                        <a:gd name="connsiteY13" fmla="*/ 2290493 h 3628333"/>
                        <a:gd name="connsiteX14" fmla="*/ 763677 w 2219964"/>
                        <a:gd name="connsiteY14" fmla="*/ 2049333 h 3628333"/>
                        <a:gd name="connsiteX15" fmla="*/ 1381651 w 2219964"/>
                        <a:gd name="connsiteY15" fmla="*/ 2521605 h 3628333"/>
                        <a:gd name="connsiteX16" fmla="*/ 1577593 w 2219964"/>
                        <a:gd name="connsiteY16" fmla="*/ 2280445 h 3628333"/>
                        <a:gd name="connsiteX17" fmla="*/ 929475 w 2219964"/>
                        <a:gd name="connsiteY17" fmla="*/ 1762955 h 3628333"/>
                        <a:gd name="connsiteX18" fmla="*/ 1085224 w 2219964"/>
                        <a:gd name="connsiteY18" fmla="*/ 1501697 h 3628333"/>
                        <a:gd name="connsiteX19" fmla="*/ 1607739 w 2219964"/>
                        <a:gd name="connsiteY19" fmla="*/ 1873486 h 3628333"/>
                        <a:gd name="connsiteX20" fmla="*/ 1808706 w 2219964"/>
                        <a:gd name="connsiteY20" fmla="*/ 1592132 h 3628333"/>
                        <a:gd name="connsiteX21" fmla="*/ 211016 w 2219964"/>
                        <a:gd name="connsiteY21" fmla="*/ 125072 h 36283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219964" h="3628333">
                          <a:moveTo>
                            <a:pt x="211016" y="125072"/>
                          </a:moveTo>
                          <a:cubicBezTo>
                            <a:pt x="82063" y="-10581"/>
                            <a:pt x="415334" y="-5556"/>
                            <a:pt x="532565" y="4492"/>
                          </a:cubicBezTo>
                          <a:cubicBezTo>
                            <a:pt x="1316336" y="749744"/>
                            <a:pt x="1562521" y="897119"/>
                            <a:pt x="2054889" y="1386139"/>
                          </a:cubicBezTo>
                          <a:cubicBezTo>
                            <a:pt x="2436727" y="1853387"/>
                            <a:pt x="2054890" y="2184984"/>
                            <a:pt x="1919238" y="2240250"/>
                          </a:cubicBezTo>
                          <a:cubicBezTo>
                            <a:pt x="2013024" y="2829754"/>
                            <a:pt x="1574243" y="2861572"/>
                            <a:pt x="1436916" y="2868272"/>
                          </a:cubicBezTo>
                          <a:cubicBezTo>
                            <a:pt x="1318010" y="3369015"/>
                            <a:pt x="993113" y="3251785"/>
                            <a:pt x="864159" y="3280255"/>
                          </a:cubicBezTo>
                          <a:cubicBezTo>
                            <a:pt x="689988" y="3775973"/>
                            <a:pt x="128953" y="3628598"/>
                            <a:pt x="0" y="3521415"/>
                          </a:cubicBezTo>
                          <a:lnTo>
                            <a:pt x="135654" y="3219965"/>
                          </a:lnTo>
                          <a:cubicBezTo>
                            <a:pt x="480646" y="3471175"/>
                            <a:pt x="574432" y="3204892"/>
                            <a:pt x="552660" y="3129530"/>
                          </a:cubicBezTo>
                          <a:cubicBezTo>
                            <a:pt x="592016" y="3040770"/>
                            <a:pt x="242837" y="2901769"/>
                            <a:pt x="140679" y="2757742"/>
                          </a:cubicBezTo>
                          <a:cubicBezTo>
                            <a:pt x="38521" y="2658933"/>
                            <a:pt x="138167" y="2418609"/>
                            <a:pt x="326573" y="2521604"/>
                          </a:cubicBezTo>
                          <a:cubicBezTo>
                            <a:pt x="449666" y="2609527"/>
                            <a:pt x="756978" y="2905955"/>
                            <a:pt x="884257" y="2938612"/>
                          </a:cubicBezTo>
                          <a:cubicBezTo>
                            <a:pt x="1142164" y="3031559"/>
                            <a:pt x="1168959" y="2766953"/>
                            <a:pt x="1080199" y="2702476"/>
                          </a:cubicBezTo>
                          <a:cubicBezTo>
                            <a:pt x="874208" y="2507371"/>
                            <a:pt x="825642" y="2548400"/>
                            <a:pt x="567735" y="2290493"/>
                          </a:cubicBezTo>
                          <a:cubicBezTo>
                            <a:pt x="487348" y="2178287"/>
                            <a:pt x="542613" y="2005790"/>
                            <a:pt x="763677" y="2049333"/>
                          </a:cubicBezTo>
                          <a:cubicBezTo>
                            <a:pt x="886769" y="2122184"/>
                            <a:pt x="1245998" y="2483086"/>
                            <a:pt x="1381651" y="2521605"/>
                          </a:cubicBezTo>
                          <a:cubicBezTo>
                            <a:pt x="1602715" y="2665631"/>
                            <a:pt x="1710734" y="2346597"/>
                            <a:pt x="1577593" y="2280445"/>
                          </a:cubicBezTo>
                          <a:cubicBezTo>
                            <a:pt x="1524839" y="2209269"/>
                            <a:pt x="1025771" y="1855065"/>
                            <a:pt x="929475" y="1762955"/>
                          </a:cubicBezTo>
                          <a:cubicBezTo>
                            <a:pt x="767027" y="1603855"/>
                            <a:pt x="966319" y="1414611"/>
                            <a:pt x="1085224" y="1501697"/>
                          </a:cubicBezTo>
                          <a:lnTo>
                            <a:pt x="1607739" y="1873486"/>
                          </a:lnTo>
                          <a:cubicBezTo>
                            <a:pt x="1847224" y="2077801"/>
                            <a:pt x="2001300" y="1724436"/>
                            <a:pt x="1808706" y="1592132"/>
                          </a:cubicBezTo>
                          <a:lnTo>
                            <a:pt x="211016" y="125072"/>
                          </a:lnTo>
                          <a:close/>
                        </a:path>
                      </a:pathLst>
                    </a:cu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5752095" y="4303246"/>
                  <a:ext cx="975322" cy="897440"/>
                  <a:chOff x="5674174" y="4388971"/>
                  <a:chExt cx="975322" cy="897440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23" name="Freeform 122"/>
                  <p:cNvSpPr/>
                  <p:nvPr/>
                </p:nvSpPr>
                <p:spPr>
                  <a:xfrm rot="5400000" flipV="1">
                    <a:off x="5713115" y="4350030"/>
                    <a:ext cx="897440" cy="975322"/>
                  </a:xfrm>
                  <a:custGeom>
                    <a:avLst/>
                    <a:gdLst>
                      <a:gd name="connsiteX0" fmla="*/ 502196 w 1026921"/>
                      <a:gd name="connsiteY0" fmla="*/ 72 h 1116040"/>
                      <a:gd name="connsiteX1" fmla="*/ 774909 w 1026921"/>
                      <a:gd name="connsiteY1" fmla="*/ 72945 h 1116040"/>
                      <a:gd name="connsiteX2" fmla="*/ 978643 w 1026921"/>
                      <a:gd name="connsiteY2" fmla="*/ 731342 h 1116040"/>
                      <a:gd name="connsiteX3" fmla="*/ 341069 w 1026921"/>
                      <a:gd name="connsiteY3" fmla="*/ 993325 h 1116040"/>
                      <a:gd name="connsiteX4" fmla="*/ 153769 w 1026921"/>
                      <a:gd name="connsiteY4" fmla="*/ 1116040 h 1116040"/>
                      <a:gd name="connsiteX5" fmla="*/ 172452 w 1026921"/>
                      <a:gd name="connsiteY5" fmla="*/ 892837 h 1116040"/>
                      <a:gd name="connsiteX6" fmla="*/ 98947 w 1026921"/>
                      <a:gd name="connsiteY6" fmla="*/ 207488 h 1116040"/>
                      <a:gd name="connsiteX7" fmla="*/ 502196 w 1026921"/>
                      <a:gd name="connsiteY7" fmla="*/ 72 h 1116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26921" h="1116040">
                        <a:moveTo>
                          <a:pt x="502196" y="72"/>
                        </a:moveTo>
                        <a:cubicBezTo>
                          <a:pt x="595160" y="-1478"/>
                          <a:pt x="689607" y="22108"/>
                          <a:pt x="774909" y="72945"/>
                        </a:cubicBezTo>
                        <a:cubicBezTo>
                          <a:pt x="1002262" y="208440"/>
                          <a:pt x="1090401" y="493277"/>
                          <a:pt x="978643" y="731342"/>
                        </a:cubicBezTo>
                        <a:cubicBezTo>
                          <a:pt x="866625" y="969965"/>
                          <a:pt x="590500" y="1083426"/>
                          <a:pt x="341069" y="993325"/>
                        </a:cubicBezTo>
                        <a:lnTo>
                          <a:pt x="153769" y="1116040"/>
                        </a:lnTo>
                        <a:lnTo>
                          <a:pt x="172452" y="892837"/>
                        </a:lnTo>
                        <a:cubicBezTo>
                          <a:pt x="-25414" y="716400"/>
                          <a:pt x="-57242" y="419654"/>
                          <a:pt x="98947" y="207488"/>
                        </a:cubicBezTo>
                        <a:cubicBezTo>
                          <a:pt x="196438" y="75058"/>
                          <a:pt x="347257" y="2654"/>
                          <a:pt x="502196" y="72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4000">
                        <a:srgbClr val="ECECEC"/>
                      </a:gs>
                      <a:gs pos="100000">
                        <a:srgbClr val="DCDCDC"/>
                      </a:gs>
                    </a:gsLst>
                    <a:lin ang="13800000" scaled="0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 rot="19658801" flipH="1" flipV="1">
                    <a:off x="5777051" y="4491876"/>
                    <a:ext cx="691574" cy="691577"/>
                  </a:xfrm>
                  <a:prstGeom prst="ellipse">
                    <a:avLst/>
                  </a:prstGeom>
                  <a:gradFill>
                    <a:gsLst>
                      <a:gs pos="24000">
                        <a:srgbClr val="ECECEC"/>
                      </a:gs>
                      <a:gs pos="100000">
                        <a:srgbClr val="DCDCDC"/>
                      </a:gs>
                    </a:gsLst>
                    <a:lin ang="0" scaled="0"/>
                  </a:gra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0" name="Group 119"/>
                <p:cNvGrpSpPr/>
                <p:nvPr/>
              </p:nvGrpSpPr>
              <p:grpSpPr>
                <a:xfrm>
                  <a:off x="6412153" y="1547225"/>
                  <a:ext cx="897852" cy="982695"/>
                  <a:chOff x="6393147" y="1482065"/>
                  <a:chExt cx="897852" cy="982695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21" name="Freeform 120"/>
                  <p:cNvSpPr/>
                  <p:nvPr/>
                </p:nvSpPr>
                <p:spPr>
                  <a:xfrm rot="5400000" flipV="1">
                    <a:off x="6350725" y="1524487"/>
                    <a:ext cx="982695" cy="897852"/>
                  </a:xfrm>
                  <a:custGeom>
                    <a:avLst/>
                    <a:gdLst>
                      <a:gd name="connsiteX0" fmla="*/ 534230 w 1124477"/>
                      <a:gd name="connsiteY0" fmla="*/ 372 h 1027392"/>
                      <a:gd name="connsiteX1" fmla="*/ 719622 w 1124477"/>
                      <a:gd name="connsiteY1" fmla="*/ 43226 h 1027392"/>
                      <a:gd name="connsiteX2" fmla="*/ 997135 w 1124477"/>
                      <a:gd name="connsiteY2" fmla="*/ 674173 h 1027392"/>
                      <a:gd name="connsiteX3" fmla="*/ 1124477 w 1124477"/>
                      <a:gd name="connsiteY3" fmla="*/ 858434 h 1027392"/>
                      <a:gd name="connsiteX4" fmla="*/ 900944 w 1124477"/>
                      <a:gd name="connsiteY4" fmla="*/ 845276 h 1027392"/>
                      <a:gd name="connsiteX5" fmla="*/ 217579 w 1124477"/>
                      <a:gd name="connsiteY5" fmla="*/ 935550 h 1027392"/>
                      <a:gd name="connsiteX6" fmla="*/ 66424 w 1124477"/>
                      <a:gd name="connsiteY6" fmla="*/ 263131 h 1027392"/>
                      <a:gd name="connsiteX7" fmla="*/ 534230 w 1124477"/>
                      <a:gd name="connsiteY7" fmla="*/ 372 h 1027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24477" h="1027392">
                        <a:moveTo>
                          <a:pt x="534230" y="372"/>
                        </a:moveTo>
                        <a:cubicBezTo>
                          <a:pt x="596616" y="2762"/>
                          <a:pt x="659428" y="16705"/>
                          <a:pt x="719622" y="43226"/>
                        </a:cubicBezTo>
                        <a:cubicBezTo>
                          <a:pt x="960716" y="149448"/>
                          <a:pt x="1080874" y="422639"/>
                          <a:pt x="997135" y="674173"/>
                        </a:cubicBezTo>
                        <a:lnTo>
                          <a:pt x="1124477" y="858434"/>
                        </a:lnTo>
                        <a:lnTo>
                          <a:pt x="900944" y="845276"/>
                        </a:lnTo>
                        <a:cubicBezTo>
                          <a:pt x="729497" y="1047613"/>
                          <a:pt x="433541" y="1086709"/>
                          <a:pt x="217579" y="935550"/>
                        </a:cubicBezTo>
                        <a:cubicBezTo>
                          <a:pt x="2121" y="784743"/>
                          <a:pt x="-63272" y="493841"/>
                          <a:pt x="66424" y="263131"/>
                        </a:cubicBezTo>
                        <a:cubicBezTo>
                          <a:pt x="163748" y="90009"/>
                          <a:pt x="347072" y="-6798"/>
                          <a:pt x="534230" y="372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4000">
                        <a:srgbClr val="ECECEC"/>
                      </a:gs>
                      <a:gs pos="100000">
                        <a:srgbClr val="DCDCDC"/>
                      </a:gs>
                    </a:gsLst>
                    <a:lin ang="13800000" scaled="0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 rot="9132995" flipV="1">
                    <a:off x="6496310" y="1584866"/>
                    <a:ext cx="691574" cy="691574"/>
                  </a:xfrm>
                  <a:prstGeom prst="ellipse">
                    <a:avLst/>
                  </a:prstGeom>
                  <a:gradFill>
                    <a:gsLst>
                      <a:gs pos="24000">
                        <a:srgbClr val="ECECEC"/>
                      </a:gs>
                      <a:gs pos="100000">
                        <a:srgbClr val="DCDCDC"/>
                      </a:gs>
                    </a:gsLst>
                    <a:lin ang="0" scaled="0"/>
                  </a:gra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03" name="Group 30"/>
              <p:cNvGrpSpPr>
                <a:grpSpLocks/>
              </p:cNvGrpSpPr>
              <p:nvPr/>
            </p:nvGrpSpPr>
            <p:grpSpPr bwMode="auto">
              <a:xfrm>
                <a:off x="6737491" y="2450575"/>
                <a:ext cx="2266810" cy="2630739"/>
                <a:chOff x="6737491" y="2450575"/>
                <a:chExt cx="2266810" cy="2630739"/>
              </a:xfrm>
            </p:grpSpPr>
            <p:sp>
              <p:nvSpPr>
                <p:cNvPr id="104" name="Freeform 103"/>
                <p:cNvSpPr/>
                <p:nvPr/>
              </p:nvSpPr>
              <p:spPr>
                <a:xfrm rot="5400000" flipV="1">
                  <a:off x="6231329" y="2956158"/>
                  <a:ext cx="2630712" cy="1619574"/>
                </a:xfrm>
                <a:custGeom>
                  <a:avLst/>
                  <a:gdLst>
                    <a:gd name="connsiteX0" fmla="*/ 2206579 w 4413158"/>
                    <a:gd name="connsiteY0" fmla="*/ 0 h 2648931"/>
                    <a:gd name="connsiteX1" fmla="*/ 4413158 w 4413158"/>
                    <a:gd name="connsiteY1" fmla="*/ 2206579 h 2648931"/>
                    <a:gd name="connsiteX2" fmla="*/ 4401766 w 4413158"/>
                    <a:gd name="connsiteY2" fmla="*/ 2432189 h 2648931"/>
                    <a:gd name="connsiteX3" fmla="*/ 4368687 w 4413158"/>
                    <a:gd name="connsiteY3" fmla="*/ 2648931 h 2648931"/>
                    <a:gd name="connsiteX4" fmla="*/ 3999978 w 4413158"/>
                    <a:gd name="connsiteY4" fmla="*/ 2648931 h 2648931"/>
                    <a:gd name="connsiteX5" fmla="*/ 4017909 w 4413158"/>
                    <a:gd name="connsiteY5" fmla="*/ 2579196 h 2648931"/>
                    <a:gd name="connsiteX6" fmla="*/ 4055472 w 4413158"/>
                    <a:gd name="connsiteY6" fmla="*/ 2206579 h 2648931"/>
                    <a:gd name="connsiteX7" fmla="*/ 2206579 w 4413158"/>
                    <a:gd name="connsiteY7" fmla="*/ 357686 h 2648931"/>
                    <a:gd name="connsiteX8" fmla="*/ 357686 w 4413158"/>
                    <a:gd name="connsiteY8" fmla="*/ 2206579 h 2648931"/>
                    <a:gd name="connsiteX9" fmla="*/ 395249 w 4413158"/>
                    <a:gd name="connsiteY9" fmla="*/ 2579196 h 2648931"/>
                    <a:gd name="connsiteX10" fmla="*/ 413180 w 4413158"/>
                    <a:gd name="connsiteY10" fmla="*/ 2648931 h 2648931"/>
                    <a:gd name="connsiteX11" fmla="*/ 44471 w 4413158"/>
                    <a:gd name="connsiteY11" fmla="*/ 2648931 h 2648931"/>
                    <a:gd name="connsiteX12" fmla="*/ 11393 w 4413158"/>
                    <a:gd name="connsiteY12" fmla="*/ 2432189 h 2648931"/>
                    <a:gd name="connsiteX13" fmla="*/ 0 w 4413158"/>
                    <a:gd name="connsiteY13" fmla="*/ 2206579 h 2648931"/>
                    <a:gd name="connsiteX14" fmla="*/ 2206579 w 4413158"/>
                    <a:gd name="connsiteY14" fmla="*/ 0 h 2648931"/>
                    <a:gd name="connsiteX0" fmla="*/ 2206579 w 4413158"/>
                    <a:gd name="connsiteY0" fmla="*/ 0 h 2716664"/>
                    <a:gd name="connsiteX1" fmla="*/ 4413158 w 4413158"/>
                    <a:gd name="connsiteY1" fmla="*/ 2206579 h 2716664"/>
                    <a:gd name="connsiteX2" fmla="*/ 4401766 w 4413158"/>
                    <a:gd name="connsiteY2" fmla="*/ 2432189 h 2716664"/>
                    <a:gd name="connsiteX3" fmla="*/ 4368687 w 4413158"/>
                    <a:gd name="connsiteY3" fmla="*/ 2648931 h 2716664"/>
                    <a:gd name="connsiteX4" fmla="*/ 3999978 w 4413158"/>
                    <a:gd name="connsiteY4" fmla="*/ 2648931 h 2716664"/>
                    <a:gd name="connsiteX5" fmla="*/ 4017909 w 4413158"/>
                    <a:gd name="connsiteY5" fmla="*/ 2579196 h 2716664"/>
                    <a:gd name="connsiteX6" fmla="*/ 4055472 w 4413158"/>
                    <a:gd name="connsiteY6" fmla="*/ 2206579 h 2716664"/>
                    <a:gd name="connsiteX7" fmla="*/ 2206579 w 4413158"/>
                    <a:gd name="connsiteY7" fmla="*/ 357686 h 2716664"/>
                    <a:gd name="connsiteX8" fmla="*/ 357686 w 4413158"/>
                    <a:gd name="connsiteY8" fmla="*/ 2206579 h 2716664"/>
                    <a:gd name="connsiteX9" fmla="*/ 395249 w 4413158"/>
                    <a:gd name="connsiteY9" fmla="*/ 2579196 h 2716664"/>
                    <a:gd name="connsiteX10" fmla="*/ 413180 w 4413158"/>
                    <a:gd name="connsiteY10" fmla="*/ 2648931 h 2716664"/>
                    <a:gd name="connsiteX11" fmla="*/ 44471 w 4413158"/>
                    <a:gd name="connsiteY11" fmla="*/ 2648931 h 2716664"/>
                    <a:gd name="connsiteX12" fmla="*/ 11393 w 4413158"/>
                    <a:gd name="connsiteY12" fmla="*/ 2432189 h 2716664"/>
                    <a:gd name="connsiteX13" fmla="*/ 0 w 4413158"/>
                    <a:gd name="connsiteY13" fmla="*/ 2206579 h 2716664"/>
                    <a:gd name="connsiteX14" fmla="*/ 2206579 w 4413158"/>
                    <a:gd name="connsiteY14" fmla="*/ 0 h 2716664"/>
                    <a:gd name="connsiteX0" fmla="*/ 2206579 w 4413158"/>
                    <a:gd name="connsiteY0" fmla="*/ 0 h 2749448"/>
                    <a:gd name="connsiteX1" fmla="*/ 4413158 w 4413158"/>
                    <a:gd name="connsiteY1" fmla="*/ 2206579 h 2749448"/>
                    <a:gd name="connsiteX2" fmla="*/ 4401766 w 4413158"/>
                    <a:gd name="connsiteY2" fmla="*/ 2432189 h 2749448"/>
                    <a:gd name="connsiteX3" fmla="*/ 4368687 w 4413158"/>
                    <a:gd name="connsiteY3" fmla="*/ 2648931 h 2749448"/>
                    <a:gd name="connsiteX4" fmla="*/ 3999978 w 4413158"/>
                    <a:gd name="connsiteY4" fmla="*/ 2648931 h 2749448"/>
                    <a:gd name="connsiteX5" fmla="*/ 4017909 w 4413158"/>
                    <a:gd name="connsiteY5" fmla="*/ 2579196 h 2749448"/>
                    <a:gd name="connsiteX6" fmla="*/ 4055472 w 4413158"/>
                    <a:gd name="connsiteY6" fmla="*/ 2206579 h 2749448"/>
                    <a:gd name="connsiteX7" fmla="*/ 2206579 w 4413158"/>
                    <a:gd name="connsiteY7" fmla="*/ 357686 h 2749448"/>
                    <a:gd name="connsiteX8" fmla="*/ 357686 w 4413158"/>
                    <a:gd name="connsiteY8" fmla="*/ 2206579 h 2749448"/>
                    <a:gd name="connsiteX9" fmla="*/ 395249 w 4413158"/>
                    <a:gd name="connsiteY9" fmla="*/ 2579196 h 2749448"/>
                    <a:gd name="connsiteX10" fmla="*/ 413180 w 4413158"/>
                    <a:gd name="connsiteY10" fmla="*/ 2648931 h 2749448"/>
                    <a:gd name="connsiteX11" fmla="*/ 44471 w 4413158"/>
                    <a:gd name="connsiteY11" fmla="*/ 2648931 h 2749448"/>
                    <a:gd name="connsiteX12" fmla="*/ 11393 w 4413158"/>
                    <a:gd name="connsiteY12" fmla="*/ 2432189 h 2749448"/>
                    <a:gd name="connsiteX13" fmla="*/ 0 w 4413158"/>
                    <a:gd name="connsiteY13" fmla="*/ 2206579 h 2749448"/>
                    <a:gd name="connsiteX14" fmla="*/ 2206579 w 4413158"/>
                    <a:gd name="connsiteY14" fmla="*/ 0 h 2749448"/>
                    <a:gd name="connsiteX0" fmla="*/ 2206579 w 4413158"/>
                    <a:gd name="connsiteY0" fmla="*/ 0 h 2761036"/>
                    <a:gd name="connsiteX1" fmla="*/ 4413158 w 4413158"/>
                    <a:gd name="connsiteY1" fmla="*/ 2206579 h 2761036"/>
                    <a:gd name="connsiteX2" fmla="*/ 4401766 w 4413158"/>
                    <a:gd name="connsiteY2" fmla="*/ 2432189 h 2761036"/>
                    <a:gd name="connsiteX3" fmla="*/ 4368687 w 4413158"/>
                    <a:gd name="connsiteY3" fmla="*/ 2648931 h 2761036"/>
                    <a:gd name="connsiteX4" fmla="*/ 3999978 w 4413158"/>
                    <a:gd name="connsiteY4" fmla="*/ 2648931 h 2761036"/>
                    <a:gd name="connsiteX5" fmla="*/ 4017909 w 4413158"/>
                    <a:gd name="connsiteY5" fmla="*/ 2579196 h 2761036"/>
                    <a:gd name="connsiteX6" fmla="*/ 4055472 w 4413158"/>
                    <a:gd name="connsiteY6" fmla="*/ 2206579 h 2761036"/>
                    <a:gd name="connsiteX7" fmla="*/ 2206579 w 4413158"/>
                    <a:gd name="connsiteY7" fmla="*/ 357686 h 2761036"/>
                    <a:gd name="connsiteX8" fmla="*/ 357686 w 4413158"/>
                    <a:gd name="connsiteY8" fmla="*/ 2206579 h 2761036"/>
                    <a:gd name="connsiteX9" fmla="*/ 395249 w 4413158"/>
                    <a:gd name="connsiteY9" fmla="*/ 2579196 h 2761036"/>
                    <a:gd name="connsiteX10" fmla="*/ 413180 w 4413158"/>
                    <a:gd name="connsiteY10" fmla="*/ 2648931 h 2761036"/>
                    <a:gd name="connsiteX11" fmla="*/ 44471 w 4413158"/>
                    <a:gd name="connsiteY11" fmla="*/ 2648931 h 2761036"/>
                    <a:gd name="connsiteX12" fmla="*/ 11393 w 4413158"/>
                    <a:gd name="connsiteY12" fmla="*/ 2432189 h 2761036"/>
                    <a:gd name="connsiteX13" fmla="*/ 0 w 4413158"/>
                    <a:gd name="connsiteY13" fmla="*/ 2206579 h 2761036"/>
                    <a:gd name="connsiteX14" fmla="*/ 2206579 w 4413158"/>
                    <a:gd name="connsiteY14" fmla="*/ 0 h 2761036"/>
                    <a:gd name="connsiteX0" fmla="*/ 2206579 w 4413158"/>
                    <a:gd name="connsiteY0" fmla="*/ 0 h 2772897"/>
                    <a:gd name="connsiteX1" fmla="*/ 4413158 w 4413158"/>
                    <a:gd name="connsiteY1" fmla="*/ 2206579 h 2772897"/>
                    <a:gd name="connsiteX2" fmla="*/ 4401766 w 4413158"/>
                    <a:gd name="connsiteY2" fmla="*/ 2432189 h 2772897"/>
                    <a:gd name="connsiteX3" fmla="*/ 4368687 w 4413158"/>
                    <a:gd name="connsiteY3" fmla="*/ 2648931 h 2772897"/>
                    <a:gd name="connsiteX4" fmla="*/ 3999978 w 4413158"/>
                    <a:gd name="connsiteY4" fmla="*/ 2648931 h 2772897"/>
                    <a:gd name="connsiteX5" fmla="*/ 4017909 w 4413158"/>
                    <a:gd name="connsiteY5" fmla="*/ 2579196 h 2772897"/>
                    <a:gd name="connsiteX6" fmla="*/ 4055472 w 4413158"/>
                    <a:gd name="connsiteY6" fmla="*/ 2206579 h 2772897"/>
                    <a:gd name="connsiteX7" fmla="*/ 2206579 w 4413158"/>
                    <a:gd name="connsiteY7" fmla="*/ 357686 h 2772897"/>
                    <a:gd name="connsiteX8" fmla="*/ 357686 w 4413158"/>
                    <a:gd name="connsiteY8" fmla="*/ 2206579 h 2772897"/>
                    <a:gd name="connsiteX9" fmla="*/ 395249 w 4413158"/>
                    <a:gd name="connsiteY9" fmla="*/ 2579196 h 2772897"/>
                    <a:gd name="connsiteX10" fmla="*/ 413180 w 4413158"/>
                    <a:gd name="connsiteY10" fmla="*/ 2648931 h 2772897"/>
                    <a:gd name="connsiteX11" fmla="*/ 44471 w 4413158"/>
                    <a:gd name="connsiteY11" fmla="*/ 2648931 h 2772897"/>
                    <a:gd name="connsiteX12" fmla="*/ 11393 w 4413158"/>
                    <a:gd name="connsiteY12" fmla="*/ 2432189 h 2772897"/>
                    <a:gd name="connsiteX13" fmla="*/ 0 w 4413158"/>
                    <a:gd name="connsiteY13" fmla="*/ 2206579 h 2772897"/>
                    <a:gd name="connsiteX14" fmla="*/ 2206579 w 4413158"/>
                    <a:gd name="connsiteY14" fmla="*/ 0 h 2772897"/>
                    <a:gd name="connsiteX0" fmla="*/ 2206579 w 4413158"/>
                    <a:gd name="connsiteY0" fmla="*/ 0 h 2772897"/>
                    <a:gd name="connsiteX1" fmla="*/ 4413158 w 4413158"/>
                    <a:gd name="connsiteY1" fmla="*/ 2206579 h 2772897"/>
                    <a:gd name="connsiteX2" fmla="*/ 4401766 w 4413158"/>
                    <a:gd name="connsiteY2" fmla="*/ 2432189 h 2772897"/>
                    <a:gd name="connsiteX3" fmla="*/ 4368687 w 4413158"/>
                    <a:gd name="connsiteY3" fmla="*/ 2648931 h 2772897"/>
                    <a:gd name="connsiteX4" fmla="*/ 3999978 w 4413158"/>
                    <a:gd name="connsiteY4" fmla="*/ 2648931 h 2772897"/>
                    <a:gd name="connsiteX5" fmla="*/ 4017909 w 4413158"/>
                    <a:gd name="connsiteY5" fmla="*/ 2579196 h 2772897"/>
                    <a:gd name="connsiteX6" fmla="*/ 4055472 w 4413158"/>
                    <a:gd name="connsiteY6" fmla="*/ 2206579 h 2772897"/>
                    <a:gd name="connsiteX7" fmla="*/ 2206579 w 4413158"/>
                    <a:gd name="connsiteY7" fmla="*/ 357686 h 2772897"/>
                    <a:gd name="connsiteX8" fmla="*/ 357686 w 4413158"/>
                    <a:gd name="connsiteY8" fmla="*/ 2206579 h 2772897"/>
                    <a:gd name="connsiteX9" fmla="*/ 395249 w 4413158"/>
                    <a:gd name="connsiteY9" fmla="*/ 2579196 h 2772897"/>
                    <a:gd name="connsiteX10" fmla="*/ 413180 w 4413158"/>
                    <a:gd name="connsiteY10" fmla="*/ 2648931 h 2772897"/>
                    <a:gd name="connsiteX11" fmla="*/ 44471 w 4413158"/>
                    <a:gd name="connsiteY11" fmla="*/ 2648931 h 2772897"/>
                    <a:gd name="connsiteX12" fmla="*/ 11393 w 4413158"/>
                    <a:gd name="connsiteY12" fmla="*/ 2432189 h 2772897"/>
                    <a:gd name="connsiteX13" fmla="*/ 0 w 4413158"/>
                    <a:gd name="connsiteY13" fmla="*/ 2206579 h 2772897"/>
                    <a:gd name="connsiteX14" fmla="*/ 2206579 w 4413158"/>
                    <a:gd name="connsiteY14" fmla="*/ 0 h 2772897"/>
                    <a:gd name="connsiteX0" fmla="*/ 2206579 w 4413158"/>
                    <a:gd name="connsiteY0" fmla="*/ 0 h 2772897"/>
                    <a:gd name="connsiteX1" fmla="*/ 4413158 w 4413158"/>
                    <a:gd name="connsiteY1" fmla="*/ 2206579 h 2772897"/>
                    <a:gd name="connsiteX2" fmla="*/ 4401766 w 4413158"/>
                    <a:gd name="connsiteY2" fmla="*/ 2432189 h 2772897"/>
                    <a:gd name="connsiteX3" fmla="*/ 4368687 w 4413158"/>
                    <a:gd name="connsiteY3" fmla="*/ 2648931 h 2772897"/>
                    <a:gd name="connsiteX4" fmla="*/ 3999978 w 4413158"/>
                    <a:gd name="connsiteY4" fmla="*/ 2648931 h 2772897"/>
                    <a:gd name="connsiteX5" fmla="*/ 4017909 w 4413158"/>
                    <a:gd name="connsiteY5" fmla="*/ 2579196 h 2772897"/>
                    <a:gd name="connsiteX6" fmla="*/ 4055472 w 4413158"/>
                    <a:gd name="connsiteY6" fmla="*/ 2206579 h 2772897"/>
                    <a:gd name="connsiteX7" fmla="*/ 2206579 w 4413158"/>
                    <a:gd name="connsiteY7" fmla="*/ 357686 h 2772897"/>
                    <a:gd name="connsiteX8" fmla="*/ 357686 w 4413158"/>
                    <a:gd name="connsiteY8" fmla="*/ 2206579 h 2772897"/>
                    <a:gd name="connsiteX9" fmla="*/ 395249 w 4413158"/>
                    <a:gd name="connsiteY9" fmla="*/ 2579196 h 2772897"/>
                    <a:gd name="connsiteX10" fmla="*/ 413180 w 4413158"/>
                    <a:gd name="connsiteY10" fmla="*/ 2648931 h 2772897"/>
                    <a:gd name="connsiteX11" fmla="*/ 44471 w 4413158"/>
                    <a:gd name="connsiteY11" fmla="*/ 2648931 h 2772897"/>
                    <a:gd name="connsiteX12" fmla="*/ 11393 w 4413158"/>
                    <a:gd name="connsiteY12" fmla="*/ 2432189 h 2772897"/>
                    <a:gd name="connsiteX13" fmla="*/ 0 w 4413158"/>
                    <a:gd name="connsiteY13" fmla="*/ 2206579 h 2772897"/>
                    <a:gd name="connsiteX14" fmla="*/ 2206579 w 4413158"/>
                    <a:gd name="connsiteY14" fmla="*/ 0 h 2772897"/>
                    <a:gd name="connsiteX0" fmla="*/ 2206579 w 4413158"/>
                    <a:gd name="connsiteY0" fmla="*/ 0 h 2772897"/>
                    <a:gd name="connsiteX1" fmla="*/ 4413158 w 4413158"/>
                    <a:gd name="connsiteY1" fmla="*/ 2206579 h 2772897"/>
                    <a:gd name="connsiteX2" fmla="*/ 4401766 w 4413158"/>
                    <a:gd name="connsiteY2" fmla="*/ 2432189 h 2772897"/>
                    <a:gd name="connsiteX3" fmla="*/ 4368687 w 4413158"/>
                    <a:gd name="connsiteY3" fmla="*/ 2648931 h 2772897"/>
                    <a:gd name="connsiteX4" fmla="*/ 3999978 w 4413158"/>
                    <a:gd name="connsiteY4" fmla="*/ 2648931 h 2772897"/>
                    <a:gd name="connsiteX5" fmla="*/ 4017909 w 4413158"/>
                    <a:gd name="connsiteY5" fmla="*/ 2579196 h 2772897"/>
                    <a:gd name="connsiteX6" fmla="*/ 4055472 w 4413158"/>
                    <a:gd name="connsiteY6" fmla="*/ 2206579 h 2772897"/>
                    <a:gd name="connsiteX7" fmla="*/ 2206579 w 4413158"/>
                    <a:gd name="connsiteY7" fmla="*/ 357686 h 2772897"/>
                    <a:gd name="connsiteX8" fmla="*/ 357686 w 4413158"/>
                    <a:gd name="connsiteY8" fmla="*/ 2206579 h 2772897"/>
                    <a:gd name="connsiteX9" fmla="*/ 395249 w 4413158"/>
                    <a:gd name="connsiteY9" fmla="*/ 2579196 h 2772897"/>
                    <a:gd name="connsiteX10" fmla="*/ 413180 w 4413158"/>
                    <a:gd name="connsiteY10" fmla="*/ 2648931 h 2772897"/>
                    <a:gd name="connsiteX11" fmla="*/ 44471 w 4413158"/>
                    <a:gd name="connsiteY11" fmla="*/ 2648931 h 2772897"/>
                    <a:gd name="connsiteX12" fmla="*/ 11393 w 4413158"/>
                    <a:gd name="connsiteY12" fmla="*/ 2432189 h 2772897"/>
                    <a:gd name="connsiteX13" fmla="*/ 0 w 4413158"/>
                    <a:gd name="connsiteY13" fmla="*/ 2206579 h 2772897"/>
                    <a:gd name="connsiteX14" fmla="*/ 2206579 w 4413158"/>
                    <a:gd name="connsiteY14" fmla="*/ 0 h 2772897"/>
                    <a:gd name="connsiteX0" fmla="*/ 2206579 w 4413158"/>
                    <a:gd name="connsiteY0" fmla="*/ 0 h 2772897"/>
                    <a:gd name="connsiteX1" fmla="*/ 4413158 w 4413158"/>
                    <a:gd name="connsiteY1" fmla="*/ 2206579 h 2772897"/>
                    <a:gd name="connsiteX2" fmla="*/ 4401766 w 4413158"/>
                    <a:gd name="connsiteY2" fmla="*/ 2432189 h 2772897"/>
                    <a:gd name="connsiteX3" fmla="*/ 4368687 w 4413158"/>
                    <a:gd name="connsiteY3" fmla="*/ 2648931 h 2772897"/>
                    <a:gd name="connsiteX4" fmla="*/ 3999978 w 4413158"/>
                    <a:gd name="connsiteY4" fmla="*/ 2648931 h 2772897"/>
                    <a:gd name="connsiteX5" fmla="*/ 4017909 w 4413158"/>
                    <a:gd name="connsiteY5" fmla="*/ 2579196 h 2772897"/>
                    <a:gd name="connsiteX6" fmla="*/ 4055472 w 4413158"/>
                    <a:gd name="connsiteY6" fmla="*/ 2206579 h 2772897"/>
                    <a:gd name="connsiteX7" fmla="*/ 2206579 w 4413158"/>
                    <a:gd name="connsiteY7" fmla="*/ 357686 h 2772897"/>
                    <a:gd name="connsiteX8" fmla="*/ 357686 w 4413158"/>
                    <a:gd name="connsiteY8" fmla="*/ 2206579 h 2772897"/>
                    <a:gd name="connsiteX9" fmla="*/ 395249 w 4413158"/>
                    <a:gd name="connsiteY9" fmla="*/ 2579196 h 2772897"/>
                    <a:gd name="connsiteX10" fmla="*/ 413180 w 4413158"/>
                    <a:gd name="connsiteY10" fmla="*/ 2648931 h 2772897"/>
                    <a:gd name="connsiteX11" fmla="*/ 44471 w 4413158"/>
                    <a:gd name="connsiteY11" fmla="*/ 2648931 h 2772897"/>
                    <a:gd name="connsiteX12" fmla="*/ 11393 w 4413158"/>
                    <a:gd name="connsiteY12" fmla="*/ 2432189 h 2772897"/>
                    <a:gd name="connsiteX13" fmla="*/ 0 w 4413158"/>
                    <a:gd name="connsiteY13" fmla="*/ 2206579 h 2772897"/>
                    <a:gd name="connsiteX14" fmla="*/ 2206579 w 4413158"/>
                    <a:gd name="connsiteY14" fmla="*/ 0 h 2772897"/>
                    <a:gd name="connsiteX0" fmla="*/ 2206579 w 4413158"/>
                    <a:gd name="connsiteY0" fmla="*/ 0 h 2772897"/>
                    <a:gd name="connsiteX1" fmla="*/ 4413158 w 4413158"/>
                    <a:gd name="connsiteY1" fmla="*/ 2206579 h 2772897"/>
                    <a:gd name="connsiteX2" fmla="*/ 4401766 w 4413158"/>
                    <a:gd name="connsiteY2" fmla="*/ 2432189 h 2772897"/>
                    <a:gd name="connsiteX3" fmla="*/ 4368687 w 4413158"/>
                    <a:gd name="connsiteY3" fmla="*/ 2648931 h 2772897"/>
                    <a:gd name="connsiteX4" fmla="*/ 3999978 w 4413158"/>
                    <a:gd name="connsiteY4" fmla="*/ 2648931 h 2772897"/>
                    <a:gd name="connsiteX5" fmla="*/ 4017909 w 4413158"/>
                    <a:gd name="connsiteY5" fmla="*/ 2579196 h 2772897"/>
                    <a:gd name="connsiteX6" fmla="*/ 4055472 w 4413158"/>
                    <a:gd name="connsiteY6" fmla="*/ 2206579 h 2772897"/>
                    <a:gd name="connsiteX7" fmla="*/ 2206579 w 4413158"/>
                    <a:gd name="connsiteY7" fmla="*/ 357686 h 2772897"/>
                    <a:gd name="connsiteX8" fmla="*/ 357686 w 4413158"/>
                    <a:gd name="connsiteY8" fmla="*/ 2206579 h 2772897"/>
                    <a:gd name="connsiteX9" fmla="*/ 395249 w 4413158"/>
                    <a:gd name="connsiteY9" fmla="*/ 2579196 h 2772897"/>
                    <a:gd name="connsiteX10" fmla="*/ 413180 w 4413158"/>
                    <a:gd name="connsiteY10" fmla="*/ 2648931 h 2772897"/>
                    <a:gd name="connsiteX11" fmla="*/ 44471 w 4413158"/>
                    <a:gd name="connsiteY11" fmla="*/ 2648931 h 2772897"/>
                    <a:gd name="connsiteX12" fmla="*/ 11393 w 4413158"/>
                    <a:gd name="connsiteY12" fmla="*/ 2432189 h 2772897"/>
                    <a:gd name="connsiteX13" fmla="*/ 0 w 4413158"/>
                    <a:gd name="connsiteY13" fmla="*/ 2206579 h 2772897"/>
                    <a:gd name="connsiteX14" fmla="*/ 2206579 w 4413158"/>
                    <a:gd name="connsiteY14" fmla="*/ 0 h 2772897"/>
                    <a:gd name="connsiteX0" fmla="*/ 2206579 w 4413158"/>
                    <a:gd name="connsiteY0" fmla="*/ 0 h 2774755"/>
                    <a:gd name="connsiteX1" fmla="*/ 4413158 w 4413158"/>
                    <a:gd name="connsiteY1" fmla="*/ 2206579 h 2774755"/>
                    <a:gd name="connsiteX2" fmla="*/ 4401766 w 4413158"/>
                    <a:gd name="connsiteY2" fmla="*/ 2432189 h 2774755"/>
                    <a:gd name="connsiteX3" fmla="*/ 4368687 w 4413158"/>
                    <a:gd name="connsiteY3" fmla="*/ 2648931 h 2774755"/>
                    <a:gd name="connsiteX4" fmla="*/ 3999978 w 4413158"/>
                    <a:gd name="connsiteY4" fmla="*/ 2648931 h 2774755"/>
                    <a:gd name="connsiteX5" fmla="*/ 4017909 w 4413158"/>
                    <a:gd name="connsiteY5" fmla="*/ 2579196 h 2774755"/>
                    <a:gd name="connsiteX6" fmla="*/ 4055472 w 4413158"/>
                    <a:gd name="connsiteY6" fmla="*/ 2206579 h 2774755"/>
                    <a:gd name="connsiteX7" fmla="*/ 2206579 w 4413158"/>
                    <a:gd name="connsiteY7" fmla="*/ 357686 h 2774755"/>
                    <a:gd name="connsiteX8" fmla="*/ 357686 w 4413158"/>
                    <a:gd name="connsiteY8" fmla="*/ 2206579 h 2774755"/>
                    <a:gd name="connsiteX9" fmla="*/ 395249 w 4413158"/>
                    <a:gd name="connsiteY9" fmla="*/ 2579196 h 2774755"/>
                    <a:gd name="connsiteX10" fmla="*/ 413180 w 4413158"/>
                    <a:gd name="connsiteY10" fmla="*/ 2648931 h 2774755"/>
                    <a:gd name="connsiteX11" fmla="*/ 44471 w 4413158"/>
                    <a:gd name="connsiteY11" fmla="*/ 2648931 h 2774755"/>
                    <a:gd name="connsiteX12" fmla="*/ 11393 w 4413158"/>
                    <a:gd name="connsiteY12" fmla="*/ 2432189 h 2774755"/>
                    <a:gd name="connsiteX13" fmla="*/ 0 w 4413158"/>
                    <a:gd name="connsiteY13" fmla="*/ 2206579 h 2774755"/>
                    <a:gd name="connsiteX14" fmla="*/ 2206579 w 4413158"/>
                    <a:gd name="connsiteY14" fmla="*/ 0 h 2774755"/>
                    <a:gd name="connsiteX0" fmla="*/ 2206579 w 4413158"/>
                    <a:gd name="connsiteY0" fmla="*/ 0 h 2782479"/>
                    <a:gd name="connsiteX1" fmla="*/ 4413158 w 4413158"/>
                    <a:gd name="connsiteY1" fmla="*/ 2206579 h 2782479"/>
                    <a:gd name="connsiteX2" fmla="*/ 4401766 w 4413158"/>
                    <a:gd name="connsiteY2" fmla="*/ 2432189 h 2782479"/>
                    <a:gd name="connsiteX3" fmla="*/ 4368687 w 4413158"/>
                    <a:gd name="connsiteY3" fmla="*/ 2648931 h 2782479"/>
                    <a:gd name="connsiteX4" fmla="*/ 3999978 w 4413158"/>
                    <a:gd name="connsiteY4" fmla="*/ 2648931 h 2782479"/>
                    <a:gd name="connsiteX5" fmla="*/ 4017909 w 4413158"/>
                    <a:gd name="connsiteY5" fmla="*/ 2579196 h 2782479"/>
                    <a:gd name="connsiteX6" fmla="*/ 4055472 w 4413158"/>
                    <a:gd name="connsiteY6" fmla="*/ 2206579 h 2782479"/>
                    <a:gd name="connsiteX7" fmla="*/ 2206579 w 4413158"/>
                    <a:gd name="connsiteY7" fmla="*/ 357686 h 2782479"/>
                    <a:gd name="connsiteX8" fmla="*/ 357686 w 4413158"/>
                    <a:gd name="connsiteY8" fmla="*/ 2206579 h 2782479"/>
                    <a:gd name="connsiteX9" fmla="*/ 395249 w 4413158"/>
                    <a:gd name="connsiteY9" fmla="*/ 2579196 h 2782479"/>
                    <a:gd name="connsiteX10" fmla="*/ 413180 w 4413158"/>
                    <a:gd name="connsiteY10" fmla="*/ 2648931 h 2782479"/>
                    <a:gd name="connsiteX11" fmla="*/ 44471 w 4413158"/>
                    <a:gd name="connsiteY11" fmla="*/ 2648931 h 2782479"/>
                    <a:gd name="connsiteX12" fmla="*/ 11393 w 4413158"/>
                    <a:gd name="connsiteY12" fmla="*/ 2432189 h 2782479"/>
                    <a:gd name="connsiteX13" fmla="*/ 0 w 4413158"/>
                    <a:gd name="connsiteY13" fmla="*/ 2206579 h 2782479"/>
                    <a:gd name="connsiteX14" fmla="*/ 2206579 w 4413158"/>
                    <a:gd name="connsiteY14" fmla="*/ 0 h 2782479"/>
                    <a:gd name="connsiteX0" fmla="*/ 2206579 w 4413158"/>
                    <a:gd name="connsiteY0" fmla="*/ 0 h 2786774"/>
                    <a:gd name="connsiteX1" fmla="*/ 4413158 w 4413158"/>
                    <a:gd name="connsiteY1" fmla="*/ 2206579 h 2786774"/>
                    <a:gd name="connsiteX2" fmla="*/ 4401766 w 4413158"/>
                    <a:gd name="connsiteY2" fmla="*/ 2432189 h 2786774"/>
                    <a:gd name="connsiteX3" fmla="*/ 4368687 w 4413158"/>
                    <a:gd name="connsiteY3" fmla="*/ 2648931 h 2786774"/>
                    <a:gd name="connsiteX4" fmla="*/ 3999978 w 4413158"/>
                    <a:gd name="connsiteY4" fmla="*/ 2648931 h 2786774"/>
                    <a:gd name="connsiteX5" fmla="*/ 4017909 w 4413158"/>
                    <a:gd name="connsiteY5" fmla="*/ 2579196 h 2786774"/>
                    <a:gd name="connsiteX6" fmla="*/ 4055472 w 4413158"/>
                    <a:gd name="connsiteY6" fmla="*/ 2206579 h 2786774"/>
                    <a:gd name="connsiteX7" fmla="*/ 2206579 w 4413158"/>
                    <a:gd name="connsiteY7" fmla="*/ 357686 h 2786774"/>
                    <a:gd name="connsiteX8" fmla="*/ 357686 w 4413158"/>
                    <a:gd name="connsiteY8" fmla="*/ 2206579 h 2786774"/>
                    <a:gd name="connsiteX9" fmla="*/ 395249 w 4413158"/>
                    <a:gd name="connsiteY9" fmla="*/ 2579196 h 2786774"/>
                    <a:gd name="connsiteX10" fmla="*/ 413180 w 4413158"/>
                    <a:gd name="connsiteY10" fmla="*/ 2648931 h 2786774"/>
                    <a:gd name="connsiteX11" fmla="*/ 44471 w 4413158"/>
                    <a:gd name="connsiteY11" fmla="*/ 2648931 h 2786774"/>
                    <a:gd name="connsiteX12" fmla="*/ 11393 w 4413158"/>
                    <a:gd name="connsiteY12" fmla="*/ 2432189 h 2786774"/>
                    <a:gd name="connsiteX13" fmla="*/ 0 w 4413158"/>
                    <a:gd name="connsiteY13" fmla="*/ 2206579 h 2786774"/>
                    <a:gd name="connsiteX14" fmla="*/ 2206579 w 4413158"/>
                    <a:gd name="connsiteY14" fmla="*/ 0 h 2786774"/>
                    <a:gd name="connsiteX0" fmla="*/ 2206579 w 4413158"/>
                    <a:gd name="connsiteY0" fmla="*/ 0 h 2791914"/>
                    <a:gd name="connsiteX1" fmla="*/ 4413158 w 4413158"/>
                    <a:gd name="connsiteY1" fmla="*/ 2206579 h 2791914"/>
                    <a:gd name="connsiteX2" fmla="*/ 4401766 w 4413158"/>
                    <a:gd name="connsiteY2" fmla="*/ 2432189 h 2791914"/>
                    <a:gd name="connsiteX3" fmla="*/ 4368687 w 4413158"/>
                    <a:gd name="connsiteY3" fmla="*/ 2648931 h 2791914"/>
                    <a:gd name="connsiteX4" fmla="*/ 3999978 w 4413158"/>
                    <a:gd name="connsiteY4" fmla="*/ 2648931 h 2791914"/>
                    <a:gd name="connsiteX5" fmla="*/ 4017909 w 4413158"/>
                    <a:gd name="connsiteY5" fmla="*/ 2579196 h 2791914"/>
                    <a:gd name="connsiteX6" fmla="*/ 4055472 w 4413158"/>
                    <a:gd name="connsiteY6" fmla="*/ 2206579 h 2791914"/>
                    <a:gd name="connsiteX7" fmla="*/ 2206579 w 4413158"/>
                    <a:gd name="connsiteY7" fmla="*/ 357686 h 2791914"/>
                    <a:gd name="connsiteX8" fmla="*/ 357686 w 4413158"/>
                    <a:gd name="connsiteY8" fmla="*/ 2206579 h 2791914"/>
                    <a:gd name="connsiteX9" fmla="*/ 395249 w 4413158"/>
                    <a:gd name="connsiteY9" fmla="*/ 2579196 h 2791914"/>
                    <a:gd name="connsiteX10" fmla="*/ 413180 w 4413158"/>
                    <a:gd name="connsiteY10" fmla="*/ 2648931 h 2791914"/>
                    <a:gd name="connsiteX11" fmla="*/ 44471 w 4413158"/>
                    <a:gd name="connsiteY11" fmla="*/ 2648931 h 2791914"/>
                    <a:gd name="connsiteX12" fmla="*/ 11393 w 4413158"/>
                    <a:gd name="connsiteY12" fmla="*/ 2432189 h 2791914"/>
                    <a:gd name="connsiteX13" fmla="*/ 0 w 4413158"/>
                    <a:gd name="connsiteY13" fmla="*/ 2206579 h 2791914"/>
                    <a:gd name="connsiteX14" fmla="*/ 2206579 w 4413158"/>
                    <a:gd name="connsiteY14" fmla="*/ 0 h 2791914"/>
                    <a:gd name="connsiteX0" fmla="*/ 2206579 w 4413158"/>
                    <a:gd name="connsiteY0" fmla="*/ 0 h 2795150"/>
                    <a:gd name="connsiteX1" fmla="*/ 4413158 w 4413158"/>
                    <a:gd name="connsiteY1" fmla="*/ 2206579 h 2795150"/>
                    <a:gd name="connsiteX2" fmla="*/ 4401766 w 4413158"/>
                    <a:gd name="connsiteY2" fmla="*/ 2432189 h 2795150"/>
                    <a:gd name="connsiteX3" fmla="*/ 4368687 w 4413158"/>
                    <a:gd name="connsiteY3" fmla="*/ 2648931 h 2795150"/>
                    <a:gd name="connsiteX4" fmla="*/ 3999978 w 4413158"/>
                    <a:gd name="connsiteY4" fmla="*/ 2648931 h 2795150"/>
                    <a:gd name="connsiteX5" fmla="*/ 4017909 w 4413158"/>
                    <a:gd name="connsiteY5" fmla="*/ 2579196 h 2795150"/>
                    <a:gd name="connsiteX6" fmla="*/ 4055472 w 4413158"/>
                    <a:gd name="connsiteY6" fmla="*/ 2206579 h 2795150"/>
                    <a:gd name="connsiteX7" fmla="*/ 2206579 w 4413158"/>
                    <a:gd name="connsiteY7" fmla="*/ 357686 h 2795150"/>
                    <a:gd name="connsiteX8" fmla="*/ 357686 w 4413158"/>
                    <a:gd name="connsiteY8" fmla="*/ 2206579 h 2795150"/>
                    <a:gd name="connsiteX9" fmla="*/ 395249 w 4413158"/>
                    <a:gd name="connsiteY9" fmla="*/ 2579196 h 2795150"/>
                    <a:gd name="connsiteX10" fmla="*/ 413180 w 4413158"/>
                    <a:gd name="connsiteY10" fmla="*/ 2648931 h 2795150"/>
                    <a:gd name="connsiteX11" fmla="*/ 44471 w 4413158"/>
                    <a:gd name="connsiteY11" fmla="*/ 2648931 h 2795150"/>
                    <a:gd name="connsiteX12" fmla="*/ 11393 w 4413158"/>
                    <a:gd name="connsiteY12" fmla="*/ 2432189 h 2795150"/>
                    <a:gd name="connsiteX13" fmla="*/ 0 w 4413158"/>
                    <a:gd name="connsiteY13" fmla="*/ 2206579 h 2795150"/>
                    <a:gd name="connsiteX14" fmla="*/ 2206579 w 4413158"/>
                    <a:gd name="connsiteY14" fmla="*/ 0 h 2795150"/>
                    <a:gd name="connsiteX0" fmla="*/ 2206579 w 4413158"/>
                    <a:gd name="connsiteY0" fmla="*/ 0 h 2796110"/>
                    <a:gd name="connsiteX1" fmla="*/ 4413158 w 4413158"/>
                    <a:gd name="connsiteY1" fmla="*/ 2206579 h 2796110"/>
                    <a:gd name="connsiteX2" fmla="*/ 4401766 w 4413158"/>
                    <a:gd name="connsiteY2" fmla="*/ 2432189 h 2796110"/>
                    <a:gd name="connsiteX3" fmla="*/ 4368687 w 4413158"/>
                    <a:gd name="connsiteY3" fmla="*/ 2648931 h 2796110"/>
                    <a:gd name="connsiteX4" fmla="*/ 3999978 w 4413158"/>
                    <a:gd name="connsiteY4" fmla="*/ 2648931 h 2796110"/>
                    <a:gd name="connsiteX5" fmla="*/ 4017909 w 4413158"/>
                    <a:gd name="connsiteY5" fmla="*/ 2579196 h 2796110"/>
                    <a:gd name="connsiteX6" fmla="*/ 4055472 w 4413158"/>
                    <a:gd name="connsiteY6" fmla="*/ 2206579 h 2796110"/>
                    <a:gd name="connsiteX7" fmla="*/ 2206579 w 4413158"/>
                    <a:gd name="connsiteY7" fmla="*/ 357686 h 2796110"/>
                    <a:gd name="connsiteX8" fmla="*/ 357686 w 4413158"/>
                    <a:gd name="connsiteY8" fmla="*/ 2206579 h 2796110"/>
                    <a:gd name="connsiteX9" fmla="*/ 395249 w 4413158"/>
                    <a:gd name="connsiteY9" fmla="*/ 2579196 h 2796110"/>
                    <a:gd name="connsiteX10" fmla="*/ 413180 w 4413158"/>
                    <a:gd name="connsiteY10" fmla="*/ 2648931 h 2796110"/>
                    <a:gd name="connsiteX11" fmla="*/ 44471 w 4413158"/>
                    <a:gd name="connsiteY11" fmla="*/ 2648931 h 2796110"/>
                    <a:gd name="connsiteX12" fmla="*/ 11393 w 4413158"/>
                    <a:gd name="connsiteY12" fmla="*/ 2432189 h 2796110"/>
                    <a:gd name="connsiteX13" fmla="*/ 0 w 4413158"/>
                    <a:gd name="connsiteY13" fmla="*/ 2206579 h 2796110"/>
                    <a:gd name="connsiteX14" fmla="*/ 2206579 w 4413158"/>
                    <a:gd name="connsiteY14" fmla="*/ 0 h 2796110"/>
                    <a:gd name="connsiteX0" fmla="*/ 2206579 w 4413158"/>
                    <a:gd name="connsiteY0" fmla="*/ 0 h 2797743"/>
                    <a:gd name="connsiteX1" fmla="*/ 4413158 w 4413158"/>
                    <a:gd name="connsiteY1" fmla="*/ 2206579 h 2797743"/>
                    <a:gd name="connsiteX2" fmla="*/ 4401766 w 4413158"/>
                    <a:gd name="connsiteY2" fmla="*/ 2432189 h 2797743"/>
                    <a:gd name="connsiteX3" fmla="*/ 4368687 w 4413158"/>
                    <a:gd name="connsiteY3" fmla="*/ 2648931 h 2797743"/>
                    <a:gd name="connsiteX4" fmla="*/ 3999978 w 4413158"/>
                    <a:gd name="connsiteY4" fmla="*/ 2648931 h 2797743"/>
                    <a:gd name="connsiteX5" fmla="*/ 4017909 w 4413158"/>
                    <a:gd name="connsiteY5" fmla="*/ 2579196 h 2797743"/>
                    <a:gd name="connsiteX6" fmla="*/ 4055472 w 4413158"/>
                    <a:gd name="connsiteY6" fmla="*/ 2206579 h 2797743"/>
                    <a:gd name="connsiteX7" fmla="*/ 2206579 w 4413158"/>
                    <a:gd name="connsiteY7" fmla="*/ 357686 h 2797743"/>
                    <a:gd name="connsiteX8" fmla="*/ 357686 w 4413158"/>
                    <a:gd name="connsiteY8" fmla="*/ 2206579 h 2797743"/>
                    <a:gd name="connsiteX9" fmla="*/ 395249 w 4413158"/>
                    <a:gd name="connsiteY9" fmla="*/ 2579196 h 2797743"/>
                    <a:gd name="connsiteX10" fmla="*/ 413180 w 4413158"/>
                    <a:gd name="connsiteY10" fmla="*/ 2648931 h 2797743"/>
                    <a:gd name="connsiteX11" fmla="*/ 44471 w 4413158"/>
                    <a:gd name="connsiteY11" fmla="*/ 2648931 h 2797743"/>
                    <a:gd name="connsiteX12" fmla="*/ 11393 w 4413158"/>
                    <a:gd name="connsiteY12" fmla="*/ 2432189 h 2797743"/>
                    <a:gd name="connsiteX13" fmla="*/ 0 w 4413158"/>
                    <a:gd name="connsiteY13" fmla="*/ 2206579 h 2797743"/>
                    <a:gd name="connsiteX14" fmla="*/ 2206579 w 4413158"/>
                    <a:gd name="connsiteY14" fmla="*/ 0 h 2797743"/>
                    <a:gd name="connsiteX0" fmla="*/ 2206579 w 4413158"/>
                    <a:gd name="connsiteY0" fmla="*/ 0 h 2797743"/>
                    <a:gd name="connsiteX1" fmla="*/ 4413158 w 4413158"/>
                    <a:gd name="connsiteY1" fmla="*/ 2206579 h 2797743"/>
                    <a:gd name="connsiteX2" fmla="*/ 4401766 w 4413158"/>
                    <a:gd name="connsiteY2" fmla="*/ 2432189 h 2797743"/>
                    <a:gd name="connsiteX3" fmla="*/ 4368687 w 4413158"/>
                    <a:gd name="connsiteY3" fmla="*/ 2648931 h 2797743"/>
                    <a:gd name="connsiteX4" fmla="*/ 3999978 w 4413158"/>
                    <a:gd name="connsiteY4" fmla="*/ 2648931 h 2797743"/>
                    <a:gd name="connsiteX5" fmla="*/ 4017909 w 4413158"/>
                    <a:gd name="connsiteY5" fmla="*/ 2579196 h 2797743"/>
                    <a:gd name="connsiteX6" fmla="*/ 4055472 w 4413158"/>
                    <a:gd name="connsiteY6" fmla="*/ 2206579 h 2797743"/>
                    <a:gd name="connsiteX7" fmla="*/ 2206579 w 4413158"/>
                    <a:gd name="connsiteY7" fmla="*/ 357686 h 2797743"/>
                    <a:gd name="connsiteX8" fmla="*/ 357686 w 4413158"/>
                    <a:gd name="connsiteY8" fmla="*/ 2206579 h 2797743"/>
                    <a:gd name="connsiteX9" fmla="*/ 395249 w 4413158"/>
                    <a:gd name="connsiteY9" fmla="*/ 2579196 h 2797743"/>
                    <a:gd name="connsiteX10" fmla="*/ 413180 w 4413158"/>
                    <a:gd name="connsiteY10" fmla="*/ 2648931 h 2797743"/>
                    <a:gd name="connsiteX11" fmla="*/ 44471 w 4413158"/>
                    <a:gd name="connsiteY11" fmla="*/ 2648931 h 2797743"/>
                    <a:gd name="connsiteX12" fmla="*/ 11393 w 4413158"/>
                    <a:gd name="connsiteY12" fmla="*/ 2432189 h 2797743"/>
                    <a:gd name="connsiteX13" fmla="*/ 0 w 4413158"/>
                    <a:gd name="connsiteY13" fmla="*/ 2206579 h 2797743"/>
                    <a:gd name="connsiteX14" fmla="*/ 2206579 w 4413158"/>
                    <a:gd name="connsiteY14" fmla="*/ 0 h 2797743"/>
                    <a:gd name="connsiteX0" fmla="*/ 2206579 w 4413158"/>
                    <a:gd name="connsiteY0" fmla="*/ 0 h 2797743"/>
                    <a:gd name="connsiteX1" fmla="*/ 4413158 w 4413158"/>
                    <a:gd name="connsiteY1" fmla="*/ 2206579 h 2797743"/>
                    <a:gd name="connsiteX2" fmla="*/ 4401766 w 4413158"/>
                    <a:gd name="connsiteY2" fmla="*/ 2432189 h 2797743"/>
                    <a:gd name="connsiteX3" fmla="*/ 4368687 w 4413158"/>
                    <a:gd name="connsiteY3" fmla="*/ 2648931 h 2797743"/>
                    <a:gd name="connsiteX4" fmla="*/ 3999978 w 4413158"/>
                    <a:gd name="connsiteY4" fmla="*/ 2648931 h 2797743"/>
                    <a:gd name="connsiteX5" fmla="*/ 4017909 w 4413158"/>
                    <a:gd name="connsiteY5" fmla="*/ 2579196 h 2797743"/>
                    <a:gd name="connsiteX6" fmla="*/ 4055472 w 4413158"/>
                    <a:gd name="connsiteY6" fmla="*/ 2206579 h 2797743"/>
                    <a:gd name="connsiteX7" fmla="*/ 2206579 w 4413158"/>
                    <a:gd name="connsiteY7" fmla="*/ 357686 h 2797743"/>
                    <a:gd name="connsiteX8" fmla="*/ 357686 w 4413158"/>
                    <a:gd name="connsiteY8" fmla="*/ 2206579 h 2797743"/>
                    <a:gd name="connsiteX9" fmla="*/ 395249 w 4413158"/>
                    <a:gd name="connsiteY9" fmla="*/ 2579196 h 2797743"/>
                    <a:gd name="connsiteX10" fmla="*/ 413180 w 4413158"/>
                    <a:gd name="connsiteY10" fmla="*/ 2648931 h 2797743"/>
                    <a:gd name="connsiteX11" fmla="*/ 44471 w 4413158"/>
                    <a:gd name="connsiteY11" fmla="*/ 2648931 h 2797743"/>
                    <a:gd name="connsiteX12" fmla="*/ 11393 w 4413158"/>
                    <a:gd name="connsiteY12" fmla="*/ 2432189 h 2797743"/>
                    <a:gd name="connsiteX13" fmla="*/ 0 w 4413158"/>
                    <a:gd name="connsiteY13" fmla="*/ 2206579 h 2797743"/>
                    <a:gd name="connsiteX14" fmla="*/ 2206579 w 4413158"/>
                    <a:gd name="connsiteY14" fmla="*/ 0 h 2797743"/>
                    <a:gd name="connsiteX0" fmla="*/ 2206579 w 4413158"/>
                    <a:gd name="connsiteY0" fmla="*/ 0 h 2797743"/>
                    <a:gd name="connsiteX1" fmla="*/ 4413158 w 4413158"/>
                    <a:gd name="connsiteY1" fmla="*/ 2206579 h 2797743"/>
                    <a:gd name="connsiteX2" fmla="*/ 4401766 w 4413158"/>
                    <a:gd name="connsiteY2" fmla="*/ 2432189 h 2797743"/>
                    <a:gd name="connsiteX3" fmla="*/ 4368687 w 4413158"/>
                    <a:gd name="connsiteY3" fmla="*/ 2648931 h 2797743"/>
                    <a:gd name="connsiteX4" fmla="*/ 3999978 w 4413158"/>
                    <a:gd name="connsiteY4" fmla="*/ 2648931 h 2797743"/>
                    <a:gd name="connsiteX5" fmla="*/ 4017909 w 4413158"/>
                    <a:gd name="connsiteY5" fmla="*/ 2579196 h 2797743"/>
                    <a:gd name="connsiteX6" fmla="*/ 4055472 w 4413158"/>
                    <a:gd name="connsiteY6" fmla="*/ 2206579 h 2797743"/>
                    <a:gd name="connsiteX7" fmla="*/ 2206579 w 4413158"/>
                    <a:gd name="connsiteY7" fmla="*/ 357686 h 2797743"/>
                    <a:gd name="connsiteX8" fmla="*/ 357686 w 4413158"/>
                    <a:gd name="connsiteY8" fmla="*/ 2206579 h 2797743"/>
                    <a:gd name="connsiteX9" fmla="*/ 395249 w 4413158"/>
                    <a:gd name="connsiteY9" fmla="*/ 2579196 h 2797743"/>
                    <a:gd name="connsiteX10" fmla="*/ 413180 w 4413158"/>
                    <a:gd name="connsiteY10" fmla="*/ 2648931 h 2797743"/>
                    <a:gd name="connsiteX11" fmla="*/ 44471 w 4413158"/>
                    <a:gd name="connsiteY11" fmla="*/ 2648931 h 2797743"/>
                    <a:gd name="connsiteX12" fmla="*/ 11393 w 4413158"/>
                    <a:gd name="connsiteY12" fmla="*/ 2432189 h 2797743"/>
                    <a:gd name="connsiteX13" fmla="*/ 0 w 4413158"/>
                    <a:gd name="connsiteY13" fmla="*/ 2206579 h 2797743"/>
                    <a:gd name="connsiteX14" fmla="*/ 2206579 w 4413158"/>
                    <a:gd name="connsiteY14" fmla="*/ 0 h 2797743"/>
                    <a:gd name="connsiteX0" fmla="*/ 2206579 w 4413158"/>
                    <a:gd name="connsiteY0" fmla="*/ 0 h 2797743"/>
                    <a:gd name="connsiteX1" fmla="*/ 4413158 w 4413158"/>
                    <a:gd name="connsiteY1" fmla="*/ 2206579 h 2797743"/>
                    <a:gd name="connsiteX2" fmla="*/ 4401766 w 4413158"/>
                    <a:gd name="connsiteY2" fmla="*/ 2432189 h 2797743"/>
                    <a:gd name="connsiteX3" fmla="*/ 4368687 w 4413158"/>
                    <a:gd name="connsiteY3" fmla="*/ 2648931 h 2797743"/>
                    <a:gd name="connsiteX4" fmla="*/ 3999978 w 4413158"/>
                    <a:gd name="connsiteY4" fmla="*/ 2648931 h 2797743"/>
                    <a:gd name="connsiteX5" fmla="*/ 4017909 w 4413158"/>
                    <a:gd name="connsiteY5" fmla="*/ 2579196 h 2797743"/>
                    <a:gd name="connsiteX6" fmla="*/ 4055472 w 4413158"/>
                    <a:gd name="connsiteY6" fmla="*/ 2206579 h 2797743"/>
                    <a:gd name="connsiteX7" fmla="*/ 2206579 w 4413158"/>
                    <a:gd name="connsiteY7" fmla="*/ 357686 h 2797743"/>
                    <a:gd name="connsiteX8" fmla="*/ 357686 w 4413158"/>
                    <a:gd name="connsiteY8" fmla="*/ 2206579 h 2797743"/>
                    <a:gd name="connsiteX9" fmla="*/ 395249 w 4413158"/>
                    <a:gd name="connsiteY9" fmla="*/ 2579196 h 2797743"/>
                    <a:gd name="connsiteX10" fmla="*/ 413180 w 4413158"/>
                    <a:gd name="connsiteY10" fmla="*/ 2648931 h 2797743"/>
                    <a:gd name="connsiteX11" fmla="*/ 44471 w 4413158"/>
                    <a:gd name="connsiteY11" fmla="*/ 2648931 h 2797743"/>
                    <a:gd name="connsiteX12" fmla="*/ 11393 w 4413158"/>
                    <a:gd name="connsiteY12" fmla="*/ 2432189 h 2797743"/>
                    <a:gd name="connsiteX13" fmla="*/ 0 w 4413158"/>
                    <a:gd name="connsiteY13" fmla="*/ 2206579 h 2797743"/>
                    <a:gd name="connsiteX14" fmla="*/ 2206579 w 4413158"/>
                    <a:gd name="connsiteY14" fmla="*/ 0 h 2797743"/>
                    <a:gd name="connsiteX0" fmla="*/ 2206579 w 4413158"/>
                    <a:gd name="connsiteY0" fmla="*/ 0 h 2797743"/>
                    <a:gd name="connsiteX1" fmla="*/ 4413158 w 4413158"/>
                    <a:gd name="connsiteY1" fmla="*/ 2206579 h 2797743"/>
                    <a:gd name="connsiteX2" fmla="*/ 4401766 w 4413158"/>
                    <a:gd name="connsiteY2" fmla="*/ 2432189 h 2797743"/>
                    <a:gd name="connsiteX3" fmla="*/ 4368687 w 4413158"/>
                    <a:gd name="connsiteY3" fmla="*/ 2648931 h 2797743"/>
                    <a:gd name="connsiteX4" fmla="*/ 3999978 w 4413158"/>
                    <a:gd name="connsiteY4" fmla="*/ 2648931 h 2797743"/>
                    <a:gd name="connsiteX5" fmla="*/ 4017909 w 4413158"/>
                    <a:gd name="connsiteY5" fmla="*/ 2579196 h 2797743"/>
                    <a:gd name="connsiteX6" fmla="*/ 4055472 w 4413158"/>
                    <a:gd name="connsiteY6" fmla="*/ 2206579 h 2797743"/>
                    <a:gd name="connsiteX7" fmla="*/ 2206579 w 4413158"/>
                    <a:gd name="connsiteY7" fmla="*/ 357686 h 2797743"/>
                    <a:gd name="connsiteX8" fmla="*/ 357686 w 4413158"/>
                    <a:gd name="connsiteY8" fmla="*/ 2206579 h 2797743"/>
                    <a:gd name="connsiteX9" fmla="*/ 395249 w 4413158"/>
                    <a:gd name="connsiteY9" fmla="*/ 2579196 h 2797743"/>
                    <a:gd name="connsiteX10" fmla="*/ 413180 w 4413158"/>
                    <a:gd name="connsiteY10" fmla="*/ 2648931 h 2797743"/>
                    <a:gd name="connsiteX11" fmla="*/ 44471 w 4413158"/>
                    <a:gd name="connsiteY11" fmla="*/ 2648931 h 2797743"/>
                    <a:gd name="connsiteX12" fmla="*/ 11393 w 4413158"/>
                    <a:gd name="connsiteY12" fmla="*/ 2432189 h 2797743"/>
                    <a:gd name="connsiteX13" fmla="*/ 0 w 4413158"/>
                    <a:gd name="connsiteY13" fmla="*/ 2206579 h 2797743"/>
                    <a:gd name="connsiteX14" fmla="*/ 2206579 w 4413158"/>
                    <a:gd name="connsiteY14" fmla="*/ 0 h 2797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413158" h="2797743">
                      <a:moveTo>
                        <a:pt x="2206579" y="0"/>
                      </a:moveTo>
                      <a:cubicBezTo>
                        <a:pt x="3425239" y="0"/>
                        <a:pt x="4413158" y="987919"/>
                        <a:pt x="4413158" y="2206579"/>
                      </a:cubicBezTo>
                      <a:cubicBezTo>
                        <a:pt x="4413158" y="2282746"/>
                        <a:pt x="4409299" y="2358010"/>
                        <a:pt x="4401766" y="2432189"/>
                      </a:cubicBezTo>
                      <a:lnTo>
                        <a:pt x="4368687" y="2648931"/>
                      </a:lnTo>
                      <a:cubicBezTo>
                        <a:pt x="4310078" y="2876738"/>
                        <a:pt x="3960956" y="2815619"/>
                        <a:pt x="3999978" y="2648931"/>
                      </a:cubicBezTo>
                      <a:lnTo>
                        <a:pt x="4017909" y="2579196"/>
                      </a:lnTo>
                      <a:cubicBezTo>
                        <a:pt x="4042538" y="2458837"/>
                        <a:pt x="4055472" y="2334219"/>
                        <a:pt x="4055472" y="2206579"/>
                      </a:cubicBezTo>
                      <a:cubicBezTo>
                        <a:pt x="4055472" y="1185464"/>
                        <a:pt x="3227694" y="357686"/>
                        <a:pt x="2206579" y="357686"/>
                      </a:cubicBezTo>
                      <a:cubicBezTo>
                        <a:pt x="1185464" y="357686"/>
                        <a:pt x="357686" y="1185464"/>
                        <a:pt x="357686" y="2206579"/>
                      </a:cubicBezTo>
                      <a:cubicBezTo>
                        <a:pt x="357686" y="2334219"/>
                        <a:pt x="370620" y="2458837"/>
                        <a:pt x="395249" y="2579196"/>
                      </a:cubicBezTo>
                      <a:lnTo>
                        <a:pt x="413180" y="2648931"/>
                      </a:lnTo>
                      <a:cubicBezTo>
                        <a:pt x="435534" y="2770375"/>
                        <a:pt x="91173" y="2891819"/>
                        <a:pt x="44471" y="2648931"/>
                      </a:cubicBezTo>
                      <a:lnTo>
                        <a:pt x="11393" y="2432189"/>
                      </a:lnTo>
                      <a:cubicBezTo>
                        <a:pt x="3859" y="2358010"/>
                        <a:pt x="0" y="2282746"/>
                        <a:pt x="0" y="2206579"/>
                      </a:cubicBezTo>
                      <a:cubicBezTo>
                        <a:pt x="0" y="987919"/>
                        <a:pt x="987919" y="0"/>
                        <a:pt x="220657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>
                  <a:outerShdw blurRad="50800" dist="38100" dir="10800000" sx="101000" sy="101000" algn="r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5" name="Group 32"/>
                <p:cNvGrpSpPr>
                  <a:grpSpLocks/>
                </p:cNvGrpSpPr>
                <p:nvPr/>
              </p:nvGrpSpPr>
              <p:grpSpPr bwMode="auto">
                <a:xfrm>
                  <a:off x="7109101" y="2843747"/>
                  <a:ext cx="1895200" cy="1895194"/>
                  <a:chOff x="7109101" y="2843747"/>
                  <a:chExt cx="1895200" cy="1895194"/>
                </a:xfrm>
              </p:grpSpPr>
              <p:grpSp>
                <p:nvGrpSpPr>
                  <p:cNvPr id="106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09101" y="2843747"/>
                    <a:ext cx="1895200" cy="1895194"/>
                    <a:chOff x="3567124" y="3439324"/>
                    <a:chExt cx="2071676" cy="2071672"/>
                  </a:xfrm>
                </p:grpSpPr>
                <p:sp>
                  <p:nvSpPr>
                    <p:cNvPr id="114" name="Oval 113"/>
                    <p:cNvSpPr/>
                    <p:nvPr/>
                  </p:nvSpPr>
                  <p:spPr>
                    <a:xfrm>
                      <a:off x="3566409" y="3439953"/>
                      <a:ext cx="2072391" cy="2070420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  <a:effectLst>
                      <a:outerShdw blurRad="63500" sx="106000" sy="106000" algn="ctr" rotWithShape="0">
                        <a:prstClr val="black">
                          <a:alpha val="2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Oval 114"/>
                    <p:cNvSpPr/>
                    <p:nvPr/>
                  </p:nvSpPr>
                  <p:spPr>
                    <a:xfrm>
                      <a:off x="3663607" y="3537139"/>
                      <a:ext cx="1877996" cy="1876047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0760BE"/>
                        </a:gs>
                        <a:gs pos="100000">
                          <a:srgbClr val="032967"/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07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7413752" y="3225564"/>
                    <a:ext cx="1237548" cy="1205131"/>
                    <a:chOff x="7413752" y="3225564"/>
                    <a:chExt cx="1237548" cy="1205131"/>
                  </a:xfrm>
                </p:grpSpPr>
                <p:sp>
                  <p:nvSpPr>
                    <p:cNvPr id="108" name="Text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13752" y="3907475"/>
                      <a:ext cx="1237548" cy="5232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ctr"/>
                      <a:r>
                        <a:rPr lang="en-US" altLang="en-US" sz="1400" dirty="0">
                          <a:solidFill>
                            <a:schemeClr val="bg1"/>
                          </a:solidFill>
                          <a:cs typeface="Arial" panose="020B0604020202020204" pitchFamily="34" charset="0"/>
                        </a:rPr>
                        <a:t>Business Processes</a:t>
                      </a:r>
                    </a:p>
                  </p:txBody>
                </p:sp>
                <p:grpSp>
                  <p:nvGrpSpPr>
                    <p:cNvPr id="109" name="Group 108"/>
                    <p:cNvGrpSpPr/>
                    <p:nvPr/>
                  </p:nvGrpSpPr>
                  <p:grpSpPr>
                    <a:xfrm>
                      <a:off x="7772040" y="3225564"/>
                      <a:ext cx="569322" cy="628321"/>
                      <a:chOff x="3577659" y="2347525"/>
                      <a:chExt cx="1844800" cy="2036009"/>
                    </a:xfrm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p:grpSpPr>
                  <p:sp>
                    <p:nvSpPr>
                      <p:cNvPr id="110" name="Freeform 109"/>
                      <p:cNvSpPr/>
                      <p:nvPr/>
                    </p:nvSpPr>
                    <p:spPr>
                      <a:xfrm rot="2675624">
                        <a:off x="4762425" y="2384289"/>
                        <a:ext cx="506268" cy="1348483"/>
                      </a:xfrm>
                      <a:custGeom>
                        <a:avLst/>
                        <a:gdLst>
                          <a:gd name="connsiteX0" fmla="*/ 328122 w 506268"/>
                          <a:gd name="connsiteY0" fmla="*/ 239698 h 1348483"/>
                          <a:gd name="connsiteX1" fmla="*/ 317704 w 506268"/>
                          <a:gd name="connsiteY1" fmla="*/ 264850 h 1348483"/>
                          <a:gd name="connsiteX2" fmla="*/ 317704 w 506268"/>
                          <a:gd name="connsiteY2" fmla="*/ 1072111 h 1348483"/>
                          <a:gd name="connsiteX3" fmla="*/ 353274 w 506268"/>
                          <a:gd name="connsiteY3" fmla="*/ 1107681 h 1348483"/>
                          <a:gd name="connsiteX4" fmla="*/ 353273 w 506268"/>
                          <a:gd name="connsiteY4" fmla="*/ 1107682 h 1348483"/>
                          <a:gd name="connsiteX5" fmla="*/ 388843 w 506268"/>
                          <a:gd name="connsiteY5" fmla="*/ 1072112 h 1348483"/>
                          <a:gd name="connsiteX6" fmla="*/ 388844 w 506268"/>
                          <a:gd name="connsiteY6" fmla="*/ 264850 h 1348483"/>
                          <a:gd name="connsiteX7" fmla="*/ 353274 w 506268"/>
                          <a:gd name="connsiteY7" fmla="*/ 229280 h 1348483"/>
                          <a:gd name="connsiteX8" fmla="*/ 328122 w 506268"/>
                          <a:gd name="connsiteY8" fmla="*/ 239698 h 1348483"/>
                          <a:gd name="connsiteX9" fmla="*/ 121362 w 506268"/>
                          <a:gd name="connsiteY9" fmla="*/ 229533 h 1348483"/>
                          <a:gd name="connsiteX10" fmla="*/ 110944 w 506268"/>
                          <a:gd name="connsiteY10" fmla="*/ 254684 h 1348483"/>
                          <a:gd name="connsiteX11" fmla="*/ 110944 w 506268"/>
                          <a:gd name="connsiteY11" fmla="*/ 1061946 h 1348483"/>
                          <a:gd name="connsiteX12" fmla="*/ 146514 w 506268"/>
                          <a:gd name="connsiteY12" fmla="*/ 1097516 h 1348483"/>
                          <a:gd name="connsiteX13" fmla="*/ 146513 w 506268"/>
                          <a:gd name="connsiteY13" fmla="*/ 1097517 h 1348483"/>
                          <a:gd name="connsiteX14" fmla="*/ 182083 w 506268"/>
                          <a:gd name="connsiteY14" fmla="*/ 1061947 h 1348483"/>
                          <a:gd name="connsiteX15" fmla="*/ 182084 w 506268"/>
                          <a:gd name="connsiteY15" fmla="*/ 254685 h 1348483"/>
                          <a:gd name="connsiteX16" fmla="*/ 146514 w 506268"/>
                          <a:gd name="connsiteY16" fmla="*/ 219115 h 1348483"/>
                          <a:gd name="connsiteX17" fmla="*/ 121362 w 506268"/>
                          <a:gd name="connsiteY17" fmla="*/ 229533 h 1348483"/>
                          <a:gd name="connsiteX18" fmla="*/ 74141 w 506268"/>
                          <a:gd name="connsiteY18" fmla="*/ 74141 h 1348483"/>
                          <a:gd name="connsiteX19" fmla="*/ 253134 w 506268"/>
                          <a:gd name="connsiteY19" fmla="*/ 0 h 1348483"/>
                          <a:gd name="connsiteX20" fmla="*/ 506268 w 506268"/>
                          <a:gd name="connsiteY20" fmla="*/ 253134 h 1348483"/>
                          <a:gd name="connsiteX21" fmla="*/ 506267 w 506268"/>
                          <a:gd name="connsiteY21" fmla="*/ 1348483 h 1348483"/>
                          <a:gd name="connsiteX22" fmla="*/ 0 w 506268"/>
                          <a:gd name="connsiteY22" fmla="*/ 1330255 h 1348483"/>
                          <a:gd name="connsiteX23" fmla="*/ 0 w 506268"/>
                          <a:gd name="connsiteY23" fmla="*/ 253134 h 1348483"/>
                          <a:gd name="connsiteX24" fmla="*/ 74141 w 506268"/>
                          <a:gd name="connsiteY24" fmla="*/ 74141 h 13484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506268" h="1348483">
                            <a:moveTo>
                              <a:pt x="328122" y="239698"/>
                            </a:moveTo>
                            <a:cubicBezTo>
                              <a:pt x="321685" y="246135"/>
                              <a:pt x="317704" y="255027"/>
                              <a:pt x="317704" y="264850"/>
                            </a:cubicBezTo>
                            <a:lnTo>
                              <a:pt x="317704" y="1072111"/>
                            </a:lnTo>
                            <a:cubicBezTo>
                              <a:pt x="317704" y="1091756"/>
                              <a:pt x="333629" y="1107681"/>
                              <a:pt x="353274" y="1107681"/>
                            </a:cubicBezTo>
                            <a:lnTo>
                              <a:pt x="353273" y="1107682"/>
                            </a:lnTo>
                            <a:cubicBezTo>
                              <a:pt x="372918" y="1107682"/>
                              <a:pt x="388843" y="1091757"/>
                              <a:pt x="388843" y="1072112"/>
                            </a:cubicBezTo>
                            <a:cubicBezTo>
                              <a:pt x="388843" y="803025"/>
                              <a:pt x="388844" y="533937"/>
                              <a:pt x="388844" y="264850"/>
                            </a:cubicBezTo>
                            <a:cubicBezTo>
                              <a:pt x="388844" y="245205"/>
                              <a:pt x="372919" y="229280"/>
                              <a:pt x="353274" y="229280"/>
                            </a:cubicBezTo>
                            <a:cubicBezTo>
                              <a:pt x="343452" y="229280"/>
                              <a:pt x="334559" y="233261"/>
                              <a:pt x="328122" y="239698"/>
                            </a:cubicBezTo>
                            <a:close/>
                            <a:moveTo>
                              <a:pt x="121362" y="229533"/>
                            </a:moveTo>
                            <a:cubicBezTo>
                              <a:pt x="114925" y="235969"/>
                              <a:pt x="110944" y="244862"/>
                              <a:pt x="110944" y="254684"/>
                            </a:cubicBezTo>
                            <a:lnTo>
                              <a:pt x="110944" y="1061946"/>
                            </a:lnTo>
                            <a:cubicBezTo>
                              <a:pt x="110944" y="1081591"/>
                              <a:pt x="126869" y="1097516"/>
                              <a:pt x="146514" y="1097516"/>
                            </a:cubicBezTo>
                            <a:lnTo>
                              <a:pt x="146513" y="1097517"/>
                            </a:lnTo>
                            <a:cubicBezTo>
                              <a:pt x="166158" y="1097517"/>
                              <a:pt x="182082" y="1081592"/>
                              <a:pt x="182083" y="1061947"/>
                            </a:cubicBezTo>
                            <a:cubicBezTo>
                              <a:pt x="182083" y="792860"/>
                              <a:pt x="182084" y="523772"/>
                              <a:pt x="182084" y="254685"/>
                            </a:cubicBezTo>
                            <a:cubicBezTo>
                              <a:pt x="182084" y="235040"/>
                              <a:pt x="166159" y="219115"/>
                              <a:pt x="146514" y="219115"/>
                            </a:cubicBezTo>
                            <a:cubicBezTo>
                              <a:pt x="136691" y="219115"/>
                              <a:pt x="127799" y="223096"/>
                              <a:pt x="121362" y="229533"/>
                            </a:cubicBezTo>
                            <a:close/>
                            <a:moveTo>
                              <a:pt x="74141" y="74141"/>
                            </a:moveTo>
                            <a:cubicBezTo>
                              <a:pt x="119949" y="28333"/>
                              <a:pt x="183233" y="0"/>
                              <a:pt x="253134" y="0"/>
                            </a:cubicBezTo>
                            <a:cubicBezTo>
                              <a:pt x="392936" y="0"/>
                              <a:pt x="506268" y="113332"/>
                              <a:pt x="506268" y="253134"/>
                            </a:cubicBezTo>
                            <a:lnTo>
                              <a:pt x="506267" y="1348483"/>
                            </a:lnTo>
                            <a:lnTo>
                              <a:pt x="0" y="1330255"/>
                            </a:lnTo>
                            <a:lnTo>
                              <a:pt x="0" y="253134"/>
                            </a:lnTo>
                            <a:cubicBezTo>
                              <a:pt x="0" y="183233"/>
                              <a:pt x="28333" y="119950"/>
                              <a:pt x="74141" y="74141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1" name="Freeform 110"/>
                      <p:cNvSpPr/>
                      <p:nvPr/>
                    </p:nvSpPr>
                    <p:spPr>
                      <a:xfrm rot="8108873">
                        <a:off x="4911871" y="3557600"/>
                        <a:ext cx="510588" cy="803665"/>
                      </a:xfrm>
                      <a:custGeom>
                        <a:avLst/>
                        <a:gdLst>
                          <a:gd name="connsiteX0" fmla="*/ 198635 w 510588"/>
                          <a:gd name="connsiteY0" fmla="*/ 314287 h 803665"/>
                          <a:gd name="connsiteX1" fmla="*/ 303015 w 510588"/>
                          <a:gd name="connsiteY1" fmla="*/ 314018 h 803665"/>
                          <a:gd name="connsiteX2" fmla="*/ 302746 w 510588"/>
                          <a:gd name="connsiteY2" fmla="*/ 209638 h 803665"/>
                          <a:gd name="connsiteX3" fmla="*/ 198366 w 510588"/>
                          <a:gd name="connsiteY3" fmla="*/ 209907 h 803665"/>
                          <a:gd name="connsiteX4" fmla="*/ 198635 w 510588"/>
                          <a:gd name="connsiteY4" fmla="*/ 314287 h 803665"/>
                          <a:gd name="connsiteX5" fmla="*/ 0 w 510588"/>
                          <a:gd name="connsiteY5" fmla="*/ 803665 h 803665"/>
                          <a:gd name="connsiteX6" fmla="*/ 0 w 510588"/>
                          <a:gd name="connsiteY6" fmla="*/ 255294 h 803665"/>
                          <a:gd name="connsiteX7" fmla="*/ 255294 w 510588"/>
                          <a:gd name="connsiteY7" fmla="*/ 0 h 803665"/>
                          <a:gd name="connsiteX8" fmla="*/ 510588 w 510588"/>
                          <a:gd name="connsiteY8" fmla="*/ 255294 h 803665"/>
                          <a:gd name="connsiteX9" fmla="*/ 510588 w 510588"/>
                          <a:gd name="connsiteY9" fmla="*/ 803665 h 8036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510588" h="803665">
                            <a:moveTo>
                              <a:pt x="198635" y="314287"/>
                            </a:moveTo>
                            <a:cubicBezTo>
                              <a:pt x="227534" y="343036"/>
                              <a:pt x="274266" y="342916"/>
                              <a:pt x="303015" y="314018"/>
                            </a:cubicBezTo>
                            <a:cubicBezTo>
                              <a:pt x="331765" y="285119"/>
                              <a:pt x="331644" y="238387"/>
                              <a:pt x="302746" y="209638"/>
                            </a:cubicBezTo>
                            <a:cubicBezTo>
                              <a:pt x="273848" y="180888"/>
                              <a:pt x="227115" y="181009"/>
                              <a:pt x="198366" y="209907"/>
                            </a:cubicBezTo>
                            <a:cubicBezTo>
                              <a:pt x="169617" y="238805"/>
                              <a:pt x="169737" y="285538"/>
                              <a:pt x="198635" y="314287"/>
                            </a:cubicBezTo>
                            <a:close/>
                            <a:moveTo>
                              <a:pt x="0" y="803665"/>
                            </a:moveTo>
                            <a:lnTo>
                              <a:pt x="0" y="255294"/>
                            </a:lnTo>
                            <a:cubicBezTo>
                              <a:pt x="0" y="114299"/>
                              <a:pt x="114299" y="0"/>
                              <a:pt x="255294" y="0"/>
                            </a:cubicBezTo>
                            <a:cubicBezTo>
                              <a:pt x="396289" y="0"/>
                              <a:pt x="510588" y="114299"/>
                              <a:pt x="510588" y="255294"/>
                            </a:cubicBezTo>
                            <a:lnTo>
                              <a:pt x="510588" y="803665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2" name="Freeform 111"/>
                      <p:cNvSpPr/>
                      <p:nvPr/>
                    </p:nvSpPr>
                    <p:spPr>
                      <a:xfrm>
                        <a:off x="3577659" y="2347525"/>
                        <a:ext cx="992308" cy="992308"/>
                      </a:xfrm>
                      <a:custGeom>
                        <a:avLst/>
                        <a:gdLst>
                          <a:gd name="connsiteX0" fmla="*/ 496154 w 992308"/>
                          <a:gd name="connsiteY0" fmla="*/ 0 h 992308"/>
                          <a:gd name="connsiteX1" fmla="*/ 992308 w 992308"/>
                          <a:gd name="connsiteY1" fmla="*/ 496154 h 992308"/>
                          <a:gd name="connsiteX2" fmla="*/ 496154 w 992308"/>
                          <a:gd name="connsiteY2" fmla="*/ 992308 h 992308"/>
                          <a:gd name="connsiteX3" fmla="*/ 0 w 992308"/>
                          <a:gd name="connsiteY3" fmla="*/ 496154 h 992308"/>
                          <a:gd name="connsiteX4" fmla="*/ 10080 w 992308"/>
                          <a:gd name="connsiteY4" fmla="*/ 396162 h 992308"/>
                          <a:gd name="connsiteX5" fmla="*/ 37505 w 992308"/>
                          <a:gd name="connsiteY5" fmla="*/ 307813 h 992308"/>
                          <a:gd name="connsiteX6" fmla="*/ 310955 w 992308"/>
                          <a:gd name="connsiteY6" fmla="*/ 583674 h 992308"/>
                          <a:gd name="connsiteX7" fmla="*/ 448277 w 992308"/>
                          <a:gd name="connsiteY7" fmla="*/ 584277 h 992308"/>
                          <a:gd name="connsiteX8" fmla="*/ 558739 w 992308"/>
                          <a:gd name="connsiteY8" fmla="*/ 474780 h 992308"/>
                          <a:gd name="connsiteX9" fmla="*/ 559342 w 992308"/>
                          <a:gd name="connsiteY9" fmla="*/ 337458 h 992308"/>
                          <a:gd name="connsiteX10" fmla="*/ 277316 w 992308"/>
                          <a:gd name="connsiteY10" fmla="*/ 52947 h 992308"/>
                          <a:gd name="connsiteX11" fmla="*/ 303029 w 992308"/>
                          <a:gd name="connsiteY11" fmla="*/ 38990 h 992308"/>
                          <a:gd name="connsiteX12" fmla="*/ 496154 w 992308"/>
                          <a:gd name="connsiteY12" fmla="*/ 0 h 9923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992308" h="992308">
                            <a:moveTo>
                              <a:pt x="496154" y="0"/>
                            </a:moveTo>
                            <a:cubicBezTo>
                              <a:pt x="770172" y="0"/>
                              <a:pt x="992308" y="222136"/>
                              <a:pt x="992308" y="496154"/>
                            </a:cubicBezTo>
                            <a:cubicBezTo>
                              <a:pt x="992308" y="770172"/>
                              <a:pt x="770172" y="992308"/>
                              <a:pt x="496154" y="992308"/>
                            </a:cubicBezTo>
                            <a:cubicBezTo>
                              <a:pt x="222136" y="992308"/>
                              <a:pt x="0" y="770172"/>
                              <a:pt x="0" y="496154"/>
                            </a:cubicBezTo>
                            <a:cubicBezTo>
                              <a:pt x="0" y="461902"/>
                              <a:pt x="3471" y="428460"/>
                              <a:pt x="10080" y="396162"/>
                            </a:cubicBezTo>
                            <a:lnTo>
                              <a:pt x="37505" y="307813"/>
                            </a:lnTo>
                            <a:lnTo>
                              <a:pt x="310955" y="583674"/>
                            </a:lnTo>
                            <a:cubicBezTo>
                              <a:pt x="348709" y="621761"/>
                              <a:pt x="410190" y="622031"/>
                              <a:pt x="448277" y="584277"/>
                            </a:cubicBezTo>
                            <a:lnTo>
                              <a:pt x="558739" y="474780"/>
                            </a:lnTo>
                            <a:cubicBezTo>
                              <a:pt x="596826" y="437026"/>
                              <a:pt x="597096" y="375545"/>
                              <a:pt x="559342" y="337458"/>
                            </a:cubicBezTo>
                            <a:lnTo>
                              <a:pt x="277316" y="52947"/>
                            </a:lnTo>
                            <a:lnTo>
                              <a:pt x="303029" y="38990"/>
                            </a:lnTo>
                            <a:cubicBezTo>
                              <a:pt x="362388" y="13884"/>
                              <a:pt x="427650" y="0"/>
                              <a:pt x="49615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3" name="Freeform 112"/>
                      <p:cNvSpPr/>
                      <p:nvPr/>
                    </p:nvSpPr>
                    <p:spPr>
                      <a:xfrm rot="2651230">
                        <a:off x="3972978" y="3416934"/>
                        <a:ext cx="334060" cy="966600"/>
                      </a:xfrm>
                      <a:custGeom>
                        <a:avLst/>
                        <a:gdLst>
                          <a:gd name="connsiteX0" fmla="*/ 72520 w 334060"/>
                          <a:gd name="connsiteY0" fmla="*/ 0 h 966600"/>
                          <a:gd name="connsiteX1" fmla="*/ 261623 w 334060"/>
                          <a:gd name="connsiteY1" fmla="*/ 0 h 966600"/>
                          <a:gd name="connsiteX2" fmla="*/ 261623 w 334060"/>
                          <a:gd name="connsiteY2" fmla="*/ 382761 h 966600"/>
                          <a:gd name="connsiteX3" fmla="*/ 261991 w 334060"/>
                          <a:gd name="connsiteY3" fmla="*/ 382773 h 966600"/>
                          <a:gd name="connsiteX4" fmla="*/ 334060 w 334060"/>
                          <a:gd name="connsiteY4" fmla="*/ 516548 h 966600"/>
                          <a:gd name="connsiteX5" fmla="*/ 224936 w 334060"/>
                          <a:gd name="connsiteY5" fmla="*/ 934960 h 966600"/>
                          <a:gd name="connsiteX6" fmla="*/ 91575 w 334060"/>
                          <a:gd name="connsiteY6" fmla="*/ 933069 h 966600"/>
                          <a:gd name="connsiteX7" fmla="*/ 0 w 334060"/>
                          <a:gd name="connsiteY7" fmla="*/ 514491 h 966600"/>
                          <a:gd name="connsiteX8" fmla="*/ 72520 w 334060"/>
                          <a:gd name="connsiteY8" fmla="*/ 411034 h 966600"/>
                          <a:gd name="connsiteX0" fmla="*/ 72520 w 334060"/>
                          <a:gd name="connsiteY0" fmla="*/ 0 h 966600"/>
                          <a:gd name="connsiteX1" fmla="*/ 261623 w 334060"/>
                          <a:gd name="connsiteY1" fmla="*/ 0 h 966600"/>
                          <a:gd name="connsiteX2" fmla="*/ 261623 w 334060"/>
                          <a:gd name="connsiteY2" fmla="*/ 382761 h 966600"/>
                          <a:gd name="connsiteX3" fmla="*/ 264684 w 334060"/>
                          <a:gd name="connsiteY3" fmla="*/ 397310 h 966600"/>
                          <a:gd name="connsiteX4" fmla="*/ 334060 w 334060"/>
                          <a:gd name="connsiteY4" fmla="*/ 516548 h 966600"/>
                          <a:gd name="connsiteX5" fmla="*/ 224936 w 334060"/>
                          <a:gd name="connsiteY5" fmla="*/ 934960 h 966600"/>
                          <a:gd name="connsiteX6" fmla="*/ 91575 w 334060"/>
                          <a:gd name="connsiteY6" fmla="*/ 933069 h 966600"/>
                          <a:gd name="connsiteX7" fmla="*/ 0 w 334060"/>
                          <a:gd name="connsiteY7" fmla="*/ 514491 h 966600"/>
                          <a:gd name="connsiteX8" fmla="*/ 72520 w 334060"/>
                          <a:gd name="connsiteY8" fmla="*/ 411034 h 966600"/>
                          <a:gd name="connsiteX9" fmla="*/ 72520 w 334060"/>
                          <a:gd name="connsiteY9" fmla="*/ 0 h 966600"/>
                          <a:gd name="connsiteX0" fmla="*/ 72520 w 334060"/>
                          <a:gd name="connsiteY0" fmla="*/ 0 h 966600"/>
                          <a:gd name="connsiteX1" fmla="*/ 261623 w 334060"/>
                          <a:gd name="connsiteY1" fmla="*/ 0 h 966600"/>
                          <a:gd name="connsiteX2" fmla="*/ 261623 w 334060"/>
                          <a:gd name="connsiteY2" fmla="*/ 382761 h 966600"/>
                          <a:gd name="connsiteX3" fmla="*/ 264684 w 334060"/>
                          <a:gd name="connsiteY3" fmla="*/ 397310 h 966600"/>
                          <a:gd name="connsiteX4" fmla="*/ 334060 w 334060"/>
                          <a:gd name="connsiteY4" fmla="*/ 516548 h 966600"/>
                          <a:gd name="connsiteX5" fmla="*/ 224936 w 334060"/>
                          <a:gd name="connsiteY5" fmla="*/ 934960 h 966600"/>
                          <a:gd name="connsiteX6" fmla="*/ 91575 w 334060"/>
                          <a:gd name="connsiteY6" fmla="*/ 933069 h 966600"/>
                          <a:gd name="connsiteX7" fmla="*/ 0 w 334060"/>
                          <a:gd name="connsiteY7" fmla="*/ 514491 h 966600"/>
                          <a:gd name="connsiteX8" fmla="*/ 72520 w 334060"/>
                          <a:gd name="connsiteY8" fmla="*/ 411034 h 966600"/>
                          <a:gd name="connsiteX9" fmla="*/ 72520 w 334060"/>
                          <a:gd name="connsiteY9" fmla="*/ 0 h 966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334060" h="966600">
                            <a:moveTo>
                              <a:pt x="72520" y="0"/>
                            </a:moveTo>
                            <a:lnTo>
                              <a:pt x="261623" y="0"/>
                            </a:lnTo>
                            <a:lnTo>
                              <a:pt x="261623" y="382761"/>
                            </a:lnTo>
                            <a:lnTo>
                              <a:pt x="264684" y="397310"/>
                            </a:lnTo>
                            <a:lnTo>
                              <a:pt x="334060" y="516548"/>
                            </a:lnTo>
                            <a:lnTo>
                              <a:pt x="224936" y="934960"/>
                            </a:lnTo>
                            <a:cubicBezTo>
                              <a:pt x="208842" y="979194"/>
                              <a:pt x="94836" y="975645"/>
                              <a:pt x="91575" y="933069"/>
                            </a:cubicBezTo>
                            <a:lnTo>
                              <a:pt x="0" y="514491"/>
                            </a:lnTo>
                            <a:lnTo>
                              <a:pt x="72520" y="411034"/>
                            </a:lnTo>
                            <a:lnTo>
                              <a:pt x="72520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161" name="Group 160"/>
            <p:cNvGrpSpPr/>
            <p:nvPr/>
          </p:nvGrpSpPr>
          <p:grpSpPr>
            <a:xfrm rot="10800000" flipV="1">
              <a:off x="6241258" y="1759300"/>
              <a:ext cx="403108" cy="365552"/>
              <a:chOff x="3530450" y="2700341"/>
              <a:chExt cx="1746400" cy="1544715"/>
            </a:xfrm>
            <a:solidFill>
              <a:srgbClr val="322D31"/>
            </a:solidFill>
            <a:effectLst/>
          </p:grpSpPr>
          <p:grpSp>
            <p:nvGrpSpPr>
              <p:cNvPr id="162" name="Group 161"/>
              <p:cNvGrpSpPr/>
              <p:nvPr/>
            </p:nvGrpSpPr>
            <p:grpSpPr>
              <a:xfrm>
                <a:off x="3530450" y="2700341"/>
                <a:ext cx="1746400" cy="1544715"/>
                <a:chOff x="3530450" y="2700336"/>
                <a:chExt cx="1746400" cy="1544713"/>
              </a:xfrm>
              <a:grpFill/>
            </p:grpSpPr>
            <p:sp>
              <p:nvSpPr>
                <p:cNvPr id="166" name="Freeform 165"/>
                <p:cNvSpPr/>
                <p:nvPr/>
              </p:nvSpPr>
              <p:spPr>
                <a:xfrm>
                  <a:off x="3530450" y="2858310"/>
                  <a:ext cx="1746400" cy="1386739"/>
                </a:xfrm>
                <a:custGeom>
                  <a:avLst/>
                  <a:gdLst>
                    <a:gd name="connsiteX0" fmla="*/ 32881 w 1746400"/>
                    <a:gd name="connsiteY0" fmla="*/ 0 h 1386739"/>
                    <a:gd name="connsiteX1" fmla="*/ 64469 w 1746400"/>
                    <a:gd name="connsiteY1" fmla="*/ 0 h 1386739"/>
                    <a:gd name="connsiteX2" fmla="*/ 97350 w 1746400"/>
                    <a:gd name="connsiteY2" fmla="*/ 32881 h 1386739"/>
                    <a:gd name="connsiteX3" fmla="*/ 97350 w 1746400"/>
                    <a:gd name="connsiteY3" fmla="*/ 1289389 h 1386739"/>
                    <a:gd name="connsiteX4" fmla="*/ 1713519 w 1746400"/>
                    <a:gd name="connsiteY4" fmla="*/ 1289389 h 1386739"/>
                    <a:gd name="connsiteX5" fmla="*/ 1746400 w 1746400"/>
                    <a:gd name="connsiteY5" fmla="*/ 1322270 h 1386739"/>
                    <a:gd name="connsiteX6" fmla="*/ 1746400 w 1746400"/>
                    <a:gd name="connsiteY6" fmla="*/ 1353858 h 1386739"/>
                    <a:gd name="connsiteX7" fmla="*/ 1713519 w 1746400"/>
                    <a:gd name="connsiteY7" fmla="*/ 1386739 h 1386739"/>
                    <a:gd name="connsiteX8" fmla="*/ 33436 w 1746400"/>
                    <a:gd name="connsiteY8" fmla="*/ 1386739 h 1386739"/>
                    <a:gd name="connsiteX9" fmla="*/ 555 w 1746400"/>
                    <a:gd name="connsiteY9" fmla="*/ 1353858 h 1386739"/>
                    <a:gd name="connsiteX10" fmla="*/ 555 w 1746400"/>
                    <a:gd name="connsiteY10" fmla="*/ 1344161 h 1386739"/>
                    <a:gd name="connsiteX11" fmla="*/ 0 w 1746400"/>
                    <a:gd name="connsiteY11" fmla="*/ 1342822 h 1386739"/>
                    <a:gd name="connsiteX12" fmla="*/ 0 w 1746400"/>
                    <a:gd name="connsiteY12" fmla="*/ 32881 h 1386739"/>
                    <a:gd name="connsiteX13" fmla="*/ 32881 w 1746400"/>
                    <a:gd name="connsiteY13" fmla="*/ 0 h 1386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46400" h="1386739">
                      <a:moveTo>
                        <a:pt x="32881" y="0"/>
                      </a:moveTo>
                      <a:lnTo>
                        <a:pt x="64469" y="0"/>
                      </a:lnTo>
                      <a:cubicBezTo>
                        <a:pt x="82629" y="0"/>
                        <a:pt x="97350" y="14721"/>
                        <a:pt x="97350" y="32881"/>
                      </a:cubicBezTo>
                      <a:lnTo>
                        <a:pt x="97350" y="1289389"/>
                      </a:lnTo>
                      <a:lnTo>
                        <a:pt x="1713519" y="1289389"/>
                      </a:lnTo>
                      <a:cubicBezTo>
                        <a:pt x="1731679" y="1289389"/>
                        <a:pt x="1746400" y="1304110"/>
                        <a:pt x="1746400" y="1322270"/>
                      </a:cubicBezTo>
                      <a:lnTo>
                        <a:pt x="1746400" y="1353858"/>
                      </a:lnTo>
                      <a:cubicBezTo>
                        <a:pt x="1746400" y="1372018"/>
                        <a:pt x="1731679" y="1386739"/>
                        <a:pt x="1713519" y="1386739"/>
                      </a:cubicBezTo>
                      <a:lnTo>
                        <a:pt x="33436" y="1386739"/>
                      </a:lnTo>
                      <a:cubicBezTo>
                        <a:pt x="15276" y="1386739"/>
                        <a:pt x="555" y="1372018"/>
                        <a:pt x="555" y="1353858"/>
                      </a:cubicBezTo>
                      <a:lnTo>
                        <a:pt x="555" y="1344161"/>
                      </a:lnTo>
                      <a:lnTo>
                        <a:pt x="0" y="1342822"/>
                      </a:lnTo>
                      <a:lnTo>
                        <a:pt x="0" y="32881"/>
                      </a:lnTo>
                      <a:cubicBezTo>
                        <a:pt x="0" y="14721"/>
                        <a:pt x="14721" y="0"/>
                        <a:pt x="32881" y="0"/>
                      </a:cubicBezTo>
                      <a:close/>
                    </a:path>
                  </a:pathLst>
                </a:custGeom>
                <a:solidFill>
                  <a:srgbClr val="494B67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Freeform 166"/>
                <p:cNvSpPr/>
                <p:nvPr/>
              </p:nvSpPr>
              <p:spPr>
                <a:xfrm>
                  <a:off x="3726654" y="3698519"/>
                  <a:ext cx="292896" cy="380562"/>
                </a:xfrm>
                <a:custGeom>
                  <a:avLst/>
                  <a:gdLst>
                    <a:gd name="connsiteX0" fmla="*/ 68582 w 292896"/>
                    <a:gd name="connsiteY0" fmla="*/ 0 h 380562"/>
                    <a:gd name="connsiteX1" fmla="*/ 224314 w 292896"/>
                    <a:gd name="connsiteY1" fmla="*/ 0 h 380562"/>
                    <a:gd name="connsiteX2" fmla="*/ 292896 w 292896"/>
                    <a:gd name="connsiteY2" fmla="*/ 68582 h 380562"/>
                    <a:gd name="connsiteX3" fmla="*/ 292896 w 292896"/>
                    <a:gd name="connsiteY3" fmla="*/ 380562 h 380562"/>
                    <a:gd name="connsiteX4" fmla="*/ 0 w 292896"/>
                    <a:gd name="connsiteY4" fmla="*/ 380562 h 380562"/>
                    <a:gd name="connsiteX5" fmla="*/ 0 w 292896"/>
                    <a:gd name="connsiteY5" fmla="*/ 68582 h 380562"/>
                    <a:gd name="connsiteX6" fmla="*/ 68582 w 292896"/>
                    <a:gd name="connsiteY6" fmla="*/ 0 h 380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2896" h="380562">
                      <a:moveTo>
                        <a:pt x="68582" y="0"/>
                      </a:moveTo>
                      <a:lnTo>
                        <a:pt x="224314" y="0"/>
                      </a:lnTo>
                      <a:cubicBezTo>
                        <a:pt x="262191" y="0"/>
                        <a:pt x="292896" y="30705"/>
                        <a:pt x="292896" y="68582"/>
                      </a:cubicBezTo>
                      <a:lnTo>
                        <a:pt x="292896" y="380562"/>
                      </a:lnTo>
                      <a:lnTo>
                        <a:pt x="0" y="380562"/>
                      </a:lnTo>
                      <a:lnTo>
                        <a:pt x="0" y="68582"/>
                      </a:lnTo>
                      <a:cubicBezTo>
                        <a:pt x="0" y="30705"/>
                        <a:pt x="30705" y="0"/>
                        <a:pt x="68582" y="0"/>
                      </a:cubicBezTo>
                      <a:close/>
                    </a:path>
                  </a:pathLst>
                </a:custGeom>
                <a:solidFill>
                  <a:srgbClr val="494B67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Freeform 167"/>
                <p:cNvSpPr/>
                <p:nvPr/>
              </p:nvSpPr>
              <p:spPr>
                <a:xfrm>
                  <a:off x="4117180" y="3509964"/>
                  <a:ext cx="288132" cy="569118"/>
                </a:xfrm>
                <a:custGeom>
                  <a:avLst/>
                  <a:gdLst>
                    <a:gd name="connsiteX0" fmla="*/ 50406 w 288132"/>
                    <a:gd name="connsiteY0" fmla="*/ 0 h 569118"/>
                    <a:gd name="connsiteX1" fmla="*/ 237726 w 288132"/>
                    <a:gd name="connsiteY1" fmla="*/ 0 h 569118"/>
                    <a:gd name="connsiteX2" fmla="*/ 288132 w 288132"/>
                    <a:gd name="connsiteY2" fmla="*/ 50406 h 569118"/>
                    <a:gd name="connsiteX3" fmla="*/ 288132 w 288132"/>
                    <a:gd name="connsiteY3" fmla="*/ 569118 h 569118"/>
                    <a:gd name="connsiteX4" fmla="*/ 0 w 288132"/>
                    <a:gd name="connsiteY4" fmla="*/ 569118 h 569118"/>
                    <a:gd name="connsiteX5" fmla="*/ 0 w 288132"/>
                    <a:gd name="connsiteY5" fmla="*/ 50406 h 569118"/>
                    <a:gd name="connsiteX6" fmla="*/ 50406 w 288132"/>
                    <a:gd name="connsiteY6" fmla="*/ 0 h 569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8132" h="569118">
                      <a:moveTo>
                        <a:pt x="50406" y="0"/>
                      </a:moveTo>
                      <a:lnTo>
                        <a:pt x="237726" y="0"/>
                      </a:lnTo>
                      <a:cubicBezTo>
                        <a:pt x="265564" y="0"/>
                        <a:pt x="288132" y="22568"/>
                        <a:pt x="288132" y="50406"/>
                      </a:cubicBezTo>
                      <a:lnTo>
                        <a:pt x="288132" y="569118"/>
                      </a:lnTo>
                      <a:lnTo>
                        <a:pt x="0" y="569118"/>
                      </a:lnTo>
                      <a:lnTo>
                        <a:pt x="0" y="50406"/>
                      </a:lnTo>
                      <a:cubicBezTo>
                        <a:pt x="0" y="22568"/>
                        <a:pt x="22568" y="0"/>
                        <a:pt x="50406" y="0"/>
                      </a:cubicBezTo>
                      <a:close/>
                    </a:path>
                  </a:pathLst>
                </a:custGeom>
                <a:solidFill>
                  <a:srgbClr val="494B67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Freeform 168"/>
                <p:cNvSpPr/>
                <p:nvPr/>
              </p:nvSpPr>
              <p:spPr>
                <a:xfrm>
                  <a:off x="4493994" y="3267074"/>
                  <a:ext cx="294125" cy="814389"/>
                </a:xfrm>
                <a:custGeom>
                  <a:avLst/>
                  <a:gdLst>
                    <a:gd name="connsiteX0" fmla="*/ 53787 w 294125"/>
                    <a:gd name="connsiteY0" fmla="*/ 0 h 814389"/>
                    <a:gd name="connsiteX1" fmla="*/ 240338 w 294125"/>
                    <a:gd name="connsiteY1" fmla="*/ 0 h 814389"/>
                    <a:gd name="connsiteX2" fmla="*/ 294125 w 294125"/>
                    <a:gd name="connsiteY2" fmla="*/ 53787 h 814389"/>
                    <a:gd name="connsiteX3" fmla="*/ 294125 w 294125"/>
                    <a:gd name="connsiteY3" fmla="*/ 814389 h 814389"/>
                    <a:gd name="connsiteX4" fmla="*/ 0 w 294125"/>
                    <a:gd name="connsiteY4" fmla="*/ 814389 h 814389"/>
                    <a:gd name="connsiteX5" fmla="*/ 0 w 294125"/>
                    <a:gd name="connsiteY5" fmla="*/ 53787 h 814389"/>
                    <a:gd name="connsiteX6" fmla="*/ 53787 w 294125"/>
                    <a:gd name="connsiteY6" fmla="*/ 0 h 814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125" h="814389">
                      <a:moveTo>
                        <a:pt x="53787" y="0"/>
                      </a:moveTo>
                      <a:lnTo>
                        <a:pt x="240338" y="0"/>
                      </a:lnTo>
                      <a:cubicBezTo>
                        <a:pt x="270044" y="0"/>
                        <a:pt x="294125" y="24081"/>
                        <a:pt x="294125" y="53787"/>
                      </a:cubicBezTo>
                      <a:lnTo>
                        <a:pt x="294125" y="814389"/>
                      </a:lnTo>
                      <a:lnTo>
                        <a:pt x="0" y="814389"/>
                      </a:lnTo>
                      <a:lnTo>
                        <a:pt x="0" y="53787"/>
                      </a:lnTo>
                      <a:cubicBezTo>
                        <a:pt x="0" y="24081"/>
                        <a:pt x="24081" y="0"/>
                        <a:pt x="53787" y="0"/>
                      </a:cubicBezTo>
                      <a:close/>
                    </a:path>
                  </a:pathLst>
                </a:custGeom>
                <a:solidFill>
                  <a:srgbClr val="494B67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Freeform 169"/>
                <p:cNvSpPr/>
                <p:nvPr/>
              </p:nvSpPr>
              <p:spPr>
                <a:xfrm>
                  <a:off x="4889281" y="2700336"/>
                  <a:ext cx="294125" cy="1381127"/>
                </a:xfrm>
                <a:custGeom>
                  <a:avLst/>
                  <a:gdLst>
                    <a:gd name="connsiteX0" fmla="*/ 53787 w 294125"/>
                    <a:gd name="connsiteY0" fmla="*/ 0 h 1359695"/>
                    <a:gd name="connsiteX1" fmla="*/ 240338 w 294125"/>
                    <a:gd name="connsiteY1" fmla="*/ 0 h 1359695"/>
                    <a:gd name="connsiteX2" fmla="*/ 294125 w 294125"/>
                    <a:gd name="connsiteY2" fmla="*/ 53787 h 1359695"/>
                    <a:gd name="connsiteX3" fmla="*/ 294125 w 294125"/>
                    <a:gd name="connsiteY3" fmla="*/ 1359695 h 1359695"/>
                    <a:gd name="connsiteX4" fmla="*/ 0 w 294125"/>
                    <a:gd name="connsiteY4" fmla="*/ 1359695 h 1359695"/>
                    <a:gd name="connsiteX5" fmla="*/ 0 w 294125"/>
                    <a:gd name="connsiteY5" fmla="*/ 53787 h 1359695"/>
                    <a:gd name="connsiteX6" fmla="*/ 53787 w 294125"/>
                    <a:gd name="connsiteY6" fmla="*/ 0 h 1359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125" h="1359695">
                      <a:moveTo>
                        <a:pt x="53787" y="0"/>
                      </a:moveTo>
                      <a:lnTo>
                        <a:pt x="240338" y="0"/>
                      </a:lnTo>
                      <a:cubicBezTo>
                        <a:pt x="270044" y="0"/>
                        <a:pt x="294125" y="24081"/>
                        <a:pt x="294125" y="53787"/>
                      </a:cubicBezTo>
                      <a:lnTo>
                        <a:pt x="294125" y="1359695"/>
                      </a:lnTo>
                      <a:lnTo>
                        <a:pt x="0" y="1359695"/>
                      </a:lnTo>
                      <a:lnTo>
                        <a:pt x="0" y="53787"/>
                      </a:lnTo>
                      <a:cubicBezTo>
                        <a:pt x="0" y="24081"/>
                        <a:pt x="24081" y="0"/>
                        <a:pt x="53787" y="0"/>
                      </a:cubicBezTo>
                      <a:close/>
                    </a:path>
                  </a:pathLst>
                </a:custGeom>
                <a:solidFill>
                  <a:srgbClr val="494B67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4127984" y="2710712"/>
                <a:ext cx="506922" cy="342051"/>
                <a:chOff x="4127984" y="2710712"/>
                <a:chExt cx="506922" cy="342049"/>
              </a:xfrm>
              <a:grpFill/>
            </p:grpSpPr>
            <p:sp>
              <p:nvSpPr>
                <p:cNvPr id="164" name="Freeform 163"/>
                <p:cNvSpPr/>
                <p:nvPr/>
              </p:nvSpPr>
              <p:spPr>
                <a:xfrm rot="5400000">
                  <a:off x="4287140" y="2704995"/>
                  <a:ext cx="342049" cy="353483"/>
                </a:xfrm>
                <a:custGeom>
                  <a:avLst/>
                  <a:gdLst>
                    <a:gd name="connsiteX0" fmla="*/ 20199 w 413539"/>
                    <a:gd name="connsiteY0" fmla="*/ 0 h 369065"/>
                    <a:gd name="connsiteX1" fmla="*/ 413539 w 413539"/>
                    <a:gd name="connsiteY1" fmla="*/ 0 h 369065"/>
                    <a:gd name="connsiteX2" fmla="*/ 31504 w 413539"/>
                    <a:gd name="connsiteY2" fmla="*/ 369065 h 369065"/>
                    <a:gd name="connsiteX3" fmla="*/ 20199 w 413539"/>
                    <a:gd name="connsiteY3" fmla="*/ 369065 h 369065"/>
                    <a:gd name="connsiteX4" fmla="*/ 0 w 413539"/>
                    <a:gd name="connsiteY4" fmla="*/ 348866 h 369065"/>
                    <a:gd name="connsiteX5" fmla="*/ 0 w 413539"/>
                    <a:gd name="connsiteY5" fmla="*/ 20199 h 369065"/>
                    <a:gd name="connsiteX6" fmla="*/ 20199 w 413539"/>
                    <a:gd name="connsiteY6" fmla="*/ 0 h 369065"/>
                    <a:gd name="connsiteX0" fmla="*/ 20199 w 377820"/>
                    <a:gd name="connsiteY0" fmla="*/ 0 h 369065"/>
                    <a:gd name="connsiteX1" fmla="*/ 377820 w 377820"/>
                    <a:gd name="connsiteY1" fmla="*/ 28575 h 369065"/>
                    <a:gd name="connsiteX2" fmla="*/ 31504 w 377820"/>
                    <a:gd name="connsiteY2" fmla="*/ 369065 h 369065"/>
                    <a:gd name="connsiteX3" fmla="*/ 20199 w 377820"/>
                    <a:gd name="connsiteY3" fmla="*/ 369065 h 369065"/>
                    <a:gd name="connsiteX4" fmla="*/ 0 w 377820"/>
                    <a:gd name="connsiteY4" fmla="*/ 348866 h 369065"/>
                    <a:gd name="connsiteX5" fmla="*/ 0 w 377820"/>
                    <a:gd name="connsiteY5" fmla="*/ 20199 h 369065"/>
                    <a:gd name="connsiteX6" fmla="*/ 20199 w 377820"/>
                    <a:gd name="connsiteY6" fmla="*/ 0 h 369065"/>
                    <a:gd name="connsiteX0" fmla="*/ 20199 w 363532"/>
                    <a:gd name="connsiteY0" fmla="*/ 4763 h 373828"/>
                    <a:gd name="connsiteX1" fmla="*/ 363532 w 363532"/>
                    <a:gd name="connsiteY1" fmla="*/ 0 h 373828"/>
                    <a:gd name="connsiteX2" fmla="*/ 31504 w 363532"/>
                    <a:gd name="connsiteY2" fmla="*/ 373828 h 373828"/>
                    <a:gd name="connsiteX3" fmla="*/ 20199 w 363532"/>
                    <a:gd name="connsiteY3" fmla="*/ 373828 h 373828"/>
                    <a:gd name="connsiteX4" fmla="*/ 0 w 363532"/>
                    <a:gd name="connsiteY4" fmla="*/ 353629 h 373828"/>
                    <a:gd name="connsiteX5" fmla="*/ 0 w 363532"/>
                    <a:gd name="connsiteY5" fmla="*/ 24962 h 373828"/>
                    <a:gd name="connsiteX6" fmla="*/ 20199 w 363532"/>
                    <a:gd name="connsiteY6" fmla="*/ 4763 h 373828"/>
                    <a:gd name="connsiteX0" fmla="*/ 20199 w 363532"/>
                    <a:gd name="connsiteY0" fmla="*/ 0 h 369065"/>
                    <a:gd name="connsiteX1" fmla="*/ 363532 w 363532"/>
                    <a:gd name="connsiteY1" fmla="*/ 0 h 369065"/>
                    <a:gd name="connsiteX2" fmla="*/ 31504 w 363532"/>
                    <a:gd name="connsiteY2" fmla="*/ 369065 h 369065"/>
                    <a:gd name="connsiteX3" fmla="*/ 20199 w 363532"/>
                    <a:gd name="connsiteY3" fmla="*/ 369065 h 369065"/>
                    <a:gd name="connsiteX4" fmla="*/ 0 w 363532"/>
                    <a:gd name="connsiteY4" fmla="*/ 348866 h 369065"/>
                    <a:gd name="connsiteX5" fmla="*/ 0 w 363532"/>
                    <a:gd name="connsiteY5" fmla="*/ 20199 h 369065"/>
                    <a:gd name="connsiteX6" fmla="*/ 20199 w 363532"/>
                    <a:gd name="connsiteY6" fmla="*/ 0 h 369065"/>
                    <a:gd name="connsiteX0" fmla="*/ 20199 w 367933"/>
                    <a:gd name="connsiteY0" fmla="*/ 0 h 369065"/>
                    <a:gd name="connsiteX1" fmla="*/ 363532 w 367933"/>
                    <a:gd name="connsiteY1" fmla="*/ 0 h 369065"/>
                    <a:gd name="connsiteX2" fmla="*/ 363302 w 367933"/>
                    <a:gd name="connsiteY2" fmla="*/ 67884 h 369065"/>
                    <a:gd name="connsiteX3" fmla="*/ 31504 w 367933"/>
                    <a:gd name="connsiteY3" fmla="*/ 369065 h 369065"/>
                    <a:gd name="connsiteX4" fmla="*/ 20199 w 367933"/>
                    <a:gd name="connsiteY4" fmla="*/ 369065 h 369065"/>
                    <a:gd name="connsiteX5" fmla="*/ 0 w 367933"/>
                    <a:gd name="connsiteY5" fmla="*/ 348866 h 369065"/>
                    <a:gd name="connsiteX6" fmla="*/ 0 w 367933"/>
                    <a:gd name="connsiteY6" fmla="*/ 20199 h 369065"/>
                    <a:gd name="connsiteX7" fmla="*/ 20199 w 367933"/>
                    <a:gd name="connsiteY7" fmla="*/ 0 h 369065"/>
                    <a:gd name="connsiteX0" fmla="*/ 20199 w 374159"/>
                    <a:gd name="connsiteY0" fmla="*/ 0 h 369065"/>
                    <a:gd name="connsiteX1" fmla="*/ 363532 w 374159"/>
                    <a:gd name="connsiteY1" fmla="*/ 0 h 369065"/>
                    <a:gd name="connsiteX2" fmla="*/ 363302 w 374159"/>
                    <a:gd name="connsiteY2" fmla="*/ 67884 h 369065"/>
                    <a:gd name="connsiteX3" fmla="*/ 31504 w 374159"/>
                    <a:gd name="connsiteY3" fmla="*/ 369065 h 369065"/>
                    <a:gd name="connsiteX4" fmla="*/ 20199 w 374159"/>
                    <a:gd name="connsiteY4" fmla="*/ 369065 h 369065"/>
                    <a:gd name="connsiteX5" fmla="*/ 0 w 374159"/>
                    <a:gd name="connsiteY5" fmla="*/ 348866 h 369065"/>
                    <a:gd name="connsiteX6" fmla="*/ 0 w 374159"/>
                    <a:gd name="connsiteY6" fmla="*/ 20199 h 369065"/>
                    <a:gd name="connsiteX7" fmla="*/ 20199 w 374159"/>
                    <a:gd name="connsiteY7" fmla="*/ 0 h 369065"/>
                    <a:gd name="connsiteX0" fmla="*/ 20199 w 377064"/>
                    <a:gd name="connsiteY0" fmla="*/ 0 h 369065"/>
                    <a:gd name="connsiteX1" fmla="*/ 363532 w 377064"/>
                    <a:gd name="connsiteY1" fmla="*/ 0 h 369065"/>
                    <a:gd name="connsiteX2" fmla="*/ 363302 w 377064"/>
                    <a:gd name="connsiteY2" fmla="*/ 67884 h 369065"/>
                    <a:gd name="connsiteX3" fmla="*/ 31504 w 377064"/>
                    <a:gd name="connsiteY3" fmla="*/ 369065 h 369065"/>
                    <a:gd name="connsiteX4" fmla="*/ 20199 w 377064"/>
                    <a:gd name="connsiteY4" fmla="*/ 369065 h 369065"/>
                    <a:gd name="connsiteX5" fmla="*/ 0 w 377064"/>
                    <a:gd name="connsiteY5" fmla="*/ 348866 h 369065"/>
                    <a:gd name="connsiteX6" fmla="*/ 0 w 377064"/>
                    <a:gd name="connsiteY6" fmla="*/ 20199 h 369065"/>
                    <a:gd name="connsiteX7" fmla="*/ 20199 w 377064"/>
                    <a:gd name="connsiteY7" fmla="*/ 0 h 369065"/>
                    <a:gd name="connsiteX0" fmla="*/ 20199 w 377064"/>
                    <a:gd name="connsiteY0" fmla="*/ 0 h 369065"/>
                    <a:gd name="connsiteX1" fmla="*/ 363532 w 377064"/>
                    <a:gd name="connsiteY1" fmla="*/ 0 h 369065"/>
                    <a:gd name="connsiteX2" fmla="*/ 363302 w 377064"/>
                    <a:gd name="connsiteY2" fmla="*/ 67884 h 369065"/>
                    <a:gd name="connsiteX3" fmla="*/ 31504 w 377064"/>
                    <a:gd name="connsiteY3" fmla="*/ 369065 h 369065"/>
                    <a:gd name="connsiteX4" fmla="*/ 20199 w 377064"/>
                    <a:gd name="connsiteY4" fmla="*/ 369065 h 369065"/>
                    <a:gd name="connsiteX5" fmla="*/ 0 w 377064"/>
                    <a:gd name="connsiteY5" fmla="*/ 348866 h 369065"/>
                    <a:gd name="connsiteX6" fmla="*/ 0 w 377064"/>
                    <a:gd name="connsiteY6" fmla="*/ 20199 h 369065"/>
                    <a:gd name="connsiteX7" fmla="*/ 20199 w 377064"/>
                    <a:gd name="connsiteY7" fmla="*/ 0 h 369065"/>
                    <a:gd name="connsiteX0" fmla="*/ 20199 w 378540"/>
                    <a:gd name="connsiteY0" fmla="*/ 0 h 369065"/>
                    <a:gd name="connsiteX1" fmla="*/ 363532 w 378540"/>
                    <a:gd name="connsiteY1" fmla="*/ 0 h 369065"/>
                    <a:gd name="connsiteX2" fmla="*/ 365683 w 378540"/>
                    <a:gd name="connsiteY2" fmla="*/ 65503 h 369065"/>
                    <a:gd name="connsiteX3" fmla="*/ 31504 w 378540"/>
                    <a:gd name="connsiteY3" fmla="*/ 369065 h 369065"/>
                    <a:gd name="connsiteX4" fmla="*/ 20199 w 378540"/>
                    <a:gd name="connsiteY4" fmla="*/ 369065 h 369065"/>
                    <a:gd name="connsiteX5" fmla="*/ 0 w 378540"/>
                    <a:gd name="connsiteY5" fmla="*/ 348866 h 369065"/>
                    <a:gd name="connsiteX6" fmla="*/ 0 w 378540"/>
                    <a:gd name="connsiteY6" fmla="*/ 20199 h 369065"/>
                    <a:gd name="connsiteX7" fmla="*/ 20199 w 378540"/>
                    <a:gd name="connsiteY7" fmla="*/ 0 h 369065"/>
                    <a:gd name="connsiteX0" fmla="*/ 20199 w 380109"/>
                    <a:gd name="connsiteY0" fmla="*/ 0 h 369065"/>
                    <a:gd name="connsiteX1" fmla="*/ 363532 w 380109"/>
                    <a:gd name="connsiteY1" fmla="*/ 0 h 369065"/>
                    <a:gd name="connsiteX2" fmla="*/ 368064 w 380109"/>
                    <a:gd name="connsiteY2" fmla="*/ 53597 h 369065"/>
                    <a:gd name="connsiteX3" fmla="*/ 31504 w 380109"/>
                    <a:gd name="connsiteY3" fmla="*/ 369065 h 369065"/>
                    <a:gd name="connsiteX4" fmla="*/ 20199 w 380109"/>
                    <a:gd name="connsiteY4" fmla="*/ 369065 h 369065"/>
                    <a:gd name="connsiteX5" fmla="*/ 0 w 380109"/>
                    <a:gd name="connsiteY5" fmla="*/ 348866 h 369065"/>
                    <a:gd name="connsiteX6" fmla="*/ 0 w 380109"/>
                    <a:gd name="connsiteY6" fmla="*/ 20199 h 369065"/>
                    <a:gd name="connsiteX7" fmla="*/ 20199 w 380109"/>
                    <a:gd name="connsiteY7" fmla="*/ 0 h 369065"/>
                    <a:gd name="connsiteX0" fmla="*/ 20199 w 380109"/>
                    <a:gd name="connsiteY0" fmla="*/ 0 h 369065"/>
                    <a:gd name="connsiteX1" fmla="*/ 363532 w 380109"/>
                    <a:gd name="connsiteY1" fmla="*/ 0 h 369065"/>
                    <a:gd name="connsiteX2" fmla="*/ 368064 w 380109"/>
                    <a:gd name="connsiteY2" fmla="*/ 53597 h 369065"/>
                    <a:gd name="connsiteX3" fmla="*/ 31504 w 380109"/>
                    <a:gd name="connsiteY3" fmla="*/ 369065 h 369065"/>
                    <a:gd name="connsiteX4" fmla="*/ 0 w 380109"/>
                    <a:gd name="connsiteY4" fmla="*/ 348866 h 369065"/>
                    <a:gd name="connsiteX5" fmla="*/ 0 w 380109"/>
                    <a:gd name="connsiteY5" fmla="*/ 20199 h 369065"/>
                    <a:gd name="connsiteX6" fmla="*/ 20199 w 380109"/>
                    <a:gd name="connsiteY6" fmla="*/ 0 h 369065"/>
                    <a:gd name="connsiteX0" fmla="*/ 20215 w 380125"/>
                    <a:gd name="connsiteY0" fmla="*/ 0 h 369065"/>
                    <a:gd name="connsiteX1" fmla="*/ 363548 w 380125"/>
                    <a:gd name="connsiteY1" fmla="*/ 0 h 369065"/>
                    <a:gd name="connsiteX2" fmla="*/ 368080 w 380125"/>
                    <a:gd name="connsiteY2" fmla="*/ 53597 h 369065"/>
                    <a:gd name="connsiteX3" fmla="*/ 31520 w 380125"/>
                    <a:gd name="connsiteY3" fmla="*/ 369065 h 369065"/>
                    <a:gd name="connsiteX4" fmla="*/ 16 w 380125"/>
                    <a:gd name="connsiteY4" fmla="*/ 348866 h 369065"/>
                    <a:gd name="connsiteX5" fmla="*/ 16 w 380125"/>
                    <a:gd name="connsiteY5" fmla="*/ 20199 h 369065"/>
                    <a:gd name="connsiteX6" fmla="*/ 20215 w 380125"/>
                    <a:gd name="connsiteY6" fmla="*/ 0 h 369065"/>
                    <a:gd name="connsiteX0" fmla="*/ 20215 w 380125"/>
                    <a:gd name="connsiteY0" fmla="*/ 0 h 370770"/>
                    <a:gd name="connsiteX1" fmla="*/ 363548 w 380125"/>
                    <a:gd name="connsiteY1" fmla="*/ 0 h 370770"/>
                    <a:gd name="connsiteX2" fmla="*/ 368080 w 380125"/>
                    <a:gd name="connsiteY2" fmla="*/ 53597 h 370770"/>
                    <a:gd name="connsiteX3" fmla="*/ 31520 w 380125"/>
                    <a:gd name="connsiteY3" fmla="*/ 369065 h 370770"/>
                    <a:gd name="connsiteX4" fmla="*/ 16 w 380125"/>
                    <a:gd name="connsiteY4" fmla="*/ 348866 h 370770"/>
                    <a:gd name="connsiteX5" fmla="*/ 16 w 380125"/>
                    <a:gd name="connsiteY5" fmla="*/ 20199 h 370770"/>
                    <a:gd name="connsiteX6" fmla="*/ 20215 w 380125"/>
                    <a:gd name="connsiteY6" fmla="*/ 0 h 370770"/>
                    <a:gd name="connsiteX0" fmla="*/ 20216 w 380126"/>
                    <a:gd name="connsiteY0" fmla="*/ 0 h 372558"/>
                    <a:gd name="connsiteX1" fmla="*/ 363549 w 380126"/>
                    <a:gd name="connsiteY1" fmla="*/ 0 h 372558"/>
                    <a:gd name="connsiteX2" fmla="*/ 368081 w 380126"/>
                    <a:gd name="connsiteY2" fmla="*/ 53597 h 372558"/>
                    <a:gd name="connsiteX3" fmla="*/ 31521 w 380126"/>
                    <a:gd name="connsiteY3" fmla="*/ 369065 h 372558"/>
                    <a:gd name="connsiteX4" fmla="*/ 17 w 380126"/>
                    <a:gd name="connsiteY4" fmla="*/ 348866 h 372558"/>
                    <a:gd name="connsiteX5" fmla="*/ 17 w 380126"/>
                    <a:gd name="connsiteY5" fmla="*/ 20199 h 372558"/>
                    <a:gd name="connsiteX6" fmla="*/ 20216 w 380126"/>
                    <a:gd name="connsiteY6" fmla="*/ 0 h 372558"/>
                    <a:gd name="connsiteX0" fmla="*/ 20216 w 382211"/>
                    <a:gd name="connsiteY0" fmla="*/ 0 h 372558"/>
                    <a:gd name="connsiteX1" fmla="*/ 363549 w 382211"/>
                    <a:gd name="connsiteY1" fmla="*/ 0 h 372558"/>
                    <a:gd name="connsiteX2" fmla="*/ 368081 w 382211"/>
                    <a:gd name="connsiteY2" fmla="*/ 53597 h 372558"/>
                    <a:gd name="connsiteX3" fmla="*/ 31521 w 382211"/>
                    <a:gd name="connsiteY3" fmla="*/ 369065 h 372558"/>
                    <a:gd name="connsiteX4" fmla="*/ 17 w 382211"/>
                    <a:gd name="connsiteY4" fmla="*/ 348866 h 372558"/>
                    <a:gd name="connsiteX5" fmla="*/ 17 w 382211"/>
                    <a:gd name="connsiteY5" fmla="*/ 20199 h 372558"/>
                    <a:gd name="connsiteX6" fmla="*/ 20216 w 382211"/>
                    <a:gd name="connsiteY6" fmla="*/ 0 h 372558"/>
                    <a:gd name="connsiteX0" fmla="*/ 20216 w 382211"/>
                    <a:gd name="connsiteY0" fmla="*/ 0 h 372558"/>
                    <a:gd name="connsiteX1" fmla="*/ 363549 w 382211"/>
                    <a:gd name="connsiteY1" fmla="*/ 0 h 372558"/>
                    <a:gd name="connsiteX2" fmla="*/ 368081 w 382211"/>
                    <a:gd name="connsiteY2" fmla="*/ 53597 h 372558"/>
                    <a:gd name="connsiteX3" fmla="*/ 31521 w 382211"/>
                    <a:gd name="connsiteY3" fmla="*/ 369065 h 372558"/>
                    <a:gd name="connsiteX4" fmla="*/ 17 w 382211"/>
                    <a:gd name="connsiteY4" fmla="*/ 348866 h 372558"/>
                    <a:gd name="connsiteX5" fmla="*/ 17 w 382211"/>
                    <a:gd name="connsiteY5" fmla="*/ 20199 h 372558"/>
                    <a:gd name="connsiteX6" fmla="*/ 20216 w 382211"/>
                    <a:gd name="connsiteY6" fmla="*/ 0 h 372558"/>
                    <a:gd name="connsiteX0" fmla="*/ 20216 w 382536"/>
                    <a:gd name="connsiteY0" fmla="*/ 0 h 372558"/>
                    <a:gd name="connsiteX1" fmla="*/ 363549 w 382536"/>
                    <a:gd name="connsiteY1" fmla="*/ 0 h 372558"/>
                    <a:gd name="connsiteX2" fmla="*/ 368081 w 382536"/>
                    <a:gd name="connsiteY2" fmla="*/ 53597 h 372558"/>
                    <a:gd name="connsiteX3" fmla="*/ 31521 w 382536"/>
                    <a:gd name="connsiteY3" fmla="*/ 369065 h 372558"/>
                    <a:gd name="connsiteX4" fmla="*/ 17 w 382536"/>
                    <a:gd name="connsiteY4" fmla="*/ 348866 h 372558"/>
                    <a:gd name="connsiteX5" fmla="*/ 17 w 382536"/>
                    <a:gd name="connsiteY5" fmla="*/ 20199 h 372558"/>
                    <a:gd name="connsiteX6" fmla="*/ 20216 w 382536"/>
                    <a:gd name="connsiteY6" fmla="*/ 0 h 372558"/>
                    <a:gd name="connsiteX0" fmla="*/ 20216 w 382536"/>
                    <a:gd name="connsiteY0" fmla="*/ 0 h 372558"/>
                    <a:gd name="connsiteX1" fmla="*/ 363549 w 382536"/>
                    <a:gd name="connsiteY1" fmla="*/ 0 h 372558"/>
                    <a:gd name="connsiteX2" fmla="*/ 368081 w 382536"/>
                    <a:gd name="connsiteY2" fmla="*/ 46476 h 372558"/>
                    <a:gd name="connsiteX3" fmla="*/ 31521 w 382536"/>
                    <a:gd name="connsiteY3" fmla="*/ 369065 h 372558"/>
                    <a:gd name="connsiteX4" fmla="*/ 17 w 382536"/>
                    <a:gd name="connsiteY4" fmla="*/ 348866 h 372558"/>
                    <a:gd name="connsiteX5" fmla="*/ 17 w 382536"/>
                    <a:gd name="connsiteY5" fmla="*/ 20199 h 372558"/>
                    <a:gd name="connsiteX6" fmla="*/ 20216 w 382536"/>
                    <a:gd name="connsiteY6" fmla="*/ 0 h 372558"/>
                    <a:gd name="connsiteX0" fmla="*/ 20210 w 382530"/>
                    <a:gd name="connsiteY0" fmla="*/ 0 h 374713"/>
                    <a:gd name="connsiteX1" fmla="*/ 363543 w 382530"/>
                    <a:gd name="connsiteY1" fmla="*/ 0 h 374713"/>
                    <a:gd name="connsiteX2" fmla="*/ 368075 w 382530"/>
                    <a:gd name="connsiteY2" fmla="*/ 46476 h 374713"/>
                    <a:gd name="connsiteX3" fmla="*/ 44839 w 382530"/>
                    <a:gd name="connsiteY3" fmla="*/ 371730 h 374713"/>
                    <a:gd name="connsiteX4" fmla="*/ 11 w 382530"/>
                    <a:gd name="connsiteY4" fmla="*/ 348866 h 374713"/>
                    <a:gd name="connsiteX5" fmla="*/ 11 w 382530"/>
                    <a:gd name="connsiteY5" fmla="*/ 20199 h 374713"/>
                    <a:gd name="connsiteX6" fmla="*/ 20210 w 382530"/>
                    <a:gd name="connsiteY6" fmla="*/ 0 h 374713"/>
                    <a:gd name="connsiteX0" fmla="*/ 20208 w 382528"/>
                    <a:gd name="connsiteY0" fmla="*/ 0 h 376973"/>
                    <a:gd name="connsiteX1" fmla="*/ 363541 w 382528"/>
                    <a:gd name="connsiteY1" fmla="*/ 0 h 376973"/>
                    <a:gd name="connsiteX2" fmla="*/ 368073 w 382528"/>
                    <a:gd name="connsiteY2" fmla="*/ 46476 h 376973"/>
                    <a:gd name="connsiteX3" fmla="*/ 52834 w 382528"/>
                    <a:gd name="connsiteY3" fmla="*/ 374394 h 376973"/>
                    <a:gd name="connsiteX4" fmla="*/ 9 w 382528"/>
                    <a:gd name="connsiteY4" fmla="*/ 348866 h 376973"/>
                    <a:gd name="connsiteX5" fmla="*/ 9 w 382528"/>
                    <a:gd name="connsiteY5" fmla="*/ 20199 h 376973"/>
                    <a:gd name="connsiteX6" fmla="*/ 20208 w 382528"/>
                    <a:gd name="connsiteY6" fmla="*/ 0 h 376973"/>
                    <a:gd name="connsiteX0" fmla="*/ 20199 w 382519"/>
                    <a:gd name="connsiteY0" fmla="*/ 0 h 382809"/>
                    <a:gd name="connsiteX1" fmla="*/ 363532 w 382519"/>
                    <a:gd name="connsiteY1" fmla="*/ 0 h 382809"/>
                    <a:gd name="connsiteX2" fmla="*/ 368064 w 382519"/>
                    <a:gd name="connsiteY2" fmla="*/ 46476 h 382809"/>
                    <a:gd name="connsiteX3" fmla="*/ 52825 w 382519"/>
                    <a:gd name="connsiteY3" fmla="*/ 374394 h 382809"/>
                    <a:gd name="connsiteX4" fmla="*/ 7997 w 382519"/>
                    <a:gd name="connsiteY4" fmla="*/ 367519 h 382809"/>
                    <a:gd name="connsiteX5" fmla="*/ 0 w 382519"/>
                    <a:gd name="connsiteY5" fmla="*/ 20199 h 382809"/>
                    <a:gd name="connsiteX6" fmla="*/ 20199 w 382519"/>
                    <a:gd name="connsiteY6" fmla="*/ 0 h 382809"/>
                    <a:gd name="connsiteX0" fmla="*/ 20199 w 382519"/>
                    <a:gd name="connsiteY0" fmla="*/ 0 h 379334"/>
                    <a:gd name="connsiteX1" fmla="*/ 363532 w 382519"/>
                    <a:gd name="connsiteY1" fmla="*/ 0 h 379334"/>
                    <a:gd name="connsiteX2" fmla="*/ 368064 w 382519"/>
                    <a:gd name="connsiteY2" fmla="*/ 46476 h 379334"/>
                    <a:gd name="connsiteX3" fmla="*/ 52825 w 382519"/>
                    <a:gd name="connsiteY3" fmla="*/ 374394 h 379334"/>
                    <a:gd name="connsiteX4" fmla="*/ 7997 w 382519"/>
                    <a:gd name="connsiteY4" fmla="*/ 359525 h 379334"/>
                    <a:gd name="connsiteX5" fmla="*/ 0 w 382519"/>
                    <a:gd name="connsiteY5" fmla="*/ 20199 h 379334"/>
                    <a:gd name="connsiteX6" fmla="*/ 20199 w 382519"/>
                    <a:gd name="connsiteY6" fmla="*/ 0 h 379334"/>
                    <a:gd name="connsiteX0" fmla="*/ 20199 w 382519"/>
                    <a:gd name="connsiteY0" fmla="*/ 0 h 386377"/>
                    <a:gd name="connsiteX1" fmla="*/ 363532 w 382519"/>
                    <a:gd name="connsiteY1" fmla="*/ 0 h 386377"/>
                    <a:gd name="connsiteX2" fmla="*/ 368064 w 382519"/>
                    <a:gd name="connsiteY2" fmla="*/ 46476 h 386377"/>
                    <a:gd name="connsiteX3" fmla="*/ 52825 w 382519"/>
                    <a:gd name="connsiteY3" fmla="*/ 374394 h 386377"/>
                    <a:gd name="connsiteX4" fmla="*/ 7997 w 382519"/>
                    <a:gd name="connsiteY4" fmla="*/ 359525 h 386377"/>
                    <a:gd name="connsiteX5" fmla="*/ 0 w 382519"/>
                    <a:gd name="connsiteY5" fmla="*/ 20199 h 386377"/>
                    <a:gd name="connsiteX6" fmla="*/ 20199 w 382519"/>
                    <a:gd name="connsiteY6" fmla="*/ 0 h 386377"/>
                    <a:gd name="connsiteX0" fmla="*/ 22861 w 385181"/>
                    <a:gd name="connsiteY0" fmla="*/ 0 h 386377"/>
                    <a:gd name="connsiteX1" fmla="*/ 366194 w 385181"/>
                    <a:gd name="connsiteY1" fmla="*/ 0 h 386377"/>
                    <a:gd name="connsiteX2" fmla="*/ 370726 w 385181"/>
                    <a:gd name="connsiteY2" fmla="*/ 46476 h 386377"/>
                    <a:gd name="connsiteX3" fmla="*/ 55487 w 385181"/>
                    <a:gd name="connsiteY3" fmla="*/ 374394 h 386377"/>
                    <a:gd name="connsiteX4" fmla="*/ 10659 w 385181"/>
                    <a:gd name="connsiteY4" fmla="*/ 359525 h 386377"/>
                    <a:gd name="connsiteX5" fmla="*/ 0 w 385181"/>
                    <a:gd name="connsiteY5" fmla="*/ 22864 h 386377"/>
                    <a:gd name="connsiteX6" fmla="*/ 22861 w 385181"/>
                    <a:gd name="connsiteY6" fmla="*/ 0 h 386377"/>
                    <a:gd name="connsiteX0" fmla="*/ 22861 w 385181"/>
                    <a:gd name="connsiteY0" fmla="*/ 0 h 386377"/>
                    <a:gd name="connsiteX1" fmla="*/ 366194 w 385181"/>
                    <a:gd name="connsiteY1" fmla="*/ 0 h 386377"/>
                    <a:gd name="connsiteX2" fmla="*/ 370726 w 385181"/>
                    <a:gd name="connsiteY2" fmla="*/ 46476 h 386377"/>
                    <a:gd name="connsiteX3" fmla="*/ 55487 w 385181"/>
                    <a:gd name="connsiteY3" fmla="*/ 374394 h 386377"/>
                    <a:gd name="connsiteX4" fmla="*/ 2666 w 385181"/>
                    <a:gd name="connsiteY4" fmla="*/ 359526 h 386377"/>
                    <a:gd name="connsiteX5" fmla="*/ 0 w 385181"/>
                    <a:gd name="connsiteY5" fmla="*/ 22864 h 386377"/>
                    <a:gd name="connsiteX6" fmla="*/ 22861 w 385181"/>
                    <a:gd name="connsiteY6" fmla="*/ 0 h 386377"/>
                    <a:gd name="connsiteX0" fmla="*/ 25525 w 387845"/>
                    <a:gd name="connsiteY0" fmla="*/ 0 h 386377"/>
                    <a:gd name="connsiteX1" fmla="*/ 368858 w 387845"/>
                    <a:gd name="connsiteY1" fmla="*/ 0 h 386377"/>
                    <a:gd name="connsiteX2" fmla="*/ 373390 w 387845"/>
                    <a:gd name="connsiteY2" fmla="*/ 46476 h 386377"/>
                    <a:gd name="connsiteX3" fmla="*/ 58151 w 387845"/>
                    <a:gd name="connsiteY3" fmla="*/ 374394 h 386377"/>
                    <a:gd name="connsiteX4" fmla="*/ 5330 w 387845"/>
                    <a:gd name="connsiteY4" fmla="*/ 359526 h 386377"/>
                    <a:gd name="connsiteX5" fmla="*/ 0 w 387845"/>
                    <a:gd name="connsiteY5" fmla="*/ 22864 h 386377"/>
                    <a:gd name="connsiteX6" fmla="*/ 25525 w 387845"/>
                    <a:gd name="connsiteY6" fmla="*/ 0 h 386377"/>
                    <a:gd name="connsiteX0" fmla="*/ 20452 w 382772"/>
                    <a:gd name="connsiteY0" fmla="*/ 0 h 386377"/>
                    <a:gd name="connsiteX1" fmla="*/ 363785 w 382772"/>
                    <a:gd name="connsiteY1" fmla="*/ 0 h 386377"/>
                    <a:gd name="connsiteX2" fmla="*/ 368317 w 382772"/>
                    <a:gd name="connsiteY2" fmla="*/ 46476 h 386377"/>
                    <a:gd name="connsiteX3" fmla="*/ 53078 w 382772"/>
                    <a:gd name="connsiteY3" fmla="*/ 374394 h 386377"/>
                    <a:gd name="connsiteX4" fmla="*/ 257 w 382772"/>
                    <a:gd name="connsiteY4" fmla="*/ 359526 h 386377"/>
                    <a:gd name="connsiteX5" fmla="*/ 260 w 382772"/>
                    <a:gd name="connsiteY5" fmla="*/ 22864 h 386377"/>
                    <a:gd name="connsiteX6" fmla="*/ 20452 w 382772"/>
                    <a:gd name="connsiteY6" fmla="*/ 0 h 386377"/>
                    <a:gd name="connsiteX0" fmla="*/ 20192 w 382512"/>
                    <a:gd name="connsiteY0" fmla="*/ 0 h 391460"/>
                    <a:gd name="connsiteX1" fmla="*/ 363525 w 382512"/>
                    <a:gd name="connsiteY1" fmla="*/ 0 h 391460"/>
                    <a:gd name="connsiteX2" fmla="*/ 368057 w 382512"/>
                    <a:gd name="connsiteY2" fmla="*/ 46476 h 391460"/>
                    <a:gd name="connsiteX3" fmla="*/ 52818 w 382512"/>
                    <a:gd name="connsiteY3" fmla="*/ 374394 h 391460"/>
                    <a:gd name="connsiteX4" fmla="*/ 5327 w 382512"/>
                    <a:gd name="connsiteY4" fmla="*/ 372849 h 391460"/>
                    <a:gd name="connsiteX5" fmla="*/ 0 w 382512"/>
                    <a:gd name="connsiteY5" fmla="*/ 22864 h 391460"/>
                    <a:gd name="connsiteX6" fmla="*/ 20192 w 382512"/>
                    <a:gd name="connsiteY6" fmla="*/ 0 h 391460"/>
                    <a:gd name="connsiteX0" fmla="*/ 20192 w 382512"/>
                    <a:gd name="connsiteY0" fmla="*/ 0 h 392795"/>
                    <a:gd name="connsiteX1" fmla="*/ 363525 w 382512"/>
                    <a:gd name="connsiteY1" fmla="*/ 0 h 392795"/>
                    <a:gd name="connsiteX2" fmla="*/ 368057 w 382512"/>
                    <a:gd name="connsiteY2" fmla="*/ 46476 h 392795"/>
                    <a:gd name="connsiteX3" fmla="*/ 52818 w 382512"/>
                    <a:gd name="connsiteY3" fmla="*/ 374394 h 392795"/>
                    <a:gd name="connsiteX4" fmla="*/ 2661 w 382512"/>
                    <a:gd name="connsiteY4" fmla="*/ 375514 h 392795"/>
                    <a:gd name="connsiteX5" fmla="*/ 0 w 382512"/>
                    <a:gd name="connsiteY5" fmla="*/ 22864 h 392795"/>
                    <a:gd name="connsiteX6" fmla="*/ 20192 w 382512"/>
                    <a:gd name="connsiteY6" fmla="*/ 0 h 392795"/>
                    <a:gd name="connsiteX0" fmla="*/ 20450 w 382770"/>
                    <a:gd name="connsiteY0" fmla="*/ 0 h 392794"/>
                    <a:gd name="connsiteX1" fmla="*/ 363783 w 382770"/>
                    <a:gd name="connsiteY1" fmla="*/ 0 h 392794"/>
                    <a:gd name="connsiteX2" fmla="*/ 368315 w 382770"/>
                    <a:gd name="connsiteY2" fmla="*/ 46476 h 392794"/>
                    <a:gd name="connsiteX3" fmla="*/ 53076 w 382770"/>
                    <a:gd name="connsiteY3" fmla="*/ 374394 h 392794"/>
                    <a:gd name="connsiteX4" fmla="*/ 256 w 382770"/>
                    <a:gd name="connsiteY4" fmla="*/ 375513 h 392794"/>
                    <a:gd name="connsiteX5" fmla="*/ 258 w 382770"/>
                    <a:gd name="connsiteY5" fmla="*/ 22864 h 392794"/>
                    <a:gd name="connsiteX6" fmla="*/ 20450 w 382770"/>
                    <a:gd name="connsiteY6" fmla="*/ 0 h 392794"/>
                    <a:gd name="connsiteX0" fmla="*/ 20450 w 382770"/>
                    <a:gd name="connsiteY0" fmla="*/ 0 h 395565"/>
                    <a:gd name="connsiteX1" fmla="*/ 363783 w 382770"/>
                    <a:gd name="connsiteY1" fmla="*/ 0 h 395565"/>
                    <a:gd name="connsiteX2" fmla="*/ 368315 w 382770"/>
                    <a:gd name="connsiteY2" fmla="*/ 46476 h 395565"/>
                    <a:gd name="connsiteX3" fmla="*/ 47749 w 382770"/>
                    <a:gd name="connsiteY3" fmla="*/ 379722 h 395565"/>
                    <a:gd name="connsiteX4" fmla="*/ 256 w 382770"/>
                    <a:gd name="connsiteY4" fmla="*/ 375513 h 395565"/>
                    <a:gd name="connsiteX5" fmla="*/ 258 w 382770"/>
                    <a:gd name="connsiteY5" fmla="*/ 22864 h 395565"/>
                    <a:gd name="connsiteX6" fmla="*/ 20450 w 382770"/>
                    <a:gd name="connsiteY6" fmla="*/ 0 h 395565"/>
                    <a:gd name="connsiteX0" fmla="*/ 20450 w 382770"/>
                    <a:gd name="connsiteY0" fmla="*/ 0 h 395565"/>
                    <a:gd name="connsiteX1" fmla="*/ 363783 w 382770"/>
                    <a:gd name="connsiteY1" fmla="*/ 0 h 395565"/>
                    <a:gd name="connsiteX2" fmla="*/ 368315 w 382770"/>
                    <a:gd name="connsiteY2" fmla="*/ 46476 h 395565"/>
                    <a:gd name="connsiteX3" fmla="*/ 42422 w 382770"/>
                    <a:gd name="connsiteY3" fmla="*/ 379721 h 395565"/>
                    <a:gd name="connsiteX4" fmla="*/ 256 w 382770"/>
                    <a:gd name="connsiteY4" fmla="*/ 375513 h 395565"/>
                    <a:gd name="connsiteX5" fmla="*/ 258 w 382770"/>
                    <a:gd name="connsiteY5" fmla="*/ 22864 h 395565"/>
                    <a:gd name="connsiteX6" fmla="*/ 20450 w 382770"/>
                    <a:gd name="connsiteY6" fmla="*/ 0 h 395565"/>
                    <a:gd name="connsiteX0" fmla="*/ 20448 w 382768"/>
                    <a:gd name="connsiteY0" fmla="*/ 0 h 395564"/>
                    <a:gd name="connsiteX1" fmla="*/ 363781 w 382768"/>
                    <a:gd name="connsiteY1" fmla="*/ 0 h 395564"/>
                    <a:gd name="connsiteX2" fmla="*/ 368313 w 382768"/>
                    <a:gd name="connsiteY2" fmla="*/ 46476 h 395564"/>
                    <a:gd name="connsiteX3" fmla="*/ 42420 w 382768"/>
                    <a:gd name="connsiteY3" fmla="*/ 379721 h 395564"/>
                    <a:gd name="connsiteX4" fmla="*/ 257 w 382768"/>
                    <a:gd name="connsiteY4" fmla="*/ 375512 h 395564"/>
                    <a:gd name="connsiteX5" fmla="*/ 256 w 382768"/>
                    <a:gd name="connsiteY5" fmla="*/ 22864 h 395564"/>
                    <a:gd name="connsiteX6" fmla="*/ 20448 w 382768"/>
                    <a:gd name="connsiteY6" fmla="*/ 0 h 395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2768" h="395564">
                      <a:moveTo>
                        <a:pt x="20448" y="0"/>
                      </a:moveTo>
                      <a:lnTo>
                        <a:pt x="363781" y="0"/>
                      </a:lnTo>
                      <a:cubicBezTo>
                        <a:pt x="384546" y="1357"/>
                        <a:pt x="391409" y="20673"/>
                        <a:pt x="368313" y="46476"/>
                      </a:cubicBezTo>
                      <a:lnTo>
                        <a:pt x="42420" y="379721"/>
                      </a:lnTo>
                      <a:cubicBezTo>
                        <a:pt x="30903" y="403223"/>
                        <a:pt x="-437" y="399546"/>
                        <a:pt x="257" y="375512"/>
                      </a:cubicBezTo>
                      <a:cubicBezTo>
                        <a:pt x="-632" y="263291"/>
                        <a:pt x="1145" y="135085"/>
                        <a:pt x="256" y="22864"/>
                      </a:cubicBezTo>
                      <a:cubicBezTo>
                        <a:pt x="256" y="11708"/>
                        <a:pt x="9292" y="0"/>
                        <a:pt x="20448" y="0"/>
                      </a:cubicBezTo>
                      <a:close/>
                    </a:path>
                  </a:pathLst>
                </a:custGeom>
                <a:solidFill>
                  <a:srgbClr val="494B67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Rounded Rectangle 164"/>
                <p:cNvSpPr/>
                <p:nvPr/>
              </p:nvSpPr>
              <p:spPr>
                <a:xfrm rot="2779118">
                  <a:off x="4289569" y="2798580"/>
                  <a:ext cx="87368" cy="410538"/>
                </a:xfrm>
                <a:prstGeom prst="roundRect">
                  <a:avLst>
                    <a:gd name="adj" fmla="val 33829"/>
                  </a:avLst>
                </a:prstGeom>
                <a:solidFill>
                  <a:srgbClr val="494B67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72" name="Group 130"/>
            <p:cNvGrpSpPr>
              <a:grpSpLocks/>
            </p:cNvGrpSpPr>
            <p:nvPr/>
          </p:nvGrpSpPr>
          <p:grpSpPr bwMode="auto">
            <a:xfrm>
              <a:off x="5562600" y="4539869"/>
              <a:ext cx="500063" cy="470379"/>
              <a:chOff x="5562448" y="4527798"/>
              <a:chExt cx="499994" cy="458434"/>
            </a:xfrm>
          </p:grpSpPr>
          <p:sp>
            <p:nvSpPr>
              <p:cNvPr id="173" name="Freeform 172"/>
              <p:cNvSpPr/>
              <p:nvPr/>
            </p:nvSpPr>
            <p:spPr>
              <a:xfrm rot="14297235" flipV="1">
                <a:off x="5562510" y="4527736"/>
                <a:ext cx="195112" cy="195236"/>
              </a:xfrm>
              <a:custGeom>
                <a:avLst/>
                <a:gdLst>
                  <a:gd name="connsiteX0" fmla="*/ 736125 w 1129812"/>
                  <a:gd name="connsiteY0" fmla="*/ 457096 h 1130747"/>
                  <a:gd name="connsiteX1" fmla="*/ 471744 w 1129812"/>
                  <a:gd name="connsiteY1" fmla="*/ 394661 h 1130747"/>
                  <a:gd name="connsiteX2" fmla="*/ 409309 w 1129812"/>
                  <a:gd name="connsiteY2" fmla="*/ 659042 h 1130747"/>
                  <a:gd name="connsiteX3" fmla="*/ 673690 w 1129812"/>
                  <a:gd name="connsiteY3" fmla="*/ 721477 h 1130747"/>
                  <a:gd name="connsiteX4" fmla="*/ 736125 w 1129812"/>
                  <a:gd name="connsiteY4" fmla="*/ 457096 h 1130747"/>
                  <a:gd name="connsiteX5" fmla="*/ 1129663 w 1129812"/>
                  <a:gd name="connsiteY5" fmla="*/ 419205 h 1130747"/>
                  <a:gd name="connsiteX6" fmla="*/ 1129812 w 1129812"/>
                  <a:gd name="connsiteY6" fmla="*/ 647258 h 1130747"/>
                  <a:gd name="connsiteX7" fmla="*/ 918347 w 1129812"/>
                  <a:gd name="connsiteY7" fmla="*/ 695682 h 1130747"/>
                  <a:gd name="connsiteX8" fmla="*/ 877931 w 1129812"/>
                  <a:gd name="connsiteY8" fmla="*/ 774861 h 1130747"/>
                  <a:gd name="connsiteX9" fmla="*/ 874176 w 1129812"/>
                  <a:gd name="connsiteY9" fmla="*/ 779174 h 1130747"/>
                  <a:gd name="connsiteX10" fmla="*/ 959896 w 1129812"/>
                  <a:gd name="connsiteY10" fmla="*/ 992123 h 1130747"/>
                  <a:gd name="connsiteX11" fmla="*/ 758310 w 1129812"/>
                  <a:gd name="connsiteY11" fmla="*/ 1098757 h 1130747"/>
                  <a:gd name="connsiteX12" fmla="*/ 612125 w 1129812"/>
                  <a:gd name="connsiteY12" fmla="*/ 929033 h 1130747"/>
                  <a:gd name="connsiteX13" fmla="*/ 557840 w 1129812"/>
                  <a:gd name="connsiteY13" fmla="*/ 932087 h 1130747"/>
                  <a:gd name="connsiteX14" fmla="*/ 539372 w 1129812"/>
                  <a:gd name="connsiteY14" fmla="*/ 929553 h 1130747"/>
                  <a:gd name="connsiteX15" fmla="*/ 395690 w 1129812"/>
                  <a:gd name="connsiteY15" fmla="*/ 1130747 h 1130747"/>
                  <a:gd name="connsiteX16" fmla="*/ 197362 w 1129812"/>
                  <a:gd name="connsiteY16" fmla="*/ 1018167 h 1130747"/>
                  <a:gd name="connsiteX17" fmla="*/ 270238 w 1129812"/>
                  <a:gd name="connsiteY17" fmla="*/ 775579 h 1130747"/>
                  <a:gd name="connsiteX18" fmla="*/ 254320 w 1129812"/>
                  <a:gd name="connsiteY18" fmla="*/ 754811 h 1130747"/>
                  <a:gd name="connsiteX19" fmla="*/ 236466 w 1129812"/>
                  <a:gd name="connsiteY19" fmla="*/ 718133 h 1130747"/>
                  <a:gd name="connsiteX20" fmla="*/ 0 w 1129812"/>
                  <a:gd name="connsiteY20" fmla="*/ 689393 h 1130747"/>
                  <a:gd name="connsiteX21" fmla="*/ 3895 w 1129812"/>
                  <a:gd name="connsiteY21" fmla="*/ 461374 h 1130747"/>
                  <a:gd name="connsiteX22" fmla="*/ 228108 w 1129812"/>
                  <a:gd name="connsiteY22" fmla="*/ 414199 h 1130747"/>
                  <a:gd name="connsiteX23" fmla="*/ 231556 w 1129812"/>
                  <a:gd name="connsiteY23" fmla="*/ 404051 h 1130747"/>
                  <a:gd name="connsiteX24" fmla="*/ 257608 w 1129812"/>
                  <a:gd name="connsiteY24" fmla="*/ 358550 h 1130747"/>
                  <a:gd name="connsiteX25" fmla="*/ 160597 w 1129812"/>
                  <a:gd name="connsiteY25" fmla="*/ 127259 h 1130747"/>
                  <a:gd name="connsiteX26" fmla="*/ 360621 w 1129812"/>
                  <a:gd name="connsiteY26" fmla="*/ 17722 h 1130747"/>
                  <a:gd name="connsiteX27" fmla="*/ 512401 w 1129812"/>
                  <a:gd name="connsiteY27" fmla="*/ 188878 h 1130747"/>
                  <a:gd name="connsiteX28" fmla="*/ 515367 w 1129812"/>
                  <a:gd name="connsiteY28" fmla="*/ 188113 h 1130747"/>
                  <a:gd name="connsiteX29" fmla="*/ 600600 w 1129812"/>
                  <a:gd name="connsiteY29" fmla="*/ 187418 h 1130747"/>
                  <a:gd name="connsiteX30" fmla="*/ 734444 w 1129812"/>
                  <a:gd name="connsiteY30" fmla="*/ 0 h 1130747"/>
                  <a:gd name="connsiteX31" fmla="*/ 932771 w 1129812"/>
                  <a:gd name="connsiteY31" fmla="*/ 112580 h 1130747"/>
                  <a:gd name="connsiteX32" fmla="*/ 867708 w 1129812"/>
                  <a:gd name="connsiteY32" fmla="*/ 329161 h 1130747"/>
                  <a:gd name="connsiteX33" fmla="*/ 891111 w 1129812"/>
                  <a:gd name="connsiteY33" fmla="*/ 361325 h 1130747"/>
                  <a:gd name="connsiteX34" fmla="*/ 909269 w 1129812"/>
                  <a:gd name="connsiteY34" fmla="*/ 396377 h 1130747"/>
                  <a:gd name="connsiteX0" fmla="*/ 736125 w 1129812"/>
                  <a:gd name="connsiteY0" fmla="*/ 457096 h 1130747"/>
                  <a:gd name="connsiteX1" fmla="*/ 471744 w 1129812"/>
                  <a:gd name="connsiteY1" fmla="*/ 394661 h 1130747"/>
                  <a:gd name="connsiteX2" fmla="*/ 409309 w 1129812"/>
                  <a:gd name="connsiteY2" fmla="*/ 659042 h 1130747"/>
                  <a:gd name="connsiteX3" fmla="*/ 673690 w 1129812"/>
                  <a:gd name="connsiteY3" fmla="*/ 721477 h 1130747"/>
                  <a:gd name="connsiteX4" fmla="*/ 736125 w 1129812"/>
                  <a:gd name="connsiteY4" fmla="*/ 457096 h 1130747"/>
                  <a:gd name="connsiteX5" fmla="*/ 1129663 w 1129812"/>
                  <a:gd name="connsiteY5" fmla="*/ 419205 h 1130747"/>
                  <a:gd name="connsiteX6" fmla="*/ 1129812 w 1129812"/>
                  <a:gd name="connsiteY6" fmla="*/ 647258 h 1130747"/>
                  <a:gd name="connsiteX7" fmla="*/ 918347 w 1129812"/>
                  <a:gd name="connsiteY7" fmla="*/ 695682 h 1130747"/>
                  <a:gd name="connsiteX8" fmla="*/ 877931 w 1129812"/>
                  <a:gd name="connsiteY8" fmla="*/ 774861 h 1130747"/>
                  <a:gd name="connsiteX9" fmla="*/ 874176 w 1129812"/>
                  <a:gd name="connsiteY9" fmla="*/ 779174 h 1130747"/>
                  <a:gd name="connsiteX10" fmla="*/ 959896 w 1129812"/>
                  <a:gd name="connsiteY10" fmla="*/ 992123 h 1130747"/>
                  <a:gd name="connsiteX11" fmla="*/ 758310 w 1129812"/>
                  <a:gd name="connsiteY11" fmla="*/ 1098757 h 1130747"/>
                  <a:gd name="connsiteX12" fmla="*/ 612125 w 1129812"/>
                  <a:gd name="connsiteY12" fmla="*/ 929033 h 1130747"/>
                  <a:gd name="connsiteX13" fmla="*/ 557840 w 1129812"/>
                  <a:gd name="connsiteY13" fmla="*/ 932087 h 1130747"/>
                  <a:gd name="connsiteX14" fmla="*/ 539372 w 1129812"/>
                  <a:gd name="connsiteY14" fmla="*/ 929553 h 1130747"/>
                  <a:gd name="connsiteX15" fmla="*/ 395690 w 1129812"/>
                  <a:gd name="connsiteY15" fmla="*/ 1130747 h 1130747"/>
                  <a:gd name="connsiteX16" fmla="*/ 197362 w 1129812"/>
                  <a:gd name="connsiteY16" fmla="*/ 1018167 h 1130747"/>
                  <a:gd name="connsiteX17" fmla="*/ 270238 w 1129812"/>
                  <a:gd name="connsiteY17" fmla="*/ 775579 h 1130747"/>
                  <a:gd name="connsiteX18" fmla="*/ 254320 w 1129812"/>
                  <a:gd name="connsiteY18" fmla="*/ 754811 h 1130747"/>
                  <a:gd name="connsiteX19" fmla="*/ 236466 w 1129812"/>
                  <a:gd name="connsiteY19" fmla="*/ 718133 h 1130747"/>
                  <a:gd name="connsiteX20" fmla="*/ 0 w 1129812"/>
                  <a:gd name="connsiteY20" fmla="*/ 689393 h 1130747"/>
                  <a:gd name="connsiteX21" fmla="*/ 3895 w 1129812"/>
                  <a:gd name="connsiteY21" fmla="*/ 461374 h 1130747"/>
                  <a:gd name="connsiteX22" fmla="*/ 228108 w 1129812"/>
                  <a:gd name="connsiteY22" fmla="*/ 414199 h 1130747"/>
                  <a:gd name="connsiteX23" fmla="*/ 231556 w 1129812"/>
                  <a:gd name="connsiteY23" fmla="*/ 404051 h 1130747"/>
                  <a:gd name="connsiteX24" fmla="*/ 257608 w 1129812"/>
                  <a:gd name="connsiteY24" fmla="*/ 358550 h 1130747"/>
                  <a:gd name="connsiteX25" fmla="*/ 160597 w 1129812"/>
                  <a:gd name="connsiteY25" fmla="*/ 127259 h 1130747"/>
                  <a:gd name="connsiteX26" fmla="*/ 360621 w 1129812"/>
                  <a:gd name="connsiteY26" fmla="*/ 17722 h 1130747"/>
                  <a:gd name="connsiteX27" fmla="*/ 512401 w 1129812"/>
                  <a:gd name="connsiteY27" fmla="*/ 188878 h 1130747"/>
                  <a:gd name="connsiteX28" fmla="*/ 515367 w 1129812"/>
                  <a:gd name="connsiteY28" fmla="*/ 188113 h 1130747"/>
                  <a:gd name="connsiteX29" fmla="*/ 600600 w 1129812"/>
                  <a:gd name="connsiteY29" fmla="*/ 187418 h 1130747"/>
                  <a:gd name="connsiteX30" fmla="*/ 734444 w 1129812"/>
                  <a:gd name="connsiteY30" fmla="*/ 0 h 1130747"/>
                  <a:gd name="connsiteX31" fmla="*/ 932771 w 1129812"/>
                  <a:gd name="connsiteY31" fmla="*/ 112580 h 1130747"/>
                  <a:gd name="connsiteX32" fmla="*/ 867708 w 1129812"/>
                  <a:gd name="connsiteY32" fmla="*/ 329161 h 1130747"/>
                  <a:gd name="connsiteX33" fmla="*/ 909269 w 1129812"/>
                  <a:gd name="connsiteY33" fmla="*/ 396377 h 1130747"/>
                  <a:gd name="connsiteX34" fmla="*/ 1129663 w 1129812"/>
                  <a:gd name="connsiteY34" fmla="*/ 419205 h 1130747"/>
                  <a:gd name="connsiteX0" fmla="*/ 736125 w 1129812"/>
                  <a:gd name="connsiteY0" fmla="*/ 457096 h 1130747"/>
                  <a:gd name="connsiteX1" fmla="*/ 471744 w 1129812"/>
                  <a:gd name="connsiteY1" fmla="*/ 394661 h 1130747"/>
                  <a:gd name="connsiteX2" fmla="*/ 409309 w 1129812"/>
                  <a:gd name="connsiteY2" fmla="*/ 659042 h 1130747"/>
                  <a:gd name="connsiteX3" fmla="*/ 673690 w 1129812"/>
                  <a:gd name="connsiteY3" fmla="*/ 721477 h 1130747"/>
                  <a:gd name="connsiteX4" fmla="*/ 736125 w 1129812"/>
                  <a:gd name="connsiteY4" fmla="*/ 457096 h 1130747"/>
                  <a:gd name="connsiteX5" fmla="*/ 1129663 w 1129812"/>
                  <a:gd name="connsiteY5" fmla="*/ 419205 h 1130747"/>
                  <a:gd name="connsiteX6" fmla="*/ 1129812 w 1129812"/>
                  <a:gd name="connsiteY6" fmla="*/ 647258 h 1130747"/>
                  <a:gd name="connsiteX7" fmla="*/ 918347 w 1129812"/>
                  <a:gd name="connsiteY7" fmla="*/ 695682 h 1130747"/>
                  <a:gd name="connsiteX8" fmla="*/ 877931 w 1129812"/>
                  <a:gd name="connsiteY8" fmla="*/ 774861 h 1130747"/>
                  <a:gd name="connsiteX9" fmla="*/ 874176 w 1129812"/>
                  <a:gd name="connsiteY9" fmla="*/ 779174 h 1130747"/>
                  <a:gd name="connsiteX10" fmla="*/ 959896 w 1129812"/>
                  <a:gd name="connsiteY10" fmla="*/ 992123 h 1130747"/>
                  <a:gd name="connsiteX11" fmla="*/ 758310 w 1129812"/>
                  <a:gd name="connsiteY11" fmla="*/ 1098757 h 1130747"/>
                  <a:gd name="connsiteX12" fmla="*/ 612125 w 1129812"/>
                  <a:gd name="connsiteY12" fmla="*/ 929033 h 1130747"/>
                  <a:gd name="connsiteX13" fmla="*/ 557840 w 1129812"/>
                  <a:gd name="connsiteY13" fmla="*/ 932087 h 1130747"/>
                  <a:gd name="connsiteX14" fmla="*/ 539372 w 1129812"/>
                  <a:gd name="connsiteY14" fmla="*/ 929553 h 1130747"/>
                  <a:gd name="connsiteX15" fmla="*/ 395690 w 1129812"/>
                  <a:gd name="connsiteY15" fmla="*/ 1130747 h 1130747"/>
                  <a:gd name="connsiteX16" fmla="*/ 197362 w 1129812"/>
                  <a:gd name="connsiteY16" fmla="*/ 1018167 h 1130747"/>
                  <a:gd name="connsiteX17" fmla="*/ 270238 w 1129812"/>
                  <a:gd name="connsiteY17" fmla="*/ 775579 h 1130747"/>
                  <a:gd name="connsiteX18" fmla="*/ 254320 w 1129812"/>
                  <a:gd name="connsiteY18" fmla="*/ 754811 h 1130747"/>
                  <a:gd name="connsiteX19" fmla="*/ 236466 w 1129812"/>
                  <a:gd name="connsiteY19" fmla="*/ 718133 h 1130747"/>
                  <a:gd name="connsiteX20" fmla="*/ 0 w 1129812"/>
                  <a:gd name="connsiteY20" fmla="*/ 689393 h 1130747"/>
                  <a:gd name="connsiteX21" fmla="*/ 3895 w 1129812"/>
                  <a:gd name="connsiteY21" fmla="*/ 461374 h 1130747"/>
                  <a:gd name="connsiteX22" fmla="*/ 228108 w 1129812"/>
                  <a:gd name="connsiteY22" fmla="*/ 414199 h 1130747"/>
                  <a:gd name="connsiteX23" fmla="*/ 257608 w 1129812"/>
                  <a:gd name="connsiteY23" fmla="*/ 358550 h 1130747"/>
                  <a:gd name="connsiteX24" fmla="*/ 160597 w 1129812"/>
                  <a:gd name="connsiteY24" fmla="*/ 127259 h 1130747"/>
                  <a:gd name="connsiteX25" fmla="*/ 360621 w 1129812"/>
                  <a:gd name="connsiteY25" fmla="*/ 17722 h 1130747"/>
                  <a:gd name="connsiteX26" fmla="*/ 512401 w 1129812"/>
                  <a:gd name="connsiteY26" fmla="*/ 188878 h 1130747"/>
                  <a:gd name="connsiteX27" fmla="*/ 515367 w 1129812"/>
                  <a:gd name="connsiteY27" fmla="*/ 188113 h 1130747"/>
                  <a:gd name="connsiteX28" fmla="*/ 600600 w 1129812"/>
                  <a:gd name="connsiteY28" fmla="*/ 187418 h 1130747"/>
                  <a:gd name="connsiteX29" fmla="*/ 734444 w 1129812"/>
                  <a:gd name="connsiteY29" fmla="*/ 0 h 1130747"/>
                  <a:gd name="connsiteX30" fmla="*/ 932771 w 1129812"/>
                  <a:gd name="connsiteY30" fmla="*/ 112580 h 1130747"/>
                  <a:gd name="connsiteX31" fmla="*/ 867708 w 1129812"/>
                  <a:gd name="connsiteY31" fmla="*/ 329161 h 1130747"/>
                  <a:gd name="connsiteX32" fmla="*/ 909269 w 1129812"/>
                  <a:gd name="connsiteY32" fmla="*/ 396377 h 1130747"/>
                  <a:gd name="connsiteX33" fmla="*/ 1129663 w 1129812"/>
                  <a:gd name="connsiteY33" fmla="*/ 419205 h 1130747"/>
                  <a:gd name="connsiteX0" fmla="*/ 736125 w 1129812"/>
                  <a:gd name="connsiteY0" fmla="*/ 457096 h 1130747"/>
                  <a:gd name="connsiteX1" fmla="*/ 471744 w 1129812"/>
                  <a:gd name="connsiteY1" fmla="*/ 394661 h 1130747"/>
                  <a:gd name="connsiteX2" fmla="*/ 409309 w 1129812"/>
                  <a:gd name="connsiteY2" fmla="*/ 659042 h 1130747"/>
                  <a:gd name="connsiteX3" fmla="*/ 673690 w 1129812"/>
                  <a:gd name="connsiteY3" fmla="*/ 721477 h 1130747"/>
                  <a:gd name="connsiteX4" fmla="*/ 736125 w 1129812"/>
                  <a:gd name="connsiteY4" fmla="*/ 457096 h 1130747"/>
                  <a:gd name="connsiteX5" fmla="*/ 1129663 w 1129812"/>
                  <a:gd name="connsiteY5" fmla="*/ 419205 h 1130747"/>
                  <a:gd name="connsiteX6" fmla="*/ 1129812 w 1129812"/>
                  <a:gd name="connsiteY6" fmla="*/ 647258 h 1130747"/>
                  <a:gd name="connsiteX7" fmla="*/ 918347 w 1129812"/>
                  <a:gd name="connsiteY7" fmla="*/ 695682 h 1130747"/>
                  <a:gd name="connsiteX8" fmla="*/ 877931 w 1129812"/>
                  <a:gd name="connsiteY8" fmla="*/ 774861 h 1130747"/>
                  <a:gd name="connsiteX9" fmla="*/ 874176 w 1129812"/>
                  <a:gd name="connsiteY9" fmla="*/ 779174 h 1130747"/>
                  <a:gd name="connsiteX10" fmla="*/ 959896 w 1129812"/>
                  <a:gd name="connsiteY10" fmla="*/ 992123 h 1130747"/>
                  <a:gd name="connsiteX11" fmla="*/ 758310 w 1129812"/>
                  <a:gd name="connsiteY11" fmla="*/ 1098757 h 1130747"/>
                  <a:gd name="connsiteX12" fmla="*/ 612125 w 1129812"/>
                  <a:gd name="connsiteY12" fmla="*/ 929033 h 1130747"/>
                  <a:gd name="connsiteX13" fmla="*/ 539372 w 1129812"/>
                  <a:gd name="connsiteY13" fmla="*/ 929553 h 1130747"/>
                  <a:gd name="connsiteX14" fmla="*/ 395690 w 1129812"/>
                  <a:gd name="connsiteY14" fmla="*/ 1130747 h 1130747"/>
                  <a:gd name="connsiteX15" fmla="*/ 197362 w 1129812"/>
                  <a:gd name="connsiteY15" fmla="*/ 1018167 h 1130747"/>
                  <a:gd name="connsiteX16" fmla="*/ 270238 w 1129812"/>
                  <a:gd name="connsiteY16" fmla="*/ 775579 h 1130747"/>
                  <a:gd name="connsiteX17" fmla="*/ 254320 w 1129812"/>
                  <a:gd name="connsiteY17" fmla="*/ 754811 h 1130747"/>
                  <a:gd name="connsiteX18" fmla="*/ 236466 w 1129812"/>
                  <a:gd name="connsiteY18" fmla="*/ 718133 h 1130747"/>
                  <a:gd name="connsiteX19" fmla="*/ 0 w 1129812"/>
                  <a:gd name="connsiteY19" fmla="*/ 689393 h 1130747"/>
                  <a:gd name="connsiteX20" fmla="*/ 3895 w 1129812"/>
                  <a:gd name="connsiteY20" fmla="*/ 461374 h 1130747"/>
                  <a:gd name="connsiteX21" fmla="*/ 228108 w 1129812"/>
                  <a:gd name="connsiteY21" fmla="*/ 414199 h 1130747"/>
                  <a:gd name="connsiteX22" fmla="*/ 257608 w 1129812"/>
                  <a:gd name="connsiteY22" fmla="*/ 358550 h 1130747"/>
                  <a:gd name="connsiteX23" fmla="*/ 160597 w 1129812"/>
                  <a:gd name="connsiteY23" fmla="*/ 127259 h 1130747"/>
                  <a:gd name="connsiteX24" fmla="*/ 360621 w 1129812"/>
                  <a:gd name="connsiteY24" fmla="*/ 17722 h 1130747"/>
                  <a:gd name="connsiteX25" fmla="*/ 512401 w 1129812"/>
                  <a:gd name="connsiteY25" fmla="*/ 188878 h 1130747"/>
                  <a:gd name="connsiteX26" fmla="*/ 515367 w 1129812"/>
                  <a:gd name="connsiteY26" fmla="*/ 188113 h 1130747"/>
                  <a:gd name="connsiteX27" fmla="*/ 600600 w 1129812"/>
                  <a:gd name="connsiteY27" fmla="*/ 187418 h 1130747"/>
                  <a:gd name="connsiteX28" fmla="*/ 734444 w 1129812"/>
                  <a:gd name="connsiteY28" fmla="*/ 0 h 1130747"/>
                  <a:gd name="connsiteX29" fmla="*/ 932771 w 1129812"/>
                  <a:gd name="connsiteY29" fmla="*/ 112580 h 1130747"/>
                  <a:gd name="connsiteX30" fmla="*/ 867708 w 1129812"/>
                  <a:gd name="connsiteY30" fmla="*/ 329161 h 1130747"/>
                  <a:gd name="connsiteX31" fmla="*/ 909269 w 1129812"/>
                  <a:gd name="connsiteY31" fmla="*/ 396377 h 1130747"/>
                  <a:gd name="connsiteX32" fmla="*/ 1129663 w 1129812"/>
                  <a:gd name="connsiteY32" fmla="*/ 419205 h 1130747"/>
                  <a:gd name="connsiteX0" fmla="*/ 736125 w 1129812"/>
                  <a:gd name="connsiteY0" fmla="*/ 457096 h 1130747"/>
                  <a:gd name="connsiteX1" fmla="*/ 471744 w 1129812"/>
                  <a:gd name="connsiteY1" fmla="*/ 394661 h 1130747"/>
                  <a:gd name="connsiteX2" fmla="*/ 409309 w 1129812"/>
                  <a:gd name="connsiteY2" fmla="*/ 659042 h 1130747"/>
                  <a:gd name="connsiteX3" fmla="*/ 673690 w 1129812"/>
                  <a:gd name="connsiteY3" fmla="*/ 721477 h 1130747"/>
                  <a:gd name="connsiteX4" fmla="*/ 736125 w 1129812"/>
                  <a:gd name="connsiteY4" fmla="*/ 457096 h 1130747"/>
                  <a:gd name="connsiteX5" fmla="*/ 1129663 w 1129812"/>
                  <a:gd name="connsiteY5" fmla="*/ 419205 h 1130747"/>
                  <a:gd name="connsiteX6" fmla="*/ 1129812 w 1129812"/>
                  <a:gd name="connsiteY6" fmla="*/ 647258 h 1130747"/>
                  <a:gd name="connsiteX7" fmla="*/ 918347 w 1129812"/>
                  <a:gd name="connsiteY7" fmla="*/ 695682 h 1130747"/>
                  <a:gd name="connsiteX8" fmla="*/ 877931 w 1129812"/>
                  <a:gd name="connsiteY8" fmla="*/ 774861 h 1130747"/>
                  <a:gd name="connsiteX9" fmla="*/ 874176 w 1129812"/>
                  <a:gd name="connsiteY9" fmla="*/ 779174 h 1130747"/>
                  <a:gd name="connsiteX10" fmla="*/ 959896 w 1129812"/>
                  <a:gd name="connsiteY10" fmla="*/ 992123 h 1130747"/>
                  <a:gd name="connsiteX11" fmla="*/ 758310 w 1129812"/>
                  <a:gd name="connsiteY11" fmla="*/ 1098757 h 1130747"/>
                  <a:gd name="connsiteX12" fmla="*/ 612125 w 1129812"/>
                  <a:gd name="connsiteY12" fmla="*/ 929033 h 1130747"/>
                  <a:gd name="connsiteX13" fmla="*/ 539372 w 1129812"/>
                  <a:gd name="connsiteY13" fmla="*/ 929553 h 1130747"/>
                  <a:gd name="connsiteX14" fmla="*/ 395690 w 1129812"/>
                  <a:gd name="connsiteY14" fmla="*/ 1130747 h 1130747"/>
                  <a:gd name="connsiteX15" fmla="*/ 197362 w 1129812"/>
                  <a:gd name="connsiteY15" fmla="*/ 1018167 h 1130747"/>
                  <a:gd name="connsiteX16" fmla="*/ 270238 w 1129812"/>
                  <a:gd name="connsiteY16" fmla="*/ 775579 h 1130747"/>
                  <a:gd name="connsiteX17" fmla="*/ 236466 w 1129812"/>
                  <a:gd name="connsiteY17" fmla="*/ 718133 h 1130747"/>
                  <a:gd name="connsiteX18" fmla="*/ 0 w 1129812"/>
                  <a:gd name="connsiteY18" fmla="*/ 689393 h 1130747"/>
                  <a:gd name="connsiteX19" fmla="*/ 3895 w 1129812"/>
                  <a:gd name="connsiteY19" fmla="*/ 461374 h 1130747"/>
                  <a:gd name="connsiteX20" fmla="*/ 228108 w 1129812"/>
                  <a:gd name="connsiteY20" fmla="*/ 414199 h 1130747"/>
                  <a:gd name="connsiteX21" fmla="*/ 257608 w 1129812"/>
                  <a:gd name="connsiteY21" fmla="*/ 358550 h 1130747"/>
                  <a:gd name="connsiteX22" fmla="*/ 160597 w 1129812"/>
                  <a:gd name="connsiteY22" fmla="*/ 127259 h 1130747"/>
                  <a:gd name="connsiteX23" fmla="*/ 360621 w 1129812"/>
                  <a:gd name="connsiteY23" fmla="*/ 17722 h 1130747"/>
                  <a:gd name="connsiteX24" fmla="*/ 512401 w 1129812"/>
                  <a:gd name="connsiteY24" fmla="*/ 188878 h 1130747"/>
                  <a:gd name="connsiteX25" fmla="*/ 515367 w 1129812"/>
                  <a:gd name="connsiteY25" fmla="*/ 188113 h 1130747"/>
                  <a:gd name="connsiteX26" fmla="*/ 600600 w 1129812"/>
                  <a:gd name="connsiteY26" fmla="*/ 187418 h 1130747"/>
                  <a:gd name="connsiteX27" fmla="*/ 734444 w 1129812"/>
                  <a:gd name="connsiteY27" fmla="*/ 0 h 1130747"/>
                  <a:gd name="connsiteX28" fmla="*/ 932771 w 1129812"/>
                  <a:gd name="connsiteY28" fmla="*/ 112580 h 1130747"/>
                  <a:gd name="connsiteX29" fmla="*/ 867708 w 1129812"/>
                  <a:gd name="connsiteY29" fmla="*/ 329161 h 1130747"/>
                  <a:gd name="connsiteX30" fmla="*/ 909269 w 1129812"/>
                  <a:gd name="connsiteY30" fmla="*/ 396377 h 1130747"/>
                  <a:gd name="connsiteX31" fmla="*/ 1129663 w 1129812"/>
                  <a:gd name="connsiteY31" fmla="*/ 419205 h 1130747"/>
                  <a:gd name="connsiteX0" fmla="*/ 736125 w 1129812"/>
                  <a:gd name="connsiteY0" fmla="*/ 457096 h 1130747"/>
                  <a:gd name="connsiteX1" fmla="*/ 471744 w 1129812"/>
                  <a:gd name="connsiteY1" fmla="*/ 394661 h 1130747"/>
                  <a:gd name="connsiteX2" fmla="*/ 409309 w 1129812"/>
                  <a:gd name="connsiteY2" fmla="*/ 659042 h 1130747"/>
                  <a:gd name="connsiteX3" fmla="*/ 673690 w 1129812"/>
                  <a:gd name="connsiteY3" fmla="*/ 721477 h 1130747"/>
                  <a:gd name="connsiteX4" fmla="*/ 736125 w 1129812"/>
                  <a:gd name="connsiteY4" fmla="*/ 457096 h 1130747"/>
                  <a:gd name="connsiteX5" fmla="*/ 1129663 w 1129812"/>
                  <a:gd name="connsiteY5" fmla="*/ 419205 h 1130747"/>
                  <a:gd name="connsiteX6" fmla="*/ 1129812 w 1129812"/>
                  <a:gd name="connsiteY6" fmla="*/ 647258 h 1130747"/>
                  <a:gd name="connsiteX7" fmla="*/ 918347 w 1129812"/>
                  <a:gd name="connsiteY7" fmla="*/ 695682 h 1130747"/>
                  <a:gd name="connsiteX8" fmla="*/ 874176 w 1129812"/>
                  <a:gd name="connsiteY8" fmla="*/ 779174 h 1130747"/>
                  <a:gd name="connsiteX9" fmla="*/ 959896 w 1129812"/>
                  <a:gd name="connsiteY9" fmla="*/ 992123 h 1130747"/>
                  <a:gd name="connsiteX10" fmla="*/ 758310 w 1129812"/>
                  <a:gd name="connsiteY10" fmla="*/ 1098757 h 1130747"/>
                  <a:gd name="connsiteX11" fmla="*/ 612125 w 1129812"/>
                  <a:gd name="connsiteY11" fmla="*/ 929033 h 1130747"/>
                  <a:gd name="connsiteX12" fmla="*/ 539372 w 1129812"/>
                  <a:gd name="connsiteY12" fmla="*/ 929553 h 1130747"/>
                  <a:gd name="connsiteX13" fmla="*/ 395690 w 1129812"/>
                  <a:gd name="connsiteY13" fmla="*/ 1130747 h 1130747"/>
                  <a:gd name="connsiteX14" fmla="*/ 197362 w 1129812"/>
                  <a:gd name="connsiteY14" fmla="*/ 1018167 h 1130747"/>
                  <a:gd name="connsiteX15" fmla="*/ 270238 w 1129812"/>
                  <a:gd name="connsiteY15" fmla="*/ 775579 h 1130747"/>
                  <a:gd name="connsiteX16" fmla="*/ 236466 w 1129812"/>
                  <a:gd name="connsiteY16" fmla="*/ 718133 h 1130747"/>
                  <a:gd name="connsiteX17" fmla="*/ 0 w 1129812"/>
                  <a:gd name="connsiteY17" fmla="*/ 689393 h 1130747"/>
                  <a:gd name="connsiteX18" fmla="*/ 3895 w 1129812"/>
                  <a:gd name="connsiteY18" fmla="*/ 461374 h 1130747"/>
                  <a:gd name="connsiteX19" fmla="*/ 228108 w 1129812"/>
                  <a:gd name="connsiteY19" fmla="*/ 414199 h 1130747"/>
                  <a:gd name="connsiteX20" fmla="*/ 257608 w 1129812"/>
                  <a:gd name="connsiteY20" fmla="*/ 358550 h 1130747"/>
                  <a:gd name="connsiteX21" fmla="*/ 160597 w 1129812"/>
                  <a:gd name="connsiteY21" fmla="*/ 127259 h 1130747"/>
                  <a:gd name="connsiteX22" fmla="*/ 360621 w 1129812"/>
                  <a:gd name="connsiteY22" fmla="*/ 17722 h 1130747"/>
                  <a:gd name="connsiteX23" fmla="*/ 512401 w 1129812"/>
                  <a:gd name="connsiteY23" fmla="*/ 188878 h 1130747"/>
                  <a:gd name="connsiteX24" fmla="*/ 515367 w 1129812"/>
                  <a:gd name="connsiteY24" fmla="*/ 188113 h 1130747"/>
                  <a:gd name="connsiteX25" fmla="*/ 600600 w 1129812"/>
                  <a:gd name="connsiteY25" fmla="*/ 187418 h 1130747"/>
                  <a:gd name="connsiteX26" fmla="*/ 734444 w 1129812"/>
                  <a:gd name="connsiteY26" fmla="*/ 0 h 1130747"/>
                  <a:gd name="connsiteX27" fmla="*/ 932771 w 1129812"/>
                  <a:gd name="connsiteY27" fmla="*/ 112580 h 1130747"/>
                  <a:gd name="connsiteX28" fmla="*/ 867708 w 1129812"/>
                  <a:gd name="connsiteY28" fmla="*/ 329161 h 1130747"/>
                  <a:gd name="connsiteX29" fmla="*/ 909269 w 1129812"/>
                  <a:gd name="connsiteY29" fmla="*/ 396377 h 1130747"/>
                  <a:gd name="connsiteX30" fmla="*/ 1129663 w 1129812"/>
                  <a:gd name="connsiteY30" fmla="*/ 419205 h 113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29812" h="1130747">
                    <a:moveTo>
                      <a:pt x="736125" y="457096"/>
                    </a:moveTo>
                    <a:cubicBezTo>
                      <a:pt x="680359" y="366848"/>
                      <a:pt x="561991" y="338895"/>
                      <a:pt x="471744" y="394661"/>
                    </a:cubicBezTo>
                    <a:cubicBezTo>
                      <a:pt x="381496" y="450427"/>
                      <a:pt x="353543" y="568795"/>
                      <a:pt x="409309" y="659042"/>
                    </a:cubicBezTo>
                    <a:cubicBezTo>
                      <a:pt x="465075" y="749290"/>
                      <a:pt x="583443" y="777243"/>
                      <a:pt x="673690" y="721477"/>
                    </a:cubicBezTo>
                    <a:cubicBezTo>
                      <a:pt x="763938" y="665711"/>
                      <a:pt x="791891" y="547343"/>
                      <a:pt x="736125" y="457096"/>
                    </a:cubicBezTo>
                    <a:close/>
                    <a:moveTo>
                      <a:pt x="1129663" y="419205"/>
                    </a:moveTo>
                    <a:cubicBezTo>
                      <a:pt x="1129713" y="495223"/>
                      <a:pt x="1129762" y="571240"/>
                      <a:pt x="1129812" y="647258"/>
                    </a:cubicBezTo>
                    <a:lnTo>
                      <a:pt x="918347" y="695682"/>
                    </a:lnTo>
                    <a:lnTo>
                      <a:pt x="874176" y="779174"/>
                    </a:lnTo>
                    <a:lnTo>
                      <a:pt x="959896" y="992123"/>
                    </a:lnTo>
                    <a:lnTo>
                      <a:pt x="758310" y="1098757"/>
                    </a:lnTo>
                    <a:lnTo>
                      <a:pt x="612125" y="929033"/>
                    </a:lnTo>
                    <a:lnTo>
                      <a:pt x="539372" y="929553"/>
                    </a:lnTo>
                    <a:lnTo>
                      <a:pt x="395690" y="1130747"/>
                    </a:lnTo>
                    <a:lnTo>
                      <a:pt x="197362" y="1018167"/>
                    </a:lnTo>
                    <a:lnTo>
                      <a:pt x="270238" y="775579"/>
                    </a:lnTo>
                    <a:lnTo>
                      <a:pt x="236466" y="718133"/>
                    </a:lnTo>
                    <a:lnTo>
                      <a:pt x="0" y="689393"/>
                    </a:lnTo>
                    <a:cubicBezTo>
                      <a:pt x="1298" y="613387"/>
                      <a:pt x="2597" y="537380"/>
                      <a:pt x="3895" y="461374"/>
                    </a:cubicBezTo>
                    <a:lnTo>
                      <a:pt x="228108" y="414199"/>
                    </a:lnTo>
                    <a:lnTo>
                      <a:pt x="257608" y="358550"/>
                    </a:lnTo>
                    <a:lnTo>
                      <a:pt x="160597" y="127259"/>
                    </a:lnTo>
                    <a:lnTo>
                      <a:pt x="360621" y="17722"/>
                    </a:lnTo>
                    <a:lnTo>
                      <a:pt x="512401" y="188878"/>
                    </a:lnTo>
                    <a:lnTo>
                      <a:pt x="515367" y="188113"/>
                    </a:lnTo>
                    <a:lnTo>
                      <a:pt x="600600" y="187418"/>
                    </a:lnTo>
                    <a:lnTo>
                      <a:pt x="734444" y="0"/>
                    </a:lnTo>
                    <a:lnTo>
                      <a:pt x="932771" y="112580"/>
                    </a:lnTo>
                    <a:lnTo>
                      <a:pt x="867708" y="329161"/>
                    </a:lnTo>
                    <a:lnTo>
                      <a:pt x="909269" y="396377"/>
                    </a:lnTo>
                    <a:lnTo>
                      <a:pt x="1129663" y="419205"/>
                    </a:lnTo>
                    <a:close/>
                  </a:path>
                </a:pathLst>
              </a:custGeom>
              <a:solidFill>
                <a:srgbClr val="594B5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73"/>
              <p:cNvSpPr/>
              <p:nvPr/>
            </p:nvSpPr>
            <p:spPr>
              <a:xfrm rot="7809684" flipV="1">
                <a:off x="5734772" y="4591939"/>
                <a:ext cx="328359" cy="326980"/>
              </a:xfrm>
              <a:custGeom>
                <a:avLst/>
                <a:gdLst>
                  <a:gd name="connsiteX0" fmla="*/ 662680 w 1913678"/>
                  <a:gd name="connsiteY0" fmla="*/ 686595 h 1897314"/>
                  <a:gd name="connsiteX1" fmla="*/ 709643 w 1913678"/>
                  <a:gd name="connsiteY1" fmla="*/ 1241387 h 1897314"/>
                  <a:gd name="connsiteX2" fmla="*/ 1264435 w 1913678"/>
                  <a:gd name="connsiteY2" fmla="*/ 1194423 h 1897314"/>
                  <a:gd name="connsiteX3" fmla="*/ 1217471 w 1913678"/>
                  <a:gd name="connsiteY3" fmla="*/ 639632 h 1897314"/>
                  <a:gd name="connsiteX4" fmla="*/ 662680 w 1913678"/>
                  <a:gd name="connsiteY4" fmla="*/ 686595 h 1897314"/>
                  <a:gd name="connsiteX5" fmla="*/ 314274 w 1913678"/>
                  <a:gd name="connsiteY5" fmla="*/ 230546 h 1897314"/>
                  <a:gd name="connsiteX6" fmla="*/ 382638 w 1913678"/>
                  <a:gd name="connsiteY6" fmla="*/ 219691 h 1897314"/>
                  <a:gd name="connsiteX7" fmla="*/ 582678 w 1913678"/>
                  <a:gd name="connsiteY7" fmla="*/ 336280 h 1897314"/>
                  <a:gd name="connsiteX8" fmla="*/ 638412 w 1913678"/>
                  <a:gd name="connsiteY8" fmla="*/ 300646 h 1897314"/>
                  <a:gd name="connsiteX9" fmla="*/ 674607 w 1913678"/>
                  <a:gd name="connsiteY9" fmla="*/ 286501 h 1897314"/>
                  <a:gd name="connsiteX10" fmla="*/ 703310 w 1913678"/>
                  <a:gd name="connsiteY10" fmla="*/ 47813 h 1897314"/>
                  <a:gd name="connsiteX11" fmla="*/ 716407 w 1913678"/>
                  <a:gd name="connsiteY11" fmla="*/ 14475 h 1897314"/>
                  <a:gd name="connsiteX12" fmla="*/ 758079 w 1913678"/>
                  <a:gd name="connsiteY12" fmla="*/ 2570 h 1897314"/>
                  <a:gd name="connsiteX13" fmla="*/ 1020016 w 1913678"/>
                  <a:gd name="connsiteY13" fmla="*/ 188 h 1897314"/>
                  <a:gd name="connsiteX14" fmla="*/ 1072403 w 1913678"/>
                  <a:gd name="connsiteY14" fmla="*/ 45433 h 1897314"/>
                  <a:gd name="connsiteX15" fmla="*/ 1106566 w 1913678"/>
                  <a:gd name="connsiteY15" fmla="*/ 240648 h 1897314"/>
                  <a:gd name="connsiteX16" fmla="*/ 1176517 w 1913678"/>
                  <a:gd name="connsiteY16" fmla="*/ 255095 h 1897314"/>
                  <a:gd name="connsiteX17" fmla="*/ 1251039 w 1913678"/>
                  <a:gd name="connsiteY17" fmla="*/ 286599 h 1897314"/>
                  <a:gd name="connsiteX18" fmla="*/ 1414114 w 1913678"/>
                  <a:gd name="connsiteY18" fmla="*/ 134627 h 1897314"/>
                  <a:gd name="connsiteX19" fmla="*/ 1485150 w 1913678"/>
                  <a:gd name="connsiteY19" fmla="*/ 135374 h 1897314"/>
                  <a:gd name="connsiteX20" fmla="*/ 1686866 w 1913678"/>
                  <a:gd name="connsiteY20" fmla="*/ 302488 h 1897314"/>
                  <a:gd name="connsiteX21" fmla="*/ 1697721 w 1913678"/>
                  <a:gd name="connsiteY21" fmla="*/ 370852 h 1897314"/>
                  <a:gd name="connsiteX22" fmla="*/ 1579849 w 1913678"/>
                  <a:gd name="connsiteY22" fmla="*/ 573093 h 1897314"/>
                  <a:gd name="connsiteX23" fmla="*/ 1582402 w 1913678"/>
                  <a:gd name="connsiteY23" fmla="*/ 576930 h 1897314"/>
                  <a:gd name="connsiteX24" fmla="*/ 1618444 w 1913678"/>
                  <a:gd name="connsiteY24" fmla="*/ 646845 h 1897314"/>
                  <a:gd name="connsiteX25" fmla="*/ 1629941 w 1913678"/>
                  <a:gd name="connsiteY25" fmla="*/ 678521 h 1897314"/>
                  <a:gd name="connsiteX26" fmla="*/ 1845348 w 1913678"/>
                  <a:gd name="connsiteY26" fmla="*/ 690669 h 1897314"/>
                  <a:gd name="connsiteX27" fmla="*/ 1893967 w 1913678"/>
                  <a:gd name="connsiteY27" fmla="*/ 742464 h 1897314"/>
                  <a:gd name="connsiteX28" fmla="*/ 1912925 w 1913678"/>
                  <a:gd name="connsiteY28" fmla="*/ 1003725 h 1897314"/>
                  <a:gd name="connsiteX29" fmla="*/ 1871086 w 1913678"/>
                  <a:gd name="connsiteY29" fmla="*/ 1058871 h 1897314"/>
                  <a:gd name="connsiteX30" fmla="*/ 1659050 w 1913678"/>
                  <a:gd name="connsiteY30" fmla="*/ 1109995 h 1897314"/>
                  <a:gd name="connsiteX31" fmla="*/ 1648972 w 1913678"/>
                  <a:gd name="connsiteY31" fmla="*/ 1153469 h 1897314"/>
                  <a:gd name="connsiteX32" fmla="*/ 1620493 w 1913678"/>
                  <a:gd name="connsiteY32" fmla="*/ 1220834 h 1897314"/>
                  <a:gd name="connsiteX33" fmla="*/ 1774046 w 1913678"/>
                  <a:gd name="connsiteY33" fmla="*/ 1385607 h 1897314"/>
                  <a:gd name="connsiteX34" fmla="*/ 1773299 w 1913678"/>
                  <a:gd name="connsiteY34" fmla="*/ 1456642 h 1897314"/>
                  <a:gd name="connsiteX35" fmla="*/ 1606185 w 1913678"/>
                  <a:gd name="connsiteY35" fmla="*/ 1658359 h 1897314"/>
                  <a:gd name="connsiteX36" fmla="*/ 1537821 w 1913678"/>
                  <a:gd name="connsiteY36" fmla="*/ 1669214 h 1897314"/>
                  <a:gd name="connsiteX37" fmla="*/ 1337499 w 1913678"/>
                  <a:gd name="connsiteY37" fmla="*/ 1552460 h 1897314"/>
                  <a:gd name="connsiteX38" fmla="*/ 1327137 w 1913678"/>
                  <a:gd name="connsiteY38" fmla="*/ 1559354 h 1897314"/>
                  <a:gd name="connsiteX39" fmla="*/ 1257222 w 1913678"/>
                  <a:gd name="connsiteY39" fmla="*/ 1595396 h 1897314"/>
                  <a:gd name="connsiteX40" fmla="*/ 1239843 w 1913678"/>
                  <a:gd name="connsiteY40" fmla="*/ 1601704 h 1897314"/>
                  <a:gd name="connsiteX41" fmla="*/ 1227974 w 1913678"/>
                  <a:gd name="connsiteY41" fmla="*/ 1827727 h 1897314"/>
                  <a:gd name="connsiteX42" fmla="*/ 1176368 w 1913678"/>
                  <a:gd name="connsiteY42" fmla="*/ 1876546 h 1897314"/>
                  <a:gd name="connsiteX43" fmla="*/ 915182 w 1913678"/>
                  <a:gd name="connsiteY43" fmla="*/ 1896516 h 1897314"/>
                  <a:gd name="connsiteX44" fmla="*/ 859874 w 1913678"/>
                  <a:gd name="connsiteY44" fmla="*/ 1854891 h 1897314"/>
                  <a:gd name="connsiteX45" fmla="*/ 806932 w 1913678"/>
                  <a:gd name="connsiteY45" fmla="*/ 1638983 h 1897314"/>
                  <a:gd name="connsiteX46" fmla="*/ 750598 w 1913678"/>
                  <a:gd name="connsiteY46" fmla="*/ 1625923 h 1897314"/>
                  <a:gd name="connsiteX47" fmla="*/ 695955 w 1913678"/>
                  <a:gd name="connsiteY47" fmla="*/ 1602824 h 1897314"/>
                  <a:gd name="connsiteX48" fmla="*/ 528165 w 1913678"/>
                  <a:gd name="connsiteY48" fmla="*/ 1759189 h 1897314"/>
                  <a:gd name="connsiteX49" fmla="*/ 457129 w 1913678"/>
                  <a:gd name="connsiteY49" fmla="*/ 1758442 h 1897314"/>
                  <a:gd name="connsiteX50" fmla="*/ 255413 w 1913678"/>
                  <a:gd name="connsiteY50" fmla="*/ 1591328 h 1897314"/>
                  <a:gd name="connsiteX51" fmla="*/ 244558 w 1913678"/>
                  <a:gd name="connsiteY51" fmla="*/ 1522964 h 1897314"/>
                  <a:gd name="connsiteX52" fmla="*/ 359325 w 1913678"/>
                  <a:gd name="connsiteY52" fmla="*/ 1326051 h 1897314"/>
                  <a:gd name="connsiteX53" fmla="*/ 344713 w 1913678"/>
                  <a:gd name="connsiteY53" fmla="*/ 1304089 h 1897314"/>
                  <a:gd name="connsiteX54" fmla="*/ 308671 w 1913678"/>
                  <a:gd name="connsiteY54" fmla="*/ 1234174 h 1897314"/>
                  <a:gd name="connsiteX55" fmla="*/ 304722 w 1913678"/>
                  <a:gd name="connsiteY55" fmla="*/ 1223295 h 1897314"/>
                  <a:gd name="connsiteX56" fmla="*/ 64791 w 1913678"/>
                  <a:gd name="connsiteY56" fmla="*/ 1207138 h 1897314"/>
                  <a:gd name="connsiteX57" fmla="*/ 16740 w 1913678"/>
                  <a:gd name="connsiteY57" fmla="*/ 1154816 h 1897314"/>
                  <a:gd name="connsiteX58" fmla="*/ 632 w 1913678"/>
                  <a:gd name="connsiteY58" fmla="*/ 893364 h 1897314"/>
                  <a:gd name="connsiteX59" fmla="*/ 43068 w 1913678"/>
                  <a:gd name="connsiteY59" fmla="*/ 838677 h 1897314"/>
                  <a:gd name="connsiteX60" fmla="*/ 264148 w 1913678"/>
                  <a:gd name="connsiteY60" fmla="*/ 787917 h 1897314"/>
                  <a:gd name="connsiteX61" fmla="*/ 278143 w 1913678"/>
                  <a:gd name="connsiteY61" fmla="*/ 727550 h 1897314"/>
                  <a:gd name="connsiteX62" fmla="*/ 302251 w 1913678"/>
                  <a:gd name="connsiteY62" fmla="*/ 670522 h 1897314"/>
                  <a:gd name="connsiteX63" fmla="*/ 146413 w 1913678"/>
                  <a:gd name="connsiteY63" fmla="*/ 503298 h 1897314"/>
                  <a:gd name="connsiteX64" fmla="*/ 147160 w 1913678"/>
                  <a:gd name="connsiteY64" fmla="*/ 432263 h 1897314"/>
                  <a:gd name="connsiteX0" fmla="*/ 662680 w 1913678"/>
                  <a:gd name="connsiteY0" fmla="*/ 686595 h 1897314"/>
                  <a:gd name="connsiteX1" fmla="*/ 709643 w 1913678"/>
                  <a:gd name="connsiteY1" fmla="*/ 1241387 h 1897314"/>
                  <a:gd name="connsiteX2" fmla="*/ 1264435 w 1913678"/>
                  <a:gd name="connsiteY2" fmla="*/ 1194423 h 1897314"/>
                  <a:gd name="connsiteX3" fmla="*/ 1217471 w 1913678"/>
                  <a:gd name="connsiteY3" fmla="*/ 639632 h 1897314"/>
                  <a:gd name="connsiteX4" fmla="*/ 662680 w 1913678"/>
                  <a:gd name="connsiteY4" fmla="*/ 686595 h 1897314"/>
                  <a:gd name="connsiteX5" fmla="*/ 314274 w 1913678"/>
                  <a:gd name="connsiteY5" fmla="*/ 230546 h 1897314"/>
                  <a:gd name="connsiteX6" fmla="*/ 382638 w 1913678"/>
                  <a:gd name="connsiteY6" fmla="*/ 219691 h 1897314"/>
                  <a:gd name="connsiteX7" fmla="*/ 582678 w 1913678"/>
                  <a:gd name="connsiteY7" fmla="*/ 336280 h 1897314"/>
                  <a:gd name="connsiteX8" fmla="*/ 638412 w 1913678"/>
                  <a:gd name="connsiteY8" fmla="*/ 300646 h 1897314"/>
                  <a:gd name="connsiteX9" fmla="*/ 674607 w 1913678"/>
                  <a:gd name="connsiteY9" fmla="*/ 286501 h 1897314"/>
                  <a:gd name="connsiteX10" fmla="*/ 703310 w 1913678"/>
                  <a:gd name="connsiteY10" fmla="*/ 47813 h 1897314"/>
                  <a:gd name="connsiteX11" fmla="*/ 716407 w 1913678"/>
                  <a:gd name="connsiteY11" fmla="*/ 14475 h 1897314"/>
                  <a:gd name="connsiteX12" fmla="*/ 758079 w 1913678"/>
                  <a:gd name="connsiteY12" fmla="*/ 2570 h 1897314"/>
                  <a:gd name="connsiteX13" fmla="*/ 1020016 w 1913678"/>
                  <a:gd name="connsiteY13" fmla="*/ 188 h 1897314"/>
                  <a:gd name="connsiteX14" fmla="*/ 1072403 w 1913678"/>
                  <a:gd name="connsiteY14" fmla="*/ 45433 h 1897314"/>
                  <a:gd name="connsiteX15" fmla="*/ 1106566 w 1913678"/>
                  <a:gd name="connsiteY15" fmla="*/ 240648 h 1897314"/>
                  <a:gd name="connsiteX16" fmla="*/ 1251039 w 1913678"/>
                  <a:gd name="connsiteY16" fmla="*/ 286599 h 1897314"/>
                  <a:gd name="connsiteX17" fmla="*/ 1414114 w 1913678"/>
                  <a:gd name="connsiteY17" fmla="*/ 134627 h 1897314"/>
                  <a:gd name="connsiteX18" fmla="*/ 1485150 w 1913678"/>
                  <a:gd name="connsiteY18" fmla="*/ 135374 h 1897314"/>
                  <a:gd name="connsiteX19" fmla="*/ 1686866 w 1913678"/>
                  <a:gd name="connsiteY19" fmla="*/ 302488 h 1897314"/>
                  <a:gd name="connsiteX20" fmla="*/ 1697721 w 1913678"/>
                  <a:gd name="connsiteY20" fmla="*/ 370852 h 1897314"/>
                  <a:gd name="connsiteX21" fmla="*/ 1579849 w 1913678"/>
                  <a:gd name="connsiteY21" fmla="*/ 573093 h 1897314"/>
                  <a:gd name="connsiteX22" fmla="*/ 1582402 w 1913678"/>
                  <a:gd name="connsiteY22" fmla="*/ 576930 h 1897314"/>
                  <a:gd name="connsiteX23" fmla="*/ 1618444 w 1913678"/>
                  <a:gd name="connsiteY23" fmla="*/ 646845 h 1897314"/>
                  <a:gd name="connsiteX24" fmla="*/ 1629941 w 1913678"/>
                  <a:gd name="connsiteY24" fmla="*/ 678521 h 1897314"/>
                  <a:gd name="connsiteX25" fmla="*/ 1845348 w 1913678"/>
                  <a:gd name="connsiteY25" fmla="*/ 690669 h 1897314"/>
                  <a:gd name="connsiteX26" fmla="*/ 1893967 w 1913678"/>
                  <a:gd name="connsiteY26" fmla="*/ 742464 h 1897314"/>
                  <a:gd name="connsiteX27" fmla="*/ 1912925 w 1913678"/>
                  <a:gd name="connsiteY27" fmla="*/ 1003725 h 1897314"/>
                  <a:gd name="connsiteX28" fmla="*/ 1871086 w 1913678"/>
                  <a:gd name="connsiteY28" fmla="*/ 1058871 h 1897314"/>
                  <a:gd name="connsiteX29" fmla="*/ 1659050 w 1913678"/>
                  <a:gd name="connsiteY29" fmla="*/ 1109995 h 1897314"/>
                  <a:gd name="connsiteX30" fmla="*/ 1648972 w 1913678"/>
                  <a:gd name="connsiteY30" fmla="*/ 1153469 h 1897314"/>
                  <a:gd name="connsiteX31" fmla="*/ 1620493 w 1913678"/>
                  <a:gd name="connsiteY31" fmla="*/ 1220834 h 1897314"/>
                  <a:gd name="connsiteX32" fmla="*/ 1774046 w 1913678"/>
                  <a:gd name="connsiteY32" fmla="*/ 1385607 h 1897314"/>
                  <a:gd name="connsiteX33" fmla="*/ 1773299 w 1913678"/>
                  <a:gd name="connsiteY33" fmla="*/ 1456642 h 1897314"/>
                  <a:gd name="connsiteX34" fmla="*/ 1606185 w 1913678"/>
                  <a:gd name="connsiteY34" fmla="*/ 1658359 h 1897314"/>
                  <a:gd name="connsiteX35" fmla="*/ 1537821 w 1913678"/>
                  <a:gd name="connsiteY35" fmla="*/ 1669214 h 1897314"/>
                  <a:gd name="connsiteX36" fmla="*/ 1337499 w 1913678"/>
                  <a:gd name="connsiteY36" fmla="*/ 1552460 h 1897314"/>
                  <a:gd name="connsiteX37" fmla="*/ 1327137 w 1913678"/>
                  <a:gd name="connsiteY37" fmla="*/ 1559354 h 1897314"/>
                  <a:gd name="connsiteX38" fmla="*/ 1257222 w 1913678"/>
                  <a:gd name="connsiteY38" fmla="*/ 1595396 h 1897314"/>
                  <a:gd name="connsiteX39" fmla="*/ 1239843 w 1913678"/>
                  <a:gd name="connsiteY39" fmla="*/ 1601704 h 1897314"/>
                  <a:gd name="connsiteX40" fmla="*/ 1227974 w 1913678"/>
                  <a:gd name="connsiteY40" fmla="*/ 1827727 h 1897314"/>
                  <a:gd name="connsiteX41" fmla="*/ 1176368 w 1913678"/>
                  <a:gd name="connsiteY41" fmla="*/ 1876546 h 1897314"/>
                  <a:gd name="connsiteX42" fmla="*/ 915182 w 1913678"/>
                  <a:gd name="connsiteY42" fmla="*/ 1896516 h 1897314"/>
                  <a:gd name="connsiteX43" fmla="*/ 859874 w 1913678"/>
                  <a:gd name="connsiteY43" fmla="*/ 1854891 h 1897314"/>
                  <a:gd name="connsiteX44" fmla="*/ 806932 w 1913678"/>
                  <a:gd name="connsiteY44" fmla="*/ 1638983 h 1897314"/>
                  <a:gd name="connsiteX45" fmla="*/ 750598 w 1913678"/>
                  <a:gd name="connsiteY45" fmla="*/ 1625923 h 1897314"/>
                  <a:gd name="connsiteX46" fmla="*/ 695955 w 1913678"/>
                  <a:gd name="connsiteY46" fmla="*/ 1602824 h 1897314"/>
                  <a:gd name="connsiteX47" fmla="*/ 528165 w 1913678"/>
                  <a:gd name="connsiteY47" fmla="*/ 1759189 h 1897314"/>
                  <a:gd name="connsiteX48" fmla="*/ 457129 w 1913678"/>
                  <a:gd name="connsiteY48" fmla="*/ 1758442 h 1897314"/>
                  <a:gd name="connsiteX49" fmla="*/ 255413 w 1913678"/>
                  <a:gd name="connsiteY49" fmla="*/ 1591328 h 1897314"/>
                  <a:gd name="connsiteX50" fmla="*/ 244558 w 1913678"/>
                  <a:gd name="connsiteY50" fmla="*/ 1522964 h 1897314"/>
                  <a:gd name="connsiteX51" fmla="*/ 359325 w 1913678"/>
                  <a:gd name="connsiteY51" fmla="*/ 1326051 h 1897314"/>
                  <a:gd name="connsiteX52" fmla="*/ 344713 w 1913678"/>
                  <a:gd name="connsiteY52" fmla="*/ 1304089 h 1897314"/>
                  <a:gd name="connsiteX53" fmla="*/ 308671 w 1913678"/>
                  <a:gd name="connsiteY53" fmla="*/ 1234174 h 1897314"/>
                  <a:gd name="connsiteX54" fmla="*/ 304722 w 1913678"/>
                  <a:gd name="connsiteY54" fmla="*/ 1223295 h 1897314"/>
                  <a:gd name="connsiteX55" fmla="*/ 64791 w 1913678"/>
                  <a:gd name="connsiteY55" fmla="*/ 1207138 h 1897314"/>
                  <a:gd name="connsiteX56" fmla="*/ 16740 w 1913678"/>
                  <a:gd name="connsiteY56" fmla="*/ 1154816 h 1897314"/>
                  <a:gd name="connsiteX57" fmla="*/ 632 w 1913678"/>
                  <a:gd name="connsiteY57" fmla="*/ 893364 h 1897314"/>
                  <a:gd name="connsiteX58" fmla="*/ 43068 w 1913678"/>
                  <a:gd name="connsiteY58" fmla="*/ 838677 h 1897314"/>
                  <a:gd name="connsiteX59" fmla="*/ 264148 w 1913678"/>
                  <a:gd name="connsiteY59" fmla="*/ 787917 h 1897314"/>
                  <a:gd name="connsiteX60" fmla="*/ 278143 w 1913678"/>
                  <a:gd name="connsiteY60" fmla="*/ 727550 h 1897314"/>
                  <a:gd name="connsiteX61" fmla="*/ 302251 w 1913678"/>
                  <a:gd name="connsiteY61" fmla="*/ 670522 h 1897314"/>
                  <a:gd name="connsiteX62" fmla="*/ 146413 w 1913678"/>
                  <a:gd name="connsiteY62" fmla="*/ 503298 h 1897314"/>
                  <a:gd name="connsiteX63" fmla="*/ 147160 w 1913678"/>
                  <a:gd name="connsiteY63" fmla="*/ 432263 h 1897314"/>
                  <a:gd name="connsiteX64" fmla="*/ 314274 w 1913678"/>
                  <a:gd name="connsiteY64" fmla="*/ 230546 h 1897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913678" h="1897314">
                    <a:moveTo>
                      <a:pt x="662680" y="686595"/>
                    </a:moveTo>
                    <a:cubicBezTo>
                      <a:pt x="522446" y="852766"/>
                      <a:pt x="543473" y="1101154"/>
                      <a:pt x="709643" y="1241387"/>
                    </a:cubicBezTo>
                    <a:cubicBezTo>
                      <a:pt x="875814" y="1381620"/>
                      <a:pt x="1124202" y="1360594"/>
                      <a:pt x="1264435" y="1194423"/>
                    </a:cubicBezTo>
                    <a:cubicBezTo>
                      <a:pt x="1404668" y="1028253"/>
                      <a:pt x="1383642" y="779865"/>
                      <a:pt x="1217471" y="639632"/>
                    </a:cubicBezTo>
                    <a:cubicBezTo>
                      <a:pt x="1051301" y="499399"/>
                      <a:pt x="802913" y="520425"/>
                      <a:pt x="662680" y="686595"/>
                    </a:cubicBezTo>
                    <a:close/>
                    <a:moveTo>
                      <a:pt x="314274" y="230546"/>
                    </a:moveTo>
                    <a:cubicBezTo>
                      <a:pt x="330466" y="208898"/>
                      <a:pt x="352403" y="195212"/>
                      <a:pt x="382638" y="219691"/>
                    </a:cubicBezTo>
                    <a:lnTo>
                      <a:pt x="582678" y="336280"/>
                    </a:lnTo>
                    <a:lnTo>
                      <a:pt x="638412" y="300646"/>
                    </a:lnTo>
                    <a:lnTo>
                      <a:pt x="674607" y="286501"/>
                    </a:lnTo>
                    <a:lnTo>
                      <a:pt x="703310" y="47813"/>
                    </a:lnTo>
                    <a:cubicBezTo>
                      <a:pt x="705692" y="31144"/>
                      <a:pt x="708668" y="21024"/>
                      <a:pt x="716407" y="14475"/>
                    </a:cubicBezTo>
                    <a:cubicBezTo>
                      <a:pt x="724146" y="7927"/>
                      <a:pt x="736648" y="4951"/>
                      <a:pt x="758079" y="2570"/>
                    </a:cubicBezTo>
                    <a:lnTo>
                      <a:pt x="1020016" y="188"/>
                    </a:lnTo>
                    <a:cubicBezTo>
                      <a:pt x="1047003" y="-1399"/>
                      <a:pt x="1071610" y="6539"/>
                      <a:pt x="1072403" y="45433"/>
                    </a:cubicBezTo>
                    <a:lnTo>
                      <a:pt x="1106566" y="240648"/>
                    </a:lnTo>
                    <a:lnTo>
                      <a:pt x="1251039" y="286599"/>
                    </a:lnTo>
                    <a:lnTo>
                      <a:pt x="1414114" y="134627"/>
                    </a:lnTo>
                    <a:cubicBezTo>
                      <a:pt x="1439255" y="112221"/>
                      <a:pt x="1449322" y="111370"/>
                      <a:pt x="1485150" y="135374"/>
                    </a:cubicBezTo>
                    <a:lnTo>
                      <a:pt x="1686866" y="302488"/>
                    </a:lnTo>
                    <a:cubicBezTo>
                      <a:pt x="1708514" y="318680"/>
                      <a:pt x="1722200" y="340617"/>
                      <a:pt x="1697721" y="370852"/>
                    </a:cubicBezTo>
                    <a:lnTo>
                      <a:pt x="1579849" y="573093"/>
                    </a:lnTo>
                    <a:lnTo>
                      <a:pt x="1582402" y="576930"/>
                    </a:lnTo>
                    <a:cubicBezTo>
                      <a:pt x="1595758" y="599662"/>
                      <a:pt x="1607775" y="623008"/>
                      <a:pt x="1618444" y="646845"/>
                    </a:cubicBezTo>
                    <a:lnTo>
                      <a:pt x="1629941" y="678521"/>
                    </a:lnTo>
                    <a:lnTo>
                      <a:pt x="1845348" y="690669"/>
                    </a:lnTo>
                    <a:cubicBezTo>
                      <a:pt x="1878920" y="693312"/>
                      <a:pt x="1886501" y="699989"/>
                      <a:pt x="1893967" y="742464"/>
                    </a:cubicBezTo>
                    <a:lnTo>
                      <a:pt x="1912925" y="1003725"/>
                    </a:lnTo>
                    <a:cubicBezTo>
                      <a:pt x="1916217" y="1030557"/>
                      <a:pt x="1909852" y="1055618"/>
                      <a:pt x="1871086" y="1058871"/>
                    </a:cubicBezTo>
                    <a:lnTo>
                      <a:pt x="1659050" y="1109995"/>
                    </a:lnTo>
                    <a:lnTo>
                      <a:pt x="1648972" y="1153469"/>
                    </a:lnTo>
                    <a:lnTo>
                      <a:pt x="1620493" y="1220834"/>
                    </a:lnTo>
                    <a:lnTo>
                      <a:pt x="1774046" y="1385607"/>
                    </a:lnTo>
                    <a:cubicBezTo>
                      <a:pt x="1796452" y="1410748"/>
                      <a:pt x="1797304" y="1420814"/>
                      <a:pt x="1773299" y="1456642"/>
                    </a:cubicBezTo>
                    <a:lnTo>
                      <a:pt x="1606185" y="1658359"/>
                    </a:lnTo>
                    <a:cubicBezTo>
                      <a:pt x="1589993" y="1680007"/>
                      <a:pt x="1568056" y="1693692"/>
                      <a:pt x="1537821" y="1669214"/>
                    </a:cubicBezTo>
                    <a:lnTo>
                      <a:pt x="1337499" y="1552460"/>
                    </a:lnTo>
                    <a:lnTo>
                      <a:pt x="1327137" y="1559354"/>
                    </a:lnTo>
                    <a:cubicBezTo>
                      <a:pt x="1304404" y="1572710"/>
                      <a:pt x="1281059" y="1584727"/>
                      <a:pt x="1257222" y="1595396"/>
                    </a:cubicBezTo>
                    <a:lnTo>
                      <a:pt x="1239843" y="1601704"/>
                    </a:lnTo>
                    <a:lnTo>
                      <a:pt x="1227974" y="1827727"/>
                    </a:lnTo>
                    <a:cubicBezTo>
                      <a:pt x="1225461" y="1861309"/>
                      <a:pt x="1218813" y="1868916"/>
                      <a:pt x="1176368" y="1876546"/>
                    </a:cubicBezTo>
                    <a:lnTo>
                      <a:pt x="915182" y="1896516"/>
                    </a:lnTo>
                    <a:cubicBezTo>
                      <a:pt x="888362" y="1899911"/>
                      <a:pt x="863278" y="1893644"/>
                      <a:pt x="859874" y="1854891"/>
                    </a:cubicBezTo>
                    <a:lnTo>
                      <a:pt x="806932" y="1638983"/>
                    </a:lnTo>
                    <a:lnTo>
                      <a:pt x="750598" y="1625923"/>
                    </a:lnTo>
                    <a:lnTo>
                      <a:pt x="695955" y="1602824"/>
                    </a:lnTo>
                    <a:lnTo>
                      <a:pt x="528165" y="1759189"/>
                    </a:lnTo>
                    <a:cubicBezTo>
                      <a:pt x="503024" y="1781595"/>
                      <a:pt x="492957" y="1782447"/>
                      <a:pt x="457129" y="1758442"/>
                    </a:cubicBezTo>
                    <a:lnTo>
                      <a:pt x="255413" y="1591328"/>
                    </a:lnTo>
                    <a:cubicBezTo>
                      <a:pt x="233765" y="1575136"/>
                      <a:pt x="220079" y="1553200"/>
                      <a:pt x="244558" y="1522964"/>
                    </a:cubicBezTo>
                    <a:lnTo>
                      <a:pt x="359325" y="1326051"/>
                    </a:lnTo>
                    <a:lnTo>
                      <a:pt x="344713" y="1304089"/>
                    </a:lnTo>
                    <a:cubicBezTo>
                      <a:pt x="331357" y="1281357"/>
                      <a:pt x="319340" y="1258011"/>
                      <a:pt x="308671" y="1234174"/>
                    </a:cubicBezTo>
                    <a:lnTo>
                      <a:pt x="304722" y="1223295"/>
                    </a:lnTo>
                    <a:lnTo>
                      <a:pt x="64791" y="1207138"/>
                    </a:lnTo>
                    <a:cubicBezTo>
                      <a:pt x="31250" y="1204129"/>
                      <a:pt x="23742" y="1197369"/>
                      <a:pt x="16740" y="1154816"/>
                    </a:cubicBezTo>
                    <a:lnTo>
                      <a:pt x="632" y="893364"/>
                    </a:lnTo>
                    <a:cubicBezTo>
                      <a:pt x="-2368" y="866497"/>
                      <a:pt x="4269" y="841508"/>
                      <a:pt x="43068" y="838677"/>
                    </a:cubicBezTo>
                    <a:lnTo>
                      <a:pt x="264148" y="787917"/>
                    </a:lnTo>
                    <a:lnTo>
                      <a:pt x="278143" y="727550"/>
                    </a:lnTo>
                    <a:lnTo>
                      <a:pt x="302251" y="670522"/>
                    </a:lnTo>
                    <a:lnTo>
                      <a:pt x="146413" y="503298"/>
                    </a:lnTo>
                    <a:cubicBezTo>
                      <a:pt x="124007" y="478157"/>
                      <a:pt x="123156" y="468090"/>
                      <a:pt x="147160" y="432263"/>
                    </a:cubicBezTo>
                    <a:lnTo>
                      <a:pt x="314274" y="230546"/>
                    </a:lnTo>
                    <a:close/>
                  </a:path>
                </a:pathLst>
              </a:custGeom>
              <a:solidFill>
                <a:srgbClr val="594B5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>
              <a:xfrm rot="14297235" flipV="1">
                <a:off x="5562510" y="4791058"/>
                <a:ext cx="195112" cy="195236"/>
              </a:xfrm>
              <a:custGeom>
                <a:avLst/>
                <a:gdLst>
                  <a:gd name="connsiteX0" fmla="*/ 736125 w 1129812"/>
                  <a:gd name="connsiteY0" fmla="*/ 457096 h 1130747"/>
                  <a:gd name="connsiteX1" fmla="*/ 471744 w 1129812"/>
                  <a:gd name="connsiteY1" fmla="*/ 394661 h 1130747"/>
                  <a:gd name="connsiteX2" fmla="*/ 409309 w 1129812"/>
                  <a:gd name="connsiteY2" fmla="*/ 659042 h 1130747"/>
                  <a:gd name="connsiteX3" fmla="*/ 673690 w 1129812"/>
                  <a:gd name="connsiteY3" fmla="*/ 721477 h 1130747"/>
                  <a:gd name="connsiteX4" fmla="*/ 736125 w 1129812"/>
                  <a:gd name="connsiteY4" fmla="*/ 457096 h 1130747"/>
                  <a:gd name="connsiteX5" fmla="*/ 1129663 w 1129812"/>
                  <a:gd name="connsiteY5" fmla="*/ 419205 h 1130747"/>
                  <a:gd name="connsiteX6" fmla="*/ 1129812 w 1129812"/>
                  <a:gd name="connsiteY6" fmla="*/ 647258 h 1130747"/>
                  <a:gd name="connsiteX7" fmla="*/ 918347 w 1129812"/>
                  <a:gd name="connsiteY7" fmla="*/ 695682 h 1130747"/>
                  <a:gd name="connsiteX8" fmla="*/ 877931 w 1129812"/>
                  <a:gd name="connsiteY8" fmla="*/ 774861 h 1130747"/>
                  <a:gd name="connsiteX9" fmla="*/ 874176 w 1129812"/>
                  <a:gd name="connsiteY9" fmla="*/ 779174 h 1130747"/>
                  <a:gd name="connsiteX10" fmla="*/ 959896 w 1129812"/>
                  <a:gd name="connsiteY10" fmla="*/ 992123 h 1130747"/>
                  <a:gd name="connsiteX11" fmla="*/ 758310 w 1129812"/>
                  <a:gd name="connsiteY11" fmla="*/ 1098757 h 1130747"/>
                  <a:gd name="connsiteX12" fmla="*/ 612125 w 1129812"/>
                  <a:gd name="connsiteY12" fmla="*/ 929033 h 1130747"/>
                  <a:gd name="connsiteX13" fmla="*/ 557840 w 1129812"/>
                  <a:gd name="connsiteY13" fmla="*/ 932087 h 1130747"/>
                  <a:gd name="connsiteX14" fmla="*/ 539372 w 1129812"/>
                  <a:gd name="connsiteY14" fmla="*/ 929553 h 1130747"/>
                  <a:gd name="connsiteX15" fmla="*/ 395690 w 1129812"/>
                  <a:gd name="connsiteY15" fmla="*/ 1130747 h 1130747"/>
                  <a:gd name="connsiteX16" fmla="*/ 197362 w 1129812"/>
                  <a:gd name="connsiteY16" fmla="*/ 1018167 h 1130747"/>
                  <a:gd name="connsiteX17" fmla="*/ 270238 w 1129812"/>
                  <a:gd name="connsiteY17" fmla="*/ 775579 h 1130747"/>
                  <a:gd name="connsiteX18" fmla="*/ 254320 w 1129812"/>
                  <a:gd name="connsiteY18" fmla="*/ 754811 h 1130747"/>
                  <a:gd name="connsiteX19" fmla="*/ 236466 w 1129812"/>
                  <a:gd name="connsiteY19" fmla="*/ 718133 h 1130747"/>
                  <a:gd name="connsiteX20" fmla="*/ 0 w 1129812"/>
                  <a:gd name="connsiteY20" fmla="*/ 689393 h 1130747"/>
                  <a:gd name="connsiteX21" fmla="*/ 3895 w 1129812"/>
                  <a:gd name="connsiteY21" fmla="*/ 461374 h 1130747"/>
                  <a:gd name="connsiteX22" fmla="*/ 228108 w 1129812"/>
                  <a:gd name="connsiteY22" fmla="*/ 414199 h 1130747"/>
                  <a:gd name="connsiteX23" fmla="*/ 231556 w 1129812"/>
                  <a:gd name="connsiteY23" fmla="*/ 404051 h 1130747"/>
                  <a:gd name="connsiteX24" fmla="*/ 257608 w 1129812"/>
                  <a:gd name="connsiteY24" fmla="*/ 358550 h 1130747"/>
                  <a:gd name="connsiteX25" fmla="*/ 160597 w 1129812"/>
                  <a:gd name="connsiteY25" fmla="*/ 127259 h 1130747"/>
                  <a:gd name="connsiteX26" fmla="*/ 360621 w 1129812"/>
                  <a:gd name="connsiteY26" fmla="*/ 17722 h 1130747"/>
                  <a:gd name="connsiteX27" fmla="*/ 512401 w 1129812"/>
                  <a:gd name="connsiteY27" fmla="*/ 188878 h 1130747"/>
                  <a:gd name="connsiteX28" fmla="*/ 515367 w 1129812"/>
                  <a:gd name="connsiteY28" fmla="*/ 188113 h 1130747"/>
                  <a:gd name="connsiteX29" fmla="*/ 600600 w 1129812"/>
                  <a:gd name="connsiteY29" fmla="*/ 187418 h 1130747"/>
                  <a:gd name="connsiteX30" fmla="*/ 734444 w 1129812"/>
                  <a:gd name="connsiteY30" fmla="*/ 0 h 1130747"/>
                  <a:gd name="connsiteX31" fmla="*/ 932771 w 1129812"/>
                  <a:gd name="connsiteY31" fmla="*/ 112580 h 1130747"/>
                  <a:gd name="connsiteX32" fmla="*/ 867708 w 1129812"/>
                  <a:gd name="connsiteY32" fmla="*/ 329161 h 1130747"/>
                  <a:gd name="connsiteX33" fmla="*/ 891111 w 1129812"/>
                  <a:gd name="connsiteY33" fmla="*/ 361325 h 1130747"/>
                  <a:gd name="connsiteX34" fmla="*/ 909269 w 1129812"/>
                  <a:gd name="connsiteY34" fmla="*/ 396377 h 1130747"/>
                  <a:gd name="connsiteX0" fmla="*/ 736125 w 1129812"/>
                  <a:gd name="connsiteY0" fmla="*/ 457096 h 1130747"/>
                  <a:gd name="connsiteX1" fmla="*/ 471744 w 1129812"/>
                  <a:gd name="connsiteY1" fmla="*/ 394661 h 1130747"/>
                  <a:gd name="connsiteX2" fmla="*/ 409309 w 1129812"/>
                  <a:gd name="connsiteY2" fmla="*/ 659042 h 1130747"/>
                  <a:gd name="connsiteX3" fmla="*/ 673690 w 1129812"/>
                  <a:gd name="connsiteY3" fmla="*/ 721477 h 1130747"/>
                  <a:gd name="connsiteX4" fmla="*/ 736125 w 1129812"/>
                  <a:gd name="connsiteY4" fmla="*/ 457096 h 1130747"/>
                  <a:gd name="connsiteX5" fmla="*/ 1129663 w 1129812"/>
                  <a:gd name="connsiteY5" fmla="*/ 419205 h 1130747"/>
                  <a:gd name="connsiteX6" fmla="*/ 1129812 w 1129812"/>
                  <a:gd name="connsiteY6" fmla="*/ 647258 h 1130747"/>
                  <a:gd name="connsiteX7" fmla="*/ 918347 w 1129812"/>
                  <a:gd name="connsiteY7" fmla="*/ 695682 h 1130747"/>
                  <a:gd name="connsiteX8" fmla="*/ 877931 w 1129812"/>
                  <a:gd name="connsiteY8" fmla="*/ 774861 h 1130747"/>
                  <a:gd name="connsiteX9" fmla="*/ 874176 w 1129812"/>
                  <a:gd name="connsiteY9" fmla="*/ 779174 h 1130747"/>
                  <a:gd name="connsiteX10" fmla="*/ 959896 w 1129812"/>
                  <a:gd name="connsiteY10" fmla="*/ 992123 h 1130747"/>
                  <a:gd name="connsiteX11" fmla="*/ 758310 w 1129812"/>
                  <a:gd name="connsiteY11" fmla="*/ 1098757 h 1130747"/>
                  <a:gd name="connsiteX12" fmla="*/ 612125 w 1129812"/>
                  <a:gd name="connsiteY12" fmla="*/ 929033 h 1130747"/>
                  <a:gd name="connsiteX13" fmla="*/ 557840 w 1129812"/>
                  <a:gd name="connsiteY13" fmla="*/ 932087 h 1130747"/>
                  <a:gd name="connsiteX14" fmla="*/ 539372 w 1129812"/>
                  <a:gd name="connsiteY14" fmla="*/ 929553 h 1130747"/>
                  <a:gd name="connsiteX15" fmla="*/ 395690 w 1129812"/>
                  <a:gd name="connsiteY15" fmla="*/ 1130747 h 1130747"/>
                  <a:gd name="connsiteX16" fmla="*/ 197362 w 1129812"/>
                  <a:gd name="connsiteY16" fmla="*/ 1018167 h 1130747"/>
                  <a:gd name="connsiteX17" fmla="*/ 270238 w 1129812"/>
                  <a:gd name="connsiteY17" fmla="*/ 775579 h 1130747"/>
                  <a:gd name="connsiteX18" fmla="*/ 254320 w 1129812"/>
                  <a:gd name="connsiteY18" fmla="*/ 754811 h 1130747"/>
                  <a:gd name="connsiteX19" fmla="*/ 236466 w 1129812"/>
                  <a:gd name="connsiteY19" fmla="*/ 718133 h 1130747"/>
                  <a:gd name="connsiteX20" fmla="*/ 0 w 1129812"/>
                  <a:gd name="connsiteY20" fmla="*/ 689393 h 1130747"/>
                  <a:gd name="connsiteX21" fmla="*/ 3895 w 1129812"/>
                  <a:gd name="connsiteY21" fmla="*/ 461374 h 1130747"/>
                  <a:gd name="connsiteX22" fmla="*/ 228108 w 1129812"/>
                  <a:gd name="connsiteY22" fmla="*/ 414199 h 1130747"/>
                  <a:gd name="connsiteX23" fmla="*/ 231556 w 1129812"/>
                  <a:gd name="connsiteY23" fmla="*/ 404051 h 1130747"/>
                  <a:gd name="connsiteX24" fmla="*/ 257608 w 1129812"/>
                  <a:gd name="connsiteY24" fmla="*/ 358550 h 1130747"/>
                  <a:gd name="connsiteX25" fmla="*/ 160597 w 1129812"/>
                  <a:gd name="connsiteY25" fmla="*/ 127259 h 1130747"/>
                  <a:gd name="connsiteX26" fmla="*/ 360621 w 1129812"/>
                  <a:gd name="connsiteY26" fmla="*/ 17722 h 1130747"/>
                  <a:gd name="connsiteX27" fmla="*/ 512401 w 1129812"/>
                  <a:gd name="connsiteY27" fmla="*/ 188878 h 1130747"/>
                  <a:gd name="connsiteX28" fmla="*/ 515367 w 1129812"/>
                  <a:gd name="connsiteY28" fmla="*/ 188113 h 1130747"/>
                  <a:gd name="connsiteX29" fmla="*/ 600600 w 1129812"/>
                  <a:gd name="connsiteY29" fmla="*/ 187418 h 1130747"/>
                  <a:gd name="connsiteX30" fmla="*/ 734444 w 1129812"/>
                  <a:gd name="connsiteY30" fmla="*/ 0 h 1130747"/>
                  <a:gd name="connsiteX31" fmla="*/ 932771 w 1129812"/>
                  <a:gd name="connsiteY31" fmla="*/ 112580 h 1130747"/>
                  <a:gd name="connsiteX32" fmla="*/ 867708 w 1129812"/>
                  <a:gd name="connsiteY32" fmla="*/ 329161 h 1130747"/>
                  <a:gd name="connsiteX33" fmla="*/ 909269 w 1129812"/>
                  <a:gd name="connsiteY33" fmla="*/ 396377 h 1130747"/>
                  <a:gd name="connsiteX34" fmla="*/ 1129663 w 1129812"/>
                  <a:gd name="connsiteY34" fmla="*/ 419205 h 1130747"/>
                  <a:gd name="connsiteX0" fmla="*/ 736125 w 1129812"/>
                  <a:gd name="connsiteY0" fmla="*/ 457096 h 1130747"/>
                  <a:gd name="connsiteX1" fmla="*/ 471744 w 1129812"/>
                  <a:gd name="connsiteY1" fmla="*/ 394661 h 1130747"/>
                  <a:gd name="connsiteX2" fmla="*/ 409309 w 1129812"/>
                  <a:gd name="connsiteY2" fmla="*/ 659042 h 1130747"/>
                  <a:gd name="connsiteX3" fmla="*/ 673690 w 1129812"/>
                  <a:gd name="connsiteY3" fmla="*/ 721477 h 1130747"/>
                  <a:gd name="connsiteX4" fmla="*/ 736125 w 1129812"/>
                  <a:gd name="connsiteY4" fmla="*/ 457096 h 1130747"/>
                  <a:gd name="connsiteX5" fmla="*/ 1129663 w 1129812"/>
                  <a:gd name="connsiteY5" fmla="*/ 419205 h 1130747"/>
                  <a:gd name="connsiteX6" fmla="*/ 1129812 w 1129812"/>
                  <a:gd name="connsiteY6" fmla="*/ 647258 h 1130747"/>
                  <a:gd name="connsiteX7" fmla="*/ 918347 w 1129812"/>
                  <a:gd name="connsiteY7" fmla="*/ 695682 h 1130747"/>
                  <a:gd name="connsiteX8" fmla="*/ 877931 w 1129812"/>
                  <a:gd name="connsiteY8" fmla="*/ 774861 h 1130747"/>
                  <a:gd name="connsiteX9" fmla="*/ 874176 w 1129812"/>
                  <a:gd name="connsiteY9" fmla="*/ 779174 h 1130747"/>
                  <a:gd name="connsiteX10" fmla="*/ 959896 w 1129812"/>
                  <a:gd name="connsiteY10" fmla="*/ 992123 h 1130747"/>
                  <a:gd name="connsiteX11" fmla="*/ 758310 w 1129812"/>
                  <a:gd name="connsiteY11" fmla="*/ 1098757 h 1130747"/>
                  <a:gd name="connsiteX12" fmla="*/ 612125 w 1129812"/>
                  <a:gd name="connsiteY12" fmla="*/ 929033 h 1130747"/>
                  <a:gd name="connsiteX13" fmla="*/ 557840 w 1129812"/>
                  <a:gd name="connsiteY13" fmla="*/ 932087 h 1130747"/>
                  <a:gd name="connsiteX14" fmla="*/ 539372 w 1129812"/>
                  <a:gd name="connsiteY14" fmla="*/ 929553 h 1130747"/>
                  <a:gd name="connsiteX15" fmla="*/ 395690 w 1129812"/>
                  <a:gd name="connsiteY15" fmla="*/ 1130747 h 1130747"/>
                  <a:gd name="connsiteX16" fmla="*/ 197362 w 1129812"/>
                  <a:gd name="connsiteY16" fmla="*/ 1018167 h 1130747"/>
                  <a:gd name="connsiteX17" fmla="*/ 270238 w 1129812"/>
                  <a:gd name="connsiteY17" fmla="*/ 775579 h 1130747"/>
                  <a:gd name="connsiteX18" fmla="*/ 254320 w 1129812"/>
                  <a:gd name="connsiteY18" fmla="*/ 754811 h 1130747"/>
                  <a:gd name="connsiteX19" fmla="*/ 236466 w 1129812"/>
                  <a:gd name="connsiteY19" fmla="*/ 718133 h 1130747"/>
                  <a:gd name="connsiteX20" fmla="*/ 0 w 1129812"/>
                  <a:gd name="connsiteY20" fmla="*/ 689393 h 1130747"/>
                  <a:gd name="connsiteX21" fmla="*/ 3895 w 1129812"/>
                  <a:gd name="connsiteY21" fmla="*/ 461374 h 1130747"/>
                  <a:gd name="connsiteX22" fmla="*/ 228108 w 1129812"/>
                  <a:gd name="connsiteY22" fmla="*/ 414199 h 1130747"/>
                  <a:gd name="connsiteX23" fmla="*/ 257608 w 1129812"/>
                  <a:gd name="connsiteY23" fmla="*/ 358550 h 1130747"/>
                  <a:gd name="connsiteX24" fmla="*/ 160597 w 1129812"/>
                  <a:gd name="connsiteY24" fmla="*/ 127259 h 1130747"/>
                  <a:gd name="connsiteX25" fmla="*/ 360621 w 1129812"/>
                  <a:gd name="connsiteY25" fmla="*/ 17722 h 1130747"/>
                  <a:gd name="connsiteX26" fmla="*/ 512401 w 1129812"/>
                  <a:gd name="connsiteY26" fmla="*/ 188878 h 1130747"/>
                  <a:gd name="connsiteX27" fmla="*/ 515367 w 1129812"/>
                  <a:gd name="connsiteY27" fmla="*/ 188113 h 1130747"/>
                  <a:gd name="connsiteX28" fmla="*/ 600600 w 1129812"/>
                  <a:gd name="connsiteY28" fmla="*/ 187418 h 1130747"/>
                  <a:gd name="connsiteX29" fmla="*/ 734444 w 1129812"/>
                  <a:gd name="connsiteY29" fmla="*/ 0 h 1130747"/>
                  <a:gd name="connsiteX30" fmla="*/ 932771 w 1129812"/>
                  <a:gd name="connsiteY30" fmla="*/ 112580 h 1130747"/>
                  <a:gd name="connsiteX31" fmla="*/ 867708 w 1129812"/>
                  <a:gd name="connsiteY31" fmla="*/ 329161 h 1130747"/>
                  <a:gd name="connsiteX32" fmla="*/ 909269 w 1129812"/>
                  <a:gd name="connsiteY32" fmla="*/ 396377 h 1130747"/>
                  <a:gd name="connsiteX33" fmla="*/ 1129663 w 1129812"/>
                  <a:gd name="connsiteY33" fmla="*/ 419205 h 1130747"/>
                  <a:gd name="connsiteX0" fmla="*/ 736125 w 1129812"/>
                  <a:gd name="connsiteY0" fmla="*/ 457096 h 1130747"/>
                  <a:gd name="connsiteX1" fmla="*/ 471744 w 1129812"/>
                  <a:gd name="connsiteY1" fmla="*/ 394661 h 1130747"/>
                  <a:gd name="connsiteX2" fmla="*/ 409309 w 1129812"/>
                  <a:gd name="connsiteY2" fmla="*/ 659042 h 1130747"/>
                  <a:gd name="connsiteX3" fmla="*/ 673690 w 1129812"/>
                  <a:gd name="connsiteY3" fmla="*/ 721477 h 1130747"/>
                  <a:gd name="connsiteX4" fmla="*/ 736125 w 1129812"/>
                  <a:gd name="connsiteY4" fmla="*/ 457096 h 1130747"/>
                  <a:gd name="connsiteX5" fmla="*/ 1129663 w 1129812"/>
                  <a:gd name="connsiteY5" fmla="*/ 419205 h 1130747"/>
                  <a:gd name="connsiteX6" fmla="*/ 1129812 w 1129812"/>
                  <a:gd name="connsiteY6" fmla="*/ 647258 h 1130747"/>
                  <a:gd name="connsiteX7" fmla="*/ 918347 w 1129812"/>
                  <a:gd name="connsiteY7" fmla="*/ 695682 h 1130747"/>
                  <a:gd name="connsiteX8" fmla="*/ 877931 w 1129812"/>
                  <a:gd name="connsiteY8" fmla="*/ 774861 h 1130747"/>
                  <a:gd name="connsiteX9" fmla="*/ 874176 w 1129812"/>
                  <a:gd name="connsiteY9" fmla="*/ 779174 h 1130747"/>
                  <a:gd name="connsiteX10" fmla="*/ 959896 w 1129812"/>
                  <a:gd name="connsiteY10" fmla="*/ 992123 h 1130747"/>
                  <a:gd name="connsiteX11" fmla="*/ 758310 w 1129812"/>
                  <a:gd name="connsiteY11" fmla="*/ 1098757 h 1130747"/>
                  <a:gd name="connsiteX12" fmla="*/ 612125 w 1129812"/>
                  <a:gd name="connsiteY12" fmla="*/ 929033 h 1130747"/>
                  <a:gd name="connsiteX13" fmla="*/ 539372 w 1129812"/>
                  <a:gd name="connsiteY13" fmla="*/ 929553 h 1130747"/>
                  <a:gd name="connsiteX14" fmla="*/ 395690 w 1129812"/>
                  <a:gd name="connsiteY14" fmla="*/ 1130747 h 1130747"/>
                  <a:gd name="connsiteX15" fmla="*/ 197362 w 1129812"/>
                  <a:gd name="connsiteY15" fmla="*/ 1018167 h 1130747"/>
                  <a:gd name="connsiteX16" fmla="*/ 270238 w 1129812"/>
                  <a:gd name="connsiteY16" fmla="*/ 775579 h 1130747"/>
                  <a:gd name="connsiteX17" fmla="*/ 254320 w 1129812"/>
                  <a:gd name="connsiteY17" fmla="*/ 754811 h 1130747"/>
                  <a:gd name="connsiteX18" fmla="*/ 236466 w 1129812"/>
                  <a:gd name="connsiteY18" fmla="*/ 718133 h 1130747"/>
                  <a:gd name="connsiteX19" fmla="*/ 0 w 1129812"/>
                  <a:gd name="connsiteY19" fmla="*/ 689393 h 1130747"/>
                  <a:gd name="connsiteX20" fmla="*/ 3895 w 1129812"/>
                  <a:gd name="connsiteY20" fmla="*/ 461374 h 1130747"/>
                  <a:gd name="connsiteX21" fmla="*/ 228108 w 1129812"/>
                  <a:gd name="connsiteY21" fmla="*/ 414199 h 1130747"/>
                  <a:gd name="connsiteX22" fmla="*/ 257608 w 1129812"/>
                  <a:gd name="connsiteY22" fmla="*/ 358550 h 1130747"/>
                  <a:gd name="connsiteX23" fmla="*/ 160597 w 1129812"/>
                  <a:gd name="connsiteY23" fmla="*/ 127259 h 1130747"/>
                  <a:gd name="connsiteX24" fmla="*/ 360621 w 1129812"/>
                  <a:gd name="connsiteY24" fmla="*/ 17722 h 1130747"/>
                  <a:gd name="connsiteX25" fmla="*/ 512401 w 1129812"/>
                  <a:gd name="connsiteY25" fmla="*/ 188878 h 1130747"/>
                  <a:gd name="connsiteX26" fmla="*/ 515367 w 1129812"/>
                  <a:gd name="connsiteY26" fmla="*/ 188113 h 1130747"/>
                  <a:gd name="connsiteX27" fmla="*/ 600600 w 1129812"/>
                  <a:gd name="connsiteY27" fmla="*/ 187418 h 1130747"/>
                  <a:gd name="connsiteX28" fmla="*/ 734444 w 1129812"/>
                  <a:gd name="connsiteY28" fmla="*/ 0 h 1130747"/>
                  <a:gd name="connsiteX29" fmla="*/ 932771 w 1129812"/>
                  <a:gd name="connsiteY29" fmla="*/ 112580 h 1130747"/>
                  <a:gd name="connsiteX30" fmla="*/ 867708 w 1129812"/>
                  <a:gd name="connsiteY30" fmla="*/ 329161 h 1130747"/>
                  <a:gd name="connsiteX31" fmla="*/ 909269 w 1129812"/>
                  <a:gd name="connsiteY31" fmla="*/ 396377 h 1130747"/>
                  <a:gd name="connsiteX32" fmla="*/ 1129663 w 1129812"/>
                  <a:gd name="connsiteY32" fmla="*/ 419205 h 1130747"/>
                  <a:gd name="connsiteX0" fmla="*/ 736125 w 1129812"/>
                  <a:gd name="connsiteY0" fmla="*/ 457096 h 1130747"/>
                  <a:gd name="connsiteX1" fmla="*/ 471744 w 1129812"/>
                  <a:gd name="connsiteY1" fmla="*/ 394661 h 1130747"/>
                  <a:gd name="connsiteX2" fmla="*/ 409309 w 1129812"/>
                  <a:gd name="connsiteY2" fmla="*/ 659042 h 1130747"/>
                  <a:gd name="connsiteX3" fmla="*/ 673690 w 1129812"/>
                  <a:gd name="connsiteY3" fmla="*/ 721477 h 1130747"/>
                  <a:gd name="connsiteX4" fmla="*/ 736125 w 1129812"/>
                  <a:gd name="connsiteY4" fmla="*/ 457096 h 1130747"/>
                  <a:gd name="connsiteX5" fmla="*/ 1129663 w 1129812"/>
                  <a:gd name="connsiteY5" fmla="*/ 419205 h 1130747"/>
                  <a:gd name="connsiteX6" fmla="*/ 1129812 w 1129812"/>
                  <a:gd name="connsiteY6" fmla="*/ 647258 h 1130747"/>
                  <a:gd name="connsiteX7" fmla="*/ 918347 w 1129812"/>
                  <a:gd name="connsiteY7" fmla="*/ 695682 h 1130747"/>
                  <a:gd name="connsiteX8" fmla="*/ 877931 w 1129812"/>
                  <a:gd name="connsiteY8" fmla="*/ 774861 h 1130747"/>
                  <a:gd name="connsiteX9" fmla="*/ 874176 w 1129812"/>
                  <a:gd name="connsiteY9" fmla="*/ 779174 h 1130747"/>
                  <a:gd name="connsiteX10" fmla="*/ 959896 w 1129812"/>
                  <a:gd name="connsiteY10" fmla="*/ 992123 h 1130747"/>
                  <a:gd name="connsiteX11" fmla="*/ 758310 w 1129812"/>
                  <a:gd name="connsiteY11" fmla="*/ 1098757 h 1130747"/>
                  <a:gd name="connsiteX12" fmla="*/ 612125 w 1129812"/>
                  <a:gd name="connsiteY12" fmla="*/ 929033 h 1130747"/>
                  <a:gd name="connsiteX13" fmla="*/ 539372 w 1129812"/>
                  <a:gd name="connsiteY13" fmla="*/ 929553 h 1130747"/>
                  <a:gd name="connsiteX14" fmla="*/ 395690 w 1129812"/>
                  <a:gd name="connsiteY14" fmla="*/ 1130747 h 1130747"/>
                  <a:gd name="connsiteX15" fmla="*/ 197362 w 1129812"/>
                  <a:gd name="connsiteY15" fmla="*/ 1018167 h 1130747"/>
                  <a:gd name="connsiteX16" fmla="*/ 270238 w 1129812"/>
                  <a:gd name="connsiteY16" fmla="*/ 775579 h 1130747"/>
                  <a:gd name="connsiteX17" fmla="*/ 236466 w 1129812"/>
                  <a:gd name="connsiteY17" fmla="*/ 718133 h 1130747"/>
                  <a:gd name="connsiteX18" fmla="*/ 0 w 1129812"/>
                  <a:gd name="connsiteY18" fmla="*/ 689393 h 1130747"/>
                  <a:gd name="connsiteX19" fmla="*/ 3895 w 1129812"/>
                  <a:gd name="connsiteY19" fmla="*/ 461374 h 1130747"/>
                  <a:gd name="connsiteX20" fmla="*/ 228108 w 1129812"/>
                  <a:gd name="connsiteY20" fmla="*/ 414199 h 1130747"/>
                  <a:gd name="connsiteX21" fmla="*/ 257608 w 1129812"/>
                  <a:gd name="connsiteY21" fmla="*/ 358550 h 1130747"/>
                  <a:gd name="connsiteX22" fmla="*/ 160597 w 1129812"/>
                  <a:gd name="connsiteY22" fmla="*/ 127259 h 1130747"/>
                  <a:gd name="connsiteX23" fmla="*/ 360621 w 1129812"/>
                  <a:gd name="connsiteY23" fmla="*/ 17722 h 1130747"/>
                  <a:gd name="connsiteX24" fmla="*/ 512401 w 1129812"/>
                  <a:gd name="connsiteY24" fmla="*/ 188878 h 1130747"/>
                  <a:gd name="connsiteX25" fmla="*/ 515367 w 1129812"/>
                  <a:gd name="connsiteY25" fmla="*/ 188113 h 1130747"/>
                  <a:gd name="connsiteX26" fmla="*/ 600600 w 1129812"/>
                  <a:gd name="connsiteY26" fmla="*/ 187418 h 1130747"/>
                  <a:gd name="connsiteX27" fmla="*/ 734444 w 1129812"/>
                  <a:gd name="connsiteY27" fmla="*/ 0 h 1130747"/>
                  <a:gd name="connsiteX28" fmla="*/ 932771 w 1129812"/>
                  <a:gd name="connsiteY28" fmla="*/ 112580 h 1130747"/>
                  <a:gd name="connsiteX29" fmla="*/ 867708 w 1129812"/>
                  <a:gd name="connsiteY29" fmla="*/ 329161 h 1130747"/>
                  <a:gd name="connsiteX30" fmla="*/ 909269 w 1129812"/>
                  <a:gd name="connsiteY30" fmla="*/ 396377 h 1130747"/>
                  <a:gd name="connsiteX31" fmla="*/ 1129663 w 1129812"/>
                  <a:gd name="connsiteY31" fmla="*/ 419205 h 1130747"/>
                  <a:gd name="connsiteX0" fmla="*/ 736125 w 1129812"/>
                  <a:gd name="connsiteY0" fmla="*/ 457096 h 1130747"/>
                  <a:gd name="connsiteX1" fmla="*/ 471744 w 1129812"/>
                  <a:gd name="connsiteY1" fmla="*/ 394661 h 1130747"/>
                  <a:gd name="connsiteX2" fmla="*/ 409309 w 1129812"/>
                  <a:gd name="connsiteY2" fmla="*/ 659042 h 1130747"/>
                  <a:gd name="connsiteX3" fmla="*/ 673690 w 1129812"/>
                  <a:gd name="connsiteY3" fmla="*/ 721477 h 1130747"/>
                  <a:gd name="connsiteX4" fmla="*/ 736125 w 1129812"/>
                  <a:gd name="connsiteY4" fmla="*/ 457096 h 1130747"/>
                  <a:gd name="connsiteX5" fmla="*/ 1129663 w 1129812"/>
                  <a:gd name="connsiteY5" fmla="*/ 419205 h 1130747"/>
                  <a:gd name="connsiteX6" fmla="*/ 1129812 w 1129812"/>
                  <a:gd name="connsiteY6" fmla="*/ 647258 h 1130747"/>
                  <a:gd name="connsiteX7" fmla="*/ 918347 w 1129812"/>
                  <a:gd name="connsiteY7" fmla="*/ 695682 h 1130747"/>
                  <a:gd name="connsiteX8" fmla="*/ 874176 w 1129812"/>
                  <a:gd name="connsiteY8" fmla="*/ 779174 h 1130747"/>
                  <a:gd name="connsiteX9" fmla="*/ 959896 w 1129812"/>
                  <a:gd name="connsiteY9" fmla="*/ 992123 h 1130747"/>
                  <a:gd name="connsiteX10" fmla="*/ 758310 w 1129812"/>
                  <a:gd name="connsiteY10" fmla="*/ 1098757 h 1130747"/>
                  <a:gd name="connsiteX11" fmla="*/ 612125 w 1129812"/>
                  <a:gd name="connsiteY11" fmla="*/ 929033 h 1130747"/>
                  <a:gd name="connsiteX12" fmla="*/ 539372 w 1129812"/>
                  <a:gd name="connsiteY12" fmla="*/ 929553 h 1130747"/>
                  <a:gd name="connsiteX13" fmla="*/ 395690 w 1129812"/>
                  <a:gd name="connsiteY13" fmla="*/ 1130747 h 1130747"/>
                  <a:gd name="connsiteX14" fmla="*/ 197362 w 1129812"/>
                  <a:gd name="connsiteY14" fmla="*/ 1018167 h 1130747"/>
                  <a:gd name="connsiteX15" fmla="*/ 270238 w 1129812"/>
                  <a:gd name="connsiteY15" fmla="*/ 775579 h 1130747"/>
                  <a:gd name="connsiteX16" fmla="*/ 236466 w 1129812"/>
                  <a:gd name="connsiteY16" fmla="*/ 718133 h 1130747"/>
                  <a:gd name="connsiteX17" fmla="*/ 0 w 1129812"/>
                  <a:gd name="connsiteY17" fmla="*/ 689393 h 1130747"/>
                  <a:gd name="connsiteX18" fmla="*/ 3895 w 1129812"/>
                  <a:gd name="connsiteY18" fmla="*/ 461374 h 1130747"/>
                  <a:gd name="connsiteX19" fmla="*/ 228108 w 1129812"/>
                  <a:gd name="connsiteY19" fmla="*/ 414199 h 1130747"/>
                  <a:gd name="connsiteX20" fmla="*/ 257608 w 1129812"/>
                  <a:gd name="connsiteY20" fmla="*/ 358550 h 1130747"/>
                  <a:gd name="connsiteX21" fmla="*/ 160597 w 1129812"/>
                  <a:gd name="connsiteY21" fmla="*/ 127259 h 1130747"/>
                  <a:gd name="connsiteX22" fmla="*/ 360621 w 1129812"/>
                  <a:gd name="connsiteY22" fmla="*/ 17722 h 1130747"/>
                  <a:gd name="connsiteX23" fmla="*/ 512401 w 1129812"/>
                  <a:gd name="connsiteY23" fmla="*/ 188878 h 1130747"/>
                  <a:gd name="connsiteX24" fmla="*/ 515367 w 1129812"/>
                  <a:gd name="connsiteY24" fmla="*/ 188113 h 1130747"/>
                  <a:gd name="connsiteX25" fmla="*/ 600600 w 1129812"/>
                  <a:gd name="connsiteY25" fmla="*/ 187418 h 1130747"/>
                  <a:gd name="connsiteX26" fmla="*/ 734444 w 1129812"/>
                  <a:gd name="connsiteY26" fmla="*/ 0 h 1130747"/>
                  <a:gd name="connsiteX27" fmla="*/ 932771 w 1129812"/>
                  <a:gd name="connsiteY27" fmla="*/ 112580 h 1130747"/>
                  <a:gd name="connsiteX28" fmla="*/ 867708 w 1129812"/>
                  <a:gd name="connsiteY28" fmla="*/ 329161 h 1130747"/>
                  <a:gd name="connsiteX29" fmla="*/ 909269 w 1129812"/>
                  <a:gd name="connsiteY29" fmla="*/ 396377 h 1130747"/>
                  <a:gd name="connsiteX30" fmla="*/ 1129663 w 1129812"/>
                  <a:gd name="connsiteY30" fmla="*/ 419205 h 113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29812" h="1130747">
                    <a:moveTo>
                      <a:pt x="736125" y="457096"/>
                    </a:moveTo>
                    <a:cubicBezTo>
                      <a:pt x="680359" y="366848"/>
                      <a:pt x="561991" y="338895"/>
                      <a:pt x="471744" y="394661"/>
                    </a:cubicBezTo>
                    <a:cubicBezTo>
                      <a:pt x="381496" y="450427"/>
                      <a:pt x="353543" y="568795"/>
                      <a:pt x="409309" y="659042"/>
                    </a:cubicBezTo>
                    <a:cubicBezTo>
                      <a:pt x="465075" y="749290"/>
                      <a:pt x="583443" y="777243"/>
                      <a:pt x="673690" y="721477"/>
                    </a:cubicBezTo>
                    <a:cubicBezTo>
                      <a:pt x="763938" y="665711"/>
                      <a:pt x="791891" y="547343"/>
                      <a:pt x="736125" y="457096"/>
                    </a:cubicBezTo>
                    <a:close/>
                    <a:moveTo>
                      <a:pt x="1129663" y="419205"/>
                    </a:moveTo>
                    <a:cubicBezTo>
                      <a:pt x="1129713" y="495223"/>
                      <a:pt x="1129762" y="571240"/>
                      <a:pt x="1129812" y="647258"/>
                    </a:cubicBezTo>
                    <a:lnTo>
                      <a:pt x="918347" y="695682"/>
                    </a:lnTo>
                    <a:lnTo>
                      <a:pt x="874176" y="779174"/>
                    </a:lnTo>
                    <a:lnTo>
                      <a:pt x="959896" y="992123"/>
                    </a:lnTo>
                    <a:lnTo>
                      <a:pt x="758310" y="1098757"/>
                    </a:lnTo>
                    <a:lnTo>
                      <a:pt x="612125" y="929033"/>
                    </a:lnTo>
                    <a:lnTo>
                      <a:pt x="539372" y="929553"/>
                    </a:lnTo>
                    <a:lnTo>
                      <a:pt x="395690" y="1130747"/>
                    </a:lnTo>
                    <a:lnTo>
                      <a:pt x="197362" y="1018167"/>
                    </a:lnTo>
                    <a:lnTo>
                      <a:pt x="270238" y="775579"/>
                    </a:lnTo>
                    <a:lnTo>
                      <a:pt x="236466" y="718133"/>
                    </a:lnTo>
                    <a:lnTo>
                      <a:pt x="0" y="689393"/>
                    </a:lnTo>
                    <a:cubicBezTo>
                      <a:pt x="1298" y="613387"/>
                      <a:pt x="2597" y="537380"/>
                      <a:pt x="3895" y="461374"/>
                    </a:cubicBezTo>
                    <a:lnTo>
                      <a:pt x="228108" y="414199"/>
                    </a:lnTo>
                    <a:lnTo>
                      <a:pt x="257608" y="358550"/>
                    </a:lnTo>
                    <a:lnTo>
                      <a:pt x="160597" y="127259"/>
                    </a:lnTo>
                    <a:lnTo>
                      <a:pt x="360621" y="17722"/>
                    </a:lnTo>
                    <a:lnTo>
                      <a:pt x="512401" y="188878"/>
                    </a:lnTo>
                    <a:lnTo>
                      <a:pt x="515367" y="188113"/>
                    </a:lnTo>
                    <a:lnTo>
                      <a:pt x="600600" y="187418"/>
                    </a:lnTo>
                    <a:lnTo>
                      <a:pt x="734444" y="0"/>
                    </a:lnTo>
                    <a:lnTo>
                      <a:pt x="932771" y="112580"/>
                    </a:lnTo>
                    <a:lnTo>
                      <a:pt x="867708" y="329161"/>
                    </a:lnTo>
                    <a:lnTo>
                      <a:pt x="909269" y="396377"/>
                    </a:lnTo>
                    <a:lnTo>
                      <a:pt x="1129663" y="419205"/>
                    </a:lnTo>
                    <a:close/>
                  </a:path>
                </a:pathLst>
              </a:custGeom>
              <a:solidFill>
                <a:srgbClr val="594B5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6138254" y="5429665"/>
              <a:ext cx="567409" cy="304412"/>
              <a:chOff x="3485967" y="3223136"/>
              <a:chExt cx="884894" cy="485338"/>
            </a:xfrm>
            <a:solidFill>
              <a:schemeClr val="accent6">
                <a:lumMod val="50000"/>
              </a:schemeClr>
            </a:solidFill>
            <a:effectLst/>
          </p:grpSpPr>
          <p:grpSp>
            <p:nvGrpSpPr>
              <p:cNvPr id="177" name="Group 176"/>
              <p:cNvGrpSpPr/>
              <p:nvPr/>
            </p:nvGrpSpPr>
            <p:grpSpPr>
              <a:xfrm>
                <a:off x="3681256" y="3223136"/>
                <a:ext cx="494236" cy="485338"/>
                <a:chOff x="-2429678" y="-3238500"/>
                <a:chExt cx="13663209" cy="13417212"/>
              </a:xfrm>
              <a:grpFill/>
            </p:grpSpPr>
            <p:sp>
              <p:nvSpPr>
                <p:cNvPr id="189" name="Freeform 188"/>
                <p:cNvSpPr/>
                <p:nvPr/>
              </p:nvSpPr>
              <p:spPr>
                <a:xfrm>
                  <a:off x="990599" y="-3238500"/>
                  <a:ext cx="6825423" cy="7410594"/>
                </a:xfrm>
                <a:custGeom>
                  <a:avLst/>
                  <a:gdLst>
                    <a:gd name="connsiteX0" fmla="*/ 3409950 w 6825423"/>
                    <a:gd name="connsiteY0" fmla="*/ 0 h 7410594"/>
                    <a:gd name="connsiteX1" fmla="*/ 6229951 w 6825423"/>
                    <a:gd name="connsiteY1" fmla="*/ 2516401 h 7410594"/>
                    <a:gd name="connsiteX2" fmla="*/ 6238704 w 6825423"/>
                    <a:gd name="connsiteY2" fmla="*/ 2557692 h 7410594"/>
                    <a:gd name="connsiteX3" fmla="*/ 6296533 w 6825423"/>
                    <a:gd name="connsiteY3" fmla="*/ 2595147 h 7410594"/>
                    <a:gd name="connsiteX4" fmla="*/ 6674736 w 6825423"/>
                    <a:gd name="connsiteY4" fmla="*/ 2949584 h 7410594"/>
                    <a:gd name="connsiteX5" fmla="*/ 6674736 w 6825423"/>
                    <a:gd name="connsiteY5" fmla="*/ 4422766 h 7410594"/>
                    <a:gd name="connsiteX6" fmla="*/ 6134530 w 6825423"/>
                    <a:gd name="connsiteY6" fmla="*/ 4903781 h 7410594"/>
                    <a:gd name="connsiteX7" fmla="*/ 6097506 w 6825423"/>
                    <a:gd name="connsiteY7" fmla="*/ 4909551 h 7410594"/>
                    <a:gd name="connsiteX8" fmla="*/ 6054756 w 6825423"/>
                    <a:gd name="connsiteY8" fmla="*/ 5016817 h 7410594"/>
                    <a:gd name="connsiteX9" fmla="*/ 3352800 w 6825423"/>
                    <a:gd name="connsiteY9" fmla="*/ 7410450 h 7410594"/>
                    <a:gd name="connsiteX10" fmla="*/ 799523 w 6825423"/>
                    <a:gd name="connsiteY10" fmla="*/ 5059710 h 7410594"/>
                    <a:gd name="connsiteX11" fmla="*/ 738130 w 6825423"/>
                    <a:gd name="connsiteY11" fmla="*/ 4892092 h 7410594"/>
                    <a:gd name="connsiteX12" fmla="*/ 690893 w 6825423"/>
                    <a:gd name="connsiteY12" fmla="*/ 4884731 h 7410594"/>
                    <a:gd name="connsiteX13" fmla="*/ 150687 w 6825423"/>
                    <a:gd name="connsiteY13" fmla="*/ 4403716 h 7410594"/>
                    <a:gd name="connsiteX14" fmla="*/ 150687 w 6825423"/>
                    <a:gd name="connsiteY14" fmla="*/ 2930534 h 7410594"/>
                    <a:gd name="connsiteX15" fmla="*/ 436548 w 6825423"/>
                    <a:gd name="connsiteY15" fmla="*/ 2646152 h 7410594"/>
                    <a:gd name="connsiteX16" fmla="*/ 522375 w 6825423"/>
                    <a:gd name="connsiteY16" fmla="*/ 2581039 h 7410594"/>
                    <a:gd name="connsiteX17" fmla="*/ 543969 w 6825423"/>
                    <a:gd name="connsiteY17" fmla="*/ 2473931 h 7410594"/>
                    <a:gd name="connsiteX18" fmla="*/ 3409950 w 6825423"/>
                    <a:gd name="connsiteY18" fmla="*/ 0 h 7410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825423" h="7410594">
                      <a:moveTo>
                        <a:pt x="3409950" y="0"/>
                      </a:moveTo>
                      <a:cubicBezTo>
                        <a:pt x="4734941" y="0"/>
                        <a:pt x="5856099" y="1058526"/>
                        <a:pt x="6229951" y="2516401"/>
                      </a:cubicBezTo>
                      <a:lnTo>
                        <a:pt x="6238704" y="2557692"/>
                      </a:lnTo>
                      <a:lnTo>
                        <a:pt x="6296533" y="2595147"/>
                      </a:lnTo>
                      <a:cubicBezTo>
                        <a:pt x="6416937" y="2679806"/>
                        <a:pt x="6549956" y="2799961"/>
                        <a:pt x="6674736" y="2949584"/>
                      </a:cubicBezTo>
                      <a:cubicBezTo>
                        <a:pt x="6821179" y="3212045"/>
                        <a:pt x="6923689" y="3855505"/>
                        <a:pt x="6674736" y="4422766"/>
                      </a:cubicBezTo>
                      <a:cubicBezTo>
                        <a:pt x="6575328" y="4635424"/>
                        <a:pt x="6329416" y="4856355"/>
                        <a:pt x="6134530" y="4903781"/>
                      </a:cubicBezTo>
                      <a:lnTo>
                        <a:pt x="6097506" y="4909551"/>
                      </a:lnTo>
                      <a:lnTo>
                        <a:pt x="6054756" y="5016817"/>
                      </a:lnTo>
                      <a:cubicBezTo>
                        <a:pt x="5478809" y="6376352"/>
                        <a:pt x="4218682" y="7424738"/>
                        <a:pt x="3352800" y="7410450"/>
                      </a:cubicBezTo>
                      <a:cubicBezTo>
                        <a:pt x="2486918" y="7396163"/>
                        <a:pt x="1360736" y="6426399"/>
                        <a:pt x="799523" y="5059710"/>
                      </a:cubicBezTo>
                      <a:lnTo>
                        <a:pt x="738130" y="4892092"/>
                      </a:lnTo>
                      <a:lnTo>
                        <a:pt x="690893" y="4884731"/>
                      </a:lnTo>
                      <a:cubicBezTo>
                        <a:pt x="496007" y="4837305"/>
                        <a:pt x="250095" y="4616374"/>
                        <a:pt x="150687" y="4403716"/>
                      </a:cubicBezTo>
                      <a:cubicBezTo>
                        <a:pt x="-98266" y="3836455"/>
                        <a:pt x="4244" y="3192995"/>
                        <a:pt x="150687" y="2930534"/>
                      </a:cubicBezTo>
                      <a:cubicBezTo>
                        <a:pt x="244273" y="2818317"/>
                        <a:pt x="342492" y="2722675"/>
                        <a:pt x="436548" y="2646152"/>
                      </a:cubicBezTo>
                      <a:lnTo>
                        <a:pt x="522375" y="2581039"/>
                      </a:lnTo>
                      <a:lnTo>
                        <a:pt x="543969" y="2473931"/>
                      </a:lnTo>
                      <a:cubicBezTo>
                        <a:pt x="882058" y="983022"/>
                        <a:pt x="2084958" y="0"/>
                        <a:pt x="340995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0" name="Rectangle 92"/>
                <p:cNvSpPr/>
                <p:nvPr/>
              </p:nvSpPr>
              <p:spPr>
                <a:xfrm>
                  <a:off x="-2429678" y="3891431"/>
                  <a:ext cx="13663209" cy="6287281"/>
                </a:xfrm>
                <a:custGeom>
                  <a:avLst/>
                  <a:gdLst>
                    <a:gd name="connsiteX0" fmla="*/ 0 w 13620364"/>
                    <a:gd name="connsiteY0" fmla="*/ 0 h 6310100"/>
                    <a:gd name="connsiteX1" fmla="*/ 13620364 w 13620364"/>
                    <a:gd name="connsiteY1" fmla="*/ 0 h 6310100"/>
                    <a:gd name="connsiteX2" fmla="*/ 13620364 w 13620364"/>
                    <a:gd name="connsiteY2" fmla="*/ 6310100 h 6310100"/>
                    <a:gd name="connsiteX3" fmla="*/ 0 w 13620364"/>
                    <a:gd name="connsiteY3" fmla="*/ 6310100 h 6310100"/>
                    <a:gd name="connsiteX4" fmla="*/ 0 w 13620364"/>
                    <a:gd name="connsiteY4" fmla="*/ 0 h 6310100"/>
                    <a:gd name="connsiteX0" fmla="*/ 0 w 13620364"/>
                    <a:gd name="connsiteY0" fmla="*/ 1 h 6310101"/>
                    <a:gd name="connsiteX1" fmla="*/ 6914764 w 13620364"/>
                    <a:gd name="connsiteY1" fmla="*/ 0 h 6310101"/>
                    <a:gd name="connsiteX2" fmla="*/ 13620364 w 13620364"/>
                    <a:gd name="connsiteY2" fmla="*/ 1 h 6310101"/>
                    <a:gd name="connsiteX3" fmla="*/ 13620364 w 13620364"/>
                    <a:gd name="connsiteY3" fmla="*/ 6310101 h 6310101"/>
                    <a:gd name="connsiteX4" fmla="*/ 0 w 13620364"/>
                    <a:gd name="connsiteY4" fmla="*/ 6310101 h 6310101"/>
                    <a:gd name="connsiteX5" fmla="*/ 0 w 13620364"/>
                    <a:gd name="connsiteY5" fmla="*/ 1 h 6310101"/>
                    <a:gd name="connsiteX0" fmla="*/ 0 w 13620364"/>
                    <a:gd name="connsiteY0" fmla="*/ 0 h 6310100"/>
                    <a:gd name="connsiteX1" fmla="*/ 6774087 w 13620364"/>
                    <a:gd name="connsiteY1" fmla="*/ 5017476 h 6310100"/>
                    <a:gd name="connsiteX2" fmla="*/ 13620364 w 13620364"/>
                    <a:gd name="connsiteY2" fmla="*/ 0 h 6310100"/>
                    <a:gd name="connsiteX3" fmla="*/ 13620364 w 13620364"/>
                    <a:gd name="connsiteY3" fmla="*/ 6310100 h 6310100"/>
                    <a:gd name="connsiteX4" fmla="*/ 0 w 13620364"/>
                    <a:gd name="connsiteY4" fmla="*/ 6310100 h 6310100"/>
                    <a:gd name="connsiteX5" fmla="*/ 0 w 13620364"/>
                    <a:gd name="connsiteY5" fmla="*/ 0 h 6310100"/>
                    <a:gd name="connsiteX0" fmla="*/ 0 w 13620364"/>
                    <a:gd name="connsiteY0" fmla="*/ 0 h 6310100"/>
                    <a:gd name="connsiteX1" fmla="*/ 6774087 w 13620364"/>
                    <a:gd name="connsiteY1" fmla="*/ 5017476 h 6310100"/>
                    <a:gd name="connsiteX2" fmla="*/ 10994394 w 13620364"/>
                    <a:gd name="connsiteY2" fmla="*/ 1852246 h 6310100"/>
                    <a:gd name="connsiteX3" fmla="*/ 13620364 w 13620364"/>
                    <a:gd name="connsiteY3" fmla="*/ 0 h 6310100"/>
                    <a:gd name="connsiteX4" fmla="*/ 13620364 w 13620364"/>
                    <a:gd name="connsiteY4" fmla="*/ 6310100 h 6310100"/>
                    <a:gd name="connsiteX5" fmla="*/ 0 w 13620364"/>
                    <a:gd name="connsiteY5" fmla="*/ 6310100 h 6310100"/>
                    <a:gd name="connsiteX6" fmla="*/ 0 w 13620364"/>
                    <a:gd name="connsiteY6" fmla="*/ 0 h 6310100"/>
                    <a:gd name="connsiteX0" fmla="*/ 0 w 13620364"/>
                    <a:gd name="connsiteY0" fmla="*/ 0 h 6310100"/>
                    <a:gd name="connsiteX1" fmla="*/ 6774087 w 13620364"/>
                    <a:gd name="connsiteY1" fmla="*/ 5017476 h 6310100"/>
                    <a:gd name="connsiteX2" fmla="*/ 9235932 w 13620364"/>
                    <a:gd name="connsiteY2" fmla="*/ 23446 h 6310100"/>
                    <a:gd name="connsiteX3" fmla="*/ 13620364 w 13620364"/>
                    <a:gd name="connsiteY3" fmla="*/ 0 h 6310100"/>
                    <a:gd name="connsiteX4" fmla="*/ 13620364 w 13620364"/>
                    <a:gd name="connsiteY4" fmla="*/ 6310100 h 6310100"/>
                    <a:gd name="connsiteX5" fmla="*/ 0 w 13620364"/>
                    <a:gd name="connsiteY5" fmla="*/ 6310100 h 6310100"/>
                    <a:gd name="connsiteX6" fmla="*/ 0 w 13620364"/>
                    <a:gd name="connsiteY6" fmla="*/ 0 h 6310100"/>
                    <a:gd name="connsiteX0" fmla="*/ 0 w 13620364"/>
                    <a:gd name="connsiteY0" fmla="*/ 0 h 6310100"/>
                    <a:gd name="connsiteX1" fmla="*/ 2108302 w 13620364"/>
                    <a:gd name="connsiteY1" fmla="*/ 1547446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0 w 13620364"/>
                    <a:gd name="connsiteY6" fmla="*/ 6310100 h 6310100"/>
                    <a:gd name="connsiteX7" fmla="*/ 0 w 13620364"/>
                    <a:gd name="connsiteY7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0 w 13620364"/>
                    <a:gd name="connsiteY6" fmla="*/ 6310100 h 6310100"/>
                    <a:gd name="connsiteX7" fmla="*/ 0 w 13620364"/>
                    <a:gd name="connsiteY7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0 w 13620364"/>
                    <a:gd name="connsiteY7" fmla="*/ 6310100 h 6310100"/>
                    <a:gd name="connsiteX8" fmla="*/ 0 w 13620364"/>
                    <a:gd name="connsiteY8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9681410 w 13620364"/>
                    <a:gd name="connsiteY7" fmla="*/ 6283569 h 6310100"/>
                    <a:gd name="connsiteX8" fmla="*/ 0 w 13620364"/>
                    <a:gd name="connsiteY8" fmla="*/ 6310100 h 6310100"/>
                    <a:gd name="connsiteX9" fmla="*/ 0 w 13620364"/>
                    <a:gd name="connsiteY9" fmla="*/ 0 h 6310100"/>
                    <a:gd name="connsiteX0" fmla="*/ 0 w 13620364"/>
                    <a:gd name="connsiteY0" fmla="*/ 0 h 6330461"/>
                    <a:gd name="connsiteX1" fmla="*/ 4406025 w 13620364"/>
                    <a:gd name="connsiteY1" fmla="*/ 46892 h 6330461"/>
                    <a:gd name="connsiteX2" fmla="*/ 6774087 w 13620364"/>
                    <a:gd name="connsiteY2" fmla="*/ 5017476 h 6330461"/>
                    <a:gd name="connsiteX3" fmla="*/ 9235932 w 13620364"/>
                    <a:gd name="connsiteY3" fmla="*/ 23446 h 6330461"/>
                    <a:gd name="connsiteX4" fmla="*/ 13620364 w 13620364"/>
                    <a:gd name="connsiteY4" fmla="*/ 0 h 6330461"/>
                    <a:gd name="connsiteX5" fmla="*/ 13620364 w 13620364"/>
                    <a:gd name="connsiteY5" fmla="*/ 6310100 h 6330461"/>
                    <a:gd name="connsiteX6" fmla="*/ 10830271 w 13620364"/>
                    <a:gd name="connsiteY6" fmla="*/ 6307015 h 6330461"/>
                    <a:gd name="connsiteX7" fmla="*/ 10220671 w 13620364"/>
                    <a:gd name="connsiteY7" fmla="*/ 6330461 h 6330461"/>
                    <a:gd name="connsiteX8" fmla="*/ 0 w 13620364"/>
                    <a:gd name="connsiteY8" fmla="*/ 6310100 h 6330461"/>
                    <a:gd name="connsiteX9" fmla="*/ 0 w 13620364"/>
                    <a:gd name="connsiteY9" fmla="*/ 0 h 6330461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7594702 w 13620364"/>
                    <a:gd name="connsiteY7" fmla="*/ 6213230 h 6310100"/>
                    <a:gd name="connsiteX8" fmla="*/ 0 w 13620364"/>
                    <a:gd name="connsiteY8" fmla="*/ 6310100 h 6310100"/>
                    <a:gd name="connsiteX9" fmla="*/ 0 w 13620364"/>
                    <a:gd name="connsiteY9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10384794 w 13620364"/>
                    <a:gd name="connsiteY7" fmla="*/ 6283569 h 6310100"/>
                    <a:gd name="connsiteX8" fmla="*/ 7594702 w 13620364"/>
                    <a:gd name="connsiteY8" fmla="*/ 6213230 h 6310100"/>
                    <a:gd name="connsiteX9" fmla="*/ 0 w 13620364"/>
                    <a:gd name="connsiteY9" fmla="*/ 6310100 h 6310100"/>
                    <a:gd name="connsiteX10" fmla="*/ 0 w 13620364"/>
                    <a:gd name="connsiteY10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10877164 w 13620364"/>
                    <a:gd name="connsiteY7" fmla="*/ 4032738 h 6310100"/>
                    <a:gd name="connsiteX8" fmla="*/ 7594702 w 13620364"/>
                    <a:gd name="connsiteY8" fmla="*/ 6213230 h 6310100"/>
                    <a:gd name="connsiteX9" fmla="*/ 0 w 13620364"/>
                    <a:gd name="connsiteY9" fmla="*/ 6310100 h 6310100"/>
                    <a:gd name="connsiteX10" fmla="*/ 0 w 13620364"/>
                    <a:gd name="connsiteY10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10783380 w 13620364"/>
                    <a:gd name="connsiteY7" fmla="*/ 4056184 h 6310100"/>
                    <a:gd name="connsiteX8" fmla="*/ 7594702 w 13620364"/>
                    <a:gd name="connsiteY8" fmla="*/ 6213230 h 6310100"/>
                    <a:gd name="connsiteX9" fmla="*/ 0 w 13620364"/>
                    <a:gd name="connsiteY9" fmla="*/ 6310100 h 6310100"/>
                    <a:gd name="connsiteX10" fmla="*/ 0 w 13620364"/>
                    <a:gd name="connsiteY10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7594702 w 13620364"/>
                    <a:gd name="connsiteY8" fmla="*/ 6213230 h 6310100"/>
                    <a:gd name="connsiteX9" fmla="*/ 0 w 13620364"/>
                    <a:gd name="connsiteY9" fmla="*/ 6310100 h 6310100"/>
                    <a:gd name="connsiteX10" fmla="*/ 0 w 13620364"/>
                    <a:gd name="connsiteY10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8931133 w 13620364"/>
                    <a:gd name="connsiteY8" fmla="*/ 5322276 h 6310100"/>
                    <a:gd name="connsiteX9" fmla="*/ 7594702 w 13620364"/>
                    <a:gd name="connsiteY9" fmla="*/ 6213230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7594702 w 13620364"/>
                    <a:gd name="connsiteY9" fmla="*/ 6213230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2213595 w 13620364"/>
                    <a:gd name="connsiteY4" fmla="*/ 1430215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2213595 w 13620364"/>
                    <a:gd name="connsiteY4" fmla="*/ 1430215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2213595 w 13620364"/>
                    <a:gd name="connsiteY4" fmla="*/ 1430215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2213595 w 13620364"/>
                    <a:gd name="connsiteY4" fmla="*/ 1430215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2213595 w 13620364"/>
                    <a:gd name="connsiteY4" fmla="*/ 1430215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2213595 w 13620364"/>
                    <a:gd name="connsiteY4" fmla="*/ 1430215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56942"/>
                    <a:gd name="connsiteY0" fmla="*/ 0 h 6310100"/>
                    <a:gd name="connsiteX1" fmla="*/ 4406025 w 13656942"/>
                    <a:gd name="connsiteY1" fmla="*/ 46892 h 6310100"/>
                    <a:gd name="connsiteX2" fmla="*/ 6774087 w 13656942"/>
                    <a:gd name="connsiteY2" fmla="*/ 5017476 h 6310100"/>
                    <a:gd name="connsiteX3" fmla="*/ 9235932 w 13656942"/>
                    <a:gd name="connsiteY3" fmla="*/ 23446 h 6310100"/>
                    <a:gd name="connsiteX4" fmla="*/ 12213595 w 13656942"/>
                    <a:gd name="connsiteY4" fmla="*/ 1430215 h 6310100"/>
                    <a:gd name="connsiteX5" fmla="*/ 13620364 w 13656942"/>
                    <a:gd name="connsiteY5" fmla="*/ 6310100 h 6310100"/>
                    <a:gd name="connsiteX6" fmla="*/ 10877164 w 13656942"/>
                    <a:gd name="connsiteY6" fmla="*/ 6307015 h 6310100"/>
                    <a:gd name="connsiteX7" fmla="*/ 10877165 w 13656942"/>
                    <a:gd name="connsiteY7" fmla="*/ 4103077 h 6310100"/>
                    <a:gd name="connsiteX8" fmla="*/ 10197225 w 13656942"/>
                    <a:gd name="connsiteY8" fmla="*/ 4267200 h 6310100"/>
                    <a:gd name="connsiteX9" fmla="*/ 10173779 w 13656942"/>
                    <a:gd name="connsiteY9" fmla="*/ 6307015 h 6310100"/>
                    <a:gd name="connsiteX10" fmla="*/ 0 w 13656942"/>
                    <a:gd name="connsiteY10" fmla="*/ 6310100 h 6310100"/>
                    <a:gd name="connsiteX11" fmla="*/ 0 w 13656942"/>
                    <a:gd name="connsiteY11" fmla="*/ 0 h 6310100"/>
                    <a:gd name="connsiteX0" fmla="*/ 0 w 13688189"/>
                    <a:gd name="connsiteY0" fmla="*/ 0 h 6310100"/>
                    <a:gd name="connsiteX1" fmla="*/ 4406025 w 13688189"/>
                    <a:gd name="connsiteY1" fmla="*/ 46892 h 6310100"/>
                    <a:gd name="connsiteX2" fmla="*/ 6774087 w 13688189"/>
                    <a:gd name="connsiteY2" fmla="*/ 5017476 h 6310100"/>
                    <a:gd name="connsiteX3" fmla="*/ 9235932 w 13688189"/>
                    <a:gd name="connsiteY3" fmla="*/ 23446 h 6310100"/>
                    <a:gd name="connsiteX4" fmla="*/ 12213595 w 13688189"/>
                    <a:gd name="connsiteY4" fmla="*/ 1430215 h 6310100"/>
                    <a:gd name="connsiteX5" fmla="*/ 13620364 w 13688189"/>
                    <a:gd name="connsiteY5" fmla="*/ 6310100 h 6310100"/>
                    <a:gd name="connsiteX6" fmla="*/ 10877164 w 13688189"/>
                    <a:gd name="connsiteY6" fmla="*/ 6307015 h 6310100"/>
                    <a:gd name="connsiteX7" fmla="*/ 10877165 w 13688189"/>
                    <a:gd name="connsiteY7" fmla="*/ 4103077 h 6310100"/>
                    <a:gd name="connsiteX8" fmla="*/ 10197225 w 13688189"/>
                    <a:gd name="connsiteY8" fmla="*/ 4267200 h 6310100"/>
                    <a:gd name="connsiteX9" fmla="*/ 10173779 w 13688189"/>
                    <a:gd name="connsiteY9" fmla="*/ 6307015 h 6310100"/>
                    <a:gd name="connsiteX10" fmla="*/ 0 w 13688189"/>
                    <a:gd name="connsiteY10" fmla="*/ 6310100 h 6310100"/>
                    <a:gd name="connsiteX11" fmla="*/ 0 w 13688189"/>
                    <a:gd name="connsiteY11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0 w 13623187"/>
                    <a:gd name="connsiteY10" fmla="*/ 6310100 h 6310100"/>
                    <a:gd name="connsiteX11" fmla="*/ 0 w 13623187"/>
                    <a:gd name="connsiteY11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2600671 w 13623187"/>
                    <a:gd name="connsiteY10" fmla="*/ 6283569 h 6310100"/>
                    <a:gd name="connsiteX11" fmla="*/ 0 w 13623187"/>
                    <a:gd name="connsiteY11" fmla="*/ 6310100 h 6310100"/>
                    <a:gd name="connsiteX12" fmla="*/ 0 w 13623187"/>
                    <a:gd name="connsiteY12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3374394 w 13623187"/>
                    <a:gd name="connsiteY10" fmla="*/ 6283569 h 6310100"/>
                    <a:gd name="connsiteX11" fmla="*/ 2600671 w 13623187"/>
                    <a:gd name="connsiteY11" fmla="*/ 6283569 h 6310100"/>
                    <a:gd name="connsiteX12" fmla="*/ 0 w 13623187"/>
                    <a:gd name="connsiteY12" fmla="*/ 6310100 h 6310100"/>
                    <a:gd name="connsiteX13" fmla="*/ 0 w 13623187"/>
                    <a:gd name="connsiteY13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2647564 w 13623187"/>
                    <a:gd name="connsiteY10" fmla="*/ 4220308 h 6310100"/>
                    <a:gd name="connsiteX11" fmla="*/ 2600671 w 13623187"/>
                    <a:gd name="connsiteY11" fmla="*/ 6283569 h 6310100"/>
                    <a:gd name="connsiteX12" fmla="*/ 0 w 13623187"/>
                    <a:gd name="connsiteY12" fmla="*/ 6310100 h 6310100"/>
                    <a:gd name="connsiteX13" fmla="*/ 0 w 13623187"/>
                    <a:gd name="connsiteY13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2647564 w 13623187"/>
                    <a:gd name="connsiteY10" fmla="*/ 4220308 h 6310100"/>
                    <a:gd name="connsiteX11" fmla="*/ 2647564 w 13623187"/>
                    <a:gd name="connsiteY11" fmla="*/ 6283569 h 6310100"/>
                    <a:gd name="connsiteX12" fmla="*/ 0 w 13623187"/>
                    <a:gd name="connsiteY12" fmla="*/ 6310100 h 6310100"/>
                    <a:gd name="connsiteX13" fmla="*/ 0 w 13623187"/>
                    <a:gd name="connsiteY13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4570148 w 13623187"/>
                    <a:gd name="connsiteY10" fmla="*/ 4759569 h 6310100"/>
                    <a:gd name="connsiteX11" fmla="*/ 2647564 w 13623187"/>
                    <a:gd name="connsiteY11" fmla="*/ 4220308 h 6310100"/>
                    <a:gd name="connsiteX12" fmla="*/ 2647564 w 13623187"/>
                    <a:gd name="connsiteY12" fmla="*/ 6283569 h 6310100"/>
                    <a:gd name="connsiteX13" fmla="*/ 0 w 13623187"/>
                    <a:gd name="connsiteY13" fmla="*/ 6310100 h 6310100"/>
                    <a:gd name="connsiteX14" fmla="*/ 0 w 13623187"/>
                    <a:gd name="connsiteY14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3327501 w 13623187"/>
                    <a:gd name="connsiteY10" fmla="*/ 4243753 h 6310100"/>
                    <a:gd name="connsiteX11" fmla="*/ 2647564 w 13623187"/>
                    <a:gd name="connsiteY11" fmla="*/ 4220308 h 6310100"/>
                    <a:gd name="connsiteX12" fmla="*/ 2647564 w 13623187"/>
                    <a:gd name="connsiteY12" fmla="*/ 6283569 h 6310100"/>
                    <a:gd name="connsiteX13" fmla="*/ 0 w 13623187"/>
                    <a:gd name="connsiteY13" fmla="*/ 6310100 h 6310100"/>
                    <a:gd name="connsiteX14" fmla="*/ 0 w 13623187"/>
                    <a:gd name="connsiteY14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5976918 w 13623187"/>
                    <a:gd name="connsiteY10" fmla="*/ 5040922 h 6310100"/>
                    <a:gd name="connsiteX11" fmla="*/ 3327501 w 13623187"/>
                    <a:gd name="connsiteY11" fmla="*/ 4243753 h 6310100"/>
                    <a:gd name="connsiteX12" fmla="*/ 2647564 w 13623187"/>
                    <a:gd name="connsiteY12" fmla="*/ 4220308 h 6310100"/>
                    <a:gd name="connsiteX13" fmla="*/ 2647564 w 13623187"/>
                    <a:gd name="connsiteY13" fmla="*/ 6283569 h 6310100"/>
                    <a:gd name="connsiteX14" fmla="*/ 0 w 13623187"/>
                    <a:gd name="connsiteY14" fmla="*/ 6310100 h 6310100"/>
                    <a:gd name="connsiteX15" fmla="*/ 0 w 13623187"/>
                    <a:gd name="connsiteY15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3374395 w 13623187"/>
                    <a:gd name="connsiteY10" fmla="*/ 6236676 h 6310100"/>
                    <a:gd name="connsiteX11" fmla="*/ 3327501 w 13623187"/>
                    <a:gd name="connsiteY11" fmla="*/ 4243753 h 6310100"/>
                    <a:gd name="connsiteX12" fmla="*/ 2647564 w 13623187"/>
                    <a:gd name="connsiteY12" fmla="*/ 4220308 h 6310100"/>
                    <a:gd name="connsiteX13" fmla="*/ 2647564 w 13623187"/>
                    <a:gd name="connsiteY13" fmla="*/ 6283569 h 6310100"/>
                    <a:gd name="connsiteX14" fmla="*/ 0 w 13623187"/>
                    <a:gd name="connsiteY14" fmla="*/ 6310100 h 6310100"/>
                    <a:gd name="connsiteX15" fmla="*/ 0 w 13623187"/>
                    <a:gd name="connsiteY15" fmla="*/ 0 h 6310100"/>
                    <a:gd name="connsiteX0" fmla="*/ 0 w 13623187"/>
                    <a:gd name="connsiteY0" fmla="*/ 0 h 6353906"/>
                    <a:gd name="connsiteX1" fmla="*/ 4406025 w 13623187"/>
                    <a:gd name="connsiteY1" fmla="*/ 46892 h 6353906"/>
                    <a:gd name="connsiteX2" fmla="*/ 6774087 w 13623187"/>
                    <a:gd name="connsiteY2" fmla="*/ 5017476 h 6353906"/>
                    <a:gd name="connsiteX3" fmla="*/ 9235932 w 13623187"/>
                    <a:gd name="connsiteY3" fmla="*/ 23446 h 6353906"/>
                    <a:gd name="connsiteX4" fmla="*/ 12213595 w 13623187"/>
                    <a:gd name="connsiteY4" fmla="*/ 1430215 h 6353906"/>
                    <a:gd name="connsiteX5" fmla="*/ 13620364 w 13623187"/>
                    <a:gd name="connsiteY5" fmla="*/ 6310100 h 6353906"/>
                    <a:gd name="connsiteX6" fmla="*/ 10877164 w 13623187"/>
                    <a:gd name="connsiteY6" fmla="*/ 6307015 h 6353906"/>
                    <a:gd name="connsiteX7" fmla="*/ 10877165 w 13623187"/>
                    <a:gd name="connsiteY7" fmla="*/ 4103077 h 6353906"/>
                    <a:gd name="connsiteX8" fmla="*/ 10197225 w 13623187"/>
                    <a:gd name="connsiteY8" fmla="*/ 4267200 h 6353906"/>
                    <a:gd name="connsiteX9" fmla="*/ 10173779 w 13623187"/>
                    <a:gd name="connsiteY9" fmla="*/ 6307015 h 6353906"/>
                    <a:gd name="connsiteX10" fmla="*/ 3374395 w 13623187"/>
                    <a:gd name="connsiteY10" fmla="*/ 6353906 h 6353906"/>
                    <a:gd name="connsiteX11" fmla="*/ 3327501 w 13623187"/>
                    <a:gd name="connsiteY11" fmla="*/ 4243753 h 6353906"/>
                    <a:gd name="connsiteX12" fmla="*/ 2647564 w 13623187"/>
                    <a:gd name="connsiteY12" fmla="*/ 4220308 h 6353906"/>
                    <a:gd name="connsiteX13" fmla="*/ 2647564 w 13623187"/>
                    <a:gd name="connsiteY13" fmla="*/ 6283569 h 6353906"/>
                    <a:gd name="connsiteX14" fmla="*/ 0 w 13623187"/>
                    <a:gd name="connsiteY14" fmla="*/ 6310100 h 6353906"/>
                    <a:gd name="connsiteX15" fmla="*/ 0 w 13623187"/>
                    <a:gd name="connsiteY15" fmla="*/ 0 h 6353906"/>
                    <a:gd name="connsiteX0" fmla="*/ 0 w 13623187"/>
                    <a:gd name="connsiteY0" fmla="*/ 0 h 6377352"/>
                    <a:gd name="connsiteX1" fmla="*/ 4406025 w 13623187"/>
                    <a:gd name="connsiteY1" fmla="*/ 46892 h 6377352"/>
                    <a:gd name="connsiteX2" fmla="*/ 6774087 w 13623187"/>
                    <a:gd name="connsiteY2" fmla="*/ 5017476 h 6377352"/>
                    <a:gd name="connsiteX3" fmla="*/ 9235932 w 13623187"/>
                    <a:gd name="connsiteY3" fmla="*/ 23446 h 6377352"/>
                    <a:gd name="connsiteX4" fmla="*/ 12213595 w 13623187"/>
                    <a:gd name="connsiteY4" fmla="*/ 1430215 h 6377352"/>
                    <a:gd name="connsiteX5" fmla="*/ 13620364 w 13623187"/>
                    <a:gd name="connsiteY5" fmla="*/ 6310100 h 6377352"/>
                    <a:gd name="connsiteX6" fmla="*/ 10877164 w 13623187"/>
                    <a:gd name="connsiteY6" fmla="*/ 6307015 h 6377352"/>
                    <a:gd name="connsiteX7" fmla="*/ 10877165 w 13623187"/>
                    <a:gd name="connsiteY7" fmla="*/ 4103077 h 6377352"/>
                    <a:gd name="connsiteX8" fmla="*/ 10197225 w 13623187"/>
                    <a:gd name="connsiteY8" fmla="*/ 4267200 h 6377352"/>
                    <a:gd name="connsiteX9" fmla="*/ 10173779 w 13623187"/>
                    <a:gd name="connsiteY9" fmla="*/ 6307015 h 6377352"/>
                    <a:gd name="connsiteX10" fmla="*/ 3350949 w 13623187"/>
                    <a:gd name="connsiteY10" fmla="*/ 6377352 h 6377352"/>
                    <a:gd name="connsiteX11" fmla="*/ 3327501 w 13623187"/>
                    <a:gd name="connsiteY11" fmla="*/ 4243753 h 6377352"/>
                    <a:gd name="connsiteX12" fmla="*/ 2647564 w 13623187"/>
                    <a:gd name="connsiteY12" fmla="*/ 4220308 h 6377352"/>
                    <a:gd name="connsiteX13" fmla="*/ 2647564 w 13623187"/>
                    <a:gd name="connsiteY13" fmla="*/ 6283569 h 6377352"/>
                    <a:gd name="connsiteX14" fmla="*/ 0 w 13623187"/>
                    <a:gd name="connsiteY14" fmla="*/ 6310100 h 6377352"/>
                    <a:gd name="connsiteX15" fmla="*/ 0 w 13623187"/>
                    <a:gd name="connsiteY15" fmla="*/ 0 h 6377352"/>
                    <a:gd name="connsiteX0" fmla="*/ 0 w 13623187"/>
                    <a:gd name="connsiteY0" fmla="*/ 0 h 6330460"/>
                    <a:gd name="connsiteX1" fmla="*/ 4406025 w 13623187"/>
                    <a:gd name="connsiteY1" fmla="*/ 46892 h 6330460"/>
                    <a:gd name="connsiteX2" fmla="*/ 6774087 w 13623187"/>
                    <a:gd name="connsiteY2" fmla="*/ 5017476 h 6330460"/>
                    <a:gd name="connsiteX3" fmla="*/ 9235932 w 13623187"/>
                    <a:gd name="connsiteY3" fmla="*/ 23446 h 6330460"/>
                    <a:gd name="connsiteX4" fmla="*/ 12213595 w 13623187"/>
                    <a:gd name="connsiteY4" fmla="*/ 1430215 h 6330460"/>
                    <a:gd name="connsiteX5" fmla="*/ 13620364 w 13623187"/>
                    <a:gd name="connsiteY5" fmla="*/ 6310100 h 6330460"/>
                    <a:gd name="connsiteX6" fmla="*/ 10877164 w 13623187"/>
                    <a:gd name="connsiteY6" fmla="*/ 6307015 h 6330460"/>
                    <a:gd name="connsiteX7" fmla="*/ 10877165 w 13623187"/>
                    <a:gd name="connsiteY7" fmla="*/ 4103077 h 6330460"/>
                    <a:gd name="connsiteX8" fmla="*/ 10197225 w 13623187"/>
                    <a:gd name="connsiteY8" fmla="*/ 4267200 h 6330460"/>
                    <a:gd name="connsiteX9" fmla="*/ 10173779 w 13623187"/>
                    <a:gd name="connsiteY9" fmla="*/ 6307015 h 6330460"/>
                    <a:gd name="connsiteX10" fmla="*/ 3397841 w 13623187"/>
                    <a:gd name="connsiteY10" fmla="*/ 6330460 h 6330460"/>
                    <a:gd name="connsiteX11" fmla="*/ 3327501 w 13623187"/>
                    <a:gd name="connsiteY11" fmla="*/ 4243753 h 6330460"/>
                    <a:gd name="connsiteX12" fmla="*/ 2647564 w 13623187"/>
                    <a:gd name="connsiteY12" fmla="*/ 4220308 h 6330460"/>
                    <a:gd name="connsiteX13" fmla="*/ 2647564 w 13623187"/>
                    <a:gd name="connsiteY13" fmla="*/ 6283569 h 6330460"/>
                    <a:gd name="connsiteX14" fmla="*/ 0 w 13623187"/>
                    <a:gd name="connsiteY14" fmla="*/ 6310100 h 6330460"/>
                    <a:gd name="connsiteX15" fmla="*/ 0 w 13623187"/>
                    <a:gd name="connsiteY15" fmla="*/ 0 h 6330460"/>
                    <a:gd name="connsiteX0" fmla="*/ 0 w 13623187"/>
                    <a:gd name="connsiteY0" fmla="*/ 0 h 6330460"/>
                    <a:gd name="connsiteX1" fmla="*/ 4406025 w 13623187"/>
                    <a:gd name="connsiteY1" fmla="*/ 46892 h 6330460"/>
                    <a:gd name="connsiteX2" fmla="*/ 6774087 w 13623187"/>
                    <a:gd name="connsiteY2" fmla="*/ 5017476 h 6330460"/>
                    <a:gd name="connsiteX3" fmla="*/ 9235932 w 13623187"/>
                    <a:gd name="connsiteY3" fmla="*/ 23446 h 6330460"/>
                    <a:gd name="connsiteX4" fmla="*/ 12213595 w 13623187"/>
                    <a:gd name="connsiteY4" fmla="*/ 1430215 h 6330460"/>
                    <a:gd name="connsiteX5" fmla="*/ 13620364 w 13623187"/>
                    <a:gd name="connsiteY5" fmla="*/ 6310100 h 6330460"/>
                    <a:gd name="connsiteX6" fmla="*/ 10877164 w 13623187"/>
                    <a:gd name="connsiteY6" fmla="*/ 6307015 h 6330460"/>
                    <a:gd name="connsiteX7" fmla="*/ 10877165 w 13623187"/>
                    <a:gd name="connsiteY7" fmla="*/ 4103077 h 6330460"/>
                    <a:gd name="connsiteX8" fmla="*/ 10197225 w 13623187"/>
                    <a:gd name="connsiteY8" fmla="*/ 4267200 h 6330460"/>
                    <a:gd name="connsiteX9" fmla="*/ 10173779 w 13623187"/>
                    <a:gd name="connsiteY9" fmla="*/ 6307015 h 6330460"/>
                    <a:gd name="connsiteX10" fmla="*/ 3397841 w 13623187"/>
                    <a:gd name="connsiteY10" fmla="*/ 6330460 h 6330460"/>
                    <a:gd name="connsiteX11" fmla="*/ 3421286 w 13623187"/>
                    <a:gd name="connsiteY11" fmla="*/ 4220307 h 6330460"/>
                    <a:gd name="connsiteX12" fmla="*/ 2647564 w 13623187"/>
                    <a:gd name="connsiteY12" fmla="*/ 4220308 h 6330460"/>
                    <a:gd name="connsiteX13" fmla="*/ 2647564 w 13623187"/>
                    <a:gd name="connsiteY13" fmla="*/ 6283569 h 6330460"/>
                    <a:gd name="connsiteX14" fmla="*/ 0 w 13623187"/>
                    <a:gd name="connsiteY14" fmla="*/ 6310100 h 6330460"/>
                    <a:gd name="connsiteX15" fmla="*/ 0 w 13623187"/>
                    <a:gd name="connsiteY15" fmla="*/ 0 h 6330460"/>
                    <a:gd name="connsiteX0" fmla="*/ 0 w 13623187"/>
                    <a:gd name="connsiteY0" fmla="*/ 0 h 6330460"/>
                    <a:gd name="connsiteX1" fmla="*/ 4406025 w 13623187"/>
                    <a:gd name="connsiteY1" fmla="*/ 46892 h 6330460"/>
                    <a:gd name="connsiteX2" fmla="*/ 6774087 w 13623187"/>
                    <a:gd name="connsiteY2" fmla="*/ 5017476 h 6330460"/>
                    <a:gd name="connsiteX3" fmla="*/ 9235932 w 13623187"/>
                    <a:gd name="connsiteY3" fmla="*/ 23446 h 6330460"/>
                    <a:gd name="connsiteX4" fmla="*/ 12213595 w 13623187"/>
                    <a:gd name="connsiteY4" fmla="*/ 1430215 h 6330460"/>
                    <a:gd name="connsiteX5" fmla="*/ 13620364 w 13623187"/>
                    <a:gd name="connsiteY5" fmla="*/ 6310100 h 6330460"/>
                    <a:gd name="connsiteX6" fmla="*/ 10877164 w 13623187"/>
                    <a:gd name="connsiteY6" fmla="*/ 6307015 h 6330460"/>
                    <a:gd name="connsiteX7" fmla="*/ 10877165 w 13623187"/>
                    <a:gd name="connsiteY7" fmla="*/ 4103077 h 6330460"/>
                    <a:gd name="connsiteX8" fmla="*/ 10197225 w 13623187"/>
                    <a:gd name="connsiteY8" fmla="*/ 4267200 h 6330460"/>
                    <a:gd name="connsiteX9" fmla="*/ 10173779 w 13623187"/>
                    <a:gd name="connsiteY9" fmla="*/ 6307015 h 6330460"/>
                    <a:gd name="connsiteX10" fmla="*/ 3397841 w 13623187"/>
                    <a:gd name="connsiteY10" fmla="*/ 6330460 h 6330460"/>
                    <a:gd name="connsiteX11" fmla="*/ 3421286 w 13623187"/>
                    <a:gd name="connsiteY11" fmla="*/ 4220307 h 6330460"/>
                    <a:gd name="connsiteX12" fmla="*/ 2647564 w 13623187"/>
                    <a:gd name="connsiteY12" fmla="*/ 4220308 h 6330460"/>
                    <a:gd name="connsiteX13" fmla="*/ 2647564 w 13623187"/>
                    <a:gd name="connsiteY13" fmla="*/ 6283569 h 6330460"/>
                    <a:gd name="connsiteX14" fmla="*/ 0 w 13623187"/>
                    <a:gd name="connsiteY14" fmla="*/ 6310100 h 6330460"/>
                    <a:gd name="connsiteX15" fmla="*/ 0 w 13623187"/>
                    <a:gd name="connsiteY15" fmla="*/ 0 h 6330460"/>
                    <a:gd name="connsiteX0" fmla="*/ 0 w 13623187"/>
                    <a:gd name="connsiteY0" fmla="*/ 0 h 6330460"/>
                    <a:gd name="connsiteX1" fmla="*/ 4406025 w 13623187"/>
                    <a:gd name="connsiteY1" fmla="*/ 46892 h 6330460"/>
                    <a:gd name="connsiteX2" fmla="*/ 6774087 w 13623187"/>
                    <a:gd name="connsiteY2" fmla="*/ 5017476 h 6330460"/>
                    <a:gd name="connsiteX3" fmla="*/ 9235932 w 13623187"/>
                    <a:gd name="connsiteY3" fmla="*/ 23446 h 6330460"/>
                    <a:gd name="connsiteX4" fmla="*/ 12213595 w 13623187"/>
                    <a:gd name="connsiteY4" fmla="*/ 1430215 h 6330460"/>
                    <a:gd name="connsiteX5" fmla="*/ 13620364 w 13623187"/>
                    <a:gd name="connsiteY5" fmla="*/ 6310100 h 6330460"/>
                    <a:gd name="connsiteX6" fmla="*/ 10877164 w 13623187"/>
                    <a:gd name="connsiteY6" fmla="*/ 6307015 h 6330460"/>
                    <a:gd name="connsiteX7" fmla="*/ 10877165 w 13623187"/>
                    <a:gd name="connsiteY7" fmla="*/ 4103077 h 6330460"/>
                    <a:gd name="connsiteX8" fmla="*/ 10197225 w 13623187"/>
                    <a:gd name="connsiteY8" fmla="*/ 4267200 h 6330460"/>
                    <a:gd name="connsiteX9" fmla="*/ 10173779 w 13623187"/>
                    <a:gd name="connsiteY9" fmla="*/ 6307015 h 6330460"/>
                    <a:gd name="connsiteX10" fmla="*/ 3397841 w 13623187"/>
                    <a:gd name="connsiteY10" fmla="*/ 6330460 h 6330460"/>
                    <a:gd name="connsiteX11" fmla="*/ 3421286 w 13623187"/>
                    <a:gd name="connsiteY11" fmla="*/ 4220307 h 6330460"/>
                    <a:gd name="connsiteX12" fmla="*/ 2647564 w 13623187"/>
                    <a:gd name="connsiteY12" fmla="*/ 4220308 h 6330460"/>
                    <a:gd name="connsiteX13" fmla="*/ 2647564 w 13623187"/>
                    <a:gd name="connsiteY13" fmla="*/ 6283569 h 6330460"/>
                    <a:gd name="connsiteX14" fmla="*/ 0 w 13623187"/>
                    <a:gd name="connsiteY14" fmla="*/ 6310100 h 6330460"/>
                    <a:gd name="connsiteX15" fmla="*/ 0 w 13623187"/>
                    <a:gd name="connsiteY15" fmla="*/ 0 h 6330460"/>
                    <a:gd name="connsiteX0" fmla="*/ 0 w 13623187"/>
                    <a:gd name="connsiteY0" fmla="*/ 0 h 6330460"/>
                    <a:gd name="connsiteX1" fmla="*/ 4406025 w 13623187"/>
                    <a:gd name="connsiteY1" fmla="*/ 46892 h 6330460"/>
                    <a:gd name="connsiteX2" fmla="*/ 6774087 w 13623187"/>
                    <a:gd name="connsiteY2" fmla="*/ 5017476 h 6330460"/>
                    <a:gd name="connsiteX3" fmla="*/ 9235932 w 13623187"/>
                    <a:gd name="connsiteY3" fmla="*/ 23446 h 6330460"/>
                    <a:gd name="connsiteX4" fmla="*/ 12213595 w 13623187"/>
                    <a:gd name="connsiteY4" fmla="*/ 1430215 h 6330460"/>
                    <a:gd name="connsiteX5" fmla="*/ 13620364 w 13623187"/>
                    <a:gd name="connsiteY5" fmla="*/ 6310100 h 6330460"/>
                    <a:gd name="connsiteX6" fmla="*/ 10877164 w 13623187"/>
                    <a:gd name="connsiteY6" fmla="*/ 6307015 h 6330460"/>
                    <a:gd name="connsiteX7" fmla="*/ 10877165 w 13623187"/>
                    <a:gd name="connsiteY7" fmla="*/ 4103077 h 6330460"/>
                    <a:gd name="connsiteX8" fmla="*/ 10197225 w 13623187"/>
                    <a:gd name="connsiteY8" fmla="*/ 4267200 h 6330460"/>
                    <a:gd name="connsiteX9" fmla="*/ 10173779 w 13623187"/>
                    <a:gd name="connsiteY9" fmla="*/ 6307015 h 6330460"/>
                    <a:gd name="connsiteX10" fmla="*/ 3397841 w 13623187"/>
                    <a:gd name="connsiteY10" fmla="*/ 6330460 h 6330460"/>
                    <a:gd name="connsiteX11" fmla="*/ 3421286 w 13623187"/>
                    <a:gd name="connsiteY11" fmla="*/ 4220307 h 6330460"/>
                    <a:gd name="connsiteX12" fmla="*/ 2647564 w 13623187"/>
                    <a:gd name="connsiteY12" fmla="*/ 4220308 h 6330460"/>
                    <a:gd name="connsiteX13" fmla="*/ 2647564 w 13623187"/>
                    <a:gd name="connsiteY13" fmla="*/ 6283569 h 6330460"/>
                    <a:gd name="connsiteX14" fmla="*/ 0 w 13623187"/>
                    <a:gd name="connsiteY14" fmla="*/ 6310100 h 6330460"/>
                    <a:gd name="connsiteX15" fmla="*/ 0 w 13623187"/>
                    <a:gd name="connsiteY15" fmla="*/ 0 h 6330460"/>
                    <a:gd name="connsiteX0" fmla="*/ 0 w 13623187"/>
                    <a:gd name="connsiteY0" fmla="*/ 0 h 6330460"/>
                    <a:gd name="connsiteX1" fmla="*/ 4406025 w 13623187"/>
                    <a:gd name="connsiteY1" fmla="*/ 46892 h 6330460"/>
                    <a:gd name="connsiteX2" fmla="*/ 6774087 w 13623187"/>
                    <a:gd name="connsiteY2" fmla="*/ 5017476 h 6330460"/>
                    <a:gd name="connsiteX3" fmla="*/ 9235932 w 13623187"/>
                    <a:gd name="connsiteY3" fmla="*/ 23446 h 6330460"/>
                    <a:gd name="connsiteX4" fmla="*/ 12213595 w 13623187"/>
                    <a:gd name="connsiteY4" fmla="*/ 1430215 h 6330460"/>
                    <a:gd name="connsiteX5" fmla="*/ 13620364 w 13623187"/>
                    <a:gd name="connsiteY5" fmla="*/ 6310100 h 6330460"/>
                    <a:gd name="connsiteX6" fmla="*/ 10877164 w 13623187"/>
                    <a:gd name="connsiteY6" fmla="*/ 6307015 h 6330460"/>
                    <a:gd name="connsiteX7" fmla="*/ 10877165 w 13623187"/>
                    <a:gd name="connsiteY7" fmla="*/ 4103077 h 6330460"/>
                    <a:gd name="connsiteX8" fmla="*/ 10197225 w 13623187"/>
                    <a:gd name="connsiteY8" fmla="*/ 4267200 h 6330460"/>
                    <a:gd name="connsiteX9" fmla="*/ 10173779 w 13623187"/>
                    <a:gd name="connsiteY9" fmla="*/ 6307015 h 6330460"/>
                    <a:gd name="connsiteX10" fmla="*/ 3397841 w 13623187"/>
                    <a:gd name="connsiteY10" fmla="*/ 6330460 h 6330460"/>
                    <a:gd name="connsiteX11" fmla="*/ 3421286 w 13623187"/>
                    <a:gd name="connsiteY11" fmla="*/ 4220307 h 6330460"/>
                    <a:gd name="connsiteX12" fmla="*/ 2647564 w 13623187"/>
                    <a:gd name="connsiteY12" fmla="*/ 4220308 h 6330460"/>
                    <a:gd name="connsiteX13" fmla="*/ 2647564 w 13623187"/>
                    <a:gd name="connsiteY13" fmla="*/ 6283569 h 6330460"/>
                    <a:gd name="connsiteX14" fmla="*/ 0 w 13623187"/>
                    <a:gd name="connsiteY14" fmla="*/ 6310100 h 6330460"/>
                    <a:gd name="connsiteX15" fmla="*/ 0 w 13623187"/>
                    <a:gd name="connsiteY15" fmla="*/ 0 h 6330460"/>
                    <a:gd name="connsiteX0" fmla="*/ 914400 w 13623187"/>
                    <a:gd name="connsiteY0" fmla="*/ 1970108 h 6307645"/>
                    <a:gd name="connsiteX1" fmla="*/ 4406025 w 13623187"/>
                    <a:gd name="connsiteY1" fmla="*/ 24077 h 6307645"/>
                    <a:gd name="connsiteX2" fmla="*/ 6774087 w 13623187"/>
                    <a:gd name="connsiteY2" fmla="*/ 4994661 h 6307645"/>
                    <a:gd name="connsiteX3" fmla="*/ 9235932 w 13623187"/>
                    <a:gd name="connsiteY3" fmla="*/ 631 h 6307645"/>
                    <a:gd name="connsiteX4" fmla="*/ 12213595 w 13623187"/>
                    <a:gd name="connsiteY4" fmla="*/ 1407400 h 6307645"/>
                    <a:gd name="connsiteX5" fmla="*/ 13620364 w 13623187"/>
                    <a:gd name="connsiteY5" fmla="*/ 6287285 h 6307645"/>
                    <a:gd name="connsiteX6" fmla="*/ 10877164 w 13623187"/>
                    <a:gd name="connsiteY6" fmla="*/ 6284200 h 6307645"/>
                    <a:gd name="connsiteX7" fmla="*/ 10877165 w 13623187"/>
                    <a:gd name="connsiteY7" fmla="*/ 4080262 h 6307645"/>
                    <a:gd name="connsiteX8" fmla="*/ 10197225 w 13623187"/>
                    <a:gd name="connsiteY8" fmla="*/ 4244385 h 6307645"/>
                    <a:gd name="connsiteX9" fmla="*/ 10173779 w 13623187"/>
                    <a:gd name="connsiteY9" fmla="*/ 6284200 h 6307645"/>
                    <a:gd name="connsiteX10" fmla="*/ 3397841 w 13623187"/>
                    <a:gd name="connsiteY10" fmla="*/ 6307645 h 6307645"/>
                    <a:gd name="connsiteX11" fmla="*/ 3421286 w 13623187"/>
                    <a:gd name="connsiteY11" fmla="*/ 4197492 h 6307645"/>
                    <a:gd name="connsiteX12" fmla="*/ 2647564 w 13623187"/>
                    <a:gd name="connsiteY12" fmla="*/ 4197493 h 6307645"/>
                    <a:gd name="connsiteX13" fmla="*/ 2647564 w 13623187"/>
                    <a:gd name="connsiteY13" fmla="*/ 6260754 h 6307645"/>
                    <a:gd name="connsiteX14" fmla="*/ 0 w 13623187"/>
                    <a:gd name="connsiteY14" fmla="*/ 6287285 h 6307645"/>
                    <a:gd name="connsiteX15" fmla="*/ 914400 w 13623187"/>
                    <a:gd name="connsiteY15" fmla="*/ 1970108 h 6307645"/>
                    <a:gd name="connsiteX0" fmla="*/ 914400 w 13623187"/>
                    <a:gd name="connsiteY0" fmla="*/ 1970108 h 6307645"/>
                    <a:gd name="connsiteX1" fmla="*/ 4406025 w 13623187"/>
                    <a:gd name="connsiteY1" fmla="*/ 24077 h 6307645"/>
                    <a:gd name="connsiteX2" fmla="*/ 6774087 w 13623187"/>
                    <a:gd name="connsiteY2" fmla="*/ 4994661 h 6307645"/>
                    <a:gd name="connsiteX3" fmla="*/ 9235932 w 13623187"/>
                    <a:gd name="connsiteY3" fmla="*/ 631 h 6307645"/>
                    <a:gd name="connsiteX4" fmla="*/ 12213595 w 13623187"/>
                    <a:gd name="connsiteY4" fmla="*/ 1407400 h 6307645"/>
                    <a:gd name="connsiteX5" fmla="*/ 13620364 w 13623187"/>
                    <a:gd name="connsiteY5" fmla="*/ 6287285 h 6307645"/>
                    <a:gd name="connsiteX6" fmla="*/ 10877164 w 13623187"/>
                    <a:gd name="connsiteY6" fmla="*/ 6284200 h 6307645"/>
                    <a:gd name="connsiteX7" fmla="*/ 10877165 w 13623187"/>
                    <a:gd name="connsiteY7" fmla="*/ 4080262 h 6307645"/>
                    <a:gd name="connsiteX8" fmla="*/ 10197225 w 13623187"/>
                    <a:gd name="connsiteY8" fmla="*/ 4244385 h 6307645"/>
                    <a:gd name="connsiteX9" fmla="*/ 10173779 w 13623187"/>
                    <a:gd name="connsiteY9" fmla="*/ 6284200 h 6307645"/>
                    <a:gd name="connsiteX10" fmla="*/ 3397841 w 13623187"/>
                    <a:gd name="connsiteY10" fmla="*/ 6307645 h 6307645"/>
                    <a:gd name="connsiteX11" fmla="*/ 3421286 w 13623187"/>
                    <a:gd name="connsiteY11" fmla="*/ 4197492 h 6307645"/>
                    <a:gd name="connsiteX12" fmla="*/ 2647564 w 13623187"/>
                    <a:gd name="connsiteY12" fmla="*/ 4197493 h 6307645"/>
                    <a:gd name="connsiteX13" fmla="*/ 2647564 w 13623187"/>
                    <a:gd name="connsiteY13" fmla="*/ 6260754 h 6307645"/>
                    <a:gd name="connsiteX14" fmla="*/ 0 w 13623187"/>
                    <a:gd name="connsiteY14" fmla="*/ 6287285 h 6307645"/>
                    <a:gd name="connsiteX15" fmla="*/ 914400 w 13623187"/>
                    <a:gd name="connsiteY15" fmla="*/ 1970108 h 6307645"/>
                    <a:gd name="connsiteX0" fmla="*/ 914400 w 13623187"/>
                    <a:gd name="connsiteY0" fmla="*/ 1985552 h 6323089"/>
                    <a:gd name="connsiteX1" fmla="*/ 4406025 w 13623187"/>
                    <a:gd name="connsiteY1" fmla="*/ 39521 h 6323089"/>
                    <a:gd name="connsiteX2" fmla="*/ 6774087 w 13623187"/>
                    <a:gd name="connsiteY2" fmla="*/ 5010105 h 6323089"/>
                    <a:gd name="connsiteX3" fmla="*/ 9235932 w 13623187"/>
                    <a:gd name="connsiteY3" fmla="*/ 16075 h 6323089"/>
                    <a:gd name="connsiteX4" fmla="*/ 12213595 w 13623187"/>
                    <a:gd name="connsiteY4" fmla="*/ 1422844 h 6323089"/>
                    <a:gd name="connsiteX5" fmla="*/ 13620364 w 13623187"/>
                    <a:gd name="connsiteY5" fmla="*/ 6302729 h 6323089"/>
                    <a:gd name="connsiteX6" fmla="*/ 10877164 w 13623187"/>
                    <a:gd name="connsiteY6" fmla="*/ 6299644 h 6323089"/>
                    <a:gd name="connsiteX7" fmla="*/ 10877165 w 13623187"/>
                    <a:gd name="connsiteY7" fmla="*/ 4095706 h 6323089"/>
                    <a:gd name="connsiteX8" fmla="*/ 10197225 w 13623187"/>
                    <a:gd name="connsiteY8" fmla="*/ 4259829 h 6323089"/>
                    <a:gd name="connsiteX9" fmla="*/ 10173779 w 13623187"/>
                    <a:gd name="connsiteY9" fmla="*/ 6299644 h 6323089"/>
                    <a:gd name="connsiteX10" fmla="*/ 3397841 w 13623187"/>
                    <a:gd name="connsiteY10" fmla="*/ 6323089 h 6323089"/>
                    <a:gd name="connsiteX11" fmla="*/ 3421286 w 13623187"/>
                    <a:gd name="connsiteY11" fmla="*/ 4212936 h 6323089"/>
                    <a:gd name="connsiteX12" fmla="*/ 2647564 w 13623187"/>
                    <a:gd name="connsiteY12" fmla="*/ 4212937 h 6323089"/>
                    <a:gd name="connsiteX13" fmla="*/ 2647564 w 13623187"/>
                    <a:gd name="connsiteY13" fmla="*/ 6276198 h 6323089"/>
                    <a:gd name="connsiteX14" fmla="*/ 0 w 13623187"/>
                    <a:gd name="connsiteY14" fmla="*/ 6302729 h 6323089"/>
                    <a:gd name="connsiteX15" fmla="*/ 914400 w 13623187"/>
                    <a:gd name="connsiteY15" fmla="*/ 1985552 h 6323089"/>
                    <a:gd name="connsiteX0" fmla="*/ 937847 w 13646634"/>
                    <a:gd name="connsiteY0" fmla="*/ 1985552 h 6323089"/>
                    <a:gd name="connsiteX1" fmla="*/ 4429472 w 13646634"/>
                    <a:gd name="connsiteY1" fmla="*/ 39521 h 6323089"/>
                    <a:gd name="connsiteX2" fmla="*/ 6797534 w 13646634"/>
                    <a:gd name="connsiteY2" fmla="*/ 5010105 h 6323089"/>
                    <a:gd name="connsiteX3" fmla="*/ 9259379 w 13646634"/>
                    <a:gd name="connsiteY3" fmla="*/ 16075 h 6323089"/>
                    <a:gd name="connsiteX4" fmla="*/ 12237042 w 13646634"/>
                    <a:gd name="connsiteY4" fmla="*/ 1422844 h 6323089"/>
                    <a:gd name="connsiteX5" fmla="*/ 13643811 w 13646634"/>
                    <a:gd name="connsiteY5" fmla="*/ 6302729 h 6323089"/>
                    <a:gd name="connsiteX6" fmla="*/ 10900611 w 13646634"/>
                    <a:gd name="connsiteY6" fmla="*/ 6299644 h 6323089"/>
                    <a:gd name="connsiteX7" fmla="*/ 10900612 w 13646634"/>
                    <a:gd name="connsiteY7" fmla="*/ 4095706 h 6323089"/>
                    <a:gd name="connsiteX8" fmla="*/ 10220672 w 13646634"/>
                    <a:gd name="connsiteY8" fmla="*/ 4259829 h 6323089"/>
                    <a:gd name="connsiteX9" fmla="*/ 10197226 w 13646634"/>
                    <a:gd name="connsiteY9" fmla="*/ 6299644 h 6323089"/>
                    <a:gd name="connsiteX10" fmla="*/ 3421288 w 13646634"/>
                    <a:gd name="connsiteY10" fmla="*/ 6323089 h 6323089"/>
                    <a:gd name="connsiteX11" fmla="*/ 3444733 w 13646634"/>
                    <a:gd name="connsiteY11" fmla="*/ 4212936 h 6323089"/>
                    <a:gd name="connsiteX12" fmla="*/ 2671011 w 13646634"/>
                    <a:gd name="connsiteY12" fmla="*/ 4212937 h 6323089"/>
                    <a:gd name="connsiteX13" fmla="*/ 2671011 w 13646634"/>
                    <a:gd name="connsiteY13" fmla="*/ 6276198 h 6323089"/>
                    <a:gd name="connsiteX14" fmla="*/ 0 w 13646634"/>
                    <a:gd name="connsiteY14" fmla="*/ 6232390 h 6323089"/>
                    <a:gd name="connsiteX15" fmla="*/ 937847 w 13646634"/>
                    <a:gd name="connsiteY15" fmla="*/ 1985552 h 6323089"/>
                    <a:gd name="connsiteX0" fmla="*/ 867509 w 13576296"/>
                    <a:gd name="connsiteY0" fmla="*/ 1985552 h 6323089"/>
                    <a:gd name="connsiteX1" fmla="*/ 4359134 w 13576296"/>
                    <a:gd name="connsiteY1" fmla="*/ 39521 h 6323089"/>
                    <a:gd name="connsiteX2" fmla="*/ 6727196 w 13576296"/>
                    <a:gd name="connsiteY2" fmla="*/ 5010105 h 6323089"/>
                    <a:gd name="connsiteX3" fmla="*/ 9189041 w 13576296"/>
                    <a:gd name="connsiteY3" fmla="*/ 16075 h 6323089"/>
                    <a:gd name="connsiteX4" fmla="*/ 12166704 w 13576296"/>
                    <a:gd name="connsiteY4" fmla="*/ 1422844 h 6323089"/>
                    <a:gd name="connsiteX5" fmla="*/ 13573473 w 13576296"/>
                    <a:gd name="connsiteY5" fmla="*/ 6302729 h 6323089"/>
                    <a:gd name="connsiteX6" fmla="*/ 10830273 w 13576296"/>
                    <a:gd name="connsiteY6" fmla="*/ 6299644 h 6323089"/>
                    <a:gd name="connsiteX7" fmla="*/ 10830274 w 13576296"/>
                    <a:gd name="connsiteY7" fmla="*/ 4095706 h 6323089"/>
                    <a:gd name="connsiteX8" fmla="*/ 10150334 w 13576296"/>
                    <a:gd name="connsiteY8" fmla="*/ 4259829 h 6323089"/>
                    <a:gd name="connsiteX9" fmla="*/ 10126888 w 13576296"/>
                    <a:gd name="connsiteY9" fmla="*/ 6299644 h 6323089"/>
                    <a:gd name="connsiteX10" fmla="*/ 3350950 w 13576296"/>
                    <a:gd name="connsiteY10" fmla="*/ 6323089 h 6323089"/>
                    <a:gd name="connsiteX11" fmla="*/ 3374395 w 13576296"/>
                    <a:gd name="connsiteY11" fmla="*/ 4212936 h 6323089"/>
                    <a:gd name="connsiteX12" fmla="*/ 2600673 w 13576296"/>
                    <a:gd name="connsiteY12" fmla="*/ 4212937 h 6323089"/>
                    <a:gd name="connsiteX13" fmla="*/ 2600673 w 13576296"/>
                    <a:gd name="connsiteY13" fmla="*/ 6276198 h 6323089"/>
                    <a:gd name="connsiteX14" fmla="*/ 0 w 13576296"/>
                    <a:gd name="connsiteY14" fmla="*/ 6302729 h 6323089"/>
                    <a:gd name="connsiteX15" fmla="*/ 867509 w 13576296"/>
                    <a:gd name="connsiteY15" fmla="*/ 1985552 h 6323089"/>
                    <a:gd name="connsiteX0" fmla="*/ 875123 w 13583910"/>
                    <a:gd name="connsiteY0" fmla="*/ 1985552 h 6323089"/>
                    <a:gd name="connsiteX1" fmla="*/ 4366748 w 13583910"/>
                    <a:gd name="connsiteY1" fmla="*/ 39521 h 6323089"/>
                    <a:gd name="connsiteX2" fmla="*/ 6734810 w 13583910"/>
                    <a:gd name="connsiteY2" fmla="*/ 5010105 h 6323089"/>
                    <a:gd name="connsiteX3" fmla="*/ 9196655 w 13583910"/>
                    <a:gd name="connsiteY3" fmla="*/ 16075 h 6323089"/>
                    <a:gd name="connsiteX4" fmla="*/ 12174318 w 13583910"/>
                    <a:gd name="connsiteY4" fmla="*/ 1422844 h 6323089"/>
                    <a:gd name="connsiteX5" fmla="*/ 13581087 w 13583910"/>
                    <a:gd name="connsiteY5" fmla="*/ 6302729 h 6323089"/>
                    <a:gd name="connsiteX6" fmla="*/ 10837887 w 13583910"/>
                    <a:gd name="connsiteY6" fmla="*/ 6299644 h 6323089"/>
                    <a:gd name="connsiteX7" fmla="*/ 10837888 w 13583910"/>
                    <a:gd name="connsiteY7" fmla="*/ 4095706 h 6323089"/>
                    <a:gd name="connsiteX8" fmla="*/ 10157948 w 13583910"/>
                    <a:gd name="connsiteY8" fmla="*/ 4259829 h 6323089"/>
                    <a:gd name="connsiteX9" fmla="*/ 10134502 w 13583910"/>
                    <a:gd name="connsiteY9" fmla="*/ 6299644 h 6323089"/>
                    <a:gd name="connsiteX10" fmla="*/ 3358564 w 13583910"/>
                    <a:gd name="connsiteY10" fmla="*/ 6323089 h 6323089"/>
                    <a:gd name="connsiteX11" fmla="*/ 3382009 w 13583910"/>
                    <a:gd name="connsiteY11" fmla="*/ 4212936 h 6323089"/>
                    <a:gd name="connsiteX12" fmla="*/ 2608287 w 13583910"/>
                    <a:gd name="connsiteY12" fmla="*/ 4212937 h 6323089"/>
                    <a:gd name="connsiteX13" fmla="*/ 2608287 w 13583910"/>
                    <a:gd name="connsiteY13" fmla="*/ 6276198 h 6323089"/>
                    <a:gd name="connsiteX14" fmla="*/ 7614 w 13583910"/>
                    <a:gd name="connsiteY14" fmla="*/ 6302729 h 6323089"/>
                    <a:gd name="connsiteX15" fmla="*/ 875123 w 13583910"/>
                    <a:gd name="connsiteY15" fmla="*/ 1985552 h 6323089"/>
                    <a:gd name="connsiteX0" fmla="*/ 1154365 w 13581798"/>
                    <a:gd name="connsiteY0" fmla="*/ 1654535 h 6343764"/>
                    <a:gd name="connsiteX1" fmla="*/ 4364636 w 13581798"/>
                    <a:gd name="connsiteY1" fmla="*/ 60196 h 6343764"/>
                    <a:gd name="connsiteX2" fmla="*/ 6732698 w 13581798"/>
                    <a:gd name="connsiteY2" fmla="*/ 5030780 h 6343764"/>
                    <a:gd name="connsiteX3" fmla="*/ 9194543 w 13581798"/>
                    <a:gd name="connsiteY3" fmla="*/ 36750 h 6343764"/>
                    <a:gd name="connsiteX4" fmla="*/ 12172206 w 13581798"/>
                    <a:gd name="connsiteY4" fmla="*/ 1443519 h 6343764"/>
                    <a:gd name="connsiteX5" fmla="*/ 13578975 w 13581798"/>
                    <a:gd name="connsiteY5" fmla="*/ 6323404 h 6343764"/>
                    <a:gd name="connsiteX6" fmla="*/ 10835775 w 13581798"/>
                    <a:gd name="connsiteY6" fmla="*/ 6320319 h 6343764"/>
                    <a:gd name="connsiteX7" fmla="*/ 10835776 w 13581798"/>
                    <a:gd name="connsiteY7" fmla="*/ 4116381 h 6343764"/>
                    <a:gd name="connsiteX8" fmla="*/ 10155836 w 13581798"/>
                    <a:gd name="connsiteY8" fmla="*/ 4280504 h 6343764"/>
                    <a:gd name="connsiteX9" fmla="*/ 10132390 w 13581798"/>
                    <a:gd name="connsiteY9" fmla="*/ 6320319 h 6343764"/>
                    <a:gd name="connsiteX10" fmla="*/ 3356452 w 13581798"/>
                    <a:gd name="connsiteY10" fmla="*/ 6343764 h 6343764"/>
                    <a:gd name="connsiteX11" fmla="*/ 3379897 w 13581798"/>
                    <a:gd name="connsiteY11" fmla="*/ 4233611 h 6343764"/>
                    <a:gd name="connsiteX12" fmla="*/ 2606175 w 13581798"/>
                    <a:gd name="connsiteY12" fmla="*/ 4233612 h 6343764"/>
                    <a:gd name="connsiteX13" fmla="*/ 2606175 w 13581798"/>
                    <a:gd name="connsiteY13" fmla="*/ 6296873 h 6343764"/>
                    <a:gd name="connsiteX14" fmla="*/ 5502 w 13581798"/>
                    <a:gd name="connsiteY14" fmla="*/ 6323404 h 6343764"/>
                    <a:gd name="connsiteX15" fmla="*/ 1154365 w 13581798"/>
                    <a:gd name="connsiteY15" fmla="*/ 1654535 h 6343764"/>
                    <a:gd name="connsiteX0" fmla="*/ 1154012 w 13581445"/>
                    <a:gd name="connsiteY0" fmla="*/ 1654535 h 6343764"/>
                    <a:gd name="connsiteX1" fmla="*/ 4364283 w 13581445"/>
                    <a:gd name="connsiteY1" fmla="*/ 60196 h 6343764"/>
                    <a:gd name="connsiteX2" fmla="*/ 6732345 w 13581445"/>
                    <a:gd name="connsiteY2" fmla="*/ 5030780 h 6343764"/>
                    <a:gd name="connsiteX3" fmla="*/ 9194190 w 13581445"/>
                    <a:gd name="connsiteY3" fmla="*/ 36750 h 6343764"/>
                    <a:gd name="connsiteX4" fmla="*/ 12171853 w 13581445"/>
                    <a:gd name="connsiteY4" fmla="*/ 1443519 h 6343764"/>
                    <a:gd name="connsiteX5" fmla="*/ 13578622 w 13581445"/>
                    <a:gd name="connsiteY5" fmla="*/ 6323404 h 6343764"/>
                    <a:gd name="connsiteX6" fmla="*/ 10835422 w 13581445"/>
                    <a:gd name="connsiteY6" fmla="*/ 6320319 h 6343764"/>
                    <a:gd name="connsiteX7" fmla="*/ 10835423 w 13581445"/>
                    <a:gd name="connsiteY7" fmla="*/ 4116381 h 6343764"/>
                    <a:gd name="connsiteX8" fmla="*/ 10155483 w 13581445"/>
                    <a:gd name="connsiteY8" fmla="*/ 4280504 h 6343764"/>
                    <a:gd name="connsiteX9" fmla="*/ 10132037 w 13581445"/>
                    <a:gd name="connsiteY9" fmla="*/ 6320319 h 6343764"/>
                    <a:gd name="connsiteX10" fmla="*/ 3356099 w 13581445"/>
                    <a:gd name="connsiteY10" fmla="*/ 6343764 h 6343764"/>
                    <a:gd name="connsiteX11" fmla="*/ 3379544 w 13581445"/>
                    <a:gd name="connsiteY11" fmla="*/ 4233611 h 6343764"/>
                    <a:gd name="connsiteX12" fmla="*/ 2605822 w 13581445"/>
                    <a:gd name="connsiteY12" fmla="*/ 4233612 h 6343764"/>
                    <a:gd name="connsiteX13" fmla="*/ 2605822 w 13581445"/>
                    <a:gd name="connsiteY13" fmla="*/ 6296873 h 6343764"/>
                    <a:gd name="connsiteX14" fmla="*/ 5149 w 13581445"/>
                    <a:gd name="connsiteY14" fmla="*/ 6323404 h 6343764"/>
                    <a:gd name="connsiteX15" fmla="*/ 1154012 w 13581445"/>
                    <a:gd name="connsiteY15" fmla="*/ 1654535 h 6343764"/>
                    <a:gd name="connsiteX0" fmla="*/ 1227606 w 13655039"/>
                    <a:gd name="connsiteY0" fmla="*/ 1654535 h 6343764"/>
                    <a:gd name="connsiteX1" fmla="*/ 4437877 w 13655039"/>
                    <a:gd name="connsiteY1" fmla="*/ 60196 h 6343764"/>
                    <a:gd name="connsiteX2" fmla="*/ 6805939 w 13655039"/>
                    <a:gd name="connsiteY2" fmla="*/ 5030780 h 6343764"/>
                    <a:gd name="connsiteX3" fmla="*/ 9267784 w 13655039"/>
                    <a:gd name="connsiteY3" fmla="*/ 36750 h 6343764"/>
                    <a:gd name="connsiteX4" fmla="*/ 12245447 w 13655039"/>
                    <a:gd name="connsiteY4" fmla="*/ 1443519 h 6343764"/>
                    <a:gd name="connsiteX5" fmla="*/ 13652216 w 13655039"/>
                    <a:gd name="connsiteY5" fmla="*/ 6323404 h 6343764"/>
                    <a:gd name="connsiteX6" fmla="*/ 10909016 w 13655039"/>
                    <a:gd name="connsiteY6" fmla="*/ 6320319 h 6343764"/>
                    <a:gd name="connsiteX7" fmla="*/ 10909017 w 13655039"/>
                    <a:gd name="connsiteY7" fmla="*/ 4116381 h 6343764"/>
                    <a:gd name="connsiteX8" fmla="*/ 10229077 w 13655039"/>
                    <a:gd name="connsiteY8" fmla="*/ 4280504 h 6343764"/>
                    <a:gd name="connsiteX9" fmla="*/ 10205631 w 13655039"/>
                    <a:gd name="connsiteY9" fmla="*/ 6320319 h 6343764"/>
                    <a:gd name="connsiteX10" fmla="*/ 3429693 w 13655039"/>
                    <a:gd name="connsiteY10" fmla="*/ 6343764 h 6343764"/>
                    <a:gd name="connsiteX11" fmla="*/ 3453138 w 13655039"/>
                    <a:gd name="connsiteY11" fmla="*/ 4233611 h 6343764"/>
                    <a:gd name="connsiteX12" fmla="*/ 2679416 w 13655039"/>
                    <a:gd name="connsiteY12" fmla="*/ 4233612 h 6343764"/>
                    <a:gd name="connsiteX13" fmla="*/ 2679416 w 13655039"/>
                    <a:gd name="connsiteY13" fmla="*/ 6296873 h 6343764"/>
                    <a:gd name="connsiteX14" fmla="*/ 78743 w 13655039"/>
                    <a:gd name="connsiteY14" fmla="*/ 6323404 h 6343764"/>
                    <a:gd name="connsiteX15" fmla="*/ 1227606 w 13655039"/>
                    <a:gd name="connsiteY15" fmla="*/ 1654535 h 6343764"/>
                    <a:gd name="connsiteX0" fmla="*/ 1227606 w 13655039"/>
                    <a:gd name="connsiteY0" fmla="*/ 1626092 h 6315321"/>
                    <a:gd name="connsiteX1" fmla="*/ 4437877 w 13655039"/>
                    <a:gd name="connsiteY1" fmla="*/ 31753 h 6315321"/>
                    <a:gd name="connsiteX2" fmla="*/ 6805939 w 13655039"/>
                    <a:gd name="connsiteY2" fmla="*/ 5002337 h 6315321"/>
                    <a:gd name="connsiteX3" fmla="*/ 9267784 w 13655039"/>
                    <a:gd name="connsiteY3" fmla="*/ 8307 h 6315321"/>
                    <a:gd name="connsiteX4" fmla="*/ 12245447 w 13655039"/>
                    <a:gd name="connsiteY4" fmla="*/ 1415076 h 6315321"/>
                    <a:gd name="connsiteX5" fmla="*/ 13652216 w 13655039"/>
                    <a:gd name="connsiteY5" fmla="*/ 6294961 h 6315321"/>
                    <a:gd name="connsiteX6" fmla="*/ 10909016 w 13655039"/>
                    <a:gd name="connsiteY6" fmla="*/ 6291876 h 6315321"/>
                    <a:gd name="connsiteX7" fmla="*/ 10909017 w 13655039"/>
                    <a:gd name="connsiteY7" fmla="*/ 4087938 h 6315321"/>
                    <a:gd name="connsiteX8" fmla="*/ 10229077 w 13655039"/>
                    <a:gd name="connsiteY8" fmla="*/ 4252061 h 6315321"/>
                    <a:gd name="connsiteX9" fmla="*/ 10205631 w 13655039"/>
                    <a:gd name="connsiteY9" fmla="*/ 6291876 h 6315321"/>
                    <a:gd name="connsiteX10" fmla="*/ 3429693 w 13655039"/>
                    <a:gd name="connsiteY10" fmla="*/ 6315321 h 6315321"/>
                    <a:gd name="connsiteX11" fmla="*/ 3453138 w 13655039"/>
                    <a:gd name="connsiteY11" fmla="*/ 4205168 h 6315321"/>
                    <a:gd name="connsiteX12" fmla="*/ 2679416 w 13655039"/>
                    <a:gd name="connsiteY12" fmla="*/ 4205169 h 6315321"/>
                    <a:gd name="connsiteX13" fmla="*/ 2679416 w 13655039"/>
                    <a:gd name="connsiteY13" fmla="*/ 6268430 h 6315321"/>
                    <a:gd name="connsiteX14" fmla="*/ 78743 w 13655039"/>
                    <a:gd name="connsiteY14" fmla="*/ 6294961 h 6315321"/>
                    <a:gd name="connsiteX15" fmla="*/ 1227606 w 13655039"/>
                    <a:gd name="connsiteY15" fmla="*/ 1626092 h 6315321"/>
                    <a:gd name="connsiteX0" fmla="*/ 1227606 w 13655039"/>
                    <a:gd name="connsiteY0" fmla="*/ 1618416 h 6307645"/>
                    <a:gd name="connsiteX1" fmla="*/ 4437877 w 13655039"/>
                    <a:gd name="connsiteY1" fmla="*/ 24077 h 6307645"/>
                    <a:gd name="connsiteX2" fmla="*/ 6805939 w 13655039"/>
                    <a:gd name="connsiteY2" fmla="*/ 4994661 h 6307645"/>
                    <a:gd name="connsiteX3" fmla="*/ 9267784 w 13655039"/>
                    <a:gd name="connsiteY3" fmla="*/ 631 h 6307645"/>
                    <a:gd name="connsiteX4" fmla="*/ 12245447 w 13655039"/>
                    <a:gd name="connsiteY4" fmla="*/ 1407400 h 6307645"/>
                    <a:gd name="connsiteX5" fmla="*/ 13652216 w 13655039"/>
                    <a:gd name="connsiteY5" fmla="*/ 6287285 h 6307645"/>
                    <a:gd name="connsiteX6" fmla="*/ 10909016 w 13655039"/>
                    <a:gd name="connsiteY6" fmla="*/ 6284200 h 6307645"/>
                    <a:gd name="connsiteX7" fmla="*/ 10909017 w 13655039"/>
                    <a:gd name="connsiteY7" fmla="*/ 4080262 h 6307645"/>
                    <a:gd name="connsiteX8" fmla="*/ 10229077 w 13655039"/>
                    <a:gd name="connsiteY8" fmla="*/ 4244385 h 6307645"/>
                    <a:gd name="connsiteX9" fmla="*/ 10205631 w 13655039"/>
                    <a:gd name="connsiteY9" fmla="*/ 6284200 h 6307645"/>
                    <a:gd name="connsiteX10" fmla="*/ 3429693 w 13655039"/>
                    <a:gd name="connsiteY10" fmla="*/ 6307645 h 6307645"/>
                    <a:gd name="connsiteX11" fmla="*/ 3453138 w 13655039"/>
                    <a:gd name="connsiteY11" fmla="*/ 4197492 h 6307645"/>
                    <a:gd name="connsiteX12" fmla="*/ 2679416 w 13655039"/>
                    <a:gd name="connsiteY12" fmla="*/ 4197493 h 6307645"/>
                    <a:gd name="connsiteX13" fmla="*/ 2679416 w 13655039"/>
                    <a:gd name="connsiteY13" fmla="*/ 6260754 h 6307645"/>
                    <a:gd name="connsiteX14" fmla="*/ 78743 w 13655039"/>
                    <a:gd name="connsiteY14" fmla="*/ 6287285 h 6307645"/>
                    <a:gd name="connsiteX15" fmla="*/ 1227606 w 13655039"/>
                    <a:gd name="connsiteY15" fmla="*/ 1618416 h 6307645"/>
                    <a:gd name="connsiteX0" fmla="*/ 1235776 w 13663209"/>
                    <a:gd name="connsiteY0" fmla="*/ 1618416 h 6307645"/>
                    <a:gd name="connsiteX1" fmla="*/ 4446047 w 13663209"/>
                    <a:gd name="connsiteY1" fmla="*/ 24077 h 6307645"/>
                    <a:gd name="connsiteX2" fmla="*/ 6814109 w 13663209"/>
                    <a:gd name="connsiteY2" fmla="*/ 4994661 h 6307645"/>
                    <a:gd name="connsiteX3" fmla="*/ 9275954 w 13663209"/>
                    <a:gd name="connsiteY3" fmla="*/ 631 h 6307645"/>
                    <a:gd name="connsiteX4" fmla="*/ 12253617 w 13663209"/>
                    <a:gd name="connsiteY4" fmla="*/ 1407400 h 6307645"/>
                    <a:gd name="connsiteX5" fmla="*/ 13660386 w 13663209"/>
                    <a:gd name="connsiteY5" fmla="*/ 6287285 h 6307645"/>
                    <a:gd name="connsiteX6" fmla="*/ 10917186 w 13663209"/>
                    <a:gd name="connsiteY6" fmla="*/ 6284200 h 6307645"/>
                    <a:gd name="connsiteX7" fmla="*/ 10917187 w 13663209"/>
                    <a:gd name="connsiteY7" fmla="*/ 4080262 h 6307645"/>
                    <a:gd name="connsiteX8" fmla="*/ 10237247 w 13663209"/>
                    <a:gd name="connsiteY8" fmla="*/ 4244385 h 6307645"/>
                    <a:gd name="connsiteX9" fmla="*/ 10213801 w 13663209"/>
                    <a:gd name="connsiteY9" fmla="*/ 6284200 h 6307645"/>
                    <a:gd name="connsiteX10" fmla="*/ 3437863 w 13663209"/>
                    <a:gd name="connsiteY10" fmla="*/ 6307645 h 6307645"/>
                    <a:gd name="connsiteX11" fmla="*/ 3461308 w 13663209"/>
                    <a:gd name="connsiteY11" fmla="*/ 4197492 h 6307645"/>
                    <a:gd name="connsiteX12" fmla="*/ 2687586 w 13663209"/>
                    <a:gd name="connsiteY12" fmla="*/ 4197493 h 6307645"/>
                    <a:gd name="connsiteX13" fmla="*/ 2687586 w 13663209"/>
                    <a:gd name="connsiteY13" fmla="*/ 6260754 h 6307645"/>
                    <a:gd name="connsiteX14" fmla="*/ 86913 w 13663209"/>
                    <a:gd name="connsiteY14" fmla="*/ 6287285 h 6307645"/>
                    <a:gd name="connsiteX15" fmla="*/ 1235776 w 13663209"/>
                    <a:gd name="connsiteY15" fmla="*/ 1618416 h 6307645"/>
                    <a:gd name="connsiteX0" fmla="*/ 1235776 w 13663209"/>
                    <a:gd name="connsiteY0" fmla="*/ 1618416 h 6307645"/>
                    <a:gd name="connsiteX1" fmla="*/ 4446047 w 13663209"/>
                    <a:gd name="connsiteY1" fmla="*/ 24077 h 6307645"/>
                    <a:gd name="connsiteX2" fmla="*/ 6814109 w 13663209"/>
                    <a:gd name="connsiteY2" fmla="*/ 4994661 h 6307645"/>
                    <a:gd name="connsiteX3" fmla="*/ 9275954 w 13663209"/>
                    <a:gd name="connsiteY3" fmla="*/ 631 h 6307645"/>
                    <a:gd name="connsiteX4" fmla="*/ 12253617 w 13663209"/>
                    <a:gd name="connsiteY4" fmla="*/ 1407400 h 6307645"/>
                    <a:gd name="connsiteX5" fmla="*/ 13660386 w 13663209"/>
                    <a:gd name="connsiteY5" fmla="*/ 6287285 h 6307645"/>
                    <a:gd name="connsiteX6" fmla="*/ 10917186 w 13663209"/>
                    <a:gd name="connsiteY6" fmla="*/ 6284200 h 6307645"/>
                    <a:gd name="connsiteX7" fmla="*/ 10917187 w 13663209"/>
                    <a:gd name="connsiteY7" fmla="*/ 4080262 h 6307645"/>
                    <a:gd name="connsiteX8" fmla="*/ 10237247 w 13663209"/>
                    <a:gd name="connsiteY8" fmla="*/ 4244385 h 6307645"/>
                    <a:gd name="connsiteX9" fmla="*/ 10213801 w 13663209"/>
                    <a:gd name="connsiteY9" fmla="*/ 6284200 h 6307645"/>
                    <a:gd name="connsiteX10" fmla="*/ 3437863 w 13663209"/>
                    <a:gd name="connsiteY10" fmla="*/ 6307645 h 6307645"/>
                    <a:gd name="connsiteX11" fmla="*/ 3461308 w 13663209"/>
                    <a:gd name="connsiteY11" fmla="*/ 4197492 h 6307645"/>
                    <a:gd name="connsiteX12" fmla="*/ 2687586 w 13663209"/>
                    <a:gd name="connsiteY12" fmla="*/ 4197493 h 6307645"/>
                    <a:gd name="connsiteX13" fmla="*/ 2687586 w 13663209"/>
                    <a:gd name="connsiteY13" fmla="*/ 6260754 h 6307645"/>
                    <a:gd name="connsiteX14" fmla="*/ 86913 w 13663209"/>
                    <a:gd name="connsiteY14" fmla="*/ 6287285 h 6307645"/>
                    <a:gd name="connsiteX15" fmla="*/ 1235776 w 13663209"/>
                    <a:gd name="connsiteY15" fmla="*/ 1618416 h 6307645"/>
                    <a:gd name="connsiteX0" fmla="*/ 1235776 w 13663209"/>
                    <a:gd name="connsiteY0" fmla="*/ 1618416 h 6307645"/>
                    <a:gd name="connsiteX1" fmla="*/ 4446047 w 13663209"/>
                    <a:gd name="connsiteY1" fmla="*/ 24077 h 6307645"/>
                    <a:gd name="connsiteX2" fmla="*/ 6814109 w 13663209"/>
                    <a:gd name="connsiteY2" fmla="*/ 4994661 h 6307645"/>
                    <a:gd name="connsiteX3" fmla="*/ 9275954 w 13663209"/>
                    <a:gd name="connsiteY3" fmla="*/ 631 h 6307645"/>
                    <a:gd name="connsiteX4" fmla="*/ 12253617 w 13663209"/>
                    <a:gd name="connsiteY4" fmla="*/ 1407400 h 6307645"/>
                    <a:gd name="connsiteX5" fmla="*/ 13660386 w 13663209"/>
                    <a:gd name="connsiteY5" fmla="*/ 6287285 h 6307645"/>
                    <a:gd name="connsiteX6" fmla="*/ 10917186 w 13663209"/>
                    <a:gd name="connsiteY6" fmla="*/ 6284200 h 6307645"/>
                    <a:gd name="connsiteX7" fmla="*/ 10917187 w 13663209"/>
                    <a:gd name="connsiteY7" fmla="*/ 4080262 h 6307645"/>
                    <a:gd name="connsiteX8" fmla="*/ 10237247 w 13663209"/>
                    <a:gd name="connsiteY8" fmla="*/ 4244385 h 6307645"/>
                    <a:gd name="connsiteX9" fmla="*/ 10213801 w 13663209"/>
                    <a:gd name="connsiteY9" fmla="*/ 6284200 h 6307645"/>
                    <a:gd name="connsiteX10" fmla="*/ 3437863 w 13663209"/>
                    <a:gd name="connsiteY10" fmla="*/ 6307645 h 6307645"/>
                    <a:gd name="connsiteX11" fmla="*/ 3433981 w 13663209"/>
                    <a:gd name="connsiteY11" fmla="*/ 4197491 h 6307645"/>
                    <a:gd name="connsiteX12" fmla="*/ 2687586 w 13663209"/>
                    <a:gd name="connsiteY12" fmla="*/ 4197493 h 6307645"/>
                    <a:gd name="connsiteX13" fmla="*/ 2687586 w 13663209"/>
                    <a:gd name="connsiteY13" fmla="*/ 6260754 h 6307645"/>
                    <a:gd name="connsiteX14" fmla="*/ 86913 w 13663209"/>
                    <a:gd name="connsiteY14" fmla="*/ 6287285 h 6307645"/>
                    <a:gd name="connsiteX15" fmla="*/ 1235776 w 13663209"/>
                    <a:gd name="connsiteY15" fmla="*/ 1618416 h 6307645"/>
                    <a:gd name="connsiteX0" fmla="*/ 1235776 w 13663209"/>
                    <a:gd name="connsiteY0" fmla="*/ 1618416 h 6307645"/>
                    <a:gd name="connsiteX1" fmla="*/ 4446047 w 13663209"/>
                    <a:gd name="connsiteY1" fmla="*/ 24077 h 6307645"/>
                    <a:gd name="connsiteX2" fmla="*/ 6814109 w 13663209"/>
                    <a:gd name="connsiteY2" fmla="*/ 4994661 h 6307645"/>
                    <a:gd name="connsiteX3" fmla="*/ 9275954 w 13663209"/>
                    <a:gd name="connsiteY3" fmla="*/ 631 h 6307645"/>
                    <a:gd name="connsiteX4" fmla="*/ 12253617 w 13663209"/>
                    <a:gd name="connsiteY4" fmla="*/ 1407400 h 6307645"/>
                    <a:gd name="connsiteX5" fmla="*/ 13660386 w 13663209"/>
                    <a:gd name="connsiteY5" fmla="*/ 6287285 h 6307645"/>
                    <a:gd name="connsiteX6" fmla="*/ 10917186 w 13663209"/>
                    <a:gd name="connsiteY6" fmla="*/ 6284200 h 6307645"/>
                    <a:gd name="connsiteX7" fmla="*/ 10917187 w 13663209"/>
                    <a:gd name="connsiteY7" fmla="*/ 4080262 h 6307645"/>
                    <a:gd name="connsiteX8" fmla="*/ 10237247 w 13663209"/>
                    <a:gd name="connsiteY8" fmla="*/ 4244385 h 6307645"/>
                    <a:gd name="connsiteX9" fmla="*/ 10213801 w 13663209"/>
                    <a:gd name="connsiteY9" fmla="*/ 6284200 h 6307645"/>
                    <a:gd name="connsiteX10" fmla="*/ 3437863 w 13663209"/>
                    <a:gd name="connsiteY10" fmla="*/ 6307645 h 6307645"/>
                    <a:gd name="connsiteX11" fmla="*/ 3433981 w 13663209"/>
                    <a:gd name="connsiteY11" fmla="*/ 4197491 h 6307645"/>
                    <a:gd name="connsiteX12" fmla="*/ 2687586 w 13663209"/>
                    <a:gd name="connsiteY12" fmla="*/ 4197493 h 6307645"/>
                    <a:gd name="connsiteX13" fmla="*/ 2687586 w 13663209"/>
                    <a:gd name="connsiteY13" fmla="*/ 6274421 h 6307645"/>
                    <a:gd name="connsiteX14" fmla="*/ 86913 w 13663209"/>
                    <a:gd name="connsiteY14" fmla="*/ 6287285 h 6307645"/>
                    <a:gd name="connsiteX15" fmla="*/ 1235776 w 13663209"/>
                    <a:gd name="connsiteY15" fmla="*/ 1618416 h 6307645"/>
                    <a:gd name="connsiteX0" fmla="*/ 1235776 w 13663209"/>
                    <a:gd name="connsiteY0" fmla="*/ 1618416 h 6293981"/>
                    <a:gd name="connsiteX1" fmla="*/ 4446047 w 13663209"/>
                    <a:gd name="connsiteY1" fmla="*/ 24077 h 6293981"/>
                    <a:gd name="connsiteX2" fmla="*/ 6814109 w 13663209"/>
                    <a:gd name="connsiteY2" fmla="*/ 4994661 h 6293981"/>
                    <a:gd name="connsiteX3" fmla="*/ 9275954 w 13663209"/>
                    <a:gd name="connsiteY3" fmla="*/ 631 h 6293981"/>
                    <a:gd name="connsiteX4" fmla="*/ 12253617 w 13663209"/>
                    <a:gd name="connsiteY4" fmla="*/ 1407400 h 6293981"/>
                    <a:gd name="connsiteX5" fmla="*/ 13660386 w 13663209"/>
                    <a:gd name="connsiteY5" fmla="*/ 6287285 h 6293981"/>
                    <a:gd name="connsiteX6" fmla="*/ 10917186 w 13663209"/>
                    <a:gd name="connsiteY6" fmla="*/ 6284200 h 6293981"/>
                    <a:gd name="connsiteX7" fmla="*/ 10917187 w 13663209"/>
                    <a:gd name="connsiteY7" fmla="*/ 4080262 h 6293981"/>
                    <a:gd name="connsiteX8" fmla="*/ 10237247 w 13663209"/>
                    <a:gd name="connsiteY8" fmla="*/ 4244385 h 6293981"/>
                    <a:gd name="connsiteX9" fmla="*/ 10213801 w 13663209"/>
                    <a:gd name="connsiteY9" fmla="*/ 6284200 h 6293981"/>
                    <a:gd name="connsiteX10" fmla="*/ 3437863 w 13663209"/>
                    <a:gd name="connsiteY10" fmla="*/ 6293981 h 6293981"/>
                    <a:gd name="connsiteX11" fmla="*/ 3433981 w 13663209"/>
                    <a:gd name="connsiteY11" fmla="*/ 4197491 h 6293981"/>
                    <a:gd name="connsiteX12" fmla="*/ 2687586 w 13663209"/>
                    <a:gd name="connsiteY12" fmla="*/ 4197493 h 6293981"/>
                    <a:gd name="connsiteX13" fmla="*/ 2687586 w 13663209"/>
                    <a:gd name="connsiteY13" fmla="*/ 6274421 h 6293981"/>
                    <a:gd name="connsiteX14" fmla="*/ 86913 w 13663209"/>
                    <a:gd name="connsiteY14" fmla="*/ 6287285 h 6293981"/>
                    <a:gd name="connsiteX15" fmla="*/ 1235776 w 13663209"/>
                    <a:gd name="connsiteY15" fmla="*/ 1618416 h 6293981"/>
                    <a:gd name="connsiteX0" fmla="*/ 1235776 w 13663209"/>
                    <a:gd name="connsiteY0" fmla="*/ 1618416 h 6287284"/>
                    <a:gd name="connsiteX1" fmla="*/ 4446047 w 13663209"/>
                    <a:gd name="connsiteY1" fmla="*/ 24077 h 6287284"/>
                    <a:gd name="connsiteX2" fmla="*/ 6814109 w 13663209"/>
                    <a:gd name="connsiteY2" fmla="*/ 4994661 h 6287284"/>
                    <a:gd name="connsiteX3" fmla="*/ 9275954 w 13663209"/>
                    <a:gd name="connsiteY3" fmla="*/ 631 h 6287284"/>
                    <a:gd name="connsiteX4" fmla="*/ 12253617 w 13663209"/>
                    <a:gd name="connsiteY4" fmla="*/ 1407400 h 6287284"/>
                    <a:gd name="connsiteX5" fmla="*/ 13660386 w 13663209"/>
                    <a:gd name="connsiteY5" fmla="*/ 6287285 h 6287284"/>
                    <a:gd name="connsiteX6" fmla="*/ 10917186 w 13663209"/>
                    <a:gd name="connsiteY6" fmla="*/ 6284200 h 6287284"/>
                    <a:gd name="connsiteX7" fmla="*/ 10917187 w 13663209"/>
                    <a:gd name="connsiteY7" fmla="*/ 4080262 h 6287284"/>
                    <a:gd name="connsiteX8" fmla="*/ 10237247 w 13663209"/>
                    <a:gd name="connsiteY8" fmla="*/ 4244385 h 6287284"/>
                    <a:gd name="connsiteX9" fmla="*/ 10213801 w 13663209"/>
                    <a:gd name="connsiteY9" fmla="*/ 6284200 h 6287284"/>
                    <a:gd name="connsiteX10" fmla="*/ 3437863 w 13663209"/>
                    <a:gd name="connsiteY10" fmla="*/ 6280317 h 6287284"/>
                    <a:gd name="connsiteX11" fmla="*/ 3433981 w 13663209"/>
                    <a:gd name="connsiteY11" fmla="*/ 4197491 h 6287284"/>
                    <a:gd name="connsiteX12" fmla="*/ 2687586 w 13663209"/>
                    <a:gd name="connsiteY12" fmla="*/ 4197493 h 6287284"/>
                    <a:gd name="connsiteX13" fmla="*/ 2687586 w 13663209"/>
                    <a:gd name="connsiteY13" fmla="*/ 6274421 h 6287284"/>
                    <a:gd name="connsiteX14" fmla="*/ 86913 w 13663209"/>
                    <a:gd name="connsiteY14" fmla="*/ 6287285 h 6287284"/>
                    <a:gd name="connsiteX15" fmla="*/ 1235776 w 13663209"/>
                    <a:gd name="connsiteY15" fmla="*/ 1618416 h 6287284"/>
                    <a:gd name="connsiteX0" fmla="*/ 1235776 w 13663209"/>
                    <a:gd name="connsiteY0" fmla="*/ 1618416 h 6287284"/>
                    <a:gd name="connsiteX1" fmla="*/ 4446047 w 13663209"/>
                    <a:gd name="connsiteY1" fmla="*/ 24077 h 6287284"/>
                    <a:gd name="connsiteX2" fmla="*/ 6814109 w 13663209"/>
                    <a:gd name="connsiteY2" fmla="*/ 4994661 h 6287284"/>
                    <a:gd name="connsiteX3" fmla="*/ 9275954 w 13663209"/>
                    <a:gd name="connsiteY3" fmla="*/ 631 h 6287284"/>
                    <a:gd name="connsiteX4" fmla="*/ 12253617 w 13663209"/>
                    <a:gd name="connsiteY4" fmla="*/ 1407400 h 6287284"/>
                    <a:gd name="connsiteX5" fmla="*/ 13660386 w 13663209"/>
                    <a:gd name="connsiteY5" fmla="*/ 6287285 h 6287284"/>
                    <a:gd name="connsiteX6" fmla="*/ 10917186 w 13663209"/>
                    <a:gd name="connsiteY6" fmla="*/ 6284200 h 6287284"/>
                    <a:gd name="connsiteX7" fmla="*/ 10917187 w 13663209"/>
                    <a:gd name="connsiteY7" fmla="*/ 4080262 h 6287284"/>
                    <a:gd name="connsiteX8" fmla="*/ 10237247 w 13663209"/>
                    <a:gd name="connsiteY8" fmla="*/ 4244385 h 6287284"/>
                    <a:gd name="connsiteX9" fmla="*/ 10227468 w 13663209"/>
                    <a:gd name="connsiteY9" fmla="*/ 6284198 h 6287284"/>
                    <a:gd name="connsiteX10" fmla="*/ 3437863 w 13663209"/>
                    <a:gd name="connsiteY10" fmla="*/ 6280317 h 6287284"/>
                    <a:gd name="connsiteX11" fmla="*/ 3433981 w 13663209"/>
                    <a:gd name="connsiteY11" fmla="*/ 4197491 h 6287284"/>
                    <a:gd name="connsiteX12" fmla="*/ 2687586 w 13663209"/>
                    <a:gd name="connsiteY12" fmla="*/ 4197493 h 6287284"/>
                    <a:gd name="connsiteX13" fmla="*/ 2687586 w 13663209"/>
                    <a:gd name="connsiteY13" fmla="*/ 6274421 h 6287284"/>
                    <a:gd name="connsiteX14" fmla="*/ 86913 w 13663209"/>
                    <a:gd name="connsiteY14" fmla="*/ 6287285 h 6287284"/>
                    <a:gd name="connsiteX15" fmla="*/ 1235776 w 13663209"/>
                    <a:gd name="connsiteY15" fmla="*/ 1618416 h 6287284"/>
                    <a:gd name="connsiteX0" fmla="*/ 1235776 w 13663209"/>
                    <a:gd name="connsiteY0" fmla="*/ 1618416 h 6287284"/>
                    <a:gd name="connsiteX1" fmla="*/ 4446047 w 13663209"/>
                    <a:gd name="connsiteY1" fmla="*/ 24077 h 6287284"/>
                    <a:gd name="connsiteX2" fmla="*/ 6814109 w 13663209"/>
                    <a:gd name="connsiteY2" fmla="*/ 4994661 h 6287284"/>
                    <a:gd name="connsiteX3" fmla="*/ 9275954 w 13663209"/>
                    <a:gd name="connsiteY3" fmla="*/ 631 h 6287284"/>
                    <a:gd name="connsiteX4" fmla="*/ 12253617 w 13663209"/>
                    <a:gd name="connsiteY4" fmla="*/ 1407400 h 6287284"/>
                    <a:gd name="connsiteX5" fmla="*/ 13660386 w 13663209"/>
                    <a:gd name="connsiteY5" fmla="*/ 6287285 h 6287284"/>
                    <a:gd name="connsiteX6" fmla="*/ 10917186 w 13663209"/>
                    <a:gd name="connsiteY6" fmla="*/ 6284200 h 6287284"/>
                    <a:gd name="connsiteX7" fmla="*/ 10917187 w 13663209"/>
                    <a:gd name="connsiteY7" fmla="*/ 4080262 h 6287284"/>
                    <a:gd name="connsiteX8" fmla="*/ 10237247 w 13663209"/>
                    <a:gd name="connsiteY8" fmla="*/ 4244385 h 6287284"/>
                    <a:gd name="connsiteX9" fmla="*/ 10241132 w 13663209"/>
                    <a:gd name="connsiteY9" fmla="*/ 6270534 h 6287284"/>
                    <a:gd name="connsiteX10" fmla="*/ 3437863 w 13663209"/>
                    <a:gd name="connsiteY10" fmla="*/ 6280317 h 6287284"/>
                    <a:gd name="connsiteX11" fmla="*/ 3433981 w 13663209"/>
                    <a:gd name="connsiteY11" fmla="*/ 4197491 h 6287284"/>
                    <a:gd name="connsiteX12" fmla="*/ 2687586 w 13663209"/>
                    <a:gd name="connsiteY12" fmla="*/ 4197493 h 6287284"/>
                    <a:gd name="connsiteX13" fmla="*/ 2687586 w 13663209"/>
                    <a:gd name="connsiteY13" fmla="*/ 6274421 h 6287284"/>
                    <a:gd name="connsiteX14" fmla="*/ 86913 w 13663209"/>
                    <a:gd name="connsiteY14" fmla="*/ 6287285 h 6287284"/>
                    <a:gd name="connsiteX15" fmla="*/ 1235776 w 13663209"/>
                    <a:gd name="connsiteY15" fmla="*/ 1618416 h 6287284"/>
                    <a:gd name="connsiteX0" fmla="*/ 1235776 w 13663209"/>
                    <a:gd name="connsiteY0" fmla="*/ 1618416 h 6297862"/>
                    <a:gd name="connsiteX1" fmla="*/ 4446047 w 13663209"/>
                    <a:gd name="connsiteY1" fmla="*/ 24077 h 6297862"/>
                    <a:gd name="connsiteX2" fmla="*/ 6814109 w 13663209"/>
                    <a:gd name="connsiteY2" fmla="*/ 4994661 h 6297862"/>
                    <a:gd name="connsiteX3" fmla="*/ 9275954 w 13663209"/>
                    <a:gd name="connsiteY3" fmla="*/ 631 h 6297862"/>
                    <a:gd name="connsiteX4" fmla="*/ 12253617 w 13663209"/>
                    <a:gd name="connsiteY4" fmla="*/ 1407400 h 6297862"/>
                    <a:gd name="connsiteX5" fmla="*/ 13660386 w 13663209"/>
                    <a:gd name="connsiteY5" fmla="*/ 6287285 h 6297862"/>
                    <a:gd name="connsiteX6" fmla="*/ 10917186 w 13663209"/>
                    <a:gd name="connsiteY6" fmla="*/ 6284200 h 6297862"/>
                    <a:gd name="connsiteX7" fmla="*/ 10917187 w 13663209"/>
                    <a:gd name="connsiteY7" fmla="*/ 4080262 h 6297862"/>
                    <a:gd name="connsiteX8" fmla="*/ 10237247 w 13663209"/>
                    <a:gd name="connsiteY8" fmla="*/ 4244385 h 6297862"/>
                    <a:gd name="connsiteX9" fmla="*/ 10254796 w 13663209"/>
                    <a:gd name="connsiteY9" fmla="*/ 6297862 h 6297862"/>
                    <a:gd name="connsiteX10" fmla="*/ 3437863 w 13663209"/>
                    <a:gd name="connsiteY10" fmla="*/ 6280317 h 6297862"/>
                    <a:gd name="connsiteX11" fmla="*/ 3433981 w 13663209"/>
                    <a:gd name="connsiteY11" fmla="*/ 4197491 h 6297862"/>
                    <a:gd name="connsiteX12" fmla="*/ 2687586 w 13663209"/>
                    <a:gd name="connsiteY12" fmla="*/ 4197493 h 6297862"/>
                    <a:gd name="connsiteX13" fmla="*/ 2687586 w 13663209"/>
                    <a:gd name="connsiteY13" fmla="*/ 6274421 h 6297862"/>
                    <a:gd name="connsiteX14" fmla="*/ 86913 w 13663209"/>
                    <a:gd name="connsiteY14" fmla="*/ 6287285 h 6297862"/>
                    <a:gd name="connsiteX15" fmla="*/ 1235776 w 13663209"/>
                    <a:gd name="connsiteY15" fmla="*/ 1618416 h 6297862"/>
                    <a:gd name="connsiteX0" fmla="*/ 1235776 w 13663209"/>
                    <a:gd name="connsiteY0" fmla="*/ 1618416 h 6287284"/>
                    <a:gd name="connsiteX1" fmla="*/ 4446047 w 13663209"/>
                    <a:gd name="connsiteY1" fmla="*/ 24077 h 6287284"/>
                    <a:gd name="connsiteX2" fmla="*/ 6814109 w 13663209"/>
                    <a:gd name="connsiteY2" fmla="*/ 4994661 h 6287284"/>
                    <a:gd name="connsiteX3" fmla="*/ 9275954 w 13663209"/>
                    <a:gd name="connsiteY3" fmla="*/ 631 h 6287284"/>
                    <a:gd name="connsiteX4" fmla="*/ 12253617 w 13663209"/>
                    <a:gd name="connsiteY4" fmla="*/ 1407400 h 6287284"/>
                    <a:gd name="connsiteX5" fmla="*/ 13660386 w 13663209"/>
                    <a:gd name="connsiteY5" fmla="*/ 6287285 h 6287284"/>
                    <a:gd name="connsiteX6" fmla="*/ 10917186 w 13663209"/>
                    <a:gd name="connsiteY6" fmla="*/ 6284200 h 6287284"/>
                    <a:gd name="connsiteX7" fmla="*/ 10917187 w 13663209"/>
                    <a:gd name="connsiteY7" fmla="*/ 4080262 h 6287284"/>
                    <a:gd name="connsiteX8" fmla="*/ 10237247 w 13663209"/>
                    <a:gd name="connsiteY8" fmla="*/ 4244385 h 6287284"/>
                    <a:gd name="connsiteX9" fmla="*/ 10241132 w 13663209"/>
                    <a:gd name="connsiteY9" fmla="*/ 6270534 h 6287284"/>
                    <a:gd name="connsiteX10" fmla="*/ 3437863 w 13663209"/>
                    <a:gd name="connsiteY10" fmla="*/ 6280317 h 6287284"/>
                    <a:gd name="connsiteX11" fmla="*/ 3433981 w 13663209"/>
                    <a:gd name="connsiteY11" fmla="*/ 4197491 h 6287284"/>
                    <a:gd name="connsiteX12" fmla="*/ 2687586 w 13663209"/>
                    <a:gd name="connsiteY12" fmla="*/ 4197493 h 6287284"/>
                    <a:gd name="connsiteX13" fmla="*/ 2687586 w 13663209"/>
                    <a:gd name="connsiteY13" fmla="*/ 6274421 h 6287284"/>
                    <a:gd name="connsiteX14" fmla="*/ 86913 w 13663209"/>
                    <a:gd name="connsiteY14" fmla="*/ 6287285 h 6287284"/>
                    <a:gd name="connsiteX15" fmla="*/ 1235776 w 13663209"/>
                    <a:gd name="connsiteY15" fmla="*/ 1618416 h 6287284"/>
                    <a:gd name="connsiteX0" fmla="*/ 1235776 w 13663209"/>
                    <a:gd name="connsiteY0" fmla="*/ 1618416 h 6287284"/>
                    <a:gd name="connsiteX1" fmla="*/ 4446047 w 13663209"/>
                    <a:gd name="connsiteY1" fmla="*/ 24077 h 6287284"/>
                    <a:gd name="connsiteX2" fmla="*/ 6814109 w 13663209"/>
                    <a:gd name="connsiteY2" fmla="*/ 4994661 h 6287284"/>
                    <a:gd name="connsiteX3" fmla="*/ 9275954 w 13663209"/>
                    <a:gd name="connsiteY3" fmla="*/ 631 h 6287284"/>
                    <a:gd name="connsiteX4" fmla="*/ 12253617 w 13663209"/>
                    <a:gd name="connsiteY4" fmla="*/ 1407400 h 6287284"/>
                    <a:gd name="connsiteX5" fmla="*/ 13660386 w 13663209"/>
                    <a:gd name="connsiteY5" fmla="*/ 6287285 h 6287284"/>
                    <a:gd name="connsiteX6" fmla="*/ 10917186 w 13663209"/>
                    <a:gd name="connsiteY6" fmla="*/ 6284200 h 6287284"/>
                    <a:gd name="connsiteX7" fmla="*/ 10917187 w 13663209"/>
                    <a:gd name="connsiteY7" fmla="*/ 4080262 h 6287284"/>
                    <a:gd name="connsiteX8" fmla="*/ 10237247 w 13663209"/>
                    <a:gd name="connsiteY8" fmla="*/ 4244385 h 6287284"/>
                    <a:gd name="connsiteX9" fmla="*/ 10227468 w 13663209"/>
                    <a:gd name="connsiteY9" fmla="*/ 6284198 h 6287284"/>
                    <a:gd name="connsiteX10" fmla="*/ 3437863 w 13663209"/>
                    <a:gd name="connsiteY10" fmla="*/ 6280317 h 6287284"/>
                    <a:gd name="connsiteX11" fmla="*/ 3433981 w 13663209"/>
                    <a:gd name="connsiteY11" fmla="*/ 4197491 h 6287284"/>
                    <a:gd name="connsiteX12" fmla="*/ 2687586 w 13663209"/>
                    <a:gd name="connsiteY12" fmla="*/ 4197493 h 6287284"/>
                    <a:gd name="connsiteX13" fmla="*/ 2687586 w 13663209"/>
                    <a:gd name="connsiteY13" fmla="*/ 6274421 h 6287284"/>
                    <a:gd name="connsiteX14" fmla="*/ 86913 w 13663209"/>
                    <a:gd name="connsiteY14" fmla="*/ 6287285 h 6287284"/>
                    <a:gd name="connsiteX15" fmla="*/ 1235776 w 13663209"/>
                    <a:gd name="connsiteY15" fmla="*/ 1618416 h 6287284"/>
                    <a:gd name="connsiteX0" fmla="*/ 1235776 w 13663209"/>
                    <a:gd name="connsiteY0" fmla="*/ 1618416 h 6287284"/>
                    <a:gd name="connsiteX1" fmla="*/ 4446047 w 13663209"/>
                    <a:gd name="connsiteY1" fmla="*/ 24077 h 6287284"/>
                    <a:gd name="connsiteX2" fmla="*/ 6814109 w 13663209"/>
                    <a:gd name="connsiteY2" fmla="*/ 4994661 h 6287284"/>
                    <a:gd name="connsiteX3" fmla="*/ 9275954 w 13663209"/>
                    <a:gd name="connsiteY3" fmla="*/ 631 h 6287284"/>
                    <a:gd name="connsiteX4" fmla="*/ 12253617 w 13663209"/>
                    <a:gd name="connsiteY4" fmla="*/ 1407400 h 6287284"/>
                    <a:gd name="connsiteX5" fmla="*/ 13660386 w 13663209"/>
                    <a:gd name="connsiteY5" fmla="*/ 6287285 h 6287284"/>
                    <a:gd name="connsiteX6" fmla="*/ 10917186 w 13663209"/>
                    <a:gd name="connsiteY6" fmla="*/ 6284200 h 6287284"/>
                    <a:gd name="connsiteX7" fmla="*/ 10917187 w 13663209"/>
                    <a:gd name="connsiteY7" fmla="*/ 4080262 h 6287284"/>
                    <a:gd name="connsiteX8" fmla="*/ 10223582 w 13663209"/>
                    <a:gd name="connsiteY8" fmla="*/ 4230721 h 6287284"/>
                    <a:gd name="connsiteX9" fmla="*/ 10227468 w 13663209"/>
                    <a:gd name="connsiteY9" fmla="*/ 6284198 h 6287284"/>
                    <a:gd name="connsiteX10" fmla="*/ 3437863 w 13663209"/>
                    <a:gd name="connsiteY10" fmla="*/ 6280317 h 6287284"/>
                    <a:gd name="connsiteX11" fmla="*/ 3433981 w 13663209"/>
                    <a:gd name="connsiteY11" fmla="*/ 4197491 h 6287284"/>
                    <a:gd name="connsiteX12" fmla="*/ 2687586 w 13663209"/>
                    <a:gd name="connsiteY12" fmla="*/ 4197493 h 6287284"/>
                    <a:gd name="connsiteX13" fmla="*/ 2687586 w 13663209"/>
                    <a:gd name="connsiteY13" fmla="*/ 6274421 h 6287284"/>
                    <a:gd name="connsiteX14" fmla="*/ 86913 w 13663209"/>
                    <a:gd name="connsiteY14" fmla="*/ 6287285 h 6287284"/>
                    <a:gd name="connsiteX15" fmla="*/ 1235776 w 13663209"/>
                    <a:gd name="connsiteY15" fmla="*/ 1618416 h 6287284"/>
                    <a:gd name="connsiteX0" fmla="*/ 1235776 w 13663209"/>
                    <a:gd name="connsiteY0" fmla="*/ 1618416 h 6287284"/>
                    <a:gd name="connsiteX1" fmla="*/ 4446047 w 13663209"/>
                    <a:gd name="connsiteY1" fmla="*/ 24077 h 6287284"/>
                    <a:gd name="connsiteX2" fmla="*/ 6814109 w 13663209"/>
                    <a:gd name="connsiteY2" fmla="*/ 4994661 h 6287284"/>
                    <a:gd name="connsiteX3" fmla="*/ 9275954 w 13663209"/>
                    <a:gd name="connsiteY3" fmla="*/ 631 h 6287284"/>
                    <a:gd name="connsiteX4" fmla="*/ 12253617 w 13663209"/>
                    <a:gd name="connsiteY4" fmla="*/ 1407400 h 6287284"/>
                    <a:gd name="connsiteX5" fmla="*/ 13660386 w 13663209"/>
                    <a:gd name="connsiteY5" fmla="*/ 6287285 h 6287284"/>
                    <a:gd name="connsiteX6" fmla="*/ 10917186 w 13663209"/>
                    <a:gd name="connsiteY6" fmla="*/ 6284200 h 6287284"/>
                    <a:gd name="connsiteX7" fmla="*/ 10917187 w 13663209"/>
                    <a:gd name="connsiteY7" fmla="*/ 4080262 h 6287284"/>
                    <a:gd name="connsiteX8" fmla="*/ 10223582 w 13663209"/>
                    <a:gd name="connsiteY8" fmla="*/ 4230721 h 6287284"/>
                    <a:gd name="connsiteX9" fmla="*/ 10227468 w 13663209"/>
                    <a:gd name="connsiteY9" fmla="*/ 6284198 h 6287284"/>
                    <a:gd name="connsiteX10" fmla="*/ 3437863 w 13663209"/>
                    <a:gd name="connsiteY10" fmla="*/ 6280317 h 6287284"/>
                    <a:gd name="connsiteX11" fmla="*/ 3433981 w 13663209"/>
                    <a:gd name="connsiteY11" fmla="*/ 4197491 h 6287284"/>
                    <a:gd name="connsiteX12" fmla="*/ 2687586 w 13663209"/>
                    <a:gd name="connsiteY12" fmla="*/ 4197493 h 6287284"/>
                    <a:gd name="connsiteX13" fmla="*/ 2687586 w 13663209"/>
                    <a:gd name="connsiteY13" fmla="*/ 6274421 h 6287284"/>
                    <a:gd name="connsiteX14" fmla="*/ 86913 w 13663209"/>
                    <a:gd name="connsiteY14" fmla="*/ 6287285 h 6287284"/>
                    <a:gd name="connsiteX15" fmla="*/ 1235776 w 13663209"/>
                    <a:gd name="connsiteY15" fmla="*/ 1618416 h 6287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63209" h="6287284">
                      <a:moveTo>
                        <a:pt x="1235776" y="1618416"/>
                      </a:moveTo>
                      <a:cubicBezTo>
                        <a:pt x="2071405" y="758724"/>
                        <a:pt x="3727649" y="-30631"/>
                        <a:pt x="4446047" y="24077"/>
                      </a:cubicBezTo>
                      <a:lnTo>
                        <a:pt x="6814109" y="4994661"/>
                      </a:lnTo>
                      <a:lnTo>
                        <a:pt x="9275954" y="631"/>
                      </a:lnTo>
                      <a:cubicBezTo>
                        <a:pt x="9705800" y="-22816"/>
                        <a:pt x="11401739" y="610230"/>
                        <a:pt x="12253617" y="1407400"/>
                      </a:cubicBezTo>
                      <a:cubicBezTo>
                        <a:pt x="13590047" y="2776120"/>
                        <a:pt x="13683833" y="5176472"/>
                        <a:pt x="13660386" y="6287285"/>
                      </a:cubicBezTo>
                      <a:lnTo>
                        <a:pt x="10917186" y="6284200"/>
                      </a:lnTo>
                      <a:cubicBezTo>
                        <a:pt x="10917186" y="5549554"/>
                        <a:pt x="10917187" y="4814908"/>
                        <a:pt x="10917187" y="4080262"/>
                      </a:cubicBezTo>
                      <a:cubicBezTo>
                        <a:pt x="10901555" y="3759831"/>
                        <a:pt x="10256759" y="3449182"/>
                        <a:pt x="10223582" y="4230721"/>
                      </a:cubicBezTo>
                      <a:cubicBezTo>
                        <a:pt x="10220322" y="4910659"/>
                        <a:pt x="10230728" y="5604260"/>
                        <a:pt x="10227468" y="6284198"/>
                      </a:cubicBezTo>
                      <a:lnTo>
                        <a:pt x="3437863" y="6280317"/>
                      </a:lnTo>
                      <a:cubicBezTo>
                        <a:pt x="3432014" y="5535940"/>
                        <a:pt x="3426166" y="4900875"/>
                        <a:pt x="3433981" y="4197491"/>
                      </a:cubicBezTo>
                      <a:cubicBezTo>
                        <a:pt x="3340197" y="3540999"/>
                        <a:pt x="2617248" y="3869247"/>
                        <a:pt x="2687586" y="4197493"/>
                      </a:cubicBezTo>
                      <a:lnTo>
                        <a:pt x="2687586" y="6274421"/>
                      </a:lnTo>
                      <a:lnTo>
                        <a:pt x="86913" y="6287285"/>
                      </a:lnTo>
                      <a:cubicBezTo>
                        <a:pt x="-327301" y="3183549"/>
                        <a:pt x="852822" y="2189967"/>
                        <a:pt x="1235776" y="16184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1" name="Freeform 14"/>
                <p:cNvSpPr>
                  <a:spLocks/>
                </p:cNvSpPr>
                <p:nvPr/>
              </p:nvSpPr>
              <p:spPr bwMode="auto">
                <a:xfrm>
                  <a:off x="3828198" y="4385784"/>
                  <a:ext cx="1081196" cy="1133975"/>
                </a:xfrm>
                <a:custGeom>
                  <a:avLst/>
                  <a:gdLst>
                    <a:gd name="T0" fmla="*/ 7 w 7"/>
                    <a:gd name="T1" fmla="*/ 2 h 7"/>
                    <a:gd name="T2" fmla="*/ 7 w 7"/>
                    <a:gd name="T3" fmla="*/ 2 h 7"/>
                    <a:gd name="T4" fmla="*/ 7 w 7"/>
                    <a:gd name="T5" fmla="*/ 4 h 7"/>
                    <a:gd name="T6" fmla="*/ 4 w 7"/>
                    <a:gd name="T7" fmla="*/ 7 h 7"/>
                    <a:gd name="T8" fmla="*/ 2 w 7"/>
                    <a:gd name="T9" fmla="*/ 7 h 7"/>
                    <a:gd name="T10" fmla="*/ 2 w 7"/>
                    <a:gd name="T11" fmla="*/ 5 h 7"/>
                    <a:gd name="T12" fmla="*/ 0 w 7"/>
                    <a:gd name="T13" fmla="*/ 2 h 7"/>
                    <a:gd name="T14" fmla="*/ 0 w 7"/>
                    <a:gd name="T15" fmla="*/ 2 h 7"/>
                    <a:gd name="T16" fmla="*/ 0 w 7"/>
                    <a:gd name="T17" fmla="*/ 0 h 7"/>
                    <a:gd name="T18" fmla="*/ 7 w 7"/>
                    <a:gd name="T19" fmla="*/ 2 h 7"/>
                    <a:gd name="connsiteX0" fmla="*/ 10000 w 10000"/>
                    <a:gd name="connsiteY0" fmla="*/ 2857 h 10000"/>
                    <a:gd name="connsiteX1" fmla="*/ 10000 w 10000"/>
                    <a:gd name="connsiteY1" fmla="*/ 2857 h 10000"/>
                    <a:gd name="connsiteX2" fmla="*/ 10000 w 10000"/>
                    <a:gd name="connsiteY2" fmla="*/ 5714 h 10000"/>
                    <a:gd name="connsiteX3" fmla="*/ 5714 w 10000"/>
                    <a:gd name="connsiteY3" fmla="*/ 10000 h 10000"/>
                    <a:gd name="connsiteX4" fmla="*/ 2857 w 10000"/>
                    <a:gd name="connsiteY4" fmla="*/ 10000 h 10000"/>
                    <a:gd name="connsiteX5" fmla="*/ 2857 w 10000"/>
                    <a:gd name="connsiteY5" fmla="*/ 7143 h 10000"/>
                    <a:gd name="connsiteX6" fmla="*/ 0 w 10000"/>
                    <a:gd name="connsiteY6" fmla="*/ 2857 h 10000"/>
                    <a:gd name="connsiteX7" fmla="*/ 0 w 10000"/>
                    <a:gd name="connsiteY7" fmla="*/ 0 h 10000"/>
                    <a:gd name="connsiteX8" fmla="*/ 10000 w 10000"/>
                    <a:gd name="connsiteY8" fmla="*/ 2857 h 10000"/>
                    <a:gd name="connsiteX0" fmla="*/ 10495 w 10495"/>
                    <a:gd name="connsiteY0" fmla="*/ 2857 h 10000"/>
                    <a:gd name="connsiteX1" fmla="*/ 10495 w 10495"/>
                    <a:gd name="connsiteY1" fmla="*/ 2857 h 10000"/>
                    <a:gd name="connsiteX2" fmla="*/ 10495 w 10495"/>
                    <a:gd name="connsiteY2" fmla="*/ 5714 h 10000"/>
                    <a:gd name="connsiteX3" fmla="*/ 6209 w 10495"/>
                    <a:gd name="connsiteY3" fmla="*/ 10000 h 10000"/>
                    <a:gd name="connsiteX4" fmla="*/ 3352 w 10495"/>
                    <a:gd name="connsiteY4" fmla="*/ 10000 h 10000"/>
                    <a:gd name="connsiteX5" fmla="*/ 3352 w 10495"/>
                    <a:gd name="connsiteY5" fmla="*/ 7143 h 10000"/>
                    <a:gd name="connsiteX6" fmla="*/ 495 w 10495"/>
                    <a:gd name="connsiteY6" fmla="*/ 2857 h 10000"/>
                    <a:gd name="connsiteX7" fmla="*/ 495 w 10495"/>
                    <a:gd name="connsiteY7" fmla="*/ 0 h 10000"/>
                    <a:gd name="connsiteX8" fmla="*/ 10495 w 10495"/>
                    <a:gd name="connsiteY8" fmla="*/ 2857 h 10000"/>
                    <a:gd name="connsiteX0" fmla="*/ 10746 w 10746"/>
                    <a:gd name="connsiteY0" fmla="*/ 2857 h 10000"/>
                    <a:gd name="connsiteX1" fmla="*/ 10746 w 10746"/>
                    <a:gd name="connsiteY1" fmla="*/ 2857 h 10000"/>
                    <a:gd name="connsiteX2" fmla="*/ 10746 w 10746"/>
                    <a:gd name="connsiteY2" fmla="*/ 5714 h 10000"/>
                    <a:gd name="connsiteX3" fmla="*/ 6460 w 10746"/>
                    <a:gd name="connsiteY3" fmla="*/ 10000 h 10000"/>
                    <a:gd name="connsiteX4" fmla="*/ 3603 w 10746"/>
                    <a:gd name="connsiteY4" fmla="*/ 10000 h 10000"/>
                    <a:gd name="connsiteX5" fmla="*/ 3603 w 10746"/>
                    <a:gd name="connsiteY5" fmla="*/ 7143 h 10000"/>
                    <a:gd name="connsiteX6" fmla="*/ 746 w 10746"/>
                    <a:gd name="connsiteY6" fmla="*/ 2857 h 10000"/>
                    <a:gd name="connsiteX7" fmla="*/ 746 w 10746"/>
                    <a:gd name="connsiteY7" fmla="*/ 0 h 10000"/>
                    <a:gd name="connsiteX8" fmla="*/ 10746 w 10746"/>
                    <a:gd name="connsiteY8" fmla="*/ 2857 h 10000"/>
                    <a:gd name="connsiteX0" fmla="*/ 10746 w 10746"/>
                    <a:gd name="connsiteY0" fmla="*/ 2998 h 10141"/>
                    <a:gd name="connsiteX1" fmla="*/ 10746 w 10746"/>
                    <a:gd name="connsiteY1" fmla="*/ 2998 h 10141"/>
                    <a:gd name="connsiteX2" fmla="*/ 10746 w 10746"/>
                    <a:gd name="connsiteY2" fmla="*/ 5855 h 10141"/>
                    <a:gd name="connsiteX3" fmla="*/ 6460 w 10746"/>
                    <a:gd name="connsiteY3" fmla="*/ 10141 h 10141"/>
                    <a:gd name="connsiteX4" fmla="*/ 3603 w 10746"/>
                    <a:gd name="connsiteY4" fmla="*/ 10141 h 10141"/>
                    <a:gd name="connsiteX5" fmla="*/ 3603 w 10746"/>
                    <a:gd name="connsiteY5" fmla="*/ 7284 h 10141"/>
                    <a:gd name="connsiteX6" fmla="*/ 746 w 10746"/>
                    <a:gd name="connsiteY6" fmla="*/ 2998 h 10141"/>
                    <a:gd name="connsiteX7" fmla="*/ 746 w 10746"/>
                    <a:gd name="connsiteY7" fmla="*/ 141 h 10141"/>
                    <a:gd name="connsiteX8" fmla="*/ 10746 w 10746"/>
                    <a:gd name="connsiteY8" fmla="*/ 2998 h 10141"/>
                    <a:gd name="connsiteX0" fmla="*/ 746 w 10746"/>
                    <a:gd name="connsiteY0" fmla="*/ 0 h 10000"/>
                    <a:gd name="connsiteX1" fmla="*/ 10746 w 10746"/>
                    <a:gd name="connsiteY1" fmla="*/ 2857 h 10000"/>
                    <a:gd name="connsiteX2" fmla="*/ 10746 w 10746"/>
                    <a:gd name="connsiteY2" fmla="*/ 5714 h 10000"/>
                    <a:gd name="connsiteX3" fmla="*/ 6460 w 10746"/>
                    <a:gd name="connsiteY3" fmla="*/ 10000 h 10000"/>
                    <a:gd name="connsiteX4" fmla="*/ 3603 w 10746"/>
                    <a:gd name="connsiteY4" fmla="*/ 10000 h 10000"/>
                    <a:gd name="connsiteX5" fmla="*/ 3603 w 10746"/>
                    <a:gd name="connsiteY5" fmla="*/ 7143 h 10000"/>
                    <a:gd name="connsiteX6" fmla="*/ 746 w 10746"/>
                    <a:gd name="connsiteY6" fmla="*/ 2857 h 10000"/>
                    <a:gd name="connsiteX7" fmla="*/ 746 w 10746"/>
                    <a:gd name="connsiteY7" fmla="*/ 0 h 10000"/>
                    <a:gd name="connsiteX0" fmla="*/ 746 w 10746"/>
                    <a:gd name="connsiteY0" fmla="*/ 0 h 10000"/>
                    <a:gd name="connsiteX1" fmla="*/ 10746 w 10746"/>
                    <a:gd name="connsiteY1" fmla="*/ 2857 h 10000"/>
                    <a:gd name="connsiteX2" fmla="*/ 10746 w 10746"/>
                    <a:gd name="connsiteY2" fmla="*/ 5714 h 10000"/>
                    <a:gd name="connsiteX3" fmla="*/ 6460 w 10746"/>
                    <a:gd name="connsiteY3" fmla="*/ 10000 h 10000"/>
                    <a:gd name="connsiteX4" fmla="*/ 3603 w 10746"/>
                    <a:gd name="connsiteY4" fmla="*/ 10000 h 10000"/>
                    <a:gd name="connsiteX5" fmla="*/ 3603 w 10746"/>
                    <a:gd name="connsiteY5" fmla="*/ 7143 h 10000"/>
                    <a:gd name="connsiteX6" fmla="*/ 746 w 10746"/>
                    <a:gd name="connsiteY6" fmla="*/ 2857 h 10000"/>
                    <a:gd name="connsiteX7" fmla="*/ 746 w 10746"/>
                    <a:gd name="connsiteY7" fmla="*/ 0 h 10000"/>
                    <a:gd name="connsiteX0" fmla="*/ 746 w 10746"/>
                    <a:gd name="connsiteY0" fmla="*/ 173 h 10173"/>
                    <a:gd name="connsiteX1" fmla="*/ 10746 w 10746"/>
                    <a:gd name="connsiteY1" fmla="*/ 3030 h 10173"/>
                    <a:gd name="connsiteX2" fmla="*/ 10746 w 10746"/>
                    <a:gd name="connsiteY2" fmla="*/ 5887 h 10173"/>
                    <a:gd name="connsiteX3" fmla="*/ 6460 w 10746"/>
                    <a:gd name="connsiteY3" fmla="*/ 10173 h 10173"/>
                    <a:gd name="connsiteX4" fmla="*/ 3603 w 10746"/>
                    <a:gd name="connsiteY4" fmla="*/ 10173 h 10173"/>
                    <a:gd name="connsiteX5" fmla="*/ 3603 w 10746"/>
                    <a:gd name="connsiteY5" fmla="*/ 7316 h 10173"/>
                    <a:gd name="connsiteX6" fmla="*/ 746 w 10746"/>
                    <a:gd name="connsiteY6" fmla="*/ 3030 h 10173"/>
                    <a:gd name="connsiteX7" fmla="*/ 746 w 10746"/>
                    <a:gd name="connsiteY7" fmla="*/ 173 h 10173"/>
                    <a:gd name="connsiteX0" fmla="*/ 746 w 11186"/>
                    <a:gd name="connsiteY0" fmla="*/ 173 h 10173"/>
                    <a:gd name="connsiteX1" fmla="*/ 10746 w 11186"/>
                    <a:gd name="connsiteY1" fmla="*/ 3030 h 10173"/>
                    <a:gd name="connsiteX2" fmla="*/ 10746 w 11186"/>
                    <a:gd name="connsiteY2" fmla="*/ 5887 h 10173"/>
                    <a:gd name="connsiteX3" fmla="*/ 6460 w 11186"/>
                    <a:gd name="connsiteY3" fmla="*/ 10173 h 10173"/>
                    <a:gd name="connsiteX4" fmla="*/ 3603 w 11186"/>
                    <a:gd name="connsiteY4" fmla="*/ 10173 h 10173"/>
                    <a:gd name="connsiteX5" fmla="*/ 3603 w 11186"/>
                    <a:gd name="connsiteY5" fmla="*/ 7316 h 10173"/>
                    <a:gd name="connsiteX6" fmla="*/ 746 w 11186"/>
                    <a:gd name="connsiteY6" fmla="*/ 3030 h 10173"/>
                    <a:gd name="connsiteX7" fmla="*/ 746 w 11186"/>
                    <a:gd name="connsiteY7" fmla="*/ 173 h 10173"/>
                    <a:gd name="connsiteX0" fmla="*/ 746 w 11634"/>
                    <a:gd name="connsiteY0" fmla="*/ 173 h 10173"/>
                    <a:gd name="connsiteX1" fmla="*/ 10746 w 11634"/>
                    <a:gd name="connsiteY1" fmla="*/ 3030 h 10173"/>
                    <a:gd name="connsiteX2" fmla="*/ 10746 w 11634"/>
                    <a:gd name="connsiteY2" fmla="*/ 5887 h 10173"/>
                    <a:gd name="connsiteX3" fmla="*/ 6460 w 11634"/>
                    <a:gd name="connsiteY3" fmla="*/ 10173 h 10173"/>
                    <a:gd name="connsiteX4" fmla="*/ 3603 w 11634"/>
                    <a:gd name="connsiteY4" fmla="*/ 10173 h 10173"/>
                    <a:gd name="connsiteX5" fmla="*/ 3603 w 11634"/>
                    <a:gd name="connsiteY5" fmla="*/ 7316 h 10173"/>
                    <a:gd name="connsiteX6" fmla="*/ 746 w 11634"/>
                    <a:gd name="connsiteY6" fmla="*/ 3030 h 10173"/>
                    <a:gd name="connsiteX7" fmla="*/ 746 w 11634"/>
                    <a:gd name="connsiteY7" fmla="*/ 173 h 10173"/>
                    <a:gd name="connsiteX0" fmla="*/ 746 w 11634"/>
                    <a:gd name="connsiteY0" fmla="*/ 173 h 10173"/>
                    <a:gd name="connsiteX1" fmla="*/ 10746 w 11634"/>
                    <a:gd name="connsiteY1" fmla="*/ 3030 h 10173"/>
                    <a:gd name="connsiteX2" fmla="*/ 10746 w 11634"/>
                    <a:gd name="connsiteY2" fmla="*/ 5887 h 10173"/>
                    <a:gd name="connsiteX3" fmla="*/ 6460 w 11634"/>
                    <a:gd name="connsiteY3" fmla="*/ 10173 h 10173"/>
                    <a:gd name="connsiteX4" fmla="*/ 3603 w 11634"/>
                    <a:gd name="connsiteY4" fmla="*/ 10173 h 10173"/>
                    <a:gd name="connsiteX5" fmla="*/ 746 w 11634"/>
                    <a:gd name="connsiteY5" fmla="*/ 3030 h 10173"/>
                    <a:gd name="connsiteX6" fmla="*/ 746 w 11634"/>
                    <a:gd name="connsiteY6" fmla="*/ 173 h 10173"/>
                    <a:gd name="connsiteX0" fmla="*/ 746 w 11634"/>
                    <a:gd name="connsiteY0" fmla="*/ 173 h 10173"/>
                    <a:gd name="connsiteX1" fmla="*/ 10746 w 11634"/>
                    <a:gd name="connsiteY1" fmla="*/ 3030 h 10173"/>
                    <a:gd name="connsiteX2" fmla="*/ 10746 w 11634"/>
                    <a:gd name="connsiteY2" fmla="*/ 5887 h 10173"/>
                    <a:gd name="connsiteX3" fmla="*/ 6460 w 11634"/>
                    <a:gd name="connsiteY3" fmla="*/ 10173 h 10173"/>
                    <a:gd name="connsiteX4" fmla="*/ 3603 w 11634"/>
                    <a:gd name="connsiteY4" fmla="*/ 10173 h 10173"/>
                    <a:gd name="connsiteX5" fmla="*/ 746 w 11634"/>
                    <a:gd name="connsiteY5" fmla="*/ 3030 h 10173"/>
                    <a:gd name="connsiteX6" fmla="*/ 746 w 11634"/>
                    <a:gd name="connsiteY6" fmla="*/ 173 h 10173"/>
                    <a:gd name="connsiteX0" fmla="*/ 746 w 11634"/>
                    <a:gd name="connsiteY0" fmla="*/ 173 h 10173"/>
                    <a:gd name="connsiteX1" fmla="*/ 10746 w 11634"/>
                    <a:gd name="connsiteY1" fmla="*/ 3030 h 10173"/>
                    <a:gd name="connsiteX2" fmla="*/ 10746 w 11634"/>
                    <a:gd name="connsiteY2" fmla="*/ 5887 h 10173"/>
                    <a:gd name="connsiteX3" fmla="*/ 6460 w 11634"/>
                    <a:gd name="connsiteY3" fmla="*/ 10173 h 10173"/>
                    <a:gd name="connsiteX4" fmla="*/ 3603 w 11634"/>
                    <a:gd name="connsiteY4" fmla="*/ 10173 h 10173"/>
                    <a:gd name="connsiteX5" fmla="*/ 746 w 11634"/>
                    <a:gd name="connsiteY5" fmla="*/ 3030 h 10173"/>
                    <a:gd name="connsiteX6" fmla="*/ 746 w 11634"/>
                    <a:gd name="connsiteY6" fmla="*/ 173 h 10173"/>
                    <a:gd name="connsiteX0" fmla="*/ 746 w 11634"/>
                    <a:gd name="connsiteY0" fmla="*/ 173 h 10173"/>
                    <a:gd name="connsiteX1" fmla="*/ 10746 w 11634"/>
                    <a:gd name="connsiteY1" fmla="*/ 3030 h 10173"/>
                    <a:gd name="connsiteX2" fmla="*/ 10746 w 11634"/>
                    <a:gd name="connsiteY2" fmla="*/ 5887 h 10173"/>
                    <a:gd name="connsiteX3" fmla="*/ 6460 w 11634"/>
                    <a:gd name="connsiteY3" fmla="*/ 10173 h 10173"/>
                    <a:gd name="connsiteX4" fmla="*/ 5090 w 11634"/>
                    <a:gd name="connsiteY4" fmla="*/ 10049 h 10173"/>
                    <a:gd name="connsiteX5" fmla="*/ 746 w 11634"/>
                    <a:gd name="connsiteY5" fmla="*/ 3030 h 10173"/>
                    <a:gd name="connsiteX6" fmla="*/ 746 w 11634"/>
                    <a:gd name="connsiteY6" fmla="*/ 173 h 10173"/>
                    <a:gd name="connsiteX0" fmla="*/ 746 w 11634"/>
                    <a:gd name="connsiteY0" fmla="*/ 173 h 10173"/>
                    <a:gd name="connsiteX1" fmla="*/ 10746 w 11634"/>
                    <a:gd name="connsiteY1" fmla="*/ 3030 h 10173"/>
                    <a:gd name="connsiteX2" fmla="*/ 10746 w 11634"/>
                    <a:gd name="connsiteY2" fmla="*/ 5887 h 10173"/>
                    <a:gd name="connsiteX3" fmla="*/ 6460 w 11634"/>
                    <a:gd name="connsiteY3" fmla="*/ 10173 h 10173"/>
                    <a:gd name="connsiteX4" fmla="*/ 5090 w 11634"/>
                    <a:gd name="connsiteY4" fmla="*/ 10049 h 10173"/>
                    <a:gd name="connsiteX5" fmla="*/ 746 w 11634"/>
                    <a:gd name="connsiteY5" fmla="*/ 3030 h 10173"/>
                    <a:gd name="connsiteX6" fmla="*/ 746 w 11634"/>
                    <a:gd name="connsiteY6" fmla="*/ 173 h 10173"/>
                    <a:gd name="connsiteX0" fmla="*/ 746 w 11634"/>
                    <a:gd name="connsiteY0" fmla="*/ 173 h 10173"/>
                    <a:gd name="connsiteX1" fmla="*/ 10746 w 11634"/>
                    <a:gd name="connsiteY1" fmla="*/ 3030 h 10173"/>
                    <a:gd name="connsiteX2" fmla="*/ 10746 w 11634"/>
                    <a:gd name="connsiteY2" fmla="*/ 5887 h 10173"/>
                    <a:gd name="connsiteX3" fmla="*/ 6460 w 11634"/>
                    <a:gd name="connsiteY3" fmla="*/ 10173 h 10173"/>
                    <a:gd name="connsiteX4" fmla="*/ 5090 w 11634"/>
                    <a:gd name="connsiteY4" fmla="*/ 10049 h 10173"/>
                    <a:gd name="connsiteX5" fmla="*/ 746 w 11634"/>
                    <a:gd name="connsiteY5" fmla="*/ 3030 h 10173"/>
                    <a:gd name="connsiteX6" fmla="*/ 746 w 11634"/>
                    <a:gd name="connsiteY6" fmla="*/ 173 h 10173"/>
                    <a:gd name="connsiteX0" fmla="*/ 746 w 11781"/>
                    <a:gd name="connsiteY0" fmla="*/ 278 h 10278"/>
                    <a:gd name="connsiteX1" fmla="*/ 10994 w 11781"/>
                    <a:gd name="connsiteY1" fmla="*/ 2143 h 10278"/>
                    <a:gd name="connsiteX2" fmla="*/ 10746 w 11781"/>
                    <a:gd name="connsiteY2" fmla="*/ 5992 h 10278"/>
                    <a:gd name="connsiteX3" fmla="*/ 6460 w 11781"/>
                    <a:gd name="connsiteY3" fmla="*/ 10278 h 10278"/>
                    <a:gd name="connsiteX4" fmla="*/ 5090 w 11781"/>
                    <a:gd name="connsiteY4" fmla="*/ 10154 h 10278"/>
                    <a:gd name="connsiteX5" fmla="*/ 746 w 11781"/>
                    <a:gd name="connsiteY5" fmla="*/ 3135 h 10278"/>
                    <a:gd name="connsiteX6" fmla="*/ 746 w 11781"/>
                    <a:gd name="connsiteY6" fmla="*/ 278 h 10278"/>
                    <a:gd name="connsiteX0" fmla="*/ 746 w 11625"/>
                    <a:gd name="connsiteY0" fmla="*/ 278 h 10278"/>
                    <a:gd name="connsiteX1" fmla="*/ 10994 w 11625"/>
                    <a:gd name="connsiteY1" fmla="*/ 2143 h 10278"/>
                    <a:gd name="connsiteX2" fmla="*/ 10746 w 11625"/>
                    <a:gd name="connsiteY2" fmla="*/ 5992 h 10278"/>
                    <a:gd name="connsiteX3" fmla="*/ 6460 w 11625"/>
                    <a:gd name="connsiteY3" fmla="*/ 10278 h 10278"/>
                    <a:gd name="connsiteX4" fmla="*/ 5090 w 11625"/>
                    <a:gd name="connsiteY4" fmla="*/ 10154 h 10278"/>
                    <a:gd name="connsiteX5" fmla="*/ 746 w 11625"/>
                    <a:gd name="connsiteY5" fmla="*/ 3135 h 10278"/>
                    <a:gd name="connsiteX6" fmla="*/ 746 w 11625"/>
                    <a:gd name="connsiteY6" fmla="*/ 278 h 10278"/>
                    <a:gd name="connsiteX0" fmla="*/ 746 w 11625"/>
                    <a:gd name="connsiteY0" fmla="*/ 278 h 10526"/>
                    <a:gd name="connsiteX1" fmla="*/ 10994 w 11625"/>
                    <a:gd name="connsiteY1" fmla="*/ 2143 h 10526"/>
                    <a:gd name="connsiteX2" fmla="*/ 10746 w 11625"/>
                    <a:gd name="connsiteY2" fmla="*/ 5992 h 10526"/>
                    <a:gd name="connsiteX3" fmla="*/ 5964 w 11625"/>
                    <a:gd name="connsiteY3" fmla="*/ 10526 h 10526"/>
                    <a:gd name="connsiteX4" fmla="*/ 5090 w 11625"/>
                    <a:gd name="connsiteY4" fmla="*/ 10154 h 10526"/>
                    <a:gd name="connsiteX5" fmla="*/ 746 w 11625"/>
                    <a:gd name="connsiteY5" fmla="*/ 3135 h 10526"/>
                    <a:gd name="connsiteX6" fmla="*/ 746 w 11625"/>
                    <a:gd name="connsiteY6" fmla="*/ 278 h 10526"/>
                    <a:gd name="connsiteX0" fmla="*/ 746 w 11625"/>
                    <a:gd name="connsiteY0" fmla="*/ 278 h 10526"/>
                    <a:gd name="connsiteX1" fmla="*/ 10994 w 11625"/>
                    <a:gd name="connsiteY1" fmla="*/ 2143 h 10526"/>
                    <a:gd name="connsiteX2" fmla="*/ 10746 w 11625"/>
                    <a:gd name="connsiteY2" fmla="*/ 5992 h 10526"/>
                    <a:gd name="connsiteX3" fmla="*/ 5964 w 11625"/>
                    <a:gd name="connsiteY3" fmla="*/ 10526 h 10526"/>
                    <a:gd name="connsiteX4" fmla="*/ 5090 w 11625"/>
                    <a:gd name="connsiteY4" fmla="*/ 10154 h 10526"/>
                    <a:gd name="connsiteX5" fmla="*/ 746 w 11625"/>
                    <a:gd name="connsiteY5" fmla="*/ 3135 h 10526"/>
                    <a:gd name="connsiteX6" fmla="*/ 746 w 11625"/>
                    <a:gd name="connsiteY6" fmla="*/ 278 h 10526"/>
                    <a:gd name="connsiteX0" fmla="*/ 3086 w 13965"/>
                    <a:gd name="connsiteY0" fmla="*/ 278 h 10526"/>
                    <a:gd name="connsiteX1" fmla="*/ 13334 w 13965"/>
                    <a:gd name="connsiteY1" fmla="*/ 2143 h 10526"/>
                    <a:gd name="connsiteX2" fmla="*/ 13086 w 13965"/>
                    <a:gd name="connsiteY2" fmla="*/ 5992 h 10526"/>
                    <a:gd name="connsiteX3" fmla="*/ 8304 w 13965"/>
                    <a:gd name="connsiteY3" fmla="*/ 10526 h 10526"/>
                    <a:gd name="connsiteX4" fmla="*/ 7430 w 13965"/>
                    <a:gd name="connsiteY4" fmla="*/ 10154 h 10526"/>
                    <a:gd name="connsiteX5" fmla="*/ 239 w 13965"/>
                    <a:gd name="connsiteY5" fmla="*/ 4287 h 10526"/>
                    <a:gd name="connsiteX6" fmla="*/ 3086 w 13965"/>
                    <a:gd name="connsiteY6" fmla="*/ 278 h 10526"/>
                    <a:gd name="connsiteX0" fmla="*/ 3600 w 13937"/>
                    <a:gd name="connsiteY0" fmla="*/ 135 h 12078"/>
                    <a:gd name="connsiteX1" fmla="*/ 13306 w 13937"/>
                    <a:gd name="connsiteY1" fmla="*/ 3695 h 12078"/>
                    <a:gd name="connsiteX2" fmla="*/ 13058 w 13937"/>
                    <a:gd name="connsiteY2" fmla="*/ 7544 h 12078"/>
                    <a:gd name="connsiteX3" fmla="*/ 8276 w 13937"/>
                    <a:gd name="connsiteY3" fmla="*/ 12078 h 12078"/>
                    <a:gd name="connsiteX4" fmla="*/ 7402 w 13937"/>
                    <a:gd name="connsiteY4" fmla="*/ 11706 h 12078"/>
                    <a:gd name="connsiteX5" fmla="*/ 211 w 13937"/>
                    <a:gd name="connsiteY5" fmla="*/ 5839 h 12078"/>
                    <a:gd name="connsiteX6" fmla="*/ 3600 w 13937"/>
                    <a:gd name="connsiteY6" fmla="*/ 135 h 12078"/>
                    <a:gd name="connsiteX0" fmla="*/ 3600 w 14355"/>
                    <a:gd name="connsiteY0" fmla="*/ 392 h 12335"/>
                    <a:gd name="connsiteX1" fmla="*/ 13916 w 14355"/>
                    <a:gd name="connsiteY1" fmla="*/ 1715 h 12335"/>
                    <a:gd name="connsiteX2" fmla="*/ 13058 w 14355"/>
                    <a:gd name="connsiteY2" fmla="*/ 7801 h 12335"/>
                    <a:gd name="connsiteX3" fmla="*/ 8276 w 14355"/>
                    <a:gd name="connsiteY3" fmla="*/ 12335 h 12335"/>
                    <a:gd name="connsiteX4" fmla="*/ 7402 w 14355"/>
                    <a:gd name="connsiteY4" fmla="*/ 11963 h 12335"/>
                    <a:gd name="connsiteX5" fmla="*/ 211 w 14355"/>
                    <a:gd name="connsiteY5" fmla="*/ 6096 h 12335"/>
                    <a:gd name="connsiteX6" fmla="*/ 3600 w 14355"/>
                    <a:gd name="connsiteY6" fmla="*/ 392 h 12335"/>
                    <a:gd name="connsiteX0" fmla="*/ 3600 w 14355"/>
                    <a:gd name="connsiteY0" fmla="*/ 392 h 14607"/>
                    <a:gd name="connsiteX1" fmla="*/ 13916 w 14355"/>
                    <a:gd name="connsiteY1" fmla="*/ 1715 h 14607"/>
                    <a:gd name="connsiteX2" fmla="*/ 13058 w 14355"/>
                    <a:gd name="connsiteY2" fmla="*/ 7801 h 14607"/>
                    <a:gd name="connsiteX3" fmla="*/ 8276 w 14355"/>
                    <a:gd name="connsiteY3" fmla="*/ 12335 h 14607"/>
                    <a:gd name="connsiteX4" fmla="*/ 5911 w 14355"/>
                    <a:gd name="connsiteY4" fmla="*/ 14607 h 14607"/>
                    <a:gd name="connsiteX5" fmla="*/ 211 w 14355"/>
                    <a:gd name="connsiteY5" fmla="*/ 6096 h 14607"/>
                    <a:gd name="connsiteX6" fmla="*/ 3600 w 14355"/>
                    <a:gd name="connsiteY6" fmla="*/ 392 h 14607"/>
                    <a:gd name="connsiteX0" fmla="*/ 3600 w 14355"/>
                    <a:gd name="connsiteY0" fmla="*/ 392 h 14607"/>
                    <a:gd name="connsiteX1" fmla="*/ 13916 w 14355"/>
                    <a:gd name="connsiteY1" fmla="*/ 1715 h 14607"/>
                    <a:gd name="connsiteX2" fmla="*/ 13058 w 14355"/>
                    <a:gd name="connsiteY2" fmla="*/ 7801 h 14607"/>
                    <a:gd name="connsiteX3" fmla="*/ 9971 w 14355"/>
                    <a:gd name="connsiteY3" fmla="*/ 13148 h 14607"/>
                    <a:gd name="connsiteX4" fmla="*/ 5911 w 14355"/>
                    <a:gd name="connsiteY4" fmla="*/ 14607 h 14607"/>
                    <a:gd name="connsiteX5" fmla="*/ 211 w 14355"/>
                    <a:gd name="connsiteY5" fmla="*/ 6096 h 14607"/>
                    <a:gd name="connsiteX6" fmla="*/ 3600 w 14355"/>
                    <a:gd name="connsiteY6" fmla="*/ 392 h 14607"/>
                    <a:gd name="connsiteX0" fmla="*/ 3600 w 14355"/>
                    <a:gd name="connsiteY0" fmla="*/ 392 h 13658"/>
                    <a:gd name="connsiteX1" fmla="*/ 13916 w 14355"/>
                    <a:gd name="connsiteY1" fmla="*/ 1715 h 13658"/>
                    <a:gd name="connsiteX2" fmla="*/ 13058 w 14355"/>
                    <a:gd name="connsiteY2" fmla="*/ 7801 h 13658"/>
                    <a:gd name="connsiteX3" fmla="*/ 9971 w 14355"/>
                    <a:gd name="connsiteY3" fmla="*/ 13148 h 13658"/>
                    <a:gd name="connsiteX4" fmla="*/ 5504 w 14355"/>
                    <a:gd name="connsiteY4" fmla="*/ 13658 h 13658"/>
                    <a:gd name="connsiteX5" fmla="*/ 211 w 14355"/>
                    <a:gd name="connsiteY5" fmla="*/ 6096 h 13658"/>
                    <a:gd name="connsiteX6" fmla="*/ 3600 w 14355"/>
                    <a:gd name="connsiteY6" fmla="*/ 392 h 13658"/>
                    <a:gd name="connsiteX0" fmla="*/ 3600 w 14355"/>
                    <a:gd name="connsiteY0" fmla="*/ 392 h 14551"/>
                    <a:gd name="connsiteX1" fmla="*/ 13916 w 14355"/>
                    <a:gd name="connsiteY1" fmla="*/ 1715 h 14551"/>
                    <a:gd name="connsiteX2" fmla="*/ 13058 w 14355"/>
                    <a:gd name="connsiteY2" fmla="*/ 7801 h 14551"/>
                    <a:gd name="connsiteX3" fmla="*/ 9971 w 14355"/>
                    <a:gd name="connsiteY3" fmla="*/ 13148 h 14551"/>
                    <a:gd name="connsiteX4" fmla="*/ 5504 w 14355"/>
                    <a:gd name="connsiteY4" fmla="*/ 13658 h 14551"/>
                    <a:gd name="connsiteX5" fmla="*/ 211 w 14355"/>
                    <a:gd name="connsiteY5" fmla="*/ 6096 h 14551"/>
                    <a:gd name="connsiteX6" fmla="*/ 3600 w 14355"/>
                    <a:gd name="connsiteY6" fmla="*/ 392 h 14551"/>
                    <a:gd name="connsiteX0" fmla="*/ 3600 w 14355"/>
                    <a:gd name="connsiteY0" fmla="*/ 392 h 14908"/>
                    <a:gd name="connsiteX1" fmla="*/ 13916 w 14355"/>
                    <a:gd name="connsiteY1" fmla="*/ 1715 h 14908"/>
                    <a:gd name="connsiteX2" fmla="*/ 13058 w 14355"/>
                    <a:gd name="connsiteY2" fmla="*/ 7801 h 14908"/>
                    <a:gd name="connsiteX3" fmla="*/ 9971 w 14355"/>
                    <a:gd name="connsiteY3" fmla="*/ 13148 h 14908"/>
                    <a:gd name="connsiteX4" fmla="*/ 5504 w 14355"/>
                    <a:gd name="connsiteY4" fmla="*/ 13658 h 14908"/>
                    <a:gd name="connsiteX5" fmla="*/ 211 w 14355"/>
                    <a:gd name="connsiteY5" fmla="*/ 6096 h 14908"/>
                    <a:gd name="connsiteX6" fmla="*/ 3600 w 14355"/>
                    <a:gd name="connsiteY6" fmla="*/ 392 h 14908"/>
                    <a:gd name="connsiteX0" fmla="*/ 3600 w 14355"/>
                    <a:gd name="connsiteY0" fmla="*/ 392 h 14908"/>
                    <a:gd name="connsiteX1" fmla="*/ 13916 w 14355"/>
                    <a:gd name="connsiteY1" fmla="*/ 1715 h 14908"/>
                    <a:gd name="connsiteX2" fmla="*/ 13058 w 14355"/>
                    <a:gd name="connsiteY2" fmla="*/ 7801 h 14908"/>
                    <a:gd name="connsiteX3" fmla="*/ 9971 w 14355"/>
                    <a:gd name="connsiteY3" fmla="*/ 13148 h 14908"/>
                    <a:gd name="connsiteX4" fmla="*/ 5504 w 14355"/>
                    <a:gd name="connsiteY4" fmla="*/ 13658 h 14908"/>
                    <a:gd name="connsiteX5" fmla="*/ 211 w 14355"/>
                    <a:gd name="connsiteY5" fmla="*/ 6096 h 14908"/>
                    <a:gd name="connsiteX6" fmla="*/ 3600 w 14355"/>
                    <a:gd name="connsiteY6" fmla="*/ 392 h 14908"/>
                    <a:gd name="connsiteX0" fmla="*/ 3600 w 14605"/>
                    <a:gd name="connsiteY0" fmla="*/ 392 h 14908"/>
                    <a:gd name="connsiteX1" fmla="*/ 13916 w 14605"/>
                    <a:gd name="connsiteY1" fmla="*/ 1715 h 14908"/>
                    <a:gd name="connsiteX2" fmla="*/ 13804 w 14605"/>
                    <a:gd name="connsiteY2" fmla="*/ 7462 h 14908"/>
                    <a:gd name="connsiteX3" fmla="*/ 9971 w 14605"/>
                    <a:gd name="connsiteY3" fmla="*/ 13148 h 14908"/>
                    <a:gd name="connsiteX4" fmla="*/ 5504 w 14605"/>
                    <a:gd name="connsiteY4" fmla="*/ 13658 h 14908"/>
                    <a:gd name="connsiteX5" fmla="*/ 211 w 14605"/>
                    <a:gd name="connsiteY5" fmla="*/ 6096 h 14908"/>
                    <a:gd name="connsiteX6" fmla="*/ 3600 w 14605"/>
                    <a:gd name="connsiteY6" fmla="*/ 392 h 14908"/>
                    <a:gd name="connsiteX0" fmla="*/ 3600 w 14605"/>
                    <a:gd name="connsiteY0" fmla="*/ 784 h 15300"/>
                    <a:gd name="connsiteX1" fmla="*/ 13916 w 14605"/>
                    <a:gd name="connsiteY1" fmla="*/ 2107 h 15300"/>
                    <a:gd name="connsiteX2" fmla="*/ 13804 w 14605"/>
                    <a:gd name="connsiteY2" fmla="*/ 7854 h 15300"/>
                    <a:gd name="connsiteX3" fmla="*/ 9971 w 14605"/>
                    <a:gd name="connsiteY3" fmla="*/ 13540 h 15300"/>
                    <a:gd name="connsiteX4" fmla="*/ 5504 w 14605"/>
                    <a:gd name="connsiteY4" fmla="*/ 14050 h 15300"/>
                    <a:gd name="connsiteX5" fmla="*/ 211 w 14605"/>
                    <a:gd name="connsiteY5" fmla="*/ 6488 h 15300"/>
                    <a:gd name="connsiteX6" fmla="*/ 3600 w 14605"/>
                    <a:gd name="connsiteY6" fmla="*/ 784 h 15300"/>
                    <a:gd name="connsiteX0" fmla="*/ 3600 w 14630"/>
                    <a:gd name="connsiteY0" fmla="*/ 784 h 15300"/>
                    <a:gd name="connsiteX1" fmla="*/ 13916 w 14630"/>
                    <a:gd name="connsiteY1" fmla="*/ 2107 h 15300"/>
                    <a:gd name="connsiteX2" fmla="*/ 13804 w 14630"/>
                    <a:gd name="connsiteY2" fmla="*/ 7854 h 15300"/>
                    <a:gd name="connsiteX3" fmla="*/ 9971 w 14630"/>
                    <a:gd name="connsiteY3" fmla="*/ 13540 h 15300"/>
                    <a:gd name="connsiteX4" fmla="*/ 5504 w 14630"/>
                    <a:gd name="connsiteY4" fmla="*/ 14050 h 15300"/>
                    <a:gd name="connsiteX5" fmla="*/ 211 w 14630"/>
                    <a:gd name="connsiteY5" fmla="*/ 6488 h 15300"/>
                    <a:gd name="connsiteX6" fmla="*/ 3600 w 14630"/>
                    <a:gd name="connsiteY6" fmla="*/ 784 h 15300"/>
                    <a:gd name="connsiteX0" fmla="*/ 3738 w 14768"/>
                    <a:gd name="connsiteY0" fmla="*/ 784 h 15300"/>
                    <a:gd name="connsiteX1" fmla="*/ 14054 w 14768"/>
                    <a:gd name="connsiteY1" fmla="*/ 2107 h 15300"/>
                    <a:gd name="connsiteX2" fmla="*/ 13942 w 14768"/>
                    <a:gd name="connsiteY2" fmla="*/ 7854 h 15300"/>
                    <a:gd name="connsiteX3" fmla="*/ 10109 w 14768"/>
                    <a:gd name="connsiteY3" fmla="*/ 13540 h 15300"/>
                    <a:gd name="connsiteX4" fmla="*/ 5642 w 14768"/>
                    <a:gd name="connsiteY4" fmla="*/ 14050 h 15300"/>
                    <a:gd name="connsiteX5" fmla="*/ 349 w 14768"/>
                    <a:gd name="connsiteY5" fmla="*/ 6488 h 15300"/>
                    <a:gd name="connsiteX6" fmla="*/ 3738 w 14768"/>
                    <a:gd name="connsiteY6" fmla="*/ 784 h 15300"/>
                    <a:gd name="connsiteX0" fmla="*/ 3738 w 14768"/>
                    <a:gd name="connsiteY0" fmla="*/ 784 h 15300"/>
                    <a:gd name="connsiteX1" fmla="*/ 14054 w 14768"/>
                    <a:gd name="connsiteY1" fmla="*/ 2107 h 15300"/>
                    <a:gd name="connsiteX2" fmla="*/ 13942 w 14768"/>
                    <a:gd name="connsiteY2" fmla="*/ 7854 h 15300"/>
                    <a:gd name="connsiteX3" fmla="*/ 10109 w 14768"/>
                    <a:gd name="connsiteY3" fmla="*/ 13540 h 15300"/>
                    <a:gd name="connsiteX4" fmla="*/ 5642 w 14768"/>
                    <a:gd name="connsiteY4" fmla="*/ 14050 h 15300"/>
                    <a:gd name="connsiteX5" fmla="*/ 349 w 14768"/>
                    <a:gd name="connsiteY5" fmla="*/ 6488 h 15300"/>
                    <a:gd name="connsiteX6" fmla="*/ 3738 w 14768"/>
                    <a:gd name="connsiteY6" fmla="*/ 784 h 15300"/>
                    <a:gd name="connsiteX0" fmla="*/ 3738 w 14768"/>
                    <a:gd name="connsiteY0" fmla="*/ 784 h 15300"/>
                    <a:gd name="connsiteX1" fmla="*/ 14054 w 14768"/>
                    <a:gd name="connsiteY1" fmla="*/ 2107 h 15300"/>
                    <a:gd name="connsiteX2" fmla="*/ 13942 w 14768"/>
                    <a:gd name="connsiteY2" fmla="*/ 7854 h 15300"/>
                    <a:gd name="connsiteX3" fmla="*/ 10109 w 14768"/>
                    <a:gd name="connsiteY3" fmla="*/ 13540 h 15300"/>
                    <a:gd name="connsiteX4" fmla="*/ 5642 w 14768"/>
                    <a:gd name="connsiteY4" fmla="*/ 14050 h 15300"/>
                    <a:gd name="connsiteX5" fmla="*/ 349 w 14768"/>
                    <a:gd name="connsiteY5" fmla="*/ 6488 h 15300"/>
                    <a:gd name="connsiteX6" fmla="*/ 3738 w 14768"/>
                    <a:gd name="connsiteY6" fmla="*/ 784 h 15300"/>
                    <a:gd name="connsiteX0" fmla="*/ 3558 w 14588"/>
                    <a:gd name="connsiteY0" fmla="*/ 784 h 15300"/>
                    <a:gd name="connsiteX1" fmla="*/ 13874 w 14588"/>
                    <a:gd name="connsiteY1" fmla="*/ 2107 h 15300"/>
                    <a:gd name="connsiteX2" fmla="*/ 13762 w 14588"/>
                    <a:gd name="connsiteY2" fmla="*/ 7854 h 15300"/>
                    <a:gd name="connsiteX3" fmla="*/ 9929 w 14588"/>
                    <a:gd name="connsiteY3" fmla="*/ 13540 h 15300"/>
                    <a:gd name="connsiteX4" fmla="*/ 5462 w 14588"/>
                    <a:gd name="connsiteY4" fmla="*/ 14050 h 15300"/>
                    <a:gd name="connsiteX5" fmla="*/ 169 w 14588"/>
                    <a:gd name="connsiteY5" fmla="*/ 6488 h 15300"/>
                    <a:gd name="connsiteX6" fmla="*/ 3558 w 14588"/>
                    <a:gd name="connsiteY6" fmla="*/ 784 h 1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588" h="15300">
                      <a:moveTo>
                        <a:pt x="3558" y="784"/>
                      </a:moveTo>
                      <a:cubicBezTo>
                        <a:pt x="5225" y="40"/>
                        <a:pt x="11719" y="-1001"/>
                        <a:pt x="13874" y="2107"/>
                      </a:cubicBezTo>
                      <a:cubicBezTo>
                        <a:pt x="14865" y="3679"/>
                        <a:pt x="14822" y="5908"/>
                        <a:pt x="13762" y="7854"/>
                      </a:cubicBezTo>
                      <a:cubicBezTo>
                        <a:pt x="12733" y="9636"/>
                        <a:pt x="11771" y="11283"/>
                        <a:pt x="9929" y="13540"/>
                      </a:cubicBezTo>
                      <a:cubicBezTo>
                        <a:pt x="8915" y="15201"/>
                        <a:pt x="6070" y="16253"/>
                        <a:pt x="5462" y="14050"/>
                      </a:cubicBezTo>
                      <a:cubicBezTo>
                        <a:pt x="4113" y="9698"/>
                        <a:pt x="1951" y="9841"/>
                        <a:pt x="169" y="6488"/>
                      </a:cubicBezTo>
                      <a:cubicBezTo>
                        <a:pt x="-471" y="3888"/>
                        <a:pt x="724" y="2189"/>
                        <a:pt x="3558" y="78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2" name="Diamond 100"/>
                <p:cNvSpPr/>
                <p:nvPr/>
              </p:nvSpPr>
              <p:spPr>
                <a:xfrm>
                  <a:off x="3637128" y="5289038"/>
                  <a:ext cx="1453487" cy="2961033"/>
                </a:xfrm>
                <a:custGeom>
                  <a:avLst/>
                  <a:gdLst>
                    <a:gd name="connsiteX0" fmla="*/ 0 w 1255594"/>
                    <a:gd name="connsiteY0" fmla="*/ 1330657 h 2661314"/>
                    <a:gd name="connsiteX1" fmla="*/ 627797 w 1255594"/>
                    <a:gd name="connsiteY1" fmla="*/ 0 h 2661314"/>
                    <a:gd name="connsiteX2" fmla="*/ 1255594 w 1255594"/>
                    <a:gd name="connsiteY2" fmla="*/ 1330657 h 2661314"/>
                    <a:gd name="connsiteX3" fmla="*/ 627797 w 1255594"/>
                    <a:gd name="connsiteY3" fmla="*/ 2661314 h 2661314"/>
                    <a:gd name="connsiteX4" fmla="*/ 0 w 1255594"/>
                    <a:gd name="connsiteY4" fmla="*/ 1330657 h 2661314"/>
                    <a:gd name="connsiteX0" fmla="*/ 0 w 1439839"/>
                    <a:gd name="connsiteY0" fmla="*/ 1330657 h 2661314"/>
                    <a:gd name="connsiteX1" fmla="*/ 627797 w 1439839"/>
                    <a:gd name="connsiteY1" fmla="*/ 0 h 2661314"/>
                    <a:gd name="connsiteX2" fmla="*/ 1439839 w 1439839"/>
                    <a:gd name="connsiteY2" fmla="*/ 1235122 h 2661314"/>
                    <a:gd name="connsiteX3" fmla="*/ 627797 w 1439839"/>
                    <a:gd name="connsiteY3" fmla="*/ 2661314 h 2661314"/>
                    <a:gd name="connsiteX4" fmla="*/ 0 w 1439839"/>
                    <a:gd name="connsiteY4" fmla="*/ 1330657 h 2661314"/>
                    <a:gd name="connsiteX0" fmla="*/ 0 w 1453487"/>
                    <a:gd name="connsiteY0" fmla="*/ 1241947 h 2661314"/>
                    <a:gd name="connsiteX1" fmla="*/ 641445 w 1453487"/>
                    <a:gd name="connsiteY1" fmla="*/ 0 h 2661314"/>
                    <a:gd name="connsiteX2" fmla="*/ 1453487 w 1453487"/>
                    <a:gd name="connsiteY2" fmla="*/ 1235122 h 2661314"/>
                    <a:gd name="connsiteX3" fmla="*/ 641445 w 1453487"/>
                    <a:gd name="connsiteY3" fmla="*/ 2661314 h 2661314"/>
                    <a:gd name="connsiteX4" fmla="*/ 0 w 1453487"/>
                    <a:gd name="connsiteY4" fmla="*/ 1241947 h 2661314"/>
                    <a:gd name="connsiteX0" fmla="*/ 0 w 1453487"/>
                    <a:gd name="connsiteY0" fmla="*/ 1241947 h 2661314"/>
                    <a:gd name="connsiteX1" fmla="*/ 641445 w 1453487"/>
                    <a:gd name="connsiteY1" fmla="*/ 0 h 2661314"/>
                    <a:gd name="connsiteX2" fmla="*/ 887105 w 1453487"/>
                    <a:gd name="connsiteY2" fmla="*/ 368490 h 2661314"/>
                    <a:gd name="connsiteX3" fmla="*/ 1453487 w 1453487"/>
                    <a:gd name="connsiteY3" fmla="*/ 1235122 h 2661314"/>
                    <a:gd name="connsiteX4" fmla="*/ 641445 w 1453487"/>
                    <a:gd name="connsiteY4" fmla="*/ 2661314 h 2661314"/>
                    <a:gd name="connsiteX5" fmla="*/ 0 w 1453487"/>
                    <a:gd name="connsiteY5" fmla="*/ 1241947 h 2661314"/>
                    <a:gd name="connsiteX0" fmla="*/ 0 w 1453487"/>
                    <a:gd name="connsiteY0" fmla="*/ 1514901 h 2934268"/>
                    <a:gd name="connsiteX1" fmla="*/ 641445 w 1453487"/>
                    <a:gd name="connsiteY1" fmla="*/ 272954 h 2934268"/>
                    <a:gd name="connsiteX2" fmla="*/ 1173708 w 1453487"/>
                    <a:gd name="connsiteY2" fmla="*/ 0 h 2934268"/>
                    <a:gd name="connsiteX3" fmla="*/ 1453487 w 1453487"/>
                    <a:gd name="connsiteY3" fmla="*/ 1508076 h 2934268"/>
                    <a:gd name="connsiteX4" fmla="*/ 641445 w 1453487"/>
                    <a:gd name="connsiteY4" fmla="*/ 2934268 h 2934268"/>
                    <a:gd name="connsiteX5" fmla="*/ 0 w 1453487"/>
                    <a:gd name="connsiteY5" fmla="*/ 1514901 h 2934268"/>
                    <a:gd name="connsiteX0" fmla="*/ 0 w 1453487"/>
                    <a:gd name="connsiteY0" fmla="*/ 1514901 h 2934268"/>
                    <a:gd name="connsiteX1" fmla="*/ 334371 w 1453487"/>
                    <a:gd name="connsiteY1" fmla="*/ 859808 h 2934268"/>
                    <a:gd name="connsiteX2" fmla="*/ 641445 w 1453487"/>
                    <a:gd name="connsiteY2" fmla="*/ 272954 h 2934268"/>
                    <a:gd name="connsiteX3" fmla="*/ 1173708 w 1453487"/>
                    <a:gd name="connsiteY3" fmla="*/ 0 h 2934268"/>
                    <a:gd name="connsiteX4" fmla="*/ 1453487 w 1453487"/>
                    <a:gd name="connsiteY4" fmla="*/ 1508076 h 2934268"/>
                    <a:gd name="connsiteX5" fmla="*/ 641445 w 1453487"/>
                    <a:gd name="connsiteY5" fmla="*/ 2934268 h 2934268"/>
                    <a:gd name="connsiteX6" fmla="*/ 0 w 1453487"/>
                    <a:gd name="connsiteY6" fmla="*/ 1514901 h 2934268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641445 w 1453487"/>
                    <a:gd name="connsiteY2" fmla="*/ 279779 h 2941093"/>
                    <a:gd name="connsiteX3" fmla="*/ 1173708 w 1453487"/>
                    <a:gd name="connsiteY3" fmla="*/ 6825 h 2941093"/>
                    <a:gd name="connsiteX4" fmla="*/ 1453487 w 1453487"/>
                    <a:gd name="connsiteY4" fmla="*/ 1514901 h 2941093"/>
                    <a:gd name="connsiteX5" fmla="*/ 641445 w 1453487"/>
                    <a:gd name="connsiteY5" fmla="*/ 2941093 h 2941093"/>
                    <a:gd name="connsiteX6" fmla="*/ 0 w 1453487"/>
                    <a:gd name="connsiteY6" fmla="*/ 1521726 h 2941093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552735 w 1453487"/>
                    <a:gd name="connsiteY2" fmla="*/ 252483 h 2941093"/>
                    <a:gd name="connsiteX3" fmla="*/ 1173708 w 1453487"/>
                    <a:gd name="connsiteY3" fmla="*/ 6825 h 2941093"/>
                    <a:gd name="connsiteX4" fmla="*/ 1453487 w 1453487"/>
                    <a:gd name="connsiteY4" fmla="*/ 1514901 h 2941093"/>
                    <a:gd name="connsiteX5" fmla="*/ 641445 w 1453487"/>
                    <a:gd name="connsiteY5" fmla="*/ 2941093 h 2941093"/>
                    <a:gd name="connsiteX6" fmla="*/ 0 w 1453487"/>
                    <a:gd name="connsiteY6" fmla="*/ 1521726 h 2941093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552735 w 1453487"/>
                    <a:gd name="connsiteY2" fmla="*/ 252483 h 2941093"/>
                    <a:gd name="connsiteX3" fmla="*/ 846162 w 1453487"/>
                    <a:gd name="connsiteY3" fmla="*/ 143303 h 2941093"/>
                    <a:gd name="connsiteX4" fmla="*/ 1173708 w 1453487"/>
                    <a:gd name="connsiteY4" fmla="*/ 6825 h 2941093"/>
                    <a:gd name="connsiteX5" fmla="*/ 1453487 w 1453487"/>
                    <a:gd name="connsiteY5" fmla="*/ 1514901 h 2941093"/>
                    <a:gd name="connsiteX6" fmla="*/ 641445 w 1453487"/>
                    <a:gd name="connsiteY6" fmla="*/ 2941093 h 2941093"/>
                    <a:gd name="connsiteX7" fmla="*/ 0 w 1453487"/>
                    <a:gd name="connsiteY7" fmla="*/ 1521726 h 2941093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552735 w 1453487"/>
                    <a:gd name="connsiteY2" fmla="*/ 252483 h 2941093"/>
                    <a:gd name="connsiteX3" fmla="*/ 1003112 w 1453487"/>
                    <a:gd name="connsiteY3" fmla="*/ 266133 h 2941093"/>
                    <a:gd name="connsiteX4" fmla="*/ 1173708 w 1453487"/>
                    <a:gd name="connsiteY4" fmla="*/ 6825 h 2941093"/>
                    <a:gd name="connsiteX5" fmla="*/ 1453487 w 1453487"/>
                    <a:gd name="connsiteY5" fmla="*/ 1514901 h 2941093"/>
                    <a:gd name="connsiteX6" fmla="*/ 641445 w 1453487"/>
                    <a:gd name="connsiteY6" fmla="*/ 2941093 h 2941093"/>
                    <a:gd name="connsiteX7" fmla="*/ 0 w 1453487"/>
                    <a:gd name="connsiteY7" fmla="*/ 1521726 h 2941093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552735 w 1453487"/>
                    <a:gd name="connsiteY2" fmla="*/ 252483 h 2941093"/>
                    <a:gd name="connsiteX3" fmla="*/ 1000263 w 1453487"/>
                    <a:gd name="connsiteY3" fmla="*/ 260435 h 2941093"/>
                    <a:gd name="connsiteX4" fmla="*/ 1173708 w 1453487"/>
                    <a:gd name="connsiteY4" fmla="*/ 6825 h 2941093"/>
                    <a:gd name="connsiteX5" fmla="*/ 1453487 w 1453487"/>
                    <a:gd name="connsiteY5" fmla="*/ 1514901 h 2941093"/>
                    <a:gd name="connsiteX6" fmla="*/ 641445 w 1453487"/>
                    <a:gd name="connsiteY6" fmla="*/ 2941093 h 2941093"/>
                    <a:gd name="connsiteX7" fmla="*/ 0 w 1453487"/>
                    <a:gd name="connsiteY7" fmla="*/ 1521726 h 2941093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549886 w 1453487"/>
                    <a:gd name="connsiteY2" fmla="*/ 252483 h 2941093"/>
                    <a:gd name="connsiteX3" fmla="*/ 1000263 w 1453487"/>
                    <a:gd name="connsiteY3" fmla="*/ 260435 h 2941093"/>
                    <a:gd name="connsiteX4" fmla="*/ 1173708 w 1453487"/>
                    <a:gd name="connsiteY4" fmla="*/ 6825 h 2941093"/>
                    <a:gd name="connsiteX5" fmla="*/ 1453487 w 1453487"/>
                    <a:gd name="connsiteY5" fmla="*/ 1514901 h 2941093"/>
                    <a:gd name="connsiteX6" fmla="*/ 641445 w 1453487"/>
                    <a:gd name="connsiteY6" fmla="*/ 2941093 h 2941093"/>
                    <a:gd name="connsiteX7" fmla="*/ 0 w 1453487"/>
                    <a:gd name="connsiteY7" fmla="*/ 1521726 h 2941093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549886 w 1453487"/>
                    <a:gd name="connsiteY2" fmla="*/ 252483 h 2941093"/>
                    <a:gd name="connsiteX3" fmla="*/ 997414 w 1453487"/>
                    <a:gd name="connsiteY3" fmla="*/ 257587 h 2941093"/>
                    <a:gd name="connsiteX4" fmla="*/ 1173708 w 1453487"/>
                    <a:gd name="connsiteY4" fmla="*/ 6825 h 2941093"/>
                    <a:gd name="connsiteX5" fmla="*/ 1453487 w 1453487"/>
                    <a:gd name="connsiteY5" fmla="*/ 1514901 h 2941093"/>
                    <a:gd name="connsiteX6" fmla="*/ 641445 w 1453487"/>
                    <a:gd name="connsiteY6" fmla="*/ 2941093 h 2941093"/>
                    <a:gd name="connsiteX7" fmla="*/ 0 w 1453487"/>
                    <a:gd name="connsiteY7" fmla="*/ 1521726 h 2941093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549886 w 1453487"/>
                    <a:gd name="connsiteY2" fmla="*/ 252483 h 2941093"/>
                    <a:gd name="connsiteX3" fmla="*/ 997414 w 1453487"/>
                    <a:gd name="connsiteY3" fmla="*/ 251890 h 2941093"/>
                    <a:gd name="connsiteX4" fmla="*/ 1173708 w 1453487"/>
                    <a:gd name="connsiteY4" fmla="*/ 6825 h 2941093"/>
                    <a:gd name="connsiteX5" fmla="*/ 1453487 w 1453487"/>
                    <a:gd name="connsiteY5" fmla="*/ 1514901 h 2941093"/>
                    <a:gd name="connsiteX6" fmla="*/ 641445 w 1453487"/>
                    <a:gd name="connsiteY6" fmla="*/ 2941093 h 2941093"/>
                    <a:gd name="connsiteX7" fmla="*/ 0 w 1453487"/>
                    <a:gd name="connsiteY7" fmla="*/ 1521726 h 2941093"/>
                    <a:gd name="connsiteX0" fmla="*/ 0 w 1453487"/>
                    <a:gd name="connsiteY0" fmla="*/ 1541666 h 2961033"/>
                    <a:gd name="connsiteX1" fmla="*/ 364516 w 1453487"/>
                    <a:gd name="connsiteY1" fmla="*/ 0 h 2961033"/>
                    <a:gd name="connsiteX2" fmla="*/ 549886 w 1453487"/>
                    <a:gd name="connsiteY2" fmla="*/ 272423 h 2961033"/>
                    <a:gd name="connsiteX3" fmla="*/ 997414 w 1453487"/>
                    <a:gd name="connsiteY3" fmla="*/ 271830 h 2961033"/>
                    <a:gd name="connsiteX4" fmla="*/ 1173708 w 1453487"/>
                    <a:gd name="connsiteY4" fmla="*/ 26765 h 2961033"/>
                    <a:gd name="connsiteX5" fmla="*/ 1453487 w 1453487"/>
                    <a:gd name="connsiteY5" fmla="*/ 1534841 h 2961033"/>
                    <a:gd name="connsiteX6" fmla="*/ 641445 w 1453487"/>
                    <a:gd name="connsiteY6" fmla="*/ 2961033 h 2961033"/>
                    <a:gd name="connsiteX7" fmla="*/ 0 w 1453487"/>
                    <a:gd name="connsiteY7" fmla="*/ 1541666 h 2961033"/>
                    <a:gd name="connsiteX0" fmla="*/ 0 w 1453487"/>
                    <a:gd name="connsiteY0" fmla="*/ 1541666 h 2961033"/>
                    <a:gd name="connsiteX1" fmla="*/ 364516 w 1453487"/>
                    <a:gd name="connsiteY1" fmla="*/ 0 h 2961033"/>
                    <a:gd name="connsiteX2" fmla="*/ 547038 w 1453487"/>
                    <a:gd name="connsiteY2" fmla="*/ 269574 h 2961033"/>
                    <a:gd name="connsiteX3" fmla="*/ 997414 w 1453487"/>
                    <a:gd name="connsiteY3" fmla="*/ 271830 h 2961033"/>
                    <a:gd name="connsiteX4" fmla="*/ 1173708 w 1453487"/>
                    <a:gd name="connsiteY4" fmla="*/ 26765 h 2961033"/>
                    <a:gd name="connsiteX5" fmla="*/ 1453487 w 1453487"/>
                    <a:gd name="connsiteY5" fmla="*/ 1534841 h 2961033"/>
                    <a:gd name="connsiteX6" fmla="*/ 641445 w 1453487"/>
                    <a:gd name="connsiteY6" fmla="*/ 2961033 h 2961033"/>
                    <a:gd name="connsiteX7" fmla="*/ 0 w 1453487"/>
                    <a:gd name="connsiteY7" fmla="*/ 1541666 h 2961033"/>
                    <a:gd name="connsiteX0" fmla="*/ 0 w 1453487"/>
                    <a:gd name="connsiteY0" fmla="*/ 1541666 h 2961033"/>
                    <a:gd name="connsiteX1" fmla="*/ 364516 w 1453487"/>
                    <a:gd name="connsiteY1" fmla="*/ 0 h 2961033"/>
                    <a:gd name="connsiteX2" fmla="*/ 547038 w 1453487"/>
                    <a:gd name="connsiteY2" fmla="*/ 269574 h 2961033"/>
                    <a:gd name="connsiteX3" fmla="*/ 1000263 w 1453487"/>
                    <a:gd name="connsiteY3" fmla="*/ 268982 h 2961033"/>
                    <a:gd name="connsiteX4" fmla="*/ 1173708 w 1453487"/>
                    <a:gd name="connsiteY4" fmla="*/ 26765 h 2961033"/>
                    <a:gd name="connsiteX5" fmla="*/ 1453487 w 1453487"/>
                    <a:gd name="connsiteY5" fmla="*/ 1534841 h 2961033"/>
                    <a:gd name="connsiteX6" fmla="*/ 641445 w 1453487"/>
                    <a:gd name="connsiteY6" fmla="*/ 2961033 h 2961033"/>
                    <a:gd name="connsiteX7" fmla="*/ 0 w 1453487"/>
                    <a:gd name="connsiteY7" fmla="*/ 1541666 h 2961033"/>
                    <a:gd name="connsiteX0" fmla="*/ 0 w 1453487"/>
                    <a:gd name="connsiteY0" fmla="*/ 1541666 h 2961033"/>
                    <a:gd name="connsiteX1" fmla="*/ 364516 w 1453487"/>
                    <a:gd name="connsiteY1" fmla="*/ 0 h 2961033"/>
                    <a:gd name="connsiteX2" fmla="*/ 547038 w 1453487"/>
                    <a:gd name="connsiteY2" fmla="*/ 269574 h 2961033"/>
                    <a:gd name="connsiteX3" fmla="*/ 994566 w 1453487"/>
                    <a:gd name="connsiteY3" fmla="*/ 271831 h 2961033"/>
                    <a:gd name="connsiteX4" fmla="*/ 1173708 w 1453487"/>
                    <a:gd name="connsiteY4" fmla="*/ 26765 h 2961033"/>
                    <a:gd name="connsiteX5" fmla="*/ 1453487 w 1453487"/>
                    <a:gd name="connsiteY5" fmla="*/ 1534841 h 2961033"/>
                    <a:gd name="connsiteX6" fmla="*/ 641445 w 1453487"/>
                    <a:gd name="connsiteY6" fmla="*/ 2961033 h 2961033"/>
                    <a:gd name="connsiteX7" fmla="*/ 0 w 1453487"/>
                    <a:gd name="connsiteY7" fmla="*/ 1541666 h 2961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3487" h="2961033">
                      <a:moveTo>
                        <a:pt x="0" y="1541666"/>
                      </a:moveTo>
                      <a:lnTo>
                        <a:pt x="364516" y="0"/>
                      </a:lnTo>
                      <a:lnTo>
                        <a:pt x="547038" y="269574"/>
                      </a:lnTo>
                      <a:lnTo>
                        <a:pt x="994566" y="271831"/>
                      </a:lnTo>
                      <a:lnTo>
                        <a:pt x="1173708" y="26765"/>
                      </a:lnTo>
                      <a:lnTo>
                        <a:pt x="1453487" y="1534841"/>
                      </a:lnTo>
                      <a:lnTo>
                        <a:pt x="641445" y="2961033"/>
                      </a:lnTo>
                      <a:lnTo>
                        <a:pt x="0" y="15416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3485967" y="3257084"/>
                <a:ext cx="318921" cy="343896"/>
                <a:chOff x="-7791742" y="-2283273"/>
                <a:chExt cx="8816598" cy="9507034"/>
              </a:xfrm>
              <a:grpFill/>
            </p:grpSpPr>
            <p:sp>
              <p:nvSpPr>
                <p:cNvPr id="184" name="Freeform 183"/>
                <p:cNvSpPr/>
                <p:nvPr/>
              </p:nvSpPr>
              <p:spPr>
                <a:xfrm>
                  <a:off x="-5241118" y="-2283273"/>
                  <a:ext cx="4888752" cy="5307884"/>
                </a:xfrm>
                <a:custGeom>
                  <a:avLst/>
                  <a:gdLst>
                    <a:gd name="connsiteX0" fmla="*/ 3409950 w 6825423"/>
                    <a:gd name="connsiteY0" fmla="*/ 0 h 7410594"/>
                    <a:gd name="connsiteX1" fmla="*/ 6229951 w 6825423"/>
                    <a:gd name="connsiteY1" fmla="*/ 2516401 h 7410594"/>
                    <a:gd name="connsiteX2" fmla="*/ 6238704 w 6825423"/>
                    <a:gd name="connsiteY2" fmla="*/ 2557692 h 7410594"/>
                    <a:gd name="connsiteX3" fmla="*/ 6296533 w 6825423"/>
                    <a:gd name="connsiteY3" fmla="*/ 2595147 h 7410594"/>
                    <a:gd name="connsiteX4" fmla="*/ 6674736 w 6825423"/>
                    <a:gd name="connsiteY4" fmla="*/ 2949584 h 7410594"/>
                    <a:gd name="connsiteX5" fmla="*/ 6674736 w 6825423"/>
                    <a:gd name="connsiteY5" fmla="*/ 4422766 h 7410594"/>
                    <a:gd name="connsiteX6" fmla="*/ 6134530 w 6825423"/>
                    <a:gd name="connsiteY6" fmla="*/ 4903781 h 7410594"/>
                    <a:gd name="connsiteX7" fmla="*/ 6097506 w 6825423"/>
                    <a:gd name="connsiteY7" fmla="*/ 4909551 h 7410594"/>
                    <a:gd name="connsiteX8" fmla="*/ 6054756 w 6825423"/>
                    <a:gd name="connsiteY8" fmla="*/ 5016817 h 7410594"/>
                    <a:gd name="connsiteX9" fmla="*/ 3352800 w 6825423"/>
                    <a:gd name="connsiteY9" fmla="*/ 7410450 h 7410594"/>
                    <a:gd name="connsiteX10" fmla="*/ 799523 w 6825423"/>
                    <a:gd name="connsiteY10" fmla="*/ 5059710 h 7410594"/>
                    <a:gd name="connsiteX11" fmla="*/ 738130 w 6825423"/>
                    <a:gd name="connsiteY11" fmla="*/ 4892092 h 7410594"/>
                    <a:gd name="connsiteX12" fmla="*/ 690893 w 6825423"/>
                    <a:gd name="connsiteY12" fmla="*/ 4884731 h 7410594"/>
                    <a:gd name="connsiteX13" fmla="*/ 150687 w 6825423"/>
                    <a:gd name="connsiteY13" fmla="*/ 4403716 h 7410594"/>
                    <a:gd name="connsiteX14" fmla="*/ 150687 w 6825423"/>
                    <a:gd name="connsiteY14" fmla="*/ 2930534 h 7410594"/>
                    <a:gd name="connsiteX15" fmla="*/ 436548 w 6825423"/>
                    <a:gd name="connsiteY15" fmla="*/ 2646152 h 7410594"/>
                    <a:gd name="connsiteX16" fmla="*/ 522375 w 6825423"/>
                    <a:gd name="connsiteY16" fmla="*/ 2581039 h 7410594"/>
                    <a:gd name="connsiteX17" fmla="*/ 543969 w 6825423"/>
                    <a:gd name="connsiteY17" fmla="*/ 2473931 h 7410594"/>
                    <a:gd name="connsiteX18" fmla="*/ 3409950 w 6825423"/>
                    <a:gd name="connsiteY18" fmla="*/ 0 h 7410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825423" h="7410594">
                      <a:moveTo>
                        <a:pt x="3409950" y="0"/>
                      </a:moveTo>
                      <a:cubicBezTo>
                        <a:pt x="4734941" y="0"/>
                        <a:pt x="5856099" y="1058526"/>
                        <a:pt x="6229951" y="2516401"/>
                      </a:cubicBezTo>
                      <a:lnTo>
                        <a:pt x="6238704" y="2557692"/>
                      </a:lnTo>
                      <a:lnTo>
                        <a:pt x="6296533" y="2595147"/>
                      </a:lnTo>
                      <a:cubicBezTo>
                        <a:pt x="6416937" y="2679806"/>
                        <a:pt x="6549956" y="2799961"/>
                        <a:pt x="6674736" y="2949584"/>
                      </a:cubicBezTo>
                      <a:cubicBezTo>
                        <a:pt x="6821179" y="3212045"/>
                        <a:pt x="6923689" y="3855505"/>
                        <a:pt x="6674736" y="4422766"/>
                      </a:cubicBezTo>
                      <a:cubicBezTo>
                        <a:pt x="6575328" y="4635424"/>
                        <a:pt x="6329416" y="4856355"/>
                        <a:pt x="6134530" y="4903781"/>
                      </a:cubicBezTo>
                      <a:lnTo>
                        <a:pt x="6097506" y="4909551"/>
                      </a:lnTo>
                      <a:lnTo>
                        <a:pt x="6054756" y="5016817"/>
                      </a:lnTo>
                      <a:cubicBezTo>
                        <a:pt x="5478809" y="6376352"/>
                        <a:pt x="4218682" y="7424738"/>
                        <a:pt x="3352800" y="7410450"/>
                      </a:cubicBezTo>
                      <a:cubicBezTo>
                        <a:pt x="2486918" y="7396163"/>
                        <a:pt x="1360736" y="6426399"/>
                        <a:pt x="799523" y="5059710"/>
                      </a:cubicBezTo>
                      <a:lnTo>
                        <a:pt x="738130" y="4892092"/>
                      </a:lnTo>
                      <a:lnTo>
                        <a:pt x="690893" y="4884731"/>
                      </a:lnTo>
                      <a:cubicBezTo>
                        <a:pt x="496007" y="4837305"/>
                        <a:pt x="250095" y="4616374"/>
                        <a:pt x="150687" y="4403716"/>
                      </a:cubicBezTo>
                      <a:cubicBezTo>
                        <a:pt x="-98266" y="3836455"/>
                        <a:pt x="4244" y="3192995"/>
                        <a:pt x="150687" y="2930534"/>
                      </a:cubicBezTo>
                      <a:cubicBezTo>
                        <a:pt x="244273" y="2818317"/>
                        <a:pt x="342492" y="2722675"/>
                        <a:pt x="436548" y="2646152"/>
                      </a:cubicBezTo>
                      <a:lnTo>
                        <a:pt x="522375" y="2581039"/>
                      </a:lnTo>
                      <a:lnTo>
                        <a:pt x="543969" y="2473931"/>
                      </a:lnTo>
                      <a:cubicBezTo>
                        <a:pt x="882058" y="983022"/>
                        <a:pt x="2084958" y="0"/>
                        <a:pt x="340995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5" name="Rectangle 92"/>
                <p:cNvSpPr/>
                <p:nvPr/>
              </p:nvSpPr>
              <p:spPr>
                <a:xfrm>
                  <a:off x="-7791742" y="2783937"/>
                  <a:ext cx="8816598" cy="4439824"/>
                </a:xfrm>
                <a:custGeom>
                  <a:avLst/>
                  <a:gdLst>
                    <a:gd name="connsiteX0" fmla="*/ 0 w 13620364"/>
                    <a:gd name="connsiteY0" fmla="*/ 0 h 6310100"/>
                    <a:gd name="connsiteX1" fmla="*/ 13620364 w 13620364"/>
                    <a:gd name="connsiteY1" fmla="*/ 0 h 6310100"/>
                    <a:gd name="connsiteX2" fmla="*/ 13620364 w 13620364"/>
                    <a:gd name="connsiteY2" fmla="*/ 6310100 h 6310100"/>
                    <a:gd name="connsiteX3" fmla="*/ 0 w 13620364"/>
                    <a:gd name="connsiteY3" fmla="*/ 6310100 h 6310100"/>
                    <a:gd name="connsiteX4" fmla="*/ 0 w 13620364"/>
                    <a:gd name="connsiteY4" fmla="*/ 0 h 6310100"/>
                    <a:gd name="connsiteX0" fmla="*/ 0 w 13620364"/>
                    <a:gd name="connsiteY0" fmla="*/ 1 h 6310101"/>
                    <a:gd name="connsiteX1" fmla="*/ 6914764 w 13620364"/>
                    <a:gd name="connsiteY1" fmla="*/ 0 h 6310101"/>
                    <a:gd name="connsiteX2" fmla="*/ 13620364 w 13620364"/>
                    <a:gd name="connsiteY2" fmla="*/ 1 h 6310101"/>
                    <a:gd name="connsiteX3" fmla="*/ 13620364 w 13620364"/>
                    <a:gd name="connsiteY3" fmla="*/ 6310101 h 6310101"/>
                    <a:gd name="connsiteX4" fmla="*/ 0 w 13620364"/>
                    <a:gd name="connsiteY4" fmla="*/ 6310101 h 6310101"/>
                    <a:gd name="connsiteX5" fmla="*/ 0 w 13620364"/>
                    <a:gd name="connsiteY5" fmla="*/ 1 h 6310101"/>
                    <a:gd name="connsiteX0" fmla="*/ 0 w 13620364"/>
                    <a:gd name="connsiteY0" fmla="*/ 0 h 6310100"/>
                    <a:gd name="connsiteX1" fmla="*/ 6774087 w 13620364"/>
                    <a:gd name="connsiteY1" fmla="*/ 5017476 h 6310100"/>
                    <a:gd name="connsiteX2" fmla="*/ 13620364 w 13620364"/>
                    <a:gd name="connsiteY2" fmla="*/ 0 h 6310100"/>
                    <a:gd name="connsiteX3" fmla="*/ 13620364 w 13620364"/>
                    <a:gd name="connsiteY3" fmla="*/ 6310100 h 6310100"/>
                    <a:gd name="connsiteX4" fmla="*/ 0 w 13620364"/>
                    <a:gd name="connsiteY4" fmla="*/ 6310100 h 6310100"/>
                    <a:gd name="connsiteX5" fmla="*/ 0 w 13620364"/>
                    <a:gd name="connsiteY5" fmla="*/ 0 h 6310100"/>
                    <a:gd name="connsiteX0" fmla="*/ 0 w 13620364"/>
                    <a:gd name="connsiteY0" fmla="*/ 0 h 6310100"/>
                    <a:gd name="connsiteX1" fmla="*/ 6774087 w 13620364"/>
                    <a:gd name="connsiteY1" fmla="*/ 5017476 h 6310100"/>
                    <a:gd name="connsiteX2" fmla="*/ 10994394 w 13620364"/>
                    <a:gd name="connsiteY2" fmla="*/ 1852246 h 6310100"/>
                    <a:gd name="connsiteX3" fmla="*/ 13620364 w 13620364"/>
                    <a:gd name="connsiteY3" fmla="*/ 0 h 6310100"/>
                    <a:gd name="connsiteX4" fmla="*/ 13620364 w 13620364"/>
                    <a:gd name="connsiteY4" fmla="*/ 6310100 h 6310100"/>
                    <a:gd name="connsiteX5" fmla="*/ 0 w 13620364"/>
                    <a:gd name="connsiteY5" fmla="*/ 6310100 h 6310100"/>
                    <a:gd name="connsiteX6" fmla="*/ 0 w 13620364"/>
                    <a:gd name="connsiteY6" fmla="*/ 0 h 6310100"/>
                    <a:gd name="connsiteX0" fmla="*/ 0 w 13620364"/>
                    <a:gd name="connsiteY0" fmla="*/ 0 h 6310100"/>
                    <a:gd name="connsiteX1" fmla="*/ 6774087 w 13620364"/>
                    <a:gd name="connsiteY1" fmla="*/ 5017476 h 6310100"/>
                    <a:gd name="connsiteX2" fmla="*/ 9235932 w 13620364"/>
                    <a:gd name="connsiteY2" fmla="*/ 23446 h 6310100"/>
                    <a:gd name="connsiteX3" fmla="*/ 13620364 w 13620364"/>
                    <a:gd name="connsiteY3" fmla="*/ 0 h 6310100"/>
                    <a:gd name="connsiteX4" fmla="*/ 13620364 w 13620364"/>
                    <a:gd name="connsiteY4" fmla="*/ 6310100 h 6310100"/>
                    <a:gd name="connsiteX5" fmla="*/ 0 w 13620364"/>
                    <a:gd name="connsiteY5" fmla="*/ 6310100 h 6310100"/>
                    <a:gd name="connsiteX6" fmla="*/ 0 w 13620364"/>
                    <a:gd name="connsiteY6" fmla="*/ 0 h 6310100"/>
                    <a:gd name="connsiteX0" fmla="*/ 0 w 13620364"/>
                    <a:gd name="connsiteY0" fmla="*/ 0 h 6310100"/>
                    <a:gd name="connsiteX1" fmla="*/ 2108302 w 13620364"/>
                    <a:gd name="connsiteY1" fmla="*/ 1547446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0 w 13620364"/>
                    <a:gd name="connsiteY6" fmla="*/ 6310100 h 6310100"/>
                    <a:gd name="connsiteX7" fmla="*/ 0 w 13620364"/>
                    <a:gd name="connsiteY7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0 w 13620364"/>
                    <a:gd name="connsiteY6" fmla="*/ 6310100 h 6310100"/>
                    <a:gd name="connsiteX7" fmla="*/ 0 w 13620364"/>
                    <a:gd name="connsiteY7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0 w 13620364"/>
                    <a:gd name="connsiteY7" fmla="*/ 6310100 h 6310100"/>
                    <a:gd name="connsiteX8" fmla="*/ 0 w 13620364"/>
                    <a:gd name="connsiteY8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9681410 w 13620364"/>
                    <a:gd name="connsiteY7" fmla="*/ 6283569 h 6310100"/>
                    <a:gd name="connsiteX8" fmla="*/ 0 w 13620364"/>
                    <a:gd name="connsiteY8" fmla="*/ 6310100 h 6310100"/>
                    <a:gd name="connsiteX9" fmla="*/ 0 w 13620364"/>
                    <a:gd name="connsiteY9" fmla="*/ 0 h 6310100"/>
                    <a:gd name="connsiteX0" fmla="*/ 0 w 13620364"/>
                    <a:gd name="connsiteY0" fmla="*/ 0 h 6330461"/>
                    <a:gd name="connsiteX1" fmla="*/ 4406025 w 13620364"/>
                    <a:gd name="connsiteY1" fmla="*/ 46892 h 6330461"/>
                    <a:gd name="connsiteX2" fmla="*/ 6774087 w 13620364"/>
                    <a:gd name="connsiteY2" fmla="*/ 5017476 h 6330461"/>
                    <a:gd name="connsiteX3" fmla="*/ 9235932 w 13620364"/>
                    <a:gd name="connsiteY3" fmla="*/ 23446 h 6330461"/>
                    <a:gd name="connsiteX4" fmla="*/ 13620364 w 13620364"/>
                    <a:gd name="connsiteY4" fmla="*/ 0 h 6330461"/>
                    <a:gd name="connsiteX5" fmla="*/ 13620364 w 13620364"/>
                    <a:gd name="connsiteY5" fmla="*/ 6310100 h 6330461"/>
                    <a:gd name="connsiteX6" fmla="*/ 10830271 w 13620364"/>
                    <a:gd name="connsiteY6" fmla="*/ 6307015 h 6330461"/>
                    <a:gd name="connsiteX7" fmla="*/ 10220671 w 13620364"/>
                    <a:gd name="connsiteY7" fmla="*/ 6330461 h 6330461"/>
                    <a:gd name="connsiteX8" fmla="*/ 0 w 13620364"/>
                    <a:gd name="connsiteY8" fmla="*/ 6310100 h 6330461"/>
                    <a:gd name="connsiteX9" fmla="*/ 0 w 13620364"/>
                    <a:gd name="connsiteY9" fmla="*/ 0 h 6330461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7594702 w 13620364"/>
                    <a:gd name="connsiteY7" fmla="*/ 6213230 h 6310100"/>
                    <a:gd name="connsiteX8" fmla="*/ 0 w 13620364"/>
                    <a:gd name="connsiteY8" fmla="*/ 6310100 h 6310100"/>
                    <a:gd name="connsiteX9" fmla="*/ 0 w 13620364"/>
                    <a:gd name="connsiteY9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10384794 w 13620364"/>
                    <a:gd name="connsiteY7" fmla="*/ 6283569 h 6310100"/>
                    <a:gd name="connsiteX8" fmla="*/ 7594702 w 13620364"/>
                    <a:gd name="connsiteY8" fmla="*/ 6213230 h 6310100"/>
                    <a:gd name="connsiteX9" fmla="*/ 0 w 13620364"/>
                    <a:gd name="connsiteY9" fmla="*/ 6310100 h 6310100"/>
                    <a:gd name="connsiteX10" fmla="*/ 0 w 13620364"/>
                    <a:gd name="connsiteY10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10877164 w 13620364"/>
                    <a:gd name="connsiteY7" fmla="*/ 4032738 h 6310100"/>
                    <a:gd name="connsiteX8" fmla="*/ 7594702 w 13620364"/>
                    <a:gd name="connsiteY8" fmla="*/ 6213230 h 6310100"/>
                    <a:gd name="connsiteX9" fmla="*/ 0 w 13620364"/>
                    <a:gd name="connsiteY9" fmla="*/ 6310100 h 6310100"/>
                    <a:gd name="connsiteX10" fmla="*/ 0 w 13620364"/>
                    <a:gd name="connsiteY10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10783380 w 13620364"/>
                    <a:gd name="connsiteY7" fmla="*/ 4056184 h 6310100"/>
                    <a:gd name="connsiteX8" fmla="*/ 7594702 w 13620364"/>
                    <a:gd name="connsiteY8" fmla="*/ 6213230 h 6310100"/>
                    <a:gd name="connsiteX9" fmla="*/ 0 w 13620364"/>
                    <a:gd name="connsiteY9" fmla="*/ 6310100 h 6310100"/>
                    <a:gd name="connsiteX10" fmla="*/ 0 w 13620364"/>
                    <a:gd name="connsiteY10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7594702 w 13620364"/>
                    <a:gd name="connsiteY8" fmla="*/ 6213230 h 6310100"/>
                    <a:gd name="connsiteX9" fmla="*/ 0 w 13620364"/>
                    <a:gd name="connsiteY9" fmla="*/ 6310100 h 6310100"/>
                    <a:gd name="connsiteX10" fmla="*/ 0 w 13620364"/>
                    <a:gd name="connsiteY10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8931133 w 13620364"/>
                    <a:gd name="connsiteY8" fmla="*/ 5322276 h 6310100"/>
                    <a:gd name="connsiteX9" fmla="*/ 7594702 w 13620364"/>
                    <a:gd name="connsiteY9" fmla="*/ 6213230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7594702 w 13620364"/>
                    <a:gd name="connsiteY9" fmla="*/ 6213230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2213595 w 13620364"/>
                    <a:gd name="connsiteY4" fmla="*/ 1430215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2213595 w 13620364"/>
                    <a:gd name="connsiteY4" fmla="*/ 1430215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2213595 w 13620364"/>
                    <a:gd name="connsiteY4" fmla="*/ 1430215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2213595 w 13620364"/>
                    <a:gd name="connsiteY4" fmla="*/ 1430215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2213595 w 13620364"/>
                    <a:gd name="connsiteY4" fmla="*/ 1430215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2213595 w 13620364"/>
                    <a:gd name="connsiteY4" fmla="*/ 1430215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56942"/>
                    <a:gd name="connsiteY0" fmla="*/ 0 h 6310100"/>
                    <a:gd name="connsiteX1" fmla="*/ 4406025 w 13656942"/>
                    <a:gd name="connsiteY1" fmla="*/ 46892 h 6310100"/>
                    <a:gd name="connsiteX2" fmla="*/ 6774087 w 13656942"/>
                    <a:gd name="connsiteY2" fmla="*/ 5017476 h 6310100"/>
                    <a:gd name="connsiteX3" fmla="*/ 9235932 w 13656942"/>
                    <a:gd name="connsiteY3" fmla="*/ 23446 h 6310100"/>
                    <a:gd name="connsiteX4" fmla="*/ 12213595 w 13656942"/>
                    <a:gd name="connsiteY4" fmla="*/ 1430215 h 6310100"/>
                    <a:gd name="connsiteX5" fmla="*/ 13620364 w 13656942"/>
                    <a:gd name="connsiteY5" fmla="*/ 6310100 h 6310100"/>
                    <a:gd name="connsiteX6" fmla="*/ 10877164 w 13656942"/>
                    <a:gd name="connsiteY6" fmla="*/ 6307015 h 6310100"/>
                    <a:gd name="connsiteX7" fmla="*/ 10877165 w 13656942"/>
                    <a:gd name="connsiteY7" fmla="*/ 4103077 h 6310100"/>
                    <a:gd name="connsiteX8" fmla="*/ 10197225 w 13656942"/>
                    <a:gd name="connsiteY8" fmla="*/ 4267200 h 6310100"/>
                    <a:gd name="connsiteX9" fmla="*/ 10173779 w 13656942"/>
                    <a:gd name="connsiteY9" fmla="*/ 6307015 h 6310100"/>
                    <a:gd name="connsiteX10" fmla="*/ 0 w 13656942"/>
                    <a:gd name="connsiteY10" fmla="*/ 6310100 h 6310100"/>
                    <a:gd name="connsiteX11" fmla="*/ 0 w 13656942"/>
                    <a:gd name="connsiteY11" fmla="*/ 0 h 6310100"/>
                    <a:gd name="connsiteX0" fmla="*/ 0 w 13688189"/>
                    <a:gd name="connsiteY0" fmla="*/ 0 h 6310100"/>
                    <a:gd name="connsiteX1" fmla="*/ 4406025 w 13688189"/>
                    <a:gd name="connsiteY1" fmla="*/ 46892 h 6310100"/>
                    <a:gd name="connsiteX2" fmla="*/ 6774087 w 13688189"/>
                    <a:gd name="connsiteY2" fmla="*/ 5017476 h 6310100"/>
                    <a:gd name="connsiteX3" fmla="*/ 9235932 w 13688189"/>
                    <a:gd name="connsiteY3" fmla="*/ 23446 h 6310100"/>
                    <a:gd name="connsiteX4" fmla="*/ 12213595 w 13688189"/>
                    <a:gd name="connsiteY4" fmla="*/ 1430215 h 6310100"/>
                    <a:gd name="connsiteX5" fmla="*/ 13620364 w 13688189"/>
                    <a:gd name="connsiteY5" fmla="*/ 6310100 h 6310100"/>
                    <a:gd name="connsiteX6" fmla="*/ 10877164 w 13688189"/>
                    <a:gd name="connsiteY6" fmla="*/ 6307015 h 6310100"/>
                    <a:gd name="connsiteX7" fmla="*/ 10877165 w 13688189"/>
                    <a:gd name="connsiteY7" fmla="*/ 4103077 h 6310100"/>
                    <a:gd name="connsiteX8" fmla="*/ 10197225 w 13688189"/>
                    <a:gd name="connsiteY8" fmla="*/ 4267200 h 6310100"/>
                    <a:gd name="connsiteX9" fmla="*/ 10173779 w 13688189"/>
                    <a:gd name="connsiteY9" fmla="*/ 6307015 h 6310100"/>
                    <a:gd name="connsiteX10" fmla="*/ 0 w 13688189"/>
                    <a:gd name="connsiteY10" fmla="*/ 6310100 h 6310100"/>
                    <a:gd name="connsiteX11" fmla="*/ 0 w 13688189"/>
                    <a:gd name="connsiteY11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0 w 13623187"/>
                    <a:gd name="connsiteY10" fmla="*/ 6310100 h 6310100"/>
                    <a:gd name="connsiteX11" fmla="*/ 0 w 13623187"/>
                    <a:gd name="connsiteY11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2600671 w 13623187"/>
                    <a:gd name="connsiteY10" fmla="*/ 6283569 h 6310100"/>
                    <a:gd name="connsiteX11" fmla="*/ 0 w 13623187"/>
                    <a:gd name="connsiteY11" fmla="*/ 6310100 h 6310100"/>
                    <a:gd name="connsiteX12" fmla="*/ 0 w 13623187"/>
                    <a:gd name="connsiteY12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3374394 w 13623187"/>
                    <a:gd name="connsiteY10" fmla="*/ 6283569 h 6310100"/>
                    <a:gd name="connsiteX11" fmla="*/ 2600671 w 13623187"/>
                    <a:gd name="connsiteY11" fmla="*/ 6283569 h 6310100"/>
                    <a:gd name="connsiteX12" fmla="*/ 0 w 13623187"/>
                    <a:gd name="connsiteY12" fmla="*/ 6310100 h 6310100"/>
                    <a:gd name="connsiteX13" fmla="*/ 0 w 13623187"/>
                    <a:gd name="connsiteY13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2647564 w 13623187"/>
                    <a:gd name="connsiteY10" fmla="*/ 4220308 h 6310100"/>
                    <a:gd name="connsiteX11" fmla="*/ 2600671 w 13623187"/>
                    <a:gd name="connsiteY11" fmla="*/ 6283569 h 6310100"/>
                    <a:gd name="connsiteX12" fmla="*/ 0 w 13623187"/>
                    <a:gd name="connsiteY12" fmla="*/ 6310100 h 6310100"/>
                    <a:gd name="connsiteX13" fmla="*/ 0 w 13623187"/>
                    <a:gd name="connsiteY13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2647564 w 13623187"/>
                    <a:gd name="connsiteY10" fmla="*/ 4220308 h 6310100"/>
                    <a:gd name="connsiteX11" fmla="*/ 2647564 w 13623187"/>
                    <a:gd name="connsiteY11" fmla="*/ 6283569 h 6310100"/>
                    <a:gd name="connsiteX12" fmla="*/ 0 w 13623187"/>
                    <a:gd name="connsiteY12" fmla="*/ 6310100 h 6310100"/>
                    <a:gd name="connsiteX13" fmla="*/ 0 w 13623187"/>
                    <a:gd name="connsiteY13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4570148 w 13623187"/>
                    <a:gd name="connsiteY10" fmla="*/ 4759569 h 6310100"/>
                    <a:gd name="connsiteX11" fmla="*/ 2647564 w 13623187"/>
                    <a:gd name="connsiteY11" fmla="*/ 4220308 h 6310100"/>
                    <a:gd name="connsiteX12" fmla="*/ 2647564 w 13623187"/>
                    <a:gd name="connsiteY12" fmla="*/ 6283569 h 6310100"/>
                    <a:gd name="connsiteX13" fmla="*/ 0 w 13623187"/>
                    <a:gd name="connsiteY13" fmla="*/ 6310100 h 6310100"/>
                    <a:gd name="connsiteX14" fmla="*/ 0 w 13623187"/>
                    <a:gd name="connsiteY14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3327501 w 13623187"/>
                    <a:gd name="connsiteY10" fmla="*/ 4243753 h 6310100"/>
                    <a:gd name="connsiteX11" fmla="*/ 2647564 w 13623187"/>
                    <a:gd name="connsiteY11" fmla="*/ 4220308 h 6310100"/>
                    <a:gd name="connsiteX12" fmla="*/ 2647564 w 13623187"/>
                    <a:gd name="connsiteY12" fmla="*/ 6283569 h 6310100"/>
                    <a:gd name="connsiteX13" fmla="*/ 0 w 13623187"/>
                    <a:gd name="connsiteY13" fmla="*/ 6310100 h 6310100"/>
                    <a:gd name="connsiteX14" fmla="*/ 0 w 13623187"/>
                    <a:gd name="connsiteY14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5976918 w 13623187"/>
                    <a:gd name="connsiteY10" fmla="*/ 5040922 h 6310100"/>
                    <a:gd name="connsiteX11" fmla="*/ 3327501 w 13623187"/>
                    <a:gd name="connsiteY11" fmla="*/ 4243753 h 6310100"/>
                    <a:gd name="connsiteX12" fmla="*/ 2647564 w 13623187"/>
                    <a:gd name="connsiteY12" fmla="*/ 4220308 h 6310100"/>
                    <a:gd name="connsiteX13" fmla="*/ 2647564 w 13623187"/>
                    <a:gd name="connsiteY13" fmla="*/ 6283569 h 6310100"/>
                    <a:gd name="connsiteX14" fmla="*/ 0 w 13623187"/>
                    <a:gd name="connsiteY14" fmla="*/ 6310100 h 6310100"/>
                    <a:gd name="connsiteX15" fmla="*/ 0 w 13623187"/>
                    <a:gd name="connsiteY15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3374395 w 13623187"/>
                    <a:gd name="connsiteY10" fmla="*/ 6236676 h 6310100"/>
                    <a:gd name="connsiteX11" fmla="*/ 3327501 w 13623187"/>
                    <a:gd name="connsiteY11" fmla="*/ 4243753 h 6310100"/>
                    <a:gd name="connsiteX12" fmla="*/ 2647564 w 13623187"/>
                    <a:gd name="connsiteY12" fmla="*/ 4220308 h 6310100"/>
                    <a:gd name="connsiteX13" fmla="*/ 2647564 w 13623187"/>
                    <a:gd name="connsiteY13" fmla="*/ 6283569 h 6310100"/>
                    <a:gd name="connsiteX14" fmla="*/ 0 w 13623187"/>
                    <a:gd name="connsiteY14" fmla="*/ 6310100 h 6310100"/>
                    <a:gd name="connsiteX15" fmla="*/ 0 w 13623187"/>
                    <a:gd name="connsiteY15" fmla="*/ 0 h 6310100"/>
                    <a:gd name="connsiteX0" fmla="*/ 0 w 13623187"/>
                    <a:gd name="connsiteY0" fmla="*/ 0 h 6353906"/>
                    <a:gd name="connsiteX1" fmla="*/ 4406025 w 13623187"/>
                    <a:gd name="connsiteY1" fmla="*/ 46892 h 6353906"/>
                    <a:gd name="connsiteX2" fmla="*/ 6774087 w 13623187"/>
                    <a:gd name="connsiteY2" fmla="*/ 5017476 h 6353906"/>
                    <a:gd name="connsiteX3" fmla="*/ 9235932 w 13623187"/>
                    <a:gd name="connsiteY3" fmla="*/ 23446 h 6353906"/>
                    <a:gd name="connsiteX4" fmla="*/ 12213595 w 13623187"/>
                    <a:gd name="connsiteY4" fmla="*/ 1430215 h 6353906"/>
                    <a:gd name="connsiteX5" fmla="*/ 13620364 w 13623187"/>
                    <a:gd name="connsiteY5" fmla="*/ 6310100 h 6353906"/>
                    <a:gd name="connsiteX6" fmla="*/ 10877164 w 13623187"/>
                    <a:gd name="connsiteY6" fmla="*/ 6307015 h 6353906"/>
                    <a:gd name="connsiteX7" fmla="*/ 10877165 w 13623187"/>
                    <a:gd name="connsiteY7" fmla="*/ 4103077 h 6353906"/>
                    <a:gd name="connsiteX8" fmla="*/ 10197225 w 13623187"/>
                    <a:gd name="connsiteY8" fmla="*/ 4267200 h 6353906"/>
                    <a:gd name="connsiteX9" fmla="*/ 10173779 w 13623187"/>
                    <a:gd name="connsiteY9" fmla="*/ 6307015 h 6353906"/>
                    <a:gd name="connsiteX10" fmla="*/ 3374395 w 13623187"/>
                    <a:gd name="connsiteY10" fmla="*/ 6353906 h 6353906"/>
                    <a:gd name="connsiteX11" fmla="*/ 3327501 w 13623187"/>
                    <a:gd name="connsiteY11" fmla="*/ 4243753 h 6353906"/>
                    <a:gd name="connsiteX12" fmla="*/ 2647564 w 13623187"/>
                    <a:gd name="connsiteY12" fmla="*/ 4220308 h 6353906"/>
                    <a:gd name="connsiteX13" fmla="*/ 2647564 w 13623187"/>
                    <a:gd name="connsiteY13" fmla="*/ 6283569 h 6353906"/>
                    <a:gd name="connsiteX14" fmla="*/ 0 w 13623187"/>
                    <a:gd name="connsiteY14" fmla="*/ 6310100 h 6353906"/>
                    <a:gd name="connsiteX15" fmla="*/ 0 w 13623187"/>
                    <a:gd name="connsiteY15" fmla="*/ 0 h 6353906"/>
                    <a:gd name="connsiteX0" fmla="*/ 0 w 13623187"/>
                    <a:gd name="connsiteY0" fmla="*/ 0 h 6377352"/>
                    <a:gd name="connsiteX1" fmla="*/ 4406025 w 13623187"/>
                    <a:gd name="connsiteY1" fmla="*/ 46892 h 6377352"/>
                    <a:gd name="connsiteX2" fmla="*/ 6774087 w 13623187"/>
                    <a:gd name="connsiteY2" fmla="*/ 5017476 h 6377352"/>
                    <a:gd name="connsiteX3" fmla="*/ 9235932 w 13623187"/>
                    <a:gd name="connsiteY3" fmla="*/ 23446 h 6377352"/>
                    <a:gd name="connsiteX4" fmla="*/ 12213595 w 13623187"/>
                    <a:gd name="connsiteY4" fmla="*/ 1430215 h 6377352"/>
                    <a:gd name="connsiteX5" fmla="*/ 13620364 w 13623187"/>
                    <a:gd name="connsiteY5" fmla="*/ 6310100 h 6377352"/>
                    <a:gd name="connsiteX6" fmla="*/ 10877164 w 13623187"/>
                    <a:gd name="connsiteY6" fmla="*/ 6307015 h 6377352"/>
                    <a:gd name="connsiteX7" fmla="*/ 10877165 w 13623187"/>
                    <a:gd name="connsiteY7" fmla="*/ 4103077 h 6377352"/>
                    <a:gd name="connsiteX8" fmla="*/ 10197225 w 13623187"/>
                    <a:gd name="connsiteY8" fmla="*/ 4267200 h 6377352"/>
                    <a:gd name="connsiteX9" fmla="*/ 10173779 w 13623187"/>
                    <a:gd name="connsiteY9" fmla="*/ 6307015 h 6377352"/>
                    <a:gd name="connsiteX10" fmla="*/ 3350949 w 13623187"/>
                    <a:gd name="connsiteY10" fmla="*/ 6377352 h 6377352"/>
                    <a:gd name="connsiteX11" fmla="*/ 3327501 w 13623187"/>
                    <a:gd name="connsiteY11" fmla="*/ 4243753 h 6377352"/>
                    <a:gd name="connsiteX12" fmla="*/ 2647564 w 13623187"/>
                    <a:gd name="connsiteY12" fmla="*/ 4220308 h 6377352"/>
                    <a:gd name="connsiteX13" fmla="*/ 2647564 w 13623187"/>
                    <a:gd name="connsiteY13" fmla="*/ 6283569 h 6377352"/>
                    <a:gd name="connsiteX14" fmla="*/ 0 w 13623187"/>
                    <a:gd name="connsiteY14" fmla="*/ 6310100 h 6377352"/>
                    <a:gd name="connsiteX15" fmla="*/ 0 w 13623187"/>
                    <a:gd name="connsiteY15" fmla="*/ 0 h 6377352"/>
                    <a:gd name="connsiteX0" fmla="*/ 0 w 13623187"/>
                    <a:gd name="connsiteY0" fmla="*/ 0 h 6330460"/>
                    <a:gd name="connsiteX1" fmla="*/ 4406025 w 13623187"/>
                    <a:gd name="connsiteY1" fmla="*/ 46892 h 6330460"/>
                    <a:gd name="connsiteX2" fmla="*/ 6774087 w 13623187"/>
                    <a:gd name="connsiteY2" fmla="*/ 5017476 h 6330460"/>
                    <a:gd name="connsiteX3" fmla="*/ 9235932 w 13623187"/>
                    <a:gd name="connsiteY3" fmla="*/ 23446 h 6330460"/>
                    <a:gd name="connsiteX4" fmla="*/ 12213595 w 13623187"/>
                    <a:gd name="connsiteY4" fmla="*/ 1430215 h 6330460"/>
                    <a:gd name="connsiteX5" fmla="*/ 13620364 w 13623187"/>
                    <a:gd name="connsiteY5" fmla="*/ 6310100 h 6330460"/>
                    <a:gd name="connsiteX6" fmla="*/ 10877164 w 13623187"/>
                    <a:gd name="connsiteY6" fmla="*/ 6307015 h 6330460"/>
                    <a:gd name="connsiteX7" fmla="*/ 10877165 w 13623187"/>
                    <a:gd name="connsiteY7" fmla="*/ 4103077 h 6330460"/>
                    <a:gd name="connsiteX8" fmla="*/ 10197225 w 13623187"/>
                    <a:gd name="connsiteY8" fmla="*/ 4267200 h 6330460"/>
                    <a:gd name="connsiteX9" fmla="*/ 10173779 w 13623187"/>
                    <a:gd name="connsiteY9" fmla="*/ 6307015 h 6330460"/>
                    <a:gd name="connsiteX10" fmla="*/ 3397841 w 13623187"/>
                    <a:gd name="connsiteY10" fmla="*/ 6330460 h 6330460"/>
                    <a:gd name="connsiteX11" fmla="*/ 3327501 w 13623187"/>
                    <a:gd name="connsiteY11" fmla="*/ 4243753 h 6330460"/>
                    <a:gd name="connsiteX12" fmla="*/ 2647564 w 13623187"/>
                    <a:gd name="connsiteY12" fmla="*/ 4220308 h 6330460"/>
                    <a:gd name="connsiteX13" fmla="*/ 2647564 w 13623187"/>
                    <a:gd name="connsiteY13" fmla="*/ 6283569 h 6330460"/>
                    <a:gd name="connsiteX14" fmla="*/ 0 w 13623187"/>
                    <a:gd name="connsiteY14" fmla="*/ 6310100 h 6330460"/>
                    <a:gd name="connsiteX15" fmla="*/ 0 w 13623187"/>
                    <a:gd name="connsiteY15" fmla="*/ 0 h 6330460"/>
                    <a:gd name="connsiteX0" fmla="*/ 0 w 13623187"/>
                    <a:gd name="connsiteY0" fmla="*/ 0 h 6330460"/>
                    <a:gd name="connsiteX1" fmla="*/ 4406025 w 13623187"/>
                    <a:gd name="connsiteY1" fmla="*/ 46892 h 6330460"/>
                    <a:gd name="connsiteX2" fmla="*/ 6774087 w 13623187"/>
                    <a:gd name="connsiteY2" fmla="*/ 5017476 h 6330460"/>
                    <a:gd name="connsiteX3" fmla="*/ 9235932 w 13623187"/>
                    <a:gd name="connsiteY3" fmla="*/ 23446 h 6330460"/>
                    <a:gd name="connsiteX4" fmla="*/ 12213595 w 13623187"/>
                    <a:gd name="connsiteY4" fmla="*/ 1430215 h 6330460"/>
                    <a:gd name="connsiteX5" fmla="*/ 13620364 w 13623187"/>
                    <a:gd name="connsiteY5" fmla="*/ 6310100 h 6330460"/>
                    <a:gd name="connsiteX6" fmla="*/ 10877164 w 13623187"/>
                    <a:gd name="connsiteY6" fmla="*/ 6307015 h 6330460"/>
                    <a:gd name="connsiteX7" fmla="*/ 10877165 w 13623187"/>
                    <a:gd name="connsiteY7" fmla="*/ 4103077 h 6330460"/>
                    <a:gd name="connsiteX8" fmla="*/ 10197225 w 13623187"/>
                    <a:gd name="connsiteY8" fmla="*/ 4267200 h 6330460"/>
                    <a:gd name="connsiteX9" fmla="*/ 10173779 w 13623187"/>
                    <a:gd name="connsiteY9" fmla="*/ 6307015 h 6330460"/>
                    <a:gd name="connsiteX10" fmla="*/ 3397841 w 13623187"/>
                    <a:gd name="connsiteY10" fmla="*/ 6330460 h 6330460"/>
                    <a:gd name="connsiteX11" fmla="*/ 3421286 w 13623187"/>
                    <a:gd name="connsiteY11" fmla="*/ 4220307 h 6330460"/>
                    <a:gd name="connsiteX12" fmla="*/ 2647564 w 13623187"/>
                    <a:gd name="connsiteY12" fmla="*/ 4220308 h 6330460"/>
                    <a:gd name="connsiteX13" fmla="*/ 2647564 w 13623187"/>
                    <a:gd name="connsiteY13" fmla="*/ 6283569 h 6330460"/>
                    <a:gd name="connsiteX14" fmla="*/ 0 w 13623187"/>
                    <a:gd name="connsiteY14" fmla="*/ 6310100 h 6330460"/>
                    <a:gd name="connsiteX15" fmla="*/ 0 w 13623187"/>
                    <a:gd name="connsiteY15" fmla="*/ 0 h 6330460"/>
                    <a:gd name="connsiteX0" fmla="*/ 0 w 13623187"/>
                    <a:gd name="connsiteY0" fmla="*/ 0 h 6330460"/>
                    <a:gd name="connsiteX1" fmla="*/ 4406025 w 13623187"/>
                    <a:gd name="connsiteY1" fmla="*/ 46892 h 6330460"/>
                    <a:gd name="connsiteX2" fmla="*/ 6774087 w 13623187"/>
                    <a:gd name="connsiteY2" fmla="*/ 5017476 h 6330460"/>
                    <a:gd name="connsiteX3" fmla="*/ 9235932 w 13623187"/>
                    <a:gd name="connsiteY3" fmla="*/ 23446 h 6330460"/>
                    <a:gd name="connsiteX4" fmla="*/ 12213595 w 13623187"/>
                    <a:gd name="connsiteY4" fmla="*/ 1430215 h 6330460"/>
                    <a:gd name="connsiteX5" fmla="*/ 13620364 w 13623187"/>
                    <a:gd name="connsiteY5" fmla="*/ 6310100 h 6330460"/>
                    <a:gd name="connsiteX6" fmla="*/ 10877164 w 13623187"/>
                    <a:gd name="connsiteY6" fmla="*/ 6307015 h 6330460"/>
                    <a:gd name="connsiteX7" fmla="*/ 10877165 w 13623187"/>
                    <a:gd name="connsiteY7" fmla="*/ 4103077 h 6330460"/>
                    <a:gd name="connsiteX8" fmla="*/ 10197225 w 13623187"/>
                    <a:gd name="connsiteY8" fmla="*/ 4267200 h 6330460"/>
                    <a:gd name="connsiteX9" fmla="*/ 10173779 w 13623187"/>
                    <a:gd name="connsiteY9" fmla="*/ 6307015 h 6330460"/>
                    <a:gd name="connsiteX10" fmla="*/ 3397841 w 13623187"/>
                    <a:gd name="connsiteY10" fmla="*/ 6330460 h 6330460"/>
                    <a:gd name="connsiteX11" fmla="*/ 3421286 w 13623187"/>
                    <a:gd name="connsiteY11" fmla="*/ 4220307 h 6330460"/>
                    <a:gd name="connsiteX12" fmla="*/ 2647564 w 13623187"/>
                    <a:gd name="connsiteY12" fmla="*/ 4220308 h 6330460"/>
                    <a:gd name="connsiteX13" fmla="*/ 2647564 w 13623187"/>
                    <a:gd name="connsiteY13" fmla="*/ 6283569 h 6330460"/>
                    <a:gd name="connsiteX14" fmla="*/ 0 w 13623187"/>
                    <a:gd name="connsiteY14" fmla="*/ 6310100 h 6330460"/>
                    <a:gd name="connsiteX15" fmla="*/ 0 w 13623187"/>
                    <a:gd name="connsiteY15" fmla="*/ 0 h 6330460"/>
                    <a:gd name="connsiteX0" fmla="*/ 0 w 13623187"/>
                    <a:gd name="connsiteY0" fmla="*/ 0 h 6330460"/>
                    <a:gd name="connsiteX1" fmla="*/ 4406025 w 13623187"/>
                    <a:gd name="connsiteY1" fmla="*/ 46892 h 6330460"/>
                    <a:gd name="connsiteX2" fmla="*/ 6774087 w 13623187"/>
                    <a:gd name="connsiteY2" fmla="*/ 5017476 h 6330460"/>
                    <a:gd name="connsiteX3" fmla="*/ 9235932 w 13623187"/>
                    <a:gd name="connsiteY3" fmla="*/ 23446 h 6330460"/>
                    <a:gd name="connsiteX4" fmla="*/ 12213595 w 13623187"/>
                    <a:gd name="connsiteY4" fmla="*/ 1430215 h 6330460"/>
                    <a:gd name="connsiteX5" fmla="*/ 13620364 w 13623187"/>
                    <a:gd name="connsiteY5" fmla="*/ 6310100 h 6330460"/>
                    <a:gd name="connsiteX6" fmla="*/ 10877164 w 13623187"/>
                    <a:gd name="connsiteY6" fmla="*/ 6307015 h 6330460"/>
                    <a:gd name="connsiteX7" fmla="*/ 10877165 w 13623187"/>
                    <a:gd name="connsiteY7" fmla="*/ 4103077 h 6330460"/>
                    <a:gd name="connsiteX8" fmla="*/ 10197225 w 13623187"/>
                    <a:gd name="connsiteY8" fmla="*/ 4267200 h 6330460"/>
                    <a:gd name="connsiteX9" fmla="*/ 10173779 w 13623187"/>
                    <a:gd name="connsiteY9" fmla="*/ 6307015 h 6330460"/>
                    <a:gd name="connsiteX10" fmla="*/ 3397841 w 13623187"/>
                    <a:gd name="connsiteY10" fmla="*/ 6330460 h 6330460"/>
                    <a:gd name="connsiteX11" fmla="*/ 3421286 w 13623187"/>
                    <a:gd name="connsiteY11" fmla="*/ 4220307 h 6330460"/>
                    <a:gd name="connsiteX12" fmla="*/ 2647564 w 13623187"/>
                    <a:gd name="connsiteY12" fmla="*/ 4220308 h 6330460"/>
                    <a:gd name="connsiteX13" fmla="*/ 2647564 w 13623187"/>
                    <a:gd name="connsiteY13" fmla="*/ 6283569 h 6330460"/>
                    <a:gd name="connsiteX14" fmla="*/ 0 w 13623187"/>
                    <a:gd name="connsiteY14" fmla="*/ 6310100 h 6330460"/>
                    <a:gd name="connsiteX15" fmla="*/ 0 w 13623187"/>
                    <a:gd name="connsiteY15" fmla="*/ 0 h 6330460"/>
                    <a:gd name="connsiteX0" fmla="*/ 0 w 13623187"/>
                    <a:gd name="connsiteY0" fmla="*/ 0 h 6330460"/>
                    <a:gd name="connsiteX1" fmla="*/ 4406025 w 13623187"/>
                    <a:gd name="connsiteY1" fmla="*/ 46892 h 6330460"/>
                    <a:gd name="connsiteX2" fmla="*/ 6774087 w 13623187"/>
                    <a:gd name="connsiteY2" fmla="*/ 5017476 h 6330460"/>
                    <a:gd name="connsiteX3" fmla="*/ 9235932 w 13623187"/>
                    <a:gd name="connsiteY3" fmla="*/ 23446 h 6330460"/>
                    <a:gd name="connsiteX4" fmla="*/ 12213595 w 13623187"/>
                    <a:gd name="connsiteY4" fmla="*/ 1430215 h 6330460"/>
                    <a:gd name="connsiteX5" fmla="*/ 13620364 w 13623187"/>
                    <a:gd name="connsiteY5" fmla="*/ 6310100 h 6330460"/>
                    <a:gd name="connsiteX6" fmla="*/ 10877164 w 13623187"/>
                    <a:gd name="connsiteY6" fmla="*/ 6307015 h 6330460"/>
                    <a:gd name="connsiteX7" fmla="*/ 10877165 w 13623187"/>
                    <a:gd name="connsiteY7" fmla="*/ 4103077 h 6330460"/>
                    <a:gd name="connsiteX8" fmla="*/ 10197225 w 13623187"/>
                    <a:gd name="connsiteY8" fmla="*/ 4267200 h 6330460"/>
                    <a:gd name="connsiteX9" fmla="*/ 10173779 w 13623187"/>
                    <a:gd name="connsiteY9" fmla="*/ 6307015 h 6330460"/>
                    <a:gd name="connsiteX10" fmla="*/ 3397841 w 13623187"/>
                    <a:gd name="connsiteY10" fmla="*/ 6330460 h 6330460"/>
                    <a:gd name="connsiteX11" fmla="*/ 3421286 w 13623187"/>
                    <a:gd name="connsiteY11" fmla="*/ 4220307 h 6330460"/>
                    <a:gd name="connsiteX12" fmla="*/ 2647564 w 13623187"/>
                    <a:gd name="connsiteY12" fmla="*/ 4220308 h 6330460"/>
                    <a:gd name="connsiteX13" fmla="*/ 2647564 w 13623187"/>
                    <a:gd name="connsiteY13" fmla="*/ 6283569 h 6330460"/>
                    <a:gd name="connsiteX14" fmla="*/ 0 w 13623187"/>
                    <a:gd name="connsiteY14" fmla="*/ 6310100 h 6330460"/>
                    <a:gd name="connsiteX15" fmla="*/ 0 w 13623187"/>
                    <a:gd name="connsiteY15" fmla="*/ 0 h 6330460"/>
                    <a:gd name="connsiteX0" fmla="*/ 0 w 13623187"/>
                    <a:gd name="connsiteY0" fmla="*/ 0 h 6330460"/>
                    <a:gd name="connsiteX1" fmla="*/ 4406025 w 13623187"/>
                    <a:gd name="connsiteY1" fmla="*/ 46892 h 6330460"/>
                    <a:gd name="connsiteX2" fmla="*/ 6774087 w 13623187"/>
                    <a:gd name="connsiteY2" fmla="*/ 5017476 h 6330460"/>
                    <a:gd name="connsiteX3" fmla="*/ 9235932 w 13623187"/>
                    <a:gd name="connsiteY3" fmla="*/ 23446 h 6330460"/>
                    <a:gd name="connsiteX4" fmla="*/ 12213595 w 13623187"/>
                    <a:gd name="connsiteY4" fmla="*/ 1430215 h 6330460"/>
                    <a:gd name="connsiteX5" fmla="*/ 13620364 w 13623187"/>
                    <a:gd name="connsiteY5" fmla="*/ 6310100 h 6330460"/>
                    <a:gd name="connsiteX6" fmla="*/ 10877164 w 13623187"/>
                    <a:gd name="connsiteY6" fmla="*/ 6307015 h 6330460"/>
                    <a:gd name="connsiteX7" fmla="*/ 10877165 w 13623187"/>
                    <a:gd name="connsiteY7" fmla="*/ 4103077 h 6330460"/>
                    <a:gd name="connsiteX8" fmla="*/ 10197225 w 13623187"/>
                    <a:gd name="connsiteY8" fmla="*/ 4267200 h 6330460"/>
                    <a:gd name="connsiteX9" fmla="*/ 10173779 w 13623187"/>
                    <a:gd name="connsiteY9" fmla="*/ 6307015 h 6330460"/>
                    <a:gd name="connsiteX10" fmla="*/ 3397841 w 13623187"/>
                    <a:gd name="connsiteY10" fmla="*/ 6330460 h 6330460"/>
                    <a:gd name="connsiteX11" fmla="*/ 3421286 w 13623187"/>
                    <a:gd name="connsiteY11" fmla="*/ 4220307 h 6330460"/>
                    <a:gd name="connsiteX12" fmla="*/ 2647564 w 13623187"/>
                    <a:gd name="connsiteY12" fmla="*/ 4220308 h 6330460"/>
                    <a:gd name="connsiteX13" fmla="*/ 2647564 w 13623187"/>
                    <a:gd name="connsiteY13" fmla="*/ 6283569 h 6330460"/>
                    <a:gd name="connsiteX14" fmla="*/ 0 w 13623187"/>
                    <a:gd name="connsiteY14" fmla="*/ 6310100 h 6330460"/>
                    <a:gd name="connsiteX15" fmla="*/ 0 w 13623187"/>
                    <a:gd name="connsiteY15" fmla="*/ 0 h 6330460"/>
                    <a:gd name="connsiteX0" fmla="*/ 914400 w 13623187"/>
                    <a:gd name="connsiteY0" fmla="*/ 1970108 h 6307645"/>
                    <a:gd name="connsiteX1" fmla="*/ 4406025 w 13623187"/>
                    <a:gd name="connsiteY1" fmla="*/ 24077 h 6307645"/>
                    <a:gd name="connsiteX2" fmla="*/ 6774087 w 13623187"/>
                    <a:gd name="connsiteY2" fmla="*/ 4994661 h 6307645"/>
                    <a:gd name="connsiteX3" fmla="*/ 9235932 w 13623187"/>
                    <a:gd name="connsiteY3" fmla="*/ 631 h 6307645"/>
                    <a:gd name="connsiteX4" fmla="*/ 12213595 w 13623187"/>
                    <a:gd name="connsiteY4" fmla="*/ 1407400 h 6307645"/>
                    <a:gd name="connsiteX5" fmla="*/ 13620364 w 13623187"/>
                    <a:gd name="connsiteY5" fmla="*/ 6287285 h 6307645"/>
                    <a:gd name="connsiteX6" fmla="*/ 10877164 w 13623187"/>
                    <a:gd name="connsiteY6" fmla="*/ 6284200 h 6307645"/>
                    <a:gd name="connsiteX7" fmla="*/ 10877165 w 13623187"/>
                    <a:gd name="connsiteY7" fmla="*/ 4080262 h 6307645"/>
                    <a:gd name="connsiteX8" fmla="*/ 10197225 w 13623187"/>
                    <a:gd name="connsiteY8" fmla="*/ 4244385 h 6307645"/>
                    <a:gd name="connsiteX9" fmla="*/ 10173779 w 13623187"/>
                    <a:gd name="connsiteY9" fmla="*/ 6284200 h 6307645"/>
                    <a:gd name="connsiteX10" fmla="*/ 3397841 w 13623187"/>
                    <a:gd name="connsiteY10" fmla="*/ 6307645 h 6307645"/>
                    <a:gd name="connsiteX11" fmla="*/ 3421286 w 13623187"/>
                    <a:gd name="connsiteY11" fmla="*/ 4197492 h 6307645"/>
                    <a:gd name="connsiteX12" fmla="*/ 2647564 w 13623187"/>
                    <a:gd name="connsiteY12" fmla="*/ 4197493 h 6307645"/>
                    <a:gd name="connsiteX13" fmla="*/ 2647564 w 13623187"/>
                    <a:gd name="connsiteY13" fmla="*/ 6260754 h 6307645"/>
                    <a:gd name="connsiteX14" fmla="*/ 0 w 13623187"/>
                    <a:gd name="connsiteY14" fmla="*/ 6287285 h 6307645"/>
                    <a:gd name="connsiteX15" fmla="*/ 914400 w 13623187"/>
                    <a:gd name="connsiteY15" fmla="*/ 1970108 h 6307645"/>
                    <a:gd name="connsiteX0" fmla="*/ 914400 w 13623187"/>
                    <a:gd name="connsiteY0" fmla="*/ 1970108 h 6307645"/>
                    <a:gd name="connsiteX1" fmla="*/ 4406025 w 13623187"/>
                    <a:gd name="connsiteY1" fmla="*/ 24077 h 6307645"/>
                    <a:gd name="connsiteX2" fmla="*/ 6774087 w 13623187"/>
                    <a:gd name="connsiteY2" fmla="*/ 4994661 h 6307645"/>
                    <a:gd name="connsiteX3" fmla="*/ 9235932 w 13623187"/>
                    <a:gd name="connsiteY3" fmla="*/ 631 h 6307645"/>
                    <a:gd name="connsiteX4" fmla="*/ 12213595 w 13623187"/>
                    <a:gd name="connsiteY4" fmla="*/ 1407400 h 6307645"/>
                    <a:gd name="connsiteX5" fmla="*/ 13620364 w 13623187"/>
                    <a:gd name="connsiteY5" fmla="*/ 6287285 h 6307645"/>
                    <a:gd name="connsiteX6" fmla="*/ 10877164 w 13623187"/>
                    <a:gd name="connsiteY6" fmla="*/ 6284200 h 6307645"/>
                    <a:gd name="connsiteX7" fmla="*/ 10877165 w 13623187"/>
                    <a:gd name="connsiteY7" fmla="*/ 4080262 h 6307645"/>
                    <a:gd name="connsiteX8" fmla="*/ 10197225 w 13623187"/>
                    <a:gd name="connsiteY8" fmla="*/ 4244385 h 6307645"/>
                    <a:gd name="connsiteX9" fmla="*/ 10173779 w 13623187"/>
                    <a:gd name="connsiteY9" fmla="*/ 6284200 h 6307645"/>
                    <a:gd name="connsiteX10" fmla="*/ 3397841 w 13623187"/>
                    <a:gd name="connsiteY10" fmla="*/ 6307645 h 6307645"/>
                    <a:gd name="connsiteX11" fmla="*/ 3421286 w 13623187"/>
                    <a:gd name="connsiteY11" fmla="*/ 4197492 h 6307645"/>
                    <a:gd name="connsiteX12" fmla="*/ 2647564 w 13623187"/>
                    <a:gd name="connsiteY12" fmla="*/ 4197493 h 6307645"/>
                    <a:gd name="connsiteX13" fmla="*/ 2647564 w 13623187"/>
                    <a:gd name="connsiteY13" fmla="*/ 6260754 h 6307645"/>
                    <a:gd name="connsiteX14" fmla="*/ 0 w 13623187"/>
                    <a:gd name="connsiteY14" fmla="*/ 6287285 h 6307645"/>
                    <a:gd name="connsiteX15" fmla="*/ 914400 w 13623187"/>
                    <a:gd name="connsiteY15" fmla="*/ 1970108 h 6307645"/>
                    <a:gd name="connsiteX0" fmla="*/ 914400 w 13623187"/>
                    <a:gd name="connsiteY0" fmla="*/ 1985552 h 6323089"/>
                    <a:gd name="connsiteX1" fmla="*/ 4406025 w 13623187"/>
                    <a:gd name="connsiteY1" fmla="*/ 39521 h 6323089"/>
                    <a:gd name="connsiteX2" fmla="*/ 6774087 w 13623187"/>
                    <a:gd name="connsiteY2" fmla="*/ 5010105 h 6323089"/>
                    <a:gd name="connsiteX3" fmla="*/ 9235932 w 13623187"/>
                    <a:gd name="connsiteY3" fmla="*/ 16075 h 6323089"/>
                    <a:gd name="connsiteX4" fmla="*/ 12213595 w 13623187"/>
                    <a:gd name="connsiteY4" fmla="*/ 1422844 h 6323089"/>
                    <a:gd name="connsiteX5" fmla="*/ 13620364 w 13623187"/>
                    <a:gd name="connsiteY5" fmla="*/ 6302729 h 6323089"/>
                    <a:gd name="connsiteX6" fmla="*/ 10877164 w 13623187"/>
                    <a:gd name="connsiteY6" fmla="*/ 6299644 h 6323089"/>
                    <a:gd name="connsiteX7" fmla="*/ 10877165 w 13623187"/>
                    <a:gd name="connsiteY7" fmla="*/ 4095706 h 6323089"/>
                    <a:gd name="connsiteX8" fmla="*/ 10197225 w 13623187"/>
                    <a:gd name="connsiteY8" fmla="*/ 4259829 h 6323089"/>
                    <a:gd name="connsiteX9" fmla="*/ 10173779 w 13623187"/>
                    <a:gd name="connsiteY9" fmla="*/ 6299644 h 6323089"/>
                    <a:gd name="connsiteX10" fmla="*/ 3397841 w 13623187"/>
                    <a:gd name="connsiteY10" fmla="*/ 6323089 h 6323089"/>
                    <a:gd name="connsiteX11" fmla="*/ 3421286 w 13623187"/>
                    <a:gd name="connsiteY11" fmla="*/ 4212936 h 6323089"/>
                    <a:gd name="connsiteX12" fmla="*/ 2647564 w 13623187"/>
                    <a:gd name="connsiteY12" fmla="*/ 4212937 h 6323089"/>
                    <a:gd name="connsiteX13" fmla="*/ 2647564 w 13623187"/>
                    <a:gd name="connsiteY13" fmla="*/ 6276198 h 6323089"/>
                    <a:gd name="connsiteX14" fmla="*/ 0 w 13623187"/>
                    <a:gd name="connsiteY14" fmla="*/ 6302729 h 6323089"/>
                    <a:gd name="connsiteX15" fmla="*/ 914400 w 13623187"/>
                    <a:gd name="connsiteY15" fmla="*/ 1985552 h 6323089"/>
                    <a:gd name="connsiteX0" fmla="*/ 937847 w 13646634"/>
                    <a:gd name="connsiteY0" fmla="*/ 1985552 h 6323089"/>
                    <a:gd name="connsiteX1" fmla="*/ 4429472 w 13646634"/>
                    <a:gd name="connsiteY1" fmla="*/ 39521 h 6323089"/>
                    <a:gd name="connsiteX2" fmla="*/ 6797534 w 13646634"/>
                    <a:gd name="connsiteY2" fmla="*/ 5010105 h 6323089"/>
                    <a:gd name="connsiteX3" fmla="*/ 9259379 w 13646634"/>
                    <a:gd name="connsiteY3" fmla="*/ 16075 h 6323089"/>
                    <a:gd name="connsiteX4" fmla="*/ 12237042 w 13646634"/>
                    <a:gd name="connsiteY4" fmla="*/ 1422844 h 6323089"/>
                    <a:gd name="connsiteX5" fmla="*/ 13643811 w 13646634"/>
                    <a:gd name="connsiteY5" fmla="*/ 6302729 h 6323089"/>
                    <a:gd name="connsiteX6" fmla="*/ 10900611 w 13646634"/>
                    <a:gd name="connsiteY6" fmla="*/ 6299644 h 6323089"/>
                    <a:gd name="connsiteX7" fmla="*/ 10900612 w 13646634"/>
                    <a:gd name="connsiteY7" fmla="*/ 4095706 h 6323089"/>
                    <a:gd name="connsiteX8" fmla="*/ 10220672 w 13646634"/>
                    <a:gd name="connsiteY8" fmla="*/ 4259829 h 6323089"/>
                    <a:gd name="connsiteX9" fmla="*/ 10197226 w 13646634"/>
                    <a:gd name="connsiteY9" fmla="*/ 6299644 h 6323089"/>
                    <a:gd name="connsiteX10" fmla="*/ 3421288 w 13646634"/>
                    <a:gd name="connsiteY10" fmla="*/ 6323089 h 6323089"/>
                    <a:gd name="connsiteX11" fmla="*/ 3444733 w 13646634"/>
                    <a:gd name="connsiteY11" fmla="*/ 4212936 h 6323089"/>
                    <a:gd name="connsiteX12" fmla="*/ 2671011 w 13646634"/>
                    <a:gd name="connsiteY12" fmla="*/ 4212937 h 6323089"/>
                    <a:gd name="connsiteX13" fmla="*/ 2671011 w 13646634"/>
                    <a:gd name="connsiteY13" fmla="*/ 6276198 h 6323089"/>
                    <a:gd name="connsiteX14" fmla="*/ 0 w 13646634"/>
                    <a:gd name="connsiteY14" fmla="*/ 6232390 h 6323089"/>
                    <a:gd name="connsiteX15" fmla="*/ 937847 w 13646634"/>
                    <a:gd name="connsiteY15" fmla="*/ 1985552 h 6323089"/>
                    <a:gd name="connsiteX0" fmla="*/ 867509 w 13576296"/>
                    <a:gd name="connsiteY0" fmla="*/ 1985552 h 6323089"/>
                    <a:gd name="connsiteX1" fmla="*/ 4359134 w 13576296"/>
                    <a:gd name="connsiteY1" fmla="*/ 39521 h 6323089"/>
                    <a:gd name="connsiteX2" fmla="*/ 6727196 w 13576296"/>
                    <a:gd name="connsiteY2" fmla="*/ 5010105 h 6323089"/>
                    <a:gd name="connsiteX3" fmla="*/ 9189041 w 13576296"/>
                    <a:gd name="connsiteY3" fmla="*/ 16075 h 6323089"/>
                    <a:gd name="connsiteX4" fmla="*/ 12166704 w 13576296"/>
                    <a:gd name="connsiteY4" fmla="*/ 1422844 h 6323089"/>
                    <a:gd name="connsiteX5" fmla="*/ 13573473 w 13576296"/>
                    <a:gd name="connsiteY5" fmla="*/ 6302729 h 6323089"/>
                    <a:gd name="connsiteX6" fmla="*/ 10830273 w 13576296"/>
                    <a:gd name="connsiteY6" fmla="*/ 6299644 h 6323089"/>
                    <a:gd name="connsiteX7" fmla="*/ 10830274 w 13576296"/>
                    <a:gd name="connsiteY7" fmla="*/ 4095706 h 6323089"/>
                    <a:gd name="connsiteX8" fmla="*/ 10150334 w 13576296"/>
                    <a:gd name="connsiteY8" fmla="*/ 4259829 h 6323089"/>
                    <a:gd name="connsiteX9" fmla="*/ 10126888 w 13576296"/>
                    <a:gd name="connsiteY9" fmla="*/ 6299644 h 6323089"/>
                    <a:gd name="connsiteX10" fmla="*/ 3350950 w 13576296"/>
                    <a:gd name="connsiteY10" fmla="*/ 6323089 h 6323089"/>
                    <a:gd name="connsiteX11" fmla="*/ 3374395 w 13576296"/>
                    <a:gd name="connsiteY11" fmla="*/ 4212936 h 6323089"/>
                    <a:gd name="connsiteX12" fmla="*/ 2600673 w 13576296"/>
                    <a:gd name="connsiteY12" fmla="*/ 4212937 h 6323089"/>
                    <a:gd name="connsiteX13" fmla="*/ 2600673 w 13576296"/>
                    <a:gd name="connsiteY13" fmla="*/ 6276198 h 6323089"/>
                    <a:gd name="connsiteX14" fmla="*/ 0 w 13576296"/>
                    <a:gd name="connsiteY14" fmla="*/ 6302729 h 6323089"/>
                    <a:gd name="connsiteX15" fmla="*/ 867509 w 13576296"/>
                    <a:gd name="connsiteY15" fmla="*/ 1985552 h 6323089"/>
                    <a:gd name="connsiteX0" fmla="*/ 875123 w 13583910"/>
                    <a:gd name="connsiteY0" fmla="*/ 1985552 h 6323089"/>
                    <a:gd name="connsiteX1" fmla="*/ 4366748 w 13583910"/>
                    <a:gd name="connsiteY1" fmla="*/ 39521 h 6323089"/>
                    <a:gd name="connsiteX2" fmla="*/ 6734810 w 13583910"/>
                    <a:gd name="connsiteY2" fmla="*/ 5010105 h 6323089"/>
                    <a:gd name="connsiteX3" fmla="*/ 9196655 w 13583910"/>
                    <a:gd name="connsiteY3" fmla="*/ 16075 h 6323089"/>
                    <a:gd name="connsiteX4" fmla="*/ 12174318 w 13583910"/>
                    <a:gd name="connsiteY4" fmla="*/ 1422844 h 6323089"/>
                    <a:gd name="connsiteX5" fmla="*/ 13581087 w 13583910"/>
                    <a:gd name="connsiteY5" fmla="*/ 6302729 h 6323089"/>
                    <a:gd name="connsiteX6" fmla="*/ 10837887 w 13583910"/>
                    <a:gd name="connsiteY6" fmla="*/ 6299644 h 6323089"/>
                    <a:gd name="connsiteX7" fmla="*/ 10837888 w 13583910"/>
                    <a:gd name="connsiteY7" fmla="*/ 4095706 h 6323089"/>
                    <a:gd name="connsiteX8" fmla="*/ 10157948 w 13583910"/>
                    <a:gd name="connsiteY8" fmla="*/ 4259829 h 6323089"/>
                    <a:gd name="connsiteX9" fmla="*/ 10134502 w 13583910"/>
                    <a:gd name="connsiteY9" fmla="*/ 6299644 h 6323089"/>
                    <a:gd name="connsiteX10" fmla="*/ 3358564 w 13583910"/>
                    <a:gd name="connsiteY10" fmla="*/ 6323089 h 6323089"/>
                    <a:gd name="connsiteX11" fmla="*/ 3382009 w 13583910"/>
                    <a:gd name="connsiteY11" fmla="*/ 4212936 h 6323089"/>
                    <a:gd name="connsiteX12" fmla="*/ 2608287 w 13583910"/>
                    <a:gd name="connsiteY12" fmla="*/ 4212937 h 6323089"/>
                    <a:gd name="connsiteX13" fmla="*/ 2608287 w 13583910"/>
                    <a:gd name="connsiteY13" fmla="*/ 6276198 h 6323089"/>
                    <a:gd name="connsiteX14" fmla="*/ 7614 w 13583910"/>
                    <a:gd name="connsiteY14" fmla="*/ 6302729 h 6323089"/>
                    <a:gd name="connsiteX15" fmla="*/ 875123 w 13583910"/>
                    <a:gd name="connsiteY15" fmla="*/ 1985552 h 6323089"/>
                    <a:gd name="connsiteX0" fmla="*/ 1154365 w 13581798"/>
                    <a:gd name="connsiteY0" fmla="*/ 1654535 h 6343764"/>
                    <a:gd name="connsiteX1" fmla="*/ 4364636 w 13581798"/>
                    <a:gd name="connsiteY1" fmla="*/ 60196 h 6343764"/>
                    <a:gd name="connsiteX2" fmla="*/ 6732698 w 13581798"/>
                    <a:gd name="connsiteY2" fmla="*/ 5030780 h 6343764"/>
                    <a:gd name="connsiteX3" fmla="*/ 9194543 w 13581798"/>
                    <a:gd name="connsiteY3" fmla="*/ 36750 h 6343764"/>
                    <a:gd name="connsiteX4" fmla="*/ 12172206 w 13581798"/>
                    <a:gd name="connsiteY4" fmla="*/ 1443519 h 6343764"/>
                    <a:gd name="connsiteX5" fmla="*/ 13578975 w 13581798"/>
                    <a:gd name="connsiteY5" fmla="*/ 6323404 h 6343764"/>
                    <a:gd name="connsiteX6" fmla="*/ 10835775 w 13581798"/>
                    <a:gd name="connsiteY6" fmla="*/ 6320319 h 6343764"/>
                    <a:gd name="connsiteX7" fmla="*/ 10835776 w 13581798"/>
                    <a:gd name="connsiteY7" fmla="*/ 4116381 h 6343764"/>
                    <a:gd name="connsiteX8" fmla="*/ 10155836 w 13581798"/>
                    <a:gd name="connsiteY8" fmla="*/ 4280504 h 6343764"/>
                    <a:gd name="connsiteX9" fmla="*/ 10132390 w 13581798"/>
                    <a:gd name="connsiteY9" fmla="*/ 6320319 h 6343764"/>
                    <a:gd name="connsiteX10" fmla="*/ 3356452 w 13581798"/>
                    <a:gd name="connsiteY10" fmla="*/ 6343764 h 6343764"/>
                    <a:gd name="connsiteX11" fmla="*/ 3379897 w 13581798"/>
                    <a:gd name="connsiteY11" fmla="*/ 4233611 h 6343764"/>
                    <a:gd name="connsiteX12" fmla="*/ 2606175 w 13581798"/>
                    <a:gd name="connsiteY12" fmla="*/ 4233612 h 6343764"/>
                    <a:gd name="connsiteX13" fmla="*/ 2606175 w 13581798"/>
                    <a:gd name="connsiteY13" fmla="*/ 6296873 h 6343764"/>
                    <a:gd name="connsiteX14" fmla="*/ 5502 w 13581798"/>
                    <a:gd name="connsiteY14" fmla="*/ 6323404 h 6343764"/>
                    <a:gd name="connsiteX15" fmla="*/ 1154365 w 13581798"/>
                    <a:gd name="connsiteY15" fmla="*/ 1654535 h 6343764"/>
                    <a:gd name="connsiteX0" fmla="*/ 1154012 w 13581445"/>
                    <a:gd name="connsiteY0" fmla="*/ 1654535 h 6343764"/>
                    <a:gd name="connsiteX1" fmla="*/ 4364283 w 13581445"/>
                    <a:gd name="connsiteY1" fmla="*/ 60196 h 6343764"/>
                    <a:gd name="connsiteX2" fmla="*/ 6732345 w 13581445"/>
                    <a:gd name="connsiteY2" fmla="*/ 5030780 h 6343764"/>
                    <a:gd name="connsiteX3" fmla="*/ 9194190 w 13581445"/>
                    <a:gd name="connsiteY3" fmla="*/ 36750 h 6343764"/>
                    <a:gd name="connsiteX4" fmla="*/ 12171853 w 13581445"/>
                    <a:gd name="connsiteY4" fmla="*/ 1443519 h 6343764"/>
                    <a:gd name="connsiteX5" fmla="*/ 13578622 w 13581445"/>
                    <a:gd name="connsiteY5" fmla="*/ 6323404 h 6343764"/>
                    <a:gd name="connsiteX6" fmla="*/ 10835422 w 13581445"/>
                    <a:gd name="connsiteY6" fmla="*/ 6320319 h 6343764"/>
                    <a:gd name="connsiteX7" fmla="*/ 10835423 w 13581445"/>
                    <a:gd name="connsiteY7" fmla="*/ 4116381 h 6343764"/>
                    <a:gd name="connsiteX8" fmla="*/ 10155483 w 13581445"/>
                    <a:gd name="connsiteY8" fmla="*/ 4280504 h 6343764"/>
                    <a:gd name="connsiteX9" fmla="*/ 10132037 w 13581445"/>
                    <a:gd name="connsiteY9" fmla="*/ 6320319 h 6343764"/>
                    <a:gd name="connsiteX10" fmla="*/ 3356099 w 13581445"/>
                    <a:gd name="connsiteY10" fmla="*/ 6343764 h 6343764"/>
                    <a:gd name="connsiteX11" fmla="*/ 3379544 w 13581445"/>
                    <a:gd name="connsiteY11" fmla="*/ 4233611 h 6343764"/>
                    <a:gd name="connsiteX12" fmla="*/ 2605822 w 13581445"/>
                    <a:gd name="connsiteY12" fmla="*/ 4233612 h 6343764"/>
                    <a:gd name="connsiteX13" fmla="*/ 2605822 w 13581445"/>
                    <a:gd name="connsiteY13" fmla="*/ 6296873 h 6343764"/>
                    <a:gd name="connsiteX14" fmla="*/ 5149 w 13581445"/>
                    <a:gd name="connsiteY14" fmla="*/ 6323404 h 6343764"/>
                    <a:gd name="connsiteX15" fmla="*/ 1154012 w 13581445"/>
                    <a:gd name="connsiteY15" fmla="*/ 1654535 h 6343764"/>
                    <a:gd name="connsiteX0" fmla="*/ 1227606 w 13655039"/>
                    <a:gd name="connsiteY0" fmla="*/ 1654535 h 6343764"/>
                    <a:gd name="connsiteX1" fmla="*/ 4437877 w 13655039"/>
                    <a:gd name="connsiteY1" fmla="*/ 60196 h 6343764"/>
                    <a:gd name="connsiteX2" fmla="*/ 6805939 w 13655039"/>
                    <a:gd name="connsiteY2" fmla="*/ 5030780 h 6343764"/>
                    <a:gd name="connsiteX3" fmla="*/ 9267784 w 13655039"/>
                    <a:gd name="connsiteY3" fmla="*/ 36750 h 6343764"/>
                    <a:gd name="connsiteX4" fmla="*/ 12245447 w 13655039"/>
                    <a:gd name="connsiteY4" fmla="*/ 1443519 h 6343764"/>
                    <a:gd name="connsiteX5" fmla="*/ 13652216 w 13655039"/>
                    <a:gd name="connsiteY5" fmla="*/ 6323404 h 6343764"/>
                    <a:gd name="connsiteX6" fmla="*/ 10909016 w 13655039"/>
                    <a:gd name="connsiteY6" fmla="*/ 6320319 h 6343764"/>
                    <a:gd name="connsiteX7" fmla="*/ 10909017 w 13655039"/>
                    <a:gd name="connsiteY7" fmla="*/ 4116381 h 6343764"/>
                    <a:gd name="connsiteX8" fmla="*/ 10229077 w 13655039"/>
                    <a:gd name="connsiteY8" fmla="*/ 4280504 h 6343764"/>
                    <a:gd name="connsiteX9" fmla="*/ 10205631 w 13655039"/>
                    <a:gd name="connsiteY9" fmla="*/ 6320319 h 6343764"/>
                    <a:gd name="connsiteX10" fmla="*/ 3429693 w 13655039"/>
                    <a:gd name="connsiteY10" fmla="*/ 6343764 h 6343764"/>
                    <a:gd name="connsiteX11" fmla="*/ 3453138 w 13655039"/>
                    <a:gd name="connsiteY11" fmla="*/ 4233611 h 6343764"/>
                    <a:gd name="connsiteX12" fmla="*/ 2679416 w 13655039"/>
                    <a:gd name="connsiteY12" fmla="*/ 4233612 h 6343764"/>
                    <a:gd name="connsiteX13" fmla="*/ 2679416 w 13655039"/>
                    <a:gd name="connsiteY13" fmla="*/ 6296873 h 6343764"/>
                    <a:gd name="connsiteX14" fmla="*/ 78743 w 13655039"/>
                    <a:gd name="connsiteY14" fmla="*/ 6323404 h 6343764"/>
                    <a:gd name="connsiteX15" fmla="*/ 1227606 w 13655039"/>
                    <a:gd name="connsiteY15" fmla="*/ 1654535 h 6343764"/>
                    <a:gd name="connsiteX0" fmla="*/ 1227606 w 13655039"/>
                    <a:gd name="connsiteY0" fmla="*/ 1626092 h 6315321"/>
                    <a:gd name="connsiteX1" fmla="*/ 4437877 w 13655039"/>
                    <a:gd name="connsiteY1" fmla="*/ 31753 h 6315321"/>
                    <a:gd name="connsiteX2" fmla="*/ 6805939 w 13655039"/>
                    <a:gd name="connsiteY2" fmla="*/ 5002337 h 6315321"/>
                    <a:gd name="connsiteX3" fmla="*/ 9267784 w 13655039"/>
                    <a:gd name="connsiteY3" fmla="*/ 8307 h 6315321"/>
                    <a:gd name="connsiteX4" fmla="*/ 12245447 w 13655039"/>
                    <a:gd name="connsiteY4" fmla="*/ 1415076 h 6315321"/>
                    <a:gd name="connsiteX5" fmla="*/ 13652216 w 13655039"/>
                    <a:gd name="connsiteY5" fmla="*/ 6294961 h 6315321"/>
                    <a:gd name="connsiteX6" fmla="*/ 10909016 w 13655039"/>
                    <a:gd name="connsiteY6" fmla="*/ 6291876 h 6315321"/>
                    <a:gd name="connsiteX7" fmla="*/ 10909017 w 13655039"/>
                    <a:gd name="connsiteY7" fmla="*/ 4087938 h 6315321"/>
                    <a:gd name="connsiteX8" fmla="*/ 10229077 w 13655039"/>
                    <a:gd name="connsiteY8" fmla="*/ 4252061 h 6315321"/>
                    <a:gd name="connsiteX9" fmla="*/ 10205631 w 13655039"/>
                    <a:gd name="connsiteY9" fmla="*/ 6291876 h 6315321"/>
                    <a:gd name="connsiteX10" fmla="*/ 3429693 w 13655039"/>
                    <a:gd name="connsiteY10" fmla="*/ 6315321 h 6315321"/>
                    <a:gd name="connsiteX11" fmla="*/ 3453138 w 13655039"/>
                    <a:gd name="connsiteY11" fmla="*/ 4205168 h 6315321"/>
                    <a:gd name="connsiteX12" fmla="*/ 2679416 w 13655039"/>
                    <a:gd name="connsiteY12" fmla="*/ 4205169 h 6315321"/>
                    <a:gd name="connsiteX13" fmla="*/ 2679416 w 13655039"/>
                    <a:gd name="connsiteY13" fmla="*/ 6268430 h 6315321"/>
                    <a:gd name="connsiteX14" fmla="*/ 78743 w 13655039"/>
                    <a:gd name="connsiteY14" fmla="*/ 6294961 h 6315321"/>
                    <a:gd name="connsiteX15" fmla="*/ 1227606 w 13655039"/>
                    <a:gd name="connsiteY15" fmla="*/ 1626092 h 6315321"/>
                    <a:gd name="connsiteX0" fmla="*/ 1227606 w 13655039"/>
                    <a:gd name="connsiteY0" fmla="*/ 1618416 h 6307645"/>
                    <a:gd name="connsiteX1" fmla="*/ 4437877 w 13655039"/>
                    <a:gd name="connsiteY1" fmla="*/ 24077 h 6307645"/>
                    <a:gd name="connsiteX2" fmla="*/ 6805939 w 13655039"/>
                    <a:gd name="connsiteY2" fmla="*/ 4994661 h 6307645"/>
                    <a:gd name="connsiteX3" fmla="*/ 9267784 w 13655039"/>
                    <a:gd name="connsiteY3" fmla="*/ 631 h 6307645"/>
                    <a:gd name="connsiteX4" fmla="*/ 12245447 w 13655039"/>
                    <a:gd name="connsiteY4" fmla="*/ 1407400 h 6307645"/>
                    <a:gd name="connsiteX5" fmla="*/ 13652216 w 13655039"/>
                    <a:gd name="connsiteY5" fmla="*/ 6287285 h 6307645"/>
                    <a:gd name="connsiteX6" fmla="*/ 10909016 w 13655039"/>
                    <a:gd name="connsiteY6" fmla="*/ 6284200 h 6307645"/>
                    <a:gd name="connsiteX7" fmla="*/ 10909017 w 13655039"/>
                    <a:gd name="connsiteY7" fmla="*/ 4080262 h 6307645"/>
                    <a:gd name="connsiteX8" fmla="*/ 10229077 w 13655039"/>
                    <a:gd name="connsiteY8" fmla="*/ 4244385 h 6307645"/>
                    <a:gd name="connsiteX9" fmla="*/ 10205631 w 13655039"/>
                    <a:gd name="connsiteY9" fmla="*/ 6284200 h 6307645"/>
                    <a:gd name="connsiteX10" fmla="*/ 3429693 w 13655039"/>
                    <a:gd name="connsiteY10" fmla="*/ 6307645 h 6307645"/>
                    <a:gd name="connsiteX11" fmla="*/ 3453138 w 13655039"/>
                    <a:gd name="connsiteY11" fmla="*/ 4197492 h 6307645"/>
                    <a:gd name="connsiteX12" fmla="*/ 2679416 w 13655039"/>
                    <a:gd name="connsiteY12" fmla="*/ 4197493 h 6307645"/>
                    <a:gd name="connsiteX13" fmla="*/ 2679416 w 13655039"/>
                    <a:gd name="connsiteY13" fmla="*/ 6260754 h 6307645"/>
                    <a:gd name="connsiteX14" fmla="*/ 78743 w 13655039"/>
                    <a:gd name="connsiteY14" fmla="*/ 6287285 h 6307645"/>
                    <a:gd name="connsiteX15" fmla="*/ 1227606 w 13655039"/>
                    <a:gd name="connsiteY15" fmla="*/ 1618416 h 6307645"/>
                    <a:gd name="connsiteX0" fmla="*/ 1235776 w 13663209"/>
                    <a:gd name="connsiteY0" fmla="*/ 1618416 h 6307645"/>
                    <a:gd name="connsiteX1" fmla="*/ 4446047 w 13663209"/>
                    <a:gd name="connsiteY1" fmla="*/ 24077 h 6307645"/>
                    <a:gd name="connsiteX2" fmla="*/ 6814109 w 13663209"/>
                    <a:gd name="connsiteY2" fmla="*/ 4994661 h 6307645"/>
                    <a:gd name="connsiteX3" fmla="*/ 9275954 w 13663209"/>
                    <a:gd name="connsiteY3" fmla="*/ 631 h 6307645"/>
                    <a:gd name="connsiteX4" fmla="*/ 12253617 w 13663209"/>
                    <a:gd name="connsiteY4" fmla="*/ 1407400 h 6307645"/>
                    <a:gd name="connsiteX5" fmla="*/ 13660386 w 13663209"/>
                    <a:gd name="connsiteY5" fmla="*/ 6287285 h 6307645"/>
                    <a:gd name="connsiteX6" fmla="*/ 10917186 w 13663209"/>
                    <a:gd name="connsiteY6" fmla="*/ 6284200 h 6307645"/>
                    <a:gd name="connsiteX7" fmla="*/ 10917187 w 13663209"/>
                    <a:gd name="connsiteY7" fmla="*/ 4080262 h 6307645"/>
                    <a:gd name="connsiteX8" fmla="*/ 10237247 w 13663209"/>
                    <a:gd name="connsiteY8" fmla="*/ 4244385 h 6307645"/>
                    <a:gd name="connsiteX9" fmla="*/ 10213801 w 13663209"/>
                    <a:gd name="connsiteY9" fmla="*/ 6284200 h 6307645"/>
                    <a:gd name="connsiteX10" fmla="*/ 3437863 w 13663209"/>
                    <a:gd name="connsiteY10" fmla="*/ 6307645 h 6307645"/>
                    <a:gd name="connsiteX11" fmla="*/ 3461308 w 13663209"/>
                    <a:gd name="connsiteY11" fmla="*/ 4197492 h 6307645"/>
                    <a:gd name="connsiteX12" fmla="*/ 2687586 w 13663209"/>
                    <a:gd name="connsiteY12" fmla="*/ 4197493 h 6307645"/>
                    <a:gd name="connsiteX13" fmla="*/ 2687586 w 13663209"/>
                    <a:gd name="connsiteY13" fmla="*/ 6260754 h 6307645"/>
                    <a:gd name="connsiteX14" fmla="*/ 86913 w 13663209"/>
                    <a:gd name="connsiteY14" fmla="*/ 6287285 h 6307645"/>
                    <a:gd name="connsiteX15" fmla="*/ 1235776 w 13663209"/>
                    <a:gd name="connsiteY15" fmla="*/ 1618416 h 6307645"/>
                    <a:gd name="connsiteX0" fmla="*/ 1235776 w 13663209"/>
                    <a:gd name="connsiteY0" fmla="*/ 1618416 h 6307645"/>
                    <a:gd name="connsiteX1" fmla="*/ 4446047 w 13663209"/>
                    <a:gd name="connsiteY1" fmla="*/ 24077 h 6307645"/>
                    <a:gd name="connsiteX2" fmla="*/ 6814109 w 13663209"/>
                    <a:gd name="connsiteY2" fmla="*/ 4994661 h 6307645"/>
                    <a:gd name="connsiteX3" fmla="*/ 9275954 w 13663209"/>
                    <a:gd name="connsiteY3" fmla="*/ 631 h 6307645"/>
                    <a:gd name="connsiteX4" fmla="*/ 12253617 w 13663209"/>
                    <a:gd name="connsiteY4" fmla="*/ 1407400 h 6307645"/>
                    <a:gd name="connsiteX5" fmla="*/ 13660386 w 13663209"/>
                    <a:gd name="connsiteY5" fmla="*/ 6287285 h 6307645"/>
                    <a:gd name="connsiteX6" fmla="*/ 10917186 w 13663209"/>
                    <a:gd name="connsiteY6" fmla="*/ 6284200 h 6307645"/>
                    <a:gd name="connsiteX7" fmla="*/ 10917187 w 13663209"/>
                    <a:gd name="connsiteY7" fmla="*/ 4080262 h 6307645"/>
                    <a:gd name="connsiteX8" fmla="*/ 10237247 w 13663209"/>
                    <a:gd name="connsiteY8" fmla="*/ 4244385 h 6307645"/>
                    <a:gd name="connsiteX9" fmla="*/ 10213801 w 13663209"/>
                    <a:gd name="connsiteY9" fmla="*/ 6284200 h 6307645"/>
                    <a:gd name="connsiteX10" fmla="*/ 7333287 w 13663209"/>
                    <a:gd name="connsiteY10" fmla="*/ 6263952 h 6307645"/>
                    <a:gd name="connsiteX11" fmla="*/ 3437863 w 13663209"/>
                    <a:gd name="connsiteY11" fmla="*/ 6307645 h 6307645"/>
                    <a:gd name="connsiteX12" fmla="*/ 3461308 w 13663209"/>
                    <a:gd name="connsiteY12" fmla="*/ 4197492 h 6307645"/>
                    <a:gd name="connsiteX13" fmla="*/ 2687586 w 13663209"/>
                    <a:gd name="connsiteY13" fmla="*/ 4197493 h 6307645"/>
                    <a:gd name="connsiteX14" fmla="*/ 2687586 w 13663209"/>
                    <a:gd name="connsiteY14" fmla="*/ 6260754 h 6307645"/>
                    <a:gd name="connsiteX15" fmla="*/ 86913 w 13663209"/>
                    <a:gd name="connsiteY15" fmla="*/ 6287285 h 6307645"/>
                    <a:gd name="connsiteX16" fmla="*/ 1235776 w 13663209"/>
                    <a:gd name="connsiteY16" fmla="*/ 1618416 h 6307645"/>
                    <a:gd name="connsiteX0" fmla="*/ 1235776 w 13663209"/>
                    <a:gd name="connsiteY0" fmla="*/ 1618416 h 6307645"/>
                    <a:gd name="connsiteX1" fmla="*/ 4446047 w 13663209"/>
                    <a:gd name="connsiteY1" fmla="*/ 24077 h 6307645"/>
                    <a:gd name="connsiteX2" fmla="*/ 6814109 w 13663209"/>
                    <a:gd name="connsiteY2" fmla="*/ 4994661 h 6307645"/>
                    <a:gd name="connsiteX3" fmla="*/ 9275954 w 13663209"/>
                    <a:gd name="connsiteY3" fmla="*/ 631 h 6307645"/>
                    <a:gd name="connsiteX4" fmla="*/ 12253617 w 13663209"/>
                    <a:gd name="connsiteY4" fmla="*/ 1407400 h 6307645"/>
                    <a:gd name="connsiteX5" fmla="*/ 13660386 w 13663209"/>
                    <a:gd name="connsiteY5" fmla="*/ 6287285 h 6307645"/>
                    <a:gd name="connsiteX6" fmla="*/ 10917186 w 13663209"/>
                    <a:gd name="connsiteY6" fmla="*/ 6284200 h 6307645"/>
                    <a:gd name="connsiteX7" fmla="*/ 10917187 w 13663209"/>
                    <a:gd name="connsiteY7" fmla="*/ 4080262 h 6307645"/>
                    <a:gd name="connsiteX8" fmla="*/ 10237247 w 13663209"/>
                    <a:gd name="connsiteY8" fmla="*/ 4244385 h 6307645"/>
                    <a:gd name="connsiteX9" fmla="*/ 7333287 w 13663209"/>
                    <a:gd name="connsiteY9" fmla="*/ 6263952 h 6307645"/>
                    <a:gd name="connsiteX10" fmla="*/ 3437863 w 13663209"/>
                    <a:gd name="connsiteY10" fmla="*/ 6307645 h 6307645"/>
                    <a:gd name="connsiteX11" fmla="*/ 3461308 w 13663209"/>
                    <a:gd name="connsiteY11" fmla="*/ 4197492 h 6307645"/>
                    <a:gd name="connsiteX12" fmla="*/ 2687586 w 13663209"/>
                    <a:gd name="connsiteY12" fmla="*/ 4197493 h 6307645"/>
                    <a:gd name="connsiteX13" fmla="*/ 2687586 w 13663209"/>
                    <a:gd name="connsiteY13" fmla="*/ 6260754 h 6307645"/>
                    <a:gd name="connsiteX14" fmla="*/ 86913 w 13663209"/>
                    <a:gd name="connsiteY14" fmla="*/ 6287285 h 6307645"/>
                    <a:gd name="connsiteX15" fmla="*/ 1235776 w 13663209"/>
                    <a:gd name="connsiteY15" fmla="*/ 1618416 h 6307645"/>
                    <a:gd name="connsiteX0" fmla="*/ 1235776 w 13663209"/>
                    <a:gd name="connsiteY0" fmla="*/ 1618416 h 6307645"/>
                    <a:gd name="connsiteX1" fmla="*/ 4446047 w 13663209"/>
                    <a:gd name="connsiteY1" fmla="*/ 24077 h 6307645"/>
                    <a:gd name="connsiteX2" fmla="*/ 6814109 w 13663209"/>
                    <a:gd name="connsiteY2" fmla="*/ 4994661 h 6307645"/>
                    <a:gd name="connsiteX3" fmla="*/ 9275954 w 13663209"/>
                    <a:gd name="connsiteY3" fmla="*/ 631 h 6307645"/>
                    <a:gd name="connsiteX4" fmla="*/ 12253617 w 13663209"/>
                    <a:gd name="connsiteY4" fmla="*/ 1407400 h 6307645"/>
                    <a:gd name="connsiteX5" fmla="*/ 13660386 w 13663209"/>
                    <a:gd name="connsiteY5" fmla="*/ 6287285 h 6307645"/>
                    <a:gd name="connsiteX6" fmla="*/ 10917186 w 13663209"/>
                    <a:gd name="connsiteY6" fmla="*/ 6284200 h 6307645"/>
                    <a:gd name="connsiteX7" fmla="*/ 10917187 w 13663209"/>
                    <a:gd name="connsiteY7" fmla="*/ 4080262 h 6307645"/>
                    <a:gd name="connsiteX8" fmla="*/ 7333287 w 13663209"/>
                    <a:gd name="connsiteY8" fmla="*/ 6263952 h 6307645"/>
                    <a:gd name="connsiteX9" fmla="*/ 3437863 w 13663209"/>
                    <a:gd name="connsiteY9" fmla="*/ 6307645 h 6307645"/>
                    <a:gd name="connsiteX10" fmla="*/ 3461308 w 13663209"/>
                    <a:gd name="connsiteY10" fmla="*/ 4197492 h 6307645"/>
                    <a:gd name="connsiteX11" fmla="*/ 2687586 w 13663209"/>
                    <a:gd name="connsiteY11" fmla="*/ 4197493 h 6307645"/>
                    <a:gd name="connsiteX12" fmla="*/ 2687586 w 13663209"/>
                    <a:gd name="connsiteY12" fmla="*/ 6260754 h 6307645"/>
                    <a:gd name="connsiteX13" fmla="*/ 86913 w 13663209"/>
                    <a:gd name="connsiteY13" fmla="*/ 6287285 h 6307645"/>
                    <a:gd name="connsiteX14" fmla="*/ 1235776 w 13663209"/>
                    <a:gd name="connsiteY14" fmla="*/ 1618416 h 6307645"/>
                    <a:gd name="connsiteX0" fmla="*/ 1235776 w 13663209"/>
                    <a:gd name="connsiteY0" fmla="*/ 1618416 h 6307645"/>
                    <a:gd name="connsiteX1" fmla="*/ 4446047 w 13663209"/>
                    <a:gd name="connsiteY1" fmla="*/ 24077 h 6307645"/>
                    <a:gd name="connsiteX2" fmla="*/ 6814109 w 13663209"/>
                    <a:gd name="connsiteY2" fmla="*/ 4994661 h 6307645"/>
                    <a:gd name="connsiteX3" fmla="*/ 9275954 w 13663209"/>
                    <a:gd name="connsiteY3" fmla="*/ 631 h 6307645"/>
                    <a:gd name="connsiteX4" fmla="*/ 12253617 w 13663209"/>
                    <a:gd name="connsiteY4" fmla="*/ 1407400 h 6307645"/>
                    <a:gd name="connsiteX5" fmla="*/ 13660386 w 13663209"/>
                    <a:gd name="connsiteY5" fmla="*/ 6287285 h 6307645"/>
                    <a:gd name="connsiteX6" fmla="*/ 10917186 w 13663209"/>
                    <a:gd name="connsiteY6" fmla="*/ 6284200 h 6307645"/>
                    <a:gd name="connsiteX7" fmla="*/ 7333287 w 13663209"/>
                    <a:gd name="connsiteY7" fmla="*/ 6263952 h 6307645"/>
                    <a:gd name="connsiteX8" fmla="*/ 3437863 w 13663209"/>
                    <a:gd name="connsiteY8" fmla="*/ 6307645 h 6307645"/>
                    <a:gd name="connsiteX9" fmla="*/ 3461308 w 13663209"/>
                    <a:gd name="connsiteY9" fmla="*/ 4197492 h 6307645"/>
                    <a:gd name="connsiteX10" fmla="*/ 2687586 w 13663209"/>
                    <a:gd name="connsiteY10" fmla="*/ 4197493 h 6307645"/>
                    <a:gd name="connsiteX11" fmla="*/ 2687586 w 13663209"/>
                    <a:gd name="connsiteY11" fmla="*/ 6260754 h 6307645"/>
                    <a:gd name="connsiteX12" fmla="*/ 86913 w 13663209"/>
                    <a:gd name="connsiteY12" fmla="*/ 6287285 h 6307645"/>
                    <a:gd name="connsiteX13" fmla="*/ 1235776 w 13663209"/>
                    <a:gd name="connsiteY13" fmla="*/ 1618416 h 6307645"/>
                    <a:gd name="connsiteX0" fmla="*/ 1235776 w 13663209"/>
                    <a:gd name="connsiteY0" fmla="*/ 1618416 h 6307645"/>
                    <a:gd name="connsiteX1" fmla="*/ 4446047 w 13663209"/>
                    <a:gd name="connsiteY1" fmla="*/ 24077 h 6307645"/>
                    <a:gd name="connsiteX2" fmla="*/ 6814109 w 13663209"/>
                    <a:gd name="connsiteY2" fmla="*/ 4994661 h 6307645"/>
                    <a:gd name="connsiteX3" fmla="*/ 9275954 w 13663209"/>
                    <a:gd name="connsiteY3" fmla="*/ 631 h 6307645"/>
                    <a:gd name="connsiteX4" fmla="*/ 12253617 w 13663209"/>
                    <a:gd name="connsiteY4" fmla="*/ 1407400 h 6307645"/>
                    <a:gd name="connsiteX5" fmla="*/ 13660386 w 13663209"/>
                    <a:gd name="connsiteY5" fmla="*/ 6287285 h 6307645"/>
                    <a:gd name="connsiteX6" fmla="*/ 7333287 w 13663209"/>
                    <a:gd name="connsiteY6" fmla="*/ 6263952 h 6307645"/>
                    <a:gd name="connsiteX7" fmla="*/ 3437863 w 13663209"/>
                    <a:gd name="connsiteY7" fmla="*/ 6307645 h 6307645"/>
                    <a:gd name="connsiteX8" fmla="*/ 3461308 w 13663209"/>
                    <a:gd name="connsiteY8" fmla="*/ 4197492 h 6307645"/>
                    <a:gd name="connsiteX9" fmla="*/ 2687586 w 13663209"/>
                    <a:gd name="connsiteY9" fmla="*/ 4197493 h 6307645"/>
                    <a:gd name="connsiteX10" fmla="*/ 2687586 w 13663209"/>
                    <a:gd name="connsiteY10" fmla="*/ 6260754 h 6307645"/>
                    <a:gd name="connsiteX11" fmla="*/ 86913 w 13663209"/>
                    <a:gd name="connsiteY11" fmla="*/ 6287285 h 6307645"/>
                    <a:gd name="connsiteX12" fmla="*/ 1235776 w 13663209"/>
                    <a:gd name="connsiteY12" fmla="*/ 1618416 h 6307645"/>
                    <a:gd name="connsiteX0" fmla="*/ 1235776 w 12253617"/>
                    <a:gd name="connsiteY0" fmla="*/ 1618416 h 6307645"/>
                    <a:gd name="connsiteX1" fmla="*/ 4446047 w 12253617"/>
                    <a:gd name="connsiteY1" fmla="*/ 24077 h 6307645"/>
                    <a:gd name="connsiteX2" fmla="*/ 6814109 w 12253617"/>
                    <a:gd name="connsiteY2" fmla="*/ 4994661 h 6307645"/>
                    <a:gd name="connsiteX3" fmla="*/ 9275954 w 12253617"/>
                    <a:gd name="connsiteY3" fmla="*/ 631 h 6307645"/>
                    <a:gd name="connsiteX4" fmla="*/ 12253617 w 12253617"/>
                    <a:gd name="connsiteY4" fmla="*/ 1407400 h 6307645"/>
                    <a:gd name="connsiteX5" fmla="*/ 7333287 w 12253617"/>
                    <a:gd name="connsiteY5" fmla="*/ 6263952 h 6307645"/>
                    <a:gd name="connsiteX6" fmla="*/ 3437863 w 12253617"/>
                    <a:gd name="connsiteY6" fmla="*/ 6307645 h 6307645"/>
                    <a:gd name="connsiteX7" fmla="*/ 3461308 w 12253617"/>
                    <a:gd name="connsiteY7" fmla="*/ 4197492 h 6307645"/>
                    <a:gd name="connsiteX8" fmla="*/ 2687586 w 12253617"/>
                    <a:gd name="connsiteY8" fmla="*/ 4197493 h 6307645"/>
                    <a:gd name="connsiteX9" fmla="*/ 2687586 w 12253617"/>
                    <a:gd name="connsiteY9" fmla="*/ 6260754 h 6307645"/>
                    <a:gd name="connsiteX10" fmla="*/ 86913 w 12253617"/>
                    <a:gd name="connsiteY10" fmla="*/ 6287285 h 6307645"/>
                    <a:gd name="connsiteX11" fmla="*/ 1235776 w 12253617"/>
                    <a:gd name="connsiteY11" fmla="*/ 1618416 h 6307645"/>
                    <a:gd name="connsiteX0" fmla="*/ 1235776 w 12253617"/>
                    <a:gd name="connsiteY0" fmla="*/ 1618416 h 6307645"/>
                    <a:gd name="connsiteX1" fmla="*/ 4446047 w 12253617"/>
                    <a:gd name="connsiteY1" fmla="*/ 24077 h 6307645"/>
                    <a:gd name="connsiteX2" fmla="*/ 6814109 w 12253617"/>
                    <a:gd name="connsiteY2" fmla="*/ 4994661 h 6307645"/>
                    <a:gd name="connsiteX3" fmla="*/ 9275954 w 12253617"/>
                    <a:gd name="connsiteY3" fmla="*/ 631 h 6307645"/>
                    <a:gd name="connsiteX4" fmla="*/ 12253617 w 12253617"/>
                    <a:gd name="connsiteY4" fmla="*/ 1407400 h 6307645"/>
                    <a:gd name="connsiteX5" fmla="*/ 7418397 w 12253617"/>
                    <a:gd name="connsiteY5" fmla="*/ 6307645 h 6307645"/>
                    <a:gd name="connsiteX6" fmla="*/ 3437863 w 12253617"/>
                    <a:gd name="connsiteY6" fmla="*/ 6307645 h 6307645"/>
                    <a:gd name="connsiteX7" fmla="*/ 3461308 w 12253617"/>
                    <a:gd name="connsiteY7" fmla="*/ 4197492 h 6307645"/>
                    <a:gd name="connsiteX8" fmla="*/ 2687586 w 12253617"/>
                    <a:gd name="connsiteY8" fmla="*/ 4197493 h 6307645"/>
                    <a:gd name="connsiteX9" fmla="*/ 2687586 w 12253617"/>
                    <a:gd name="connsiteY9" fmla="*/ 6260754 h 6307645"/>
                    <a:gd name="connsiteX10" fmla="*/ 86913 w 12253617"/>
                    <a:gd name="connsiteY10" fmla="*/ 6287285 h 6307645"/>
                    <a:gd name="connsiteX11" fmla="*/ 1235776 w 12253617"/>
                    <a:gd name="connsiteY11" fmla="*/ 1618416 h 6307645"/>
                    <a:gd name="connsiteX0" fmla="*/ 1235776 w 12253617"/>
                    <a:gd name="connsiteY0" fmla="*/ 1618416 h 6307645"/>
                    <a:gd name="connsiteX1" fmla="*/ 4446047 w 12253617"/>
                    <a:gd name="connsiteY1" fmla="*/ 24077 h 6307645"/>
                    <a:gd name="connsiteX2" fmla="*/ 6814109 w 12253617"/>
                    <a:gd name="connsiteY2" fmla="*/ 4994661 h 6307645"/>
                    <a:gd name="connsiteX3" fmla="*/ 9275954 w 12253617"/>
                    <a:gd name="connsiteY3" fmla="*/ 631 h 6307645"/>
                    <a:gd name="connsiteX4" fmla="*/ 12253617 w 12253617"/>
                    <a:gd name="connsiteY4" fmla="*/ 1407400 h 6307645"/>
                    <a:gd name="connsiteX5" fmla="*/ 7418397 w 12253617"/>
                    <a:gd name="connsiteY5" fmla="*/ 6307645 h 6307645"/>
                    <a:gd name="connsiteX6" fmla="*/ 3437863 w 12253617"/>
                    <a:gd name="connsiteY6" fmla="*/ 6307645 h 6307645"/>
                    <a:gd name="connsiteX7" fmla="*/ 3461308 w 12253617"/>
                    <a:gd name="connsiteY7" fmla="*/ 4197492 h 6307645"/>
                    <a:gd name="connsiteX8" fmla="*/ 2687586 w 12253617"/>
                    <a:gd name="connsiteY8" fmla="*/ 4197493 h 6307645"/>
                    <a:gd name="connsiteX9" fmla="*/ 2687586 w 12253617"/>
                    <a:gd name="connsiteY9" fmla="*/ 6260754 h 6307645"/>
                    <a:gd name="connsiteX10" fmla="*/ 86913 w 12253617"/>
                    <a:gd name="connsiteY10" fmla="*/ 6287285 h 6307645"/>
                    <a:gd name="connsiteX11" fmla="*/ 1235776 w 12253617"/>
                    <a:gd name="connsiteY11" fmla="*/ 1618416 h 6307645"/>
                    <a:gd name="connsiteX0" fmla="*/ 1235776 w 12253617"/>
                    <a:gd name="connsiteY0" fmla="*/ 1627152 h 6316381"/>
                    <a:gd name="connsiteX1" fmla="*/ 4446047 w 12253617"/>
                    <a:gd name="connsiteY1" fmla="*/ 32813 h 6316381"/>
                    <a:gd name="connsiteX2" fmla="*/ 6814109 w 12253617"/>
                    <a:gd name="connsiteY2" fmla="*/ 5003397 h 6316381"/>
                    <a:gd name="connsiteX3" fmla="*/ 9275954 w 12253617"/>
                    <a:gd name="connsiteY3" fmla="*/ 9367 h 6316381"/>
                    <a:gd name="connsiteX4" fmla="*/ 12253617 w 12253617"/>
                    <a:gd name="connsiteY4" fmla="*/ 1416136 h 6316381"/>
                    <a:gd name="connsiteX5" fmla="*/ 7418397 w 12253617"/>
                    <a:gd name="connsiteY5" fmla="*/ 6316381 h 6316381"/>
                    <a:gd name="connsiteX6" fmla="*/ 3437863 w 12253617"/>
                    <a:gd name="connsiteY6" fmla="*/ 6316381 h 6316381"/>
                    <a:gd name="connsiteX7" fmla="*/ 3461308 w 12253617"/>
                    <a:gd name="connsiteY7" fmla="*/ 4206228 h 6316381"/>
                    <a:gd name="connsiteX8" fmla="*/ 2687586 w 12253617"/>
                    <a:gd name="connsiteY8" fmla="*/ 4206229 h 6316381"/>
                    <a:gd name="connsiteX9" fmla="*/ 2687586 w 12253617"/>
                    <a:gd name="connsiteY9" fmla="*/ 6269490 h 6316381"/>
                    <a:gd name="connsiteX10" fmla="*/ 86913 w 12253617"/>
                    <a:gd name="connsiteY10" fmla="*/ 6296021 h 6316381"/>
                    <a:gd name="connsiteX11" fmla="*/ 1235776 w 12253617"/>
                    <a:gd name="connsiteY11" fmla="*/ 1627152 h 6316381"/>
                    <a:gd name="connsiteX0" fmla="*/ 1235776 w 12253617"/>
                    <a:gd name="connsiteY0" fmla="*/ 1619906 h 6309135"/>
                    <a:gd name="connsiteX1" fmla="*/ 4446047 w 12253617"/>
                    <a:gd name="connsiteY1" fmla="*/ 25567 h 6309135"/>
                    <a:gd name="connsiteX2" fmla="*/ 6814109 w 12253617"/>
                    <a:gd name="connsiteY2" fmla="*/ 4996151 h 6309135"/>
                    <a:gd name="connsiteX3" fmla="*/ 9275954 w 12253617"/>
                    <a:gd name="connsiteY3" fmla="*/ 2121 h 6309135"/>
                    <a:gd name="connsiteX4" fmla="*/ 12253617 w 12253617"/>
                    <a:gd name="connsiteY4" fmla="*/ 1408890 h 6309135"/>
                    <a:gd name="connsiteX5" fmla="*/ 7418397 w 12253617"/>
                    <a:gd name="connsiteY5" fmla="*/ 6309135 h 6309135"/>
                    <a:gd name="connsiteX6" fmla="*/ 3437863 w 12253617"/>
                    <a:gd name="connsiteY6" fmla="*/ 6309135 h 6309135"/>
                    <a:gd name="connsiteX7" fmla="*/ 3461308 w 12253617"/>
                    <a:gd name="connsiteY7" fmla="*/ 4198982 h 6309135"/>
                    <a:gd name="connsiteX8" fmla="*/ 2687586 w 12253617"/>
                    <a:gd name="connsiteY8" fmla="*/ 4198983 h 6309135"/>
                    <a:gd name="connsiteX9" fmla="*/ 2687586 w 12253617"/>
                    <a:gd name="connsiteY9" fmla="*/ 6262244 h 6309135"/>
                    <a:gd name="connsiteX10" fmla="*/ 86913 w 12253617"/>
                    <a:gd name="connsiteY10" fmla="*/ 6288775 h 6309135"/>
                    <a:gd name="connsiteX11" fmla="*/ 1235776 w 12253617"/>
                    <a:gd name="connsiteY11" fmla="*/ 1619906 h 6309135"/>
                    <a:gd name="connsiteX0" fmla="*/ 1235776 w 12253617"/>
                    <a:gd name="connsiteY0" fmla="*/ 1619905 h 6309134"/>
                    <a:gd name="connsiteX1" fmla="*/ 4446047 w 12253617"/>
                    <a:gd name="connsiteY1" fmla="*/ 25566 h 6309134"/>
                    <a:gd name="connsiteX2" fmla="*/ 6814109 w 12253617"/>
                    <a:gd name="connsiteY2" fmla="*/ 4996150 h 6309134"/>
                    <a:gd name="connsiteX3" fmla="*/ 9275954 w 12253617"/>
                    <a:gd name="connsiteY3" fmla="*/ 2120 h 6309134"/>
                    <a:gd name="connsiteX4" fmla="*/ 12253617 w 12253617"/>
                    <a:gd name="connsiteY4" fmla="*/ 1408889 h 6309134"/>
                    <a:gd name="connsiteX5" fmla="*/ 7418397 w 12253617"/>
                    <a:gd name="connsiteY5" fmla="*/ 6309134 h 6309134"/>
                    <a:gd name="connsiteX6" fmla="*/ 3437863 w 12253617"/>
                    <a:gd name="connsiteY6" fmla="*/ 6309134 h 6309134"/>
                    <a:gd name="connsiteX7" fmla="*/ 3461308 w 12253617"/>
                    <a:gd name="connsiteY7" fmla="*/ 4198981 h 6309134"/>
                    <a:gd name="connsiteX8" fmla="*/ 2687586 w 12253617"/>
                    <a:gd name="connsiteY8" fmla="*/ 4198982 h 6309134"/>
                    <a:gd name="connsiteX9" fmla="*/ 2687586 w 12253617"/>
                    <a:gd name="connsiteY9" fmla="*/ 6262243 h 6309134"/>
                    <a:gd name="connsiteX10" fmla="*/ 86913 w 12253617"/>
                    <a:gd name="connsiteY10" fmla="*/ 6288774 h 6309134"/>
                    <a:gd name="connsiteX11" fmla="*/ 1235776 w 12253617"/>
                    <a:gd name="connsiteY11" fmla="*/ 1619905 h 6309134"/>
                    <a:gd name="connsiteX0" fmla="*/ 1235776 w 12168508"/>
                    <a:gd name="connsiteY0" fmla="*/ 1620410 h 6309639"/>
                    <a:gd name="connsiteX1" fmla="*/ 4446047 w 12168508"/>
                    <a:gd name="connsiteY1" fmla="*/ 26071 h 6309639"/>
                    <a:gd name="connsiteX2" fmla="*/ 6814109 w 12168508"/>
                    <a:gd name="connsiteY2" fmla="*/ 4996655 h 6309639"/>
                    <a:gd name="connsiteX3" fmla="*/ 9275954 w 12168508"/>
                    <a:gd name="connsiteY3" fmla="*/ 2625 h 6309639"/>
                    <a:gd name="connsiteX4" fmla="*/ 12168508 w 12168508"/>
                    <a:gd name="connsiteY4" fmla="*/ 1365701 h 6309639"/>
                    <a:gd name="connsiteX5" fmla="*/ 7418397 w 12168508"/>
                    <a:gd name="connsiteY5" fmla="*/ 6309639 h 6309639"/>
                    <a:gd name="connsiteX6" fmla="*/ 3437863 w 12168508"/>
                    <a:gd name="connsiteY6" fmla="*/ 6309639 h 6309639"/>
                    <a:gd name="connsiteX7" fmla="*/ 3461308 w 12168508"/>
                    <a:gd name="connsiteY7" fmla="*/ 4199486 h 6309639"/>
                    <a:gd name="connsiteX8" fmla="*/ 2687586 w 12168508"/>
                    <a:gd name="connsiteY8" fmla="*/ 4199487 h 6309639"/>
                    <a:gd name="connsiteX9" fmla="*/ 2687586 w 12168508"/>
                    <a:gd name="connsiteY9" fmla="*/ 6262748 h 6309639"/>
                    <a:gd name="connsiteX10" fmla="*/ 86913 w 12168508"/>
                    <a:gd name="connsiteY10" fmla="*/ 6289279 h 6309639"/>
                    <a:gd name="connsiteX11" fmla="*/ 1235776 w 12168508"/>
                    <a:gd name="connsiteY11" fmla="*/ 1620410 h 6309639"/>
                    <a:gd name="connsiteX0" fmla="*/ 1235776 w 12168508"/>
                    <a:gd name="connsiteY0" fmla="*/ 1620410 h 6309639"/>
                    <a:gd name="connsiteX1" fmla="*/ 4446047 w 12168508"/>
                    <a:gd name="connsiteY1" fmla="*/ 26071 h 6309639"/>
                    <a:gd name="connsiteX2" fmla="*/ 6814109 w 12168508"/>
                    <a:gd name="connsiteY2" fmla="*/ 4996655 h 6309639"/>
                    <a:gd name="connsiteX3" fmla="*/ 9275954 w 12168508"/>
                    <a:gd name="connsiteY3" fmla="*/ 2625 h 6309639"/>
                    <a:gd name="connsiteX4" fmla="*/ 12168508 w 12168508"/>
                    <a:gd name="connsiteY4" fmla="*/ 1365701 h 6309639"/>
                    <a:gd name="connsiteX5" fmla="*/ 7418397 w 12168508"/>
                    <a:gd name="connsiteY5" fmla="*/ 6309639 h 6309639"/>
                    <a:gd name="connsiteX6" fmla="*/ 3437863 w 12168508"/>
                    <a:gd name="connsiteY6" fmla="*/ 6309639 h 6309639"/>
                    <a:gd name="connsiteX7" fmla="*/ 3461308 w 12168508"/>
                    <a:gd name="connsiteY7" fmla="*/ 4199486 h 6309639"/>
                    <a:gd name="connsiteX8" fmla="*/ 2687586 w 12168508"/>
                    <a:gd name="connsiteY8" fmla="*/ 4199487 h 6309639"/>
                    <a:gd name="connsiteX9" fmla="*/ 2687586 w 12168508"/>
                    <a:gd name="connsiteY9" fmla="*/ 6262748 h 6309639"/>
                    <a:gd name="connsiteX10" fmla="*/ 86913 w 12168508"/>
                    <a:gd name="connsiteY10" fmla="*/ 6289279 h 6309639"/>
                    <a:gd name="connsiteX11" fmla="*/ 1235776 w 12168508"/>
                    <a:gd name="connsiteY11" fmla="*/ 1620410 h 6309639"/>
                    <a:gd name="connsiteX0" fmla="*/ 1235776 w 12168508"/>
                    <a:gd name="connsiteY0" fmla="*/ 1617805 h 6307034"/>
                    <a:gd name="connsiteX1" fmla="*/ 4446047 w 12168508"/>
                    <a:gd name="connsiteY1" fmla="*/ 23466 h 6307034"/>
                    <a:gd name="connsiteX2" fmla="*/ 6814109 w 12168508"/>
                    <a:gd name="connsiteY2" fmla="*/ 4994050 h 6307034"/>
                    <a:gd name="connsiteX3" fmla="*/ 9275954 w 12168508"/>
                    <a:gd name="connsiteY3" fmla="*/ 20 h 6307034"/>
                    <a:gd name="connsiteX4" fmla="*/ 12168508 w 12168508"/>
                    <a:gd name="connsiteY4" fmla="*/ 1363096 h 6307034"/>
                    <a:gd name="connsiteX5" fmla="*/ 7418397 w 12168508"/>
                    <a:gd name="connsiteY5" fmla="*/ 6307034 h 6307034"/>
                    <a:gd name="connsiteX6" fmla="*/ 3437863 w 12168508"/>
                    <a:gd name="connsiteY6" fmla="*/ 6307034 h 6307034"/>
                    <a:gd name="connsiteX7" fmla="*/ 3461308 w 12168508"/>
                    <a:gd name="connsiteY7" fmla="*/ 4196881 h 6307034"/>
                    <a:gd name="connsiteX8" fmla="*/ 2687586 w 12168508"/>
                    <a:gd name="connsiteY8" fmla="*/ 4196882 h 6307034"/>
                    <a:gd name="connsiteX9" fmla="*/ 2687586 w 12168508"/>
                    <a:gd name="connsiteY9" fmla="*/ 6260143 h 6307034"/>
                    <a:gd name="connsiteX10" fmla="*/ 86913 w 12168508"/>
                    <a:gd name="connsiteY10" fmla="*/ 6286674 h 6307034"/>
                    <a:gd name="connsiteX11" fmla="*/ 1235776 w 12168508"/>
                    <a:gd name="connsiteY11" fmla="*/ 1617805 h 6307034"/>
                    <a:gd name="connsiteX0" fmla="*/ 1376894 w 12309626"/>
                    <a:gd name="connsiteY0" fmla="*/ 1617805 h 6307034"/>
                    <a:gd name="connsiteX1" fmla="*/ 4587165 w 12309626"/>
                    <a:gd name="connsiteY1" fmla="*/ 23466 h 6307034"/>
                    <a:gd name="connsiteX2" fmla="*/ 6955227 w 12309626"/>
                    <a:gd name="connsiteY2" fmla="*/ 4994050 h 6307034"/>
                    <a:gd name="connsiteX3" fmla="*/ 9417072 w 12309626"/>
                    <a:gd name="connsiteY3" fmla="*/ 20 h 6307034"/>
                    <a:gd name="connsiteX4" fmla="*/ 12309626 w 12309626"/>
                    <a:gd name="connsiteY4" fmla="*/ 1363096 h 6307034"/>
                    <a:gd name="connsiteX5" fmla="*/ 7559515 w 12309626"/>
                    <a:gd name="connsiteY5" fmla="*/ 6307034 h 6307034"/>
                    <a:gd name="connsiteX6" fmla="*/ 3578981 w 12309626"/>
                    <a:gd name="connsiteY6" fmla="*/ 6307034 h 6307034"/>
                    <a:gd name="connsiteX7" fmla="*/ 3602426 w 12309626"/>
                    <a:gd name="connsiteY7" fmla="*/ 4196881 h 6307034"/>
                    <a:gd name="connsiteX8" fmla="*/ 2828704 w 12309626"/>
                    <a:gd name="connsiteY8" fmla="*/ 4196882 h 6307034"/>
                    <a:gd name="connsiteX9" fmla="*/ 2828704 w 12309626"/>
                    <a:gd name="connsiteY9" fmla="*/ 6260143 h 6307034"/>
                    <a:gd name="connsiteX10" fmla="*/ 79090 w 12309626"/>
                    <a:gd name="connsiteY10" fmla="*/ 6221134 h 6307034"/>
                    <a:gd name="connsiteX11" fmla="*/ 1376894 w 12309626"/>
                    <a:gd name="connsiteY11" fmla="*/ 1617805 h 6307034"/>
                    <a:gd name="connsiteX0" fmla="*/ 1417460 w 12350192"/>
                    <a:gd name="connsiteY0" fmla="*/ 1617805 h 6307034"/>
                    <a:gd name="connsiteX1" fmla="*/ 4627731 w 12350192"/>
                    <a:gd name="connsiteY1" fmla="*/ 23466 h 6307034"/>
                    <a:gd name="connsiteX2" fmla="*/ 6995793 w 12350192"/>
                    <a:gd name="connsiteY2" fmla="*/ 4994050 h 6307034"/>
                    <a:gd name="connsiteX3" fmla="*/ 9457638 w 12350192"/>
                    <a:gd name="connsiteY3" fmla="*/ 20 h 6307034"/>
                    <a:gd name="connsiteX4" fmla="*/ 12350192 w 12350192"/>
                    <a:gd name="connsiteY4" fmla="*/ 1363096 h 6307034"/>
                    <a:gd name="connsiteX5" fmla="*/ 7600081 w 12350192"/>
                    <a:gd name="connsiteY5" fmla="*/ 6307034 h 6307034"/>
                    <a:gd name="connsiteX6" fmla="*/ 3619547 w 12350192"/>
                    <a:gd name="connsiteY6" fmla="*/ 6307034 h 6307034"/>
                    <a:gd name="connsiteX7" fmla="*/ 3642992 w 12350192"/>
                    <a:gd name="connsiteY7" fmla="*/ 4196881 h 6307034"/>
                    <a:gd name="connsiteX8" fmla="*/ 2869270 w 12350192"/>
                    <a:gd name="connsiteY8" fmla="*/ 4196882 h 6307034"/>
                    <a:gd name="connsiteX9" fmla="*/ 2869270 w 12350192"/>
                    <a:gd name="connsiteY9" fmla="*/ 6260143 h 6307034"/>
                    <a:gd name="connsiteX10" fmla="*/ 77102 w 12350192"/>
                    <a:gd name="connsiteY10" fmla="*/ 6286674 h 6307034"/>
                    <a:gd name="connsiteX11" fmla="*/ 1417460 w 12350192"/>
                    <a:gd name="connsiteY11" fmla="*/ 1617805 h 6307034"/>
                    <a:gd name="connsiteX0" fmla="*/ 1417460 w 12350192"/>
                    <a:gd name="connsiteY0" fmla="*/ 1617805 h 6307034"/>
                    <a:gd name="connsiteX1" fmla="*/ 4627731 w 12350192"/>
                    <a:gd name="connsiteY1" fmla="*/ 23466 h 6307034"/>
                    <a:gd name="connsiteX2" fmla="*/ 6995793 w 12350192"/>
                    <a:gd name="connsiteY2" fmla="*/ 4994050 h 6307034"/>
                    <a:gd name="connsiteX3" fmla="*/ 9457638 w 12350192"/>
                    <a:gd name="connsiteY3" fmla="*/ 20 h 6307034"/>
                    <a:gd name="connsiteX4" fmla="*/ 12350192 w 12350192"/>
                    <a:gd name="connsiteY4" fmla="*/ 1363096 h 6307034"/>
                    <a:gd name="connsiteX5" fmla="*/ 7600081 w 12350192"/>
                    <a:gd name="connsiteY5" fmla="*/ 6307034 h 6307034"/>
                    <a:gd name="connsiteX6" fmla="*/ 3619547 w 12350192"/>
                    <a:gd name="connsiteY6" fmla="*/ 6307034 h 6307034"/>
                    <a:gd name="connsiteX7" fmla="*/ 3642992 w 12350192"/>
                    <a:gd name="connsiteY7" fmla="*/ 4196881 h 6307034"/>
                    <a:gd name="connsiteX8" fmla="*/ 2869270 w 12350192"/>
                    <a:gd name="connsiteY8" fmla="*/ 4196882 h 6307034"/>
                    <a:gd name="connsiteX9" fmla="*/ 2953259 w 12350192"/>
                    <a:gd name="connsiteY9" fmla="*/ 6265891 h 6307034"/>
                    <a:gd name="connsiteX10" fmla="*/ 77102 w 12350192"/>
                    <a:gd name="connsiteY10" fmla="*/ 6286674 h 6307034"/>
                    <a:gd name="connsiteX11" fmla="*/ 1417460 w 12350192"/>
                    <a:gd name="connsiteY11" fmla="*/ 1617805 h 6307034"/>
                    <a:gd name="connsiteX0" fmla="*/ 1417460 w 12350192"/>
                    <a:gd name="connsiteY0" fmla="*/ 1617805 h 6307034"/>
                    <a:gd name="connsiteX1" fmla="*/ 4627731 w 12350192"/>
                    <a:gd name="connsiteY1" fmla="*/ 23466 h 6307034"/>
                    <a:gd name="connsiteX2" fmla="*/ 6995793 w 12350192"/>
                    <a:gd name="connsiteY2" fmla="*/ 4994050 h 6307034"/>
                    <a:gd name="connsiteX3" fmla="*/ 9457638 w 12350192"/>
                    <a:gd name="connsiteY3" fmla="*/ 20 h 6307034"/>
                    <a:gd name="connsiteX4" fmla="*/ 12350192 w 12350192"/>
                    <a:gd name="connsiteY4" fmla="*/ 1363096 h 6307034"/>
                    <a:gd name="connsiteX5" fmla="*/ 7600081 w 12350192"/>
                    <a:gd name="connsiteY5" fmla="*/ 6307034 h 6307034"/>
                    <a:gd name="connsiteX6" fmla="*/ 3619547 w 12350192"/>
                    <a:gd name="connsiteY6" fmla="*/ 6307034 h 6307034"/>
                    <a:gd name="connsiteX7" fmla="*/ 3642992 w 12350192"/>
                    <a:gd name="connsiteY7" fmla="*/ 4196881 h 6307034"/>
                    <a:gd name="connsiteX8" fmla="*/ 2869270 w 12350192"/>
                    <a:gd name="connsiteY8" fmla="*/ 4196882 h 6307034"/>
                    <a:gd name="connsiteX9" fmla="*/ 2953259 w 12350192"/>
                    <a:gd name="connsiteY9" fmla="*/ 6254393 h 6307034"/>
                    <a:gd name="connsiteX10" fmla="*/ 77102 w 12350192"/>
                    <a:gd name="connsiteY10" fmla="*/ 6286674 h 6307034"/>
                    <a:gd name="connsiteX11" fmla="*/ 1417460 w 12350192"/>
                    <a:gd name="connsiteY11" fmla="*/ 1617805 h 6307034"/>
                    <a:gd name="connsiteX0" fmla="*/ 1432418 w 12365150"/>
                    <a:gd name="connsiteY0" fmla="*/ 1617805 h 6307034"/>
                    <a:gd name="connsiteX1" fmla="*/ 4642689 w 12365150"/>
                    <a:gd name="connsiteY1" fmla="*/ 23466 h 6307034"/>
                    <a:gd name="connsiteX2" fmla="*/ 7010751 w 12365150"/>
                    <a:gd name="connsiteY2" fmla="*/ 4994050 h 6307034"/>
                    <a:gd name="connsiteX3" fmla="*/ 9472596 w 12365150"/>
                    <a:gd name="connsiteY3" fmla="*/ 20 h 6307034"/>
                    <a:gd name="connsiteX4" fmla="*/ 12365150 w 12365150"/>
                    <a:gd name="connsiteY4" fmla="*/ 1363096 h 6307034"/>
                    <a:gd name="connsiteX5" fmla="*/ 7615039 w 12365150"/>
                    <a:gd name="connsiteY5" fmla="*/ 6307034 h 6307034"/>
                    <a:gd name="connsiteX6" fmla="*/ 3634505 w 12365150"/>
                    <a:gd name="connsiteY6" fmla="*/ 6307034 h 6307034"/>
                    <a:gd name="connsiteX7" fmla="*/ 3657950 w 12365150"/>
                    <a:gd name="connsiteY7" fmla="*/ 4196881 h 6307034"/>
                    <a:gd name="connsiteX8" fmla="*/ 2884228 w 12365150"/>
                    <a:gd name="connsiteY8" fmla="*/ 4196882 h 6307034"/>
                    <a:gd name="connsiteX9" fmla="*/ 2968217 w 12365150"/>
                    <a:gd name="connsiteY9" fmla="*/ 6254393 h 6307034"/>
                    <a:gd name="connsiteX10" fmla="*/ 76395 w 12365150"/>
                    <a:gd name="connsiteY10" fmla="*/ 6278632 h 6307034"/>
                    <a:gd name="connsiteX11" fmla="*/ 1432418 w 12365150"/>
                    <a:gd name="connsiteY11" fmla="*/ 1617805 h 6307034"/>
                    <a:gd name="connsiteX0" fmla="*/ 1428679 w 12361411"/>
                    <a:gd name="connsiteY0" fmla="*/ 1617805 h 6307034"/>
                    <a:gd name="connsiteX1" fmla="*/ 4638950 w 12361411"/>
                    <a:gd name="connsiteY1" fmla="*/ 23466 h 6307034"/>
                    <a:gd name="connsiteX2" fmla="*/ 7007012 w 12361411"/>
                    <a:gd name="connsiteY2" fmla="*/ 4994050 h 6307034"/>
                    <a:gd name="connsiteX3" fmla="*/ 9468857 w 12361411"/>
                    <a:gd name="connsiteY3" fmla="*/ 20 h 6307034"/>
                    <a:gd name="connsiteX4" fmla="*/ 12361411 w 12361411"/>
                    <a:gd name="connsiteY4" fmla="*/ 1363096 h 6307034"/>
                    <a:gd name="connsiteX5" fmla="*/ 7611300 w 12361411"/>
                    <a:gd name="connsiteY5" fmla="*/ 6307034 h 6307034"/>
                    <a:gd name="connsiteX6" fmla="*/ 3630766 w 12361411"/>
                    <a:gd name="connsiteY6" fmla="*/ 6307034 h 6307034"/>
                    <a:gd name="connsiteX7" fmla="*/ 3654211 w 12361411"/>
                    <a:gd name="connsiteY7" fmla="*/ 4196881 h 6307034"/>
                    <a:gd name="connsiteX8" fmla="*/ 2880489 w 12361411"/>
                    <a:gd name="connsiteY8" fmla="*/ 4196882 h 6307034"/>
                    <a:gd name="connsiteX9" fmla="*/ 2964478 w 12361411"/>
                    <a:gd name="connsiteY9" fmla="*/ 6254393 h 6307034"/>
                    <a:gd name="connsiteX10" fmla="*/ 76572 w 12361411"/>
                    <a:gd name="connsiteY10" fmla="*/ 6270590 h 6307034"/>
                    <a:gd name="connsiteX11" fmla="*/ 1428679 w 12361411"/>
                    <a:gd name="connsiteY11" fmla="*/ 1617805 h 6307034"/>
                    <a:gd name="connsiteX0" fmla="*/ 1447387 w 12380119"/>
                    <a:gd name="connsiteY0" fmla="*/ 1617805 h 6307034"/>
                    <a:gd name="connsiteX1" fmla="*/ 4657658 w 12380119"/>
                    <a:gd name="connsiteY1" fmla="*/ 23466 h 6307034"/>
                    <a:gd name="connsiteX2" fmla="*/ 7025720 w 12380119"/>
                    <a:gd name="connsiteY2" fmla="*/ 4994050 h 6307034"/>
                    <a:gd name="connsiteX3" fmla="*/ 9487565 w 12380119"/>
                    <a:gd name="connsiteY3" fmla="*/ 20 h 6307034"/>
                    <a:gd name="connsiteX4" fmla="*/ 12380119 w 12380119"/>
                    <a:gd name="connsiteY4" fmla="*/ 1363096 h 6307034"/>
                    <a:gd name="connsiteX5" fmla="*/ 7630008 w 12380119"/>
                    <a:gd name="connsiteY5" fmla="*/ 6307034 h 6307034"/>
                    <a:gd name="connsiteX6" fmla="*/ 3649474 w 12380119"/>
                    <a:gd name="connsiteY6" fmla="*/ 6307034 h 6307034"/>
                    <a:gd name="connsiteX7" fmla="*/ 3672919 w 12380119"/>
                    <a:gd name="connsiteY7" fmla="*/ 4196881 h 6307034"/>
                    <a:gd name="connsiteX8" fmla="*/ 2899197 w 12380119"/>
                    <a:gd name="connsiteY8" fmla="*/ 4196882 h 6307034"/>
                    <a:gd name="connsiteX9" fmla="*/ 2983186 w 12380119"/>
                    <a:gd name="connsiteY9" fmla="*/ 6254393 h 6307034"/>
                    <a:gd name="connsiteX10" fmla="*/ 75700 w 12380119"/>
                    <a:gd name="connsiteY10" fmla="*/ 6266569 h 6307034"/>
                    <a:gd name="connsiteX11" fmla="*/ 1447387 w 12380119"/>
                    <a:gd name="connsiteY11" fmla="*/ 1617805 h 6307034"/>
                    <a:gd name="connsiteX0" fmla="*/ 1447388 w 12380120"/>
                    <a:gd name="connsiteY0" fmla="*/ 1617805 h 6307034"/>
                    <a:gd name="connsiteX1" fmla="*/ 4657659 w 12380120"/>
                    <a:gd name="connsiteY1" fmla="*/ 23466 h 6307034"/>
                    <a:gd name="connsiteX2" fmla="*/ 7025721 w 12380120"/>
                    <a:gd name="connsiteY2" fmla="*/ 4994050 h 6307034"/>
                    <a:gd name="connsiteX3" fmla="*/ 9487566 w 12380120"/>
                    <a:gd name="connsiteY3" fmla="*/ 20 h 6307034"/>
                    <a:gd name="connsiteX4" fmla="*/ 12380120 w 12380120"/>
                    <a:gd name="connsiteY4" fmla="*/ 1363096 h 6307034"/>
                    <a:gd name="connsiteX5" fmla="*/ 7630009 w 12380120"/>
                    <a:gd name="connsiteY5" fmla="*/ 6307034 h 6307034"/>
                    <a:gd name="connsiteX6" fmla="*/ 3649475 w 12380120"/>
                    <a:gd name="connsiteY6" fmla="*/ 6307034 h 6307034"/>
                    <a:gd name="connsiteX7" fmla="*/ 3672920 w 12380120"/>
                    <a:gd name="connsiteY7" fmla="*/ 4196881 h 6307034"/>
                    <a:gd name="connsiteX8" fmla="*/ 2899198 w 12380120"/>
                    <a:gd name="connsiteY8" fmla="*/ 4196882 h 6307034"/>
                    <a:gd name="connsiteX9" fmla="*/ 2979271 w 12380120"/>
                    <a:gd name="connsiteY9" fmla="*/ 6258414 h 6307034"/>
                    <a:gd name="connsiteX10" fmla="*/ 75701 w 12380120"/>
                    <a:gd name="connsiteY10" fmla="*/ 6266569 h 6307034"/>
                    <a:gd name="connsiteX11" fmla="*/ 1447388 w 12380120"/>
                    <a:gd name="connsiteY11" fmla="*/ 1617805 h 6307034"/>
                    <a:gd name="connsiteX0" fmla="*/ 1447388 w 12380120"/>
                    <a:gd name="connsiteY0" fmla="*/ 1617805 h 6307034"/>
                    <a:gd name="connsiteX1" fmla="*/ 4657659 w 12380120"/>
                    <a:gd name="connsiteY1" fmla="*/ 23466 h 6307034"/>
                    <a:gd name="connsiteX2" fmla="*/ 7025721 w 12380120"/>
                    <a:gd name="connsiteY2" fmla="*/ 4994050 h 6307034"/>
                    <a:gd name="connsiteX3" fmla="*/ 9487566 w 12380120"/>
                    <a:gd name="connsiteY3" fmla="*/ 20 h 6307034"/>
                    <a:gd name="connsiteX4" fmla="*/ 12380120 w 12380120"/>
                    <a:gd name="connsiteY4" fmla="*/ 1363096 h 6307034"/>
                    <a:gd name="connsiteX5" fmla="*/ 7630009 w 12380120"/>
                    <a:gd name="connsiteY5" fmla="*/ 6307034 h 6307034"/>
                    <a:gd name="connsiteX6" fmla="*/ 3649475 w 12380120"/>
                    <a:gd name="connsiteY6" fmla="*/ 6307034 h 6307034"/>
                    <a:gd name="connsiteX7" fmla="*/ 3672920 w 12380120"/>
                    <a:gd name="connsiteY7" fmla="*/ 4196881 h 6307034"/>
                    <a:gd name="connsiteX8" fmla="*/ 2899198 w 12380120"/>
                    <a:gd name="connsiteY8" fmla="*/ 4196882 h 6307034"/>
                    <a:gd name="connsiteX9" fmla="*/ 2994936 w 12380120"/>
                    <a:gd name="connsiteY9" fmla="*/ 6246351 h 6307034"/>
                    <a:gd name="connsiteX10" fmla="*/ 75701 w 12380120"/>
                    <a:gd name="connsiteY10" fmla="*/ 6266569 h 6307034"/>
                    <a:gd name="connsiteX11" fmla="*/ 1447388 w 12380120"/>
                    <a:gd name="connsiteY11" fmla="*/ 1617805 h 6307034"/>
                    <a:gd name="connsiteX0" fmla="*/ 1447388 w 12380120"/>
                    <a:gd name="connsiteY0" fmla="*/ 1617805 h 6307034"/>
                    <a:gd name="connsiteX1" fmla="*/ 4657659 w 12380120"/>
                    <a:gd name="connsiteY1" fmla="*/ 23466 h 6307034"/>
                    <a:gd name="connsiteX2" fmla="*/ 7025721 w 12380120"/>
                    <a:gd name="connsiteY2" fmla="*/ 4994050 h 6307034"/>
                    <a:gd name="connsiteX3" fmla="*/ 9487566 w 12380120"/>
                    <a:gd name="connsiteY3" fmla="*/ 20 h 6307034"/>
                    <a:gd name="connsiteX4" fmla="*/ 12380120 w 12380120"/>
                    <a:gd name="connsiteY4" fmla="*/ 1363096 h 6307034"/>
                    <a:gd name="connsiteX5" fmla="*/ 7630009 w 12380120"/>
                    <a:gd name="connsiteY5" fmla="*/ 6307034 h 6307034"/>
                    <a:gd name="connsiteX6" fmla="*/ 3649475 w 12380120"/>
                    <a:gd name="connsiteY6" fmla="*/ 6307034 h 6307034"/>
                    <a:gd name="connsiteX7" fmla="*/ 3672920 w 12380120"/>
                    <a:gd name="connsiteY7" fmla="*/ 4196881 h 6307034"/>
                    <a:gd name="connsiteX8" fmla="*/ 2899198 w 12380120"/>
                    <a:gd name="connsiteY8" fmla="*/ 4196882 h 6307034"/>
                    <a:gd name="connsiteX9" fmla="*/ 2994936 w 12380120"/>
                    <a:gd name="connsiteY9" fmla="*/ 6246351 h 6307034"/>
                    <a:gd name="connsiteX10" fmla="*/ 75701 w 12380120"/>
                    <a:gd name="connsiteY10" fmla="*/ 6254506 h 6307034"/>
                    <a:gd name="connsiteX11" fmla="*/ 1447388 w 12380120"/>
                    <a:gd name="connsiteY11" fmla="*/ 1617805 h 6307034"/>
                    <a:gd name="connsiteX0" fmla="*/ 1376277 w 12309009"/>
                    <a:gd name="connsiteY0" fmla="*/ 1617805 h 6307034"/>
                    <a:gd name="connsiteX1" fmla="*/ 4586548 w 12309009"/>
                    <a:gd name="connsiteY1" fmla="*/ 23466 h 6307034"/>
                    <a:gd name="connsiteX2" fmla="*/ 6954610 w 12309009"/>
                    <a:gd name="connsiteY2" fmla="*/ 4994050 h 6307034"/>
                    <a:gd name="connsiteX3" fmla="*/ 9416455 w 12309009"/>
                    <a:gd name="connsiteY3" fmla="*/ 20 h 6307034"/>
                    <a:gd name="connsiteX4" fmla="*/ 12309009 w 12309009"/>
                    <a:gd name="connsiteY4" fmla="*/ 1363096 h 6307034"/>
                    <a:gd name="connsiteX5" fmla="*/ 7558898 w 12309009"/>
                    <a:gd name="connsiteY5" fmla="*/ 6307034 h 6307034"/>
                    <a:gd name="connsiteX6" fmla="*/ 3578364 w 12309009"/>
                    <a:gd name="connsiteY6" fmla="*/ 6307034 h 6307034"/>
                    <a:gd name="connsiteX7" fmla="*/ 3601809 w 12309009"/>
                    <a:gd name="connsiteY7" fmla="*/ 4196881 h 6307034"/>
                    <a:gd name="connsiteX8" fmla="*/ 2828087 w 12309009"/>
                    <a:gd name="connsiteY8" fmla="*/ 4196882 h 6307034"/>
                    <a:gd name="connsiteX9" fmla="*/ 2923825 w 12309009"/>
                    <a:gd name="connsiteY9" fmla="*/ 6246351 h 6307034"/>
                    <a:gd name="connsiteX10" fmla="*/ 4590 w 12309009"/>
                    <a:gd name="connsiteY10" fmla="*/ 6254506 h 6307034"/>
                    <a:gd name="connsiteX11" fmla="*/ 1376277 w 12309009"/>
                    <a:gd name="connsiteY11" fmla="*/ 1617805 h 6307034"/>
                    <a:gd name="connsiteX0" fmla="*/ 1313499 w 12309276"/>
                    <a:gd name="connsiteY0" fmla="*/ 1585441 h 6307034"/>
                    <a:gd name="connsiteX1" fmla="*/ 4586815 w 12309276"/>
                    <a:gd name="connsiteY1" fmla="*/ 23466 h 6307034"/>
                    <a:gd name="connsiteX2" fmla="*/ 6954877 w 12309276"/>
                    <a:gd name="connsiteY2" fmla="*/ 4994050 h 6307034"/>
                    <a:gd name="connsiteX3" fmla="*/ 9416722 w 12309276"/>
                    <a:gd name="connsiteY3" fmla="*/ 20 h 6307034"/>
                    <a:gd name="connsiteX4" fmla="*/ 12309276 w 12309276"/>
                    <a:gd name="connsiteY4" fmla="*/ 1363096 h 6307034"/>
                    <a:gd name="connsiteX5" fmla="*/ 7559165 w 12309276"/>
                    <a:gd name="connsiteY5" fmla="*/ 6307034 h 6307034"/>
                    <a:gd name="connsiteX6" fmla="*/ 3578631 w 12309276"/>
                    <a:gd name="connsiteY6" fmla="*/ 6307034 h 6307034"/>
                    <a:gd name="connsiteX7" fmla="*/ 3602076 w 12309276"/>
                    <a:gd name="connsiteY7" fmla="*/ 4196881 h 6307034"/>
                    <a:gd name="connsiteX8" fmla="*/ 2828354 w 12309276"/>
                    <a:gd name="connsiteY8" fmla="*/ 4196882 h 6307034"/>
                    <a:gd name="connsiteX9" fmla="*/ 2924092 w 12309276"/>
                    <a:gd name="connsiteY9" fmla="*/ 6246351 h 6307034"/>
                    <a:gd name="connsiteX10" fmla="*/ 4857 w 12309276"/>
                    <a:gd name="connsiteY10" fmla="*/ 6254506 h 6307034"/>
                    <a:gd name="connsiteX11" fmla="*/ 1313499 w 12309276"/>
                    <a:gd name="connsiteY11" fmla="*/ 1585441 h 6307034"/>
                    <a:gd name="connsiteX0" fmla="*/ 1313499 w 12309276"/>
                    <a:gd name="connsiteY0" fmla="*/ 1645429 h 6367022"/>
                    <a:gd name="connsiteX1" fmla="*/ 4397685 w 12309276"/>
                    <a:gd name="connsiteY1" fmla="*/ 2541 h 6367022"/>
                    <a:gd name="connsiteX2" fmla="*/ 6954877 w 12309276"/>
                    <a:gd name="connsiteY2" fmla="*/ 5054038 h 6367022"/>
                    <a:gd name="connsiteX3" fmla="*/ 9416722 w 12309276"/>
                    <a:gd name="connsiteY3" fmla="*/ 60008 h 6367022"/>
                    <a:gd name="connsiteX4" fmla="*/ 12309276 w 12309276"/>
                    <a:gd name="connsiteY4" fmla="*/ 1423084 h 6367022"/>
                    <a:gd name="connsiteX5" fmla="*/ 7559165 w 12309276"/>
                    <a:gd name="connsiteY5" fmla="*/ 6367022 h 6367022"/>
                    <a:gd name="connsiteX6" fmla="*/ 3578631 w 12309276"/>
                    <a:gd name="connsiteY6" fmla="*/ 6367022 h 6367022"/>
                    <a:gd name="connsiteX7" fmla="*/ 3602076 w 12309276"/>
                    <a:gd name="connsiteY7" fmla="*/ 4256869 h 6367022"/>
                    <a:gd name="connsiteX8" fmla="*/ 2828354 w 12309276"/>
                    <a:gd name="connsiteY8" fmla="*/ 4256870 h 6367022"/>
                    <a:gd name="connsiteX9" fmla="*/ 2924092 w 12309276"/>
                    <a:gd name="connsiteY9" fmla="*/ 6306339 h 6367022"/>
                    <a:gd name="connsiteX10" fmla="*/ 4857 w 12309276"/>
                    <a:gd name="connsiteY10" fmla="*/ 6314494 h 6367022"/>
                    <a:gd name="connsiteX11" fmla="*/ 1313499 w 12309276"/>
                    <a:gd name="connsiteY11" fmla="*/ 1645429 h 6367022"/>
                    <a:gd name="connsiteX0" fmla="*/ 1313499 w 12309276"/>
                    <a:gd name="connsiteY0" fmla="*/ 1642887 h 6364480"/>
                    <a:gd name="connsiteX1" fmla="*/ 4397685 w 12309276"/>
                    <a:gd name="connsiteY1" fmla="*/ -1 h 6364480"/>
                    <a:gd name="connsiteX2" fmla="*/ 6954877 w 12309276"/>
                    <a:gd name="connsiteY2" fmla="*/ 5051496 h 6364480"/>
                    <a:gd name="connsiteX3" fmla="*/ 9416722 w 12309276"/>
                    <a:gd name="connsiteY3" fmla="*/ 57466 h 6364480"/>
                    <a:gd name="connsiteX4" fmla="*/ 12309276 w 12309276"/>
                    <a:gd name="connsiteY4" fmla="*/ 1420542 h 6364480"/>
                    <a:gd name="connsiteX5" fmla="*/ 7559165 w 12309276"/>
                    <a:gd name="connsiteY5" fmla="*/ 6364480 h 6364480"/>
                    <a:gd name="connsiteX6" fmla="*/ 3578631 w 12309276"/>
                    <a:gd name="connsiteY6" fmla="*/ 6364480 h 6364480"/>
                    <a:gd name="connsiteX7" fmla="*/ 3602076 w 12309276"/>
                    <a:gd name="connsiteY7" fmla="*/ 4254327 h 6364480"/>
                    <a:gd name="connsiteX8" fmla="*/ 2828354 w 12309276"/>
                    <a:gd name="connsiteY8" fmla="*/ 4254328 h 6364480"/>
                    <a:gd name="connsiteX9" fmla="*/ 2924092 w 12309276"/>
                    <a:gd name="connsiteY9" fmla="*/ 6303797 h 6364480"/>
                    <a:gd name="connsiteX10" fmla="*/ 4857 w 12309276"/>
                    <a:gd name="connsiteY10" fmla="*/ 6311952 h 6364480"/>
                    <a:gd name="connsiteX11" fmla="*/ 1313499 w 12309276"/>
                    <a:gd name="connsiteY11" fmla="*/ 1642887 h 6364480"/>
                    <a:gd name="connsiteX0" fmla="*/ 1313499 w 12309276"/>
                    <a:gd name="connsiteY0" fmla="*/ 1642888 h 6364481"/>
                    <a:gd name="connsiteX1" fmla="*/ 4397685 w 12309276"/>
                    <a:gd name="connsiteY1" fmla="*/ 0 h 6364481"/>
                    <a:gd name="connsiteX2" fmla="*/ 7002161 w 12309276"/>
                    <a:gd name="connsiteY2" fmla="*/ 5067681 h 6364481"/>
                    <a:gd name="connsiteX3" fmla="*/ 9416722 w 12309276"/>
                    <a:gd name="connsiteY3" fmla="*/ 57467 h 6364481"/>
                    <a:gd name="connsiteX4" fmla="*/ 12309276 w 12309276"/>
                    <a:gd name="connsiteY4" fmla="*/ 1420543 h 6364481"/>
                    <a:gd name="connsiteX5" fmla="*/ 7559165 w 12309276"/>
                    <a:gd name="connsiteY5" fmla="*/ 6364481 h 6364481"/>
                    <a:gd name="connsiteX6" fmla="*/ 3578631 w 12309276"/>
                    <a:gd name="connsiteY6" fmla="*/ 6364481 h 6364481"/>
                    <a:gd name="connsiteX7" fmla="*/ 3602076 w 12309276"/>
                    <a:gd name="connsiteY7" fmla="*/ 4254328 h 6364481"/>
                    <a:gd name="connsiteX8" fmla="*/ 2828354 w 12309276"/>
                    <a:gd name="connsiteY8" fmla="*/ 4254329 h 6364481"/>
                    <a:gd name="connsiteX9" fmla="*/ 2924092 w 12309276"/>
                    <a:gd name="connsiteY9" fmla="*/ 6303798 h 6364481"/>
                    <a:gd name="connsiteX10" fmla="*/ 4857 w 12309276"/>
                    <a:gd name="connsiteY10" fmla="*/ 6311953 h 6364481"/>
                    <a:gd name="connsiteX11" fmla="*/ 1313499 w 12309276"/>
                    <a:gd name="connsiteY11" fmla="*/ 1642888 h 6364481"/>
                    <a:gd name="connsiteX0" fmla="*/ 1313499 w 12309276"/>
                    <a:gd name="connsiteY0" fmla="*/ 1642888 h 6364481"/>
                    <a:gd name="connsiteX1" fmla="*/ 4397685 w 12309276"/>
                    <a:gd name="connsiteY1" fmla="*/ 0 h 6364481"/>
                    <a:gd name="connsiteX2" fmla="*/ 7002161 w 12309276"/>
                    <a:gd name="connsiteY2" fmla="*/ 5067681 h 6364481"/>
                    <a:gd name="connsiteX3" fmla="*/ 9416722 w 12309276"/>
                    <a:gd name="connsiteY3" fmla="*/ 57467 h 6364481"/>
                    <a:gd name="connsiteX4" fmla="*/ 12309276 w 12309276"/>
                    <a:gd name="connsiteY4" fmla="*/ 1420543 h 6364481"/>
                    <a:gd name="connsiteX5" fmla="*/ 7559165 w 12309276"/>
                    <a:gd name="connsiteY5" fmla="*/ 6364481 h 6364481"/>
                    <a:gd name="connsiteX6" fmla="*/ 3578631 w 12309276"/>
                    <a:gd name="connsiteY6" fmla="*/ 6364481 h 6364481"/>
                    <a:gd name="connsiteX7" fmla="*/ 3602076 w 12309276"/>
                    <a:gd name="connsiteY7" fmla="*/ 4254328 h 6364481"/>
                    <a:gd name="connsiteX8" fmla="*/ 2828354 w 12309276"/>
                    <a:gd name="connsiteY8" fmla="*/ 4254329 h 6364481"/>
                    <a:gd name="connsiteX9" fmla="*/ 2866860 w 12309276"/>
                    <a:gd name="connsiteY9" fmla="*/ 6318489 h 6364481"/>
                    <a:gd name="connsiteX10" fmla="*/ 4857 w 12309276"/>
                    <a:gd name="connsiteY10" fmla="*/ 6311953 h 6364481"/>
                    <a:gd name="connsiteX11" fmla="*/ 1313499 w 12309276"/>
                    <a:gd name="connsiteY11" fmla="*/ 1642888 h 6364481"/>
                    <a:gd name="connsiteX0" fmla="*/ 1313499 w 12309276"/>
                    <a:gd name="connsiteY0" fmla="*/ 1642888 h 6364481"/>
                    <a:gd name="connsiteX1" fmla="*/ 4397685 w 12309276"/>
                    <a:gd name="connsiteY1" fmla="*/ 0 h 6364481"/>
                    <a:gd name="connsiteX2" fmla="*/ 7002161 w 12309276"/>
                    <a:gd name="connsiteY2" fmla="*/ 5067681 h 6364481"/>
                    <a:gd name="connsiteX3" fmla="*/ 9416722 w 12309276"/>
                    <a:gd name="connsiteY3" fmla="*/ 57467 h 6364481"/>
                    <a:gd name="connsiteX4" fmla="*/ 12309276 w 12309276"/>
                    <a:gd name="connsiteY4" fmla="*/ 1420543 h 6364481"/>
                    <a:gd name="connsiteX5" fmla="*/ 7559165 w 12309276"/>
                    <a:gd name="connsiteY5" fmla="*/ 6364481 h 6364481"/>
                    <a:gd name="connsiteX6" fmla="*/ 3578631 w 12309276"/>
                    <a:gd name="connsiteY6" fmla="*/ 6364481 h 6364481"/>
                    <a:gd name="connsiteX7" fmla="*/ 3602076 w 12309276"/>
                    <a:gd name="connsiteY7" fmla="*/ 4254328 h 6364481"/>
                    <a:gd name="connsiteX8" fmla="*/ 2828354 w 12309276"/>
                    <a:gd name="connsiteY8" fmla="*/ 4254329 h 6364481"/>
                    <a:gd name="connsiteX9" fmla="*/ 2838247 w 12309276"/>
                    <a:gd name="connsiteY9" fmla="*/ 6318489 h 6364481"/>
                    <a:gd name="connsiteX10" fmla="*/ 4857 w 12309276"/>
                    <a:gd name="connsiteY10" fmla="*/ 6311953 h 6364481"/>
                    <a:gd name="connsiteX11" fmla="*/ 1313499 w 12309276"/>
                    <a:gd name="connsiteY11" fmla="*/ 1642888 h 6364481"/>
                    <a:gd name="connsiteX0" fmla="*/ 1313499 w 12309276"/>
                    <a:gd name="connsiteY0" fmla="*/ 1642888 h 6364481"/>
                    <a:gd name="connsiteX1" fmla="*/ 4397685 w 12309276"/>
                    <a:gd name="connsiteY1" fmla="*/ 0 h 6364481"/>
                    <a:gd name="connsiteX2" fmla="*/ 7002161 w 12309276"/>
                    <a:gd name="connsiteY2" fmla="*/ 5067681 h 6364481"/>
                    <a:gd name="connsiteX3" fmla="*/ 9416722 w 12309276"/>
                    <a:gd name="connsiteY3" fmla="*/ 57467 h 6364481"/>
                    <a:gd name="connsiteX4" fmla="*/ 12309276 w 12309276"/>
                    <a:gd name="connsiteY4" fmla="*/ 1420543 h 6364481"/>
                    <a:gd name="connsiteX5" fmla="*/ 7559165 w 12309276"/>
                    <a:gd name="connsiteY5" fmla="*/ 6364481 h 6364481"/>
                    <a:gd name="connsiteX6" fmla="*/ 3578631 w 12309276"/>
                    <a:gd name="connsiteY6" fmla="*/ 6364481 h 6364481"/>
                    <a:gd name="connsiteX7" fmla="*/ 3602076 w 12309276"/>
                    <a:gd name="connsiteY7" fmla="*/ 4254328 h 6364481"/>
                    <a:gd name="connsiteX8" fmla="*/ 2828354 w 12309276"/>
                    <a:gd name="connsiteY8" fmla="*/ 4254329 h 6364481"/>
                    <a:gd name="connsiteX9" fmla="*/ 2823935 w 12309276"/>
                    <a:gd name="connsiteY9" fmla="*/ 6303800 h 6364481"/>
                    <a:gd name="connsiteX10" fmla="*/ 4857 w 12309276"/>
                    <a:gd name="connsiteY10" fmla="*/ 6311953 h 6364481"/>
                    <a:gd name="connsiteX11" fmla="*/ 1313499 w 12309276"/>
                    <a:gd name="connsiteY11" fmla="*/ 1642888 h 6364481"/>
                    <a:gd name="connsiteX0" fmla="*/ 1313499 w 12309276"/>
                    <a:gd name="connsiteY0" fmla="*/ 1642888 h 6364481"/>
                    <a:gd name="connsiteX1" fmla="*/ 4397685 w 12309276"/>
                    <a:gd name="connsiteY1" fmla="*/ 0 h 6364481"/>
                    <a:gd name="connsiteX2" fmla="*/ 7002161 w 12309276"/>
                    <a:gd name="connsiteY2" fmla="*/ 5067681 h 6364481"/>
                    <a:gd name="connsiteX3" fmla="*/ 9416722 w 12309276"/>
                    <a:gd name="connsiteY3" fmla="*/ 57467 h 6364481"/>
                    <a:gd name="connsiteX4" fmla="*/ 12309276 w 12309276"/>
                    <a:gd name="connsiteY4" fmla="*/ 1420543 h 6364481"/>
                    <a:gd name="connsiteX5" fmla="*/ 7559165 w 12309276"/>
                    <a:gd name="connsiteY5" fmla="*/ 6364481 h 6364481"/>
                    <a:gd name="connsiteX6" fmla="*/ 3578631 w 12309276"/>
                    <a:gd name="connsiteY6" fmla="*/ 6364481 h 6364481"/>
                    <a:gd name="connsiteX7" fmla="*/ 3587768 w 12309276"/>
                    <a:gd name="connsiteY7" fmla="*/ 4269020 h 6364481"/>
                    <a:gd name="connsiteX8" fmla="*/ 2828354 w 12309276"/>
                    <a:gd name="connsiteY8" fmla="*/ 4254329 h 6364481"/>
                    <a:gd name="connsiteX9" fmla="*/ 2823935 w 12309276"/>
                    <a:gd name="connsiteY9" fmla="*/ 6303800 h 6364481"/>
                    <a:gd name="connsiteX10" fmla="*/ 4857 w 12309276"/>
                    <a:gd name="connsiteY10" fmla="*/ 6311953 h 6364481"/>
                    <a:gd name="connsiteX11" fmla="*/ 1313499 w 12309276"/>
                    <a:gd name="connsiteY11" fmla="*/ 1642888 h 6364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09276" h="6364481">
                      <a:moveTo>
                        <a:pt x="1313499" y="1642888"/>
                      </a:moveTo>
                      <a:cubicBezTo>
                        <a:pt x="2149128" y="783196"/>
                        <a:pt x="3490155" y="139484"/>
                        <a:pt x="4397685" y="0"/>
                      </a:cubicBezTo>
                      <a:lnTo>
                        <a:pt x="7002161" y="5067681"/>
                      </a:lnTo>
                      <a:lnTo>
                        <a:pt x="9416722" y="57467"/>
                      </a:lnTo>
                      <a:cubicBezTo>
                        <a:pt x="9548686" y="55867"/>
                        <a:pt x="11627616" y="142750"/>
                        <a:pt x="12309276" y="1420543"/>
                      </a:cubicBezTo>
                      <a:cubicBezTo>
                        <a:pt x="12176994" y="1896420"/>
                        <a:pt x="9071012" y="2074178"/>
                        <a:pt x="7559165" y="6364481"/>
                      </a:cubicBezTo>
                      <a:lnTo>
                        <a:pt x="3578631" y="6364481"/>
                      </a:lnTo>
                      <a:cubicBezTo>
                        <a:pt x="3581677" y="5665994"/>
                        <a:pt x="3584722" y="4967507"/>
                        <a:pt x="3587768" y="4269020"/>
                      </a:cubicBezTo>
                      <a:cubicBezTo>
                        <a:pt x="3493984" y="3612528"/>
                        <a:pt x="2758016" y="3926083"/>
                        <a:pt x="2828354" y="4254329"/>
                      </a:cubicBezTo>
                      <a:cubicBezTo>
                        <a:pt x="2831652" y="4942382"/>
                        <a:pt x="2820637" y="5615747"/>
                        <a:pt x="2823935" y="6303800"/>
                      </a:cubicBezTo>
                      <a:lnTo>
                        <a:pt x="4857" y="6311953"/>
                      </a:lnTo>
                      <a:cubicBezTo>
                        <a:pt x="-78378" y="2836018"/>
                        <a:pt x="930545" y="2214439"/>
                        <a:pt x="1313499" y="16428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6" name="Freeform 185"/>
                <p:cNvSpPr>
                  <a:spLocks/>
                </p:cNvSpPr>
                <p:nvPr/>
              </p:nvSpPr>
              <p:spPr bwMode="auto">
                <a:xfrm>
                  <a:off x="-3208670" y="3177668"/>
                  <a:ext cx="774413" cy="812217"/>
                </a:xfrm>
                <a:custGeom>
                  <a:avLst/>
                  <a:gdLst>
                    <a:gd name="T0" fmla="*/ 7 w 7"/>
                    <a:gd name="T1" fmla="*/ 2 h 7"/>
                    <a:gd name="T2" fmla="*/ 7 w 7"/>
                    <a:gd name="T3" fmla="*/ 2 h 7"/>
                    <a:gd name="T4" fmla="*/ 7 w 7"/>
                    <a:gd name="T5" fmla="*/ 4 h 7"/>
                    <a:gd name="T6" fmla="*/ 4 w 7"/>
                    <a:gd name="T7" fmla="*/ 7 h 7"/>
                    <a:gd name="T8" fmla="*/ 2 w 7"/>
                    <a:gd name="T9" fmla="*/ 7 h 7"/>
                    <a:gd name="T10" fmla="*/ 2 w 7"/>
                    <a:gd name="T11" fmla="*/ 5 h 7"/>
                    <a:gd name="T12" fmla="*/ 0 w 7"/>
                    <a:gd name="T13" fmla="*/ 2 h 7"/>
                    <a:gd name="T14" fmla="*/ 0 w 7"/>
                    <a:gd name="T15" fmla="*/ 2 h 7"/>
                    <a:gd name="T16" fmla="*/ 0 w 7"/>
                    <a:gd name="T17" fmla="*/ 0 h 7"/>
                    <a:gd name="T18" fmla="*/ 7 w 7"/>
                    <a:gd name="T19" fmla="*/ 2 h 7"/>
                    <a:gd name="connsiteX0" fmla="*/ 10000 w 10000"/>
                    <a:gd name="connsiteY0" fmla="*/ 2857 h 10000"/>
                    <a:gd name="connsiteX1" fmla="*/ 10000 w 10000"/>
                    <a:gd name="connsiteY1" fmla="*/ 2857 h 10000"/>
                    <a:gd name="connsiteX2" fmla="*/ 10000 w 10000"/>
                    <a:gd name="connsiteY2" fmla="*/ 5714 h 10000"/>
                    <a:gd name="connsiteX3" fmla="*/ 5714 w 10000"/>
                    <a:gd name="connsiteY3" fmla="*/ 10000 h 10000"/>
                    <a:gd name="connsiteX4" fmla="*/ 2857 w 10000"/>
                    <a:gd name="connsiteY4" fmla="*/ 10000 h 10000"/>
                    <a:gd name="connsiteX5" fmla="*/ 2857 w 10000"/>
                    <a:gd name="connsiteY5" fmla="*/ 7143 h 10000"/>
                    <a:gd name="connsiteX6" fmla="*/ 0 w 10000"/>
                    <a:gd name="connsiteY6" fmla="*/ 2857 h 10000"/>
                    <a:gd name="connsiteX7" fmla="*/ 0 w 10000"/>
                    <a:gd name="connsiteY7" fmla="*/ 0 h 10000"/>
                    <a:gd name="connsiteX8" fmla="*/ 10000 w 10000"/>
                    <a:gd name="connsiteY8" fmla="*/ 2857 h 10000"/>
                    <a:gd name="connsiteX0" fmla="*/ 10495 w 10495"/>
                    <a:gd name="connsiteY0" fmla="*/ 2857 h 10000"/>
                    <a:gd name="connsiteX1" fmla="*/ 10495 w 10495"/>
                    <a:gd name="connsiteY1" fmla="*/ 2857 h 10000"/>
                    <a:gd name="connsiteX2" fmla="*/ 10495 w 10495"/>
                    <a:gd name="connsiteY2" fmla="*/ 5714 h 10000"/>
                    <a:gd name="connsiteX3" fmla="*/ 6209 w 10495"/>
                    <a:gd name="connsiteY3" fmla="*/ 10000 h 10000"/>
                    <a:gd name="connsiteX4" fmla="*/ 3352 w 10495"/>
                    <a:gd name="connsiteY4" fmla="*/ 10000 h 10000"/>
                    <a:gd name="connsiteX5" fmla="*/ 3352 w 10495"/>
                    <a:gd name="connsiteY5" fmla="*/ 7143 h 10000"/>
                    <a:gd name="connsiteX6" fmla="*/ 495 w 10495"/>
                    <a:gd name="connsiteY6" fmla="*/ 2857 h 10000"/>
                    <a:gd name="connsiteX7" fmla="*/ 495 w 10495"/>
                    <a:gd name="connsiteY7" fmla="*/ 0 h 10000"/>
                    <a:gd name="connsiteX8" fmla="*/ 10495 w 10495"/>
                    <a:gd name="connsiteY8" fmla="*/ 2857 h 10000"/>
                    <a:gd name="connsiteX0" fmla="*/ 10746 w 10746"/>
                    <a:gd name="connsiteY0" fmla="*/ 2857 h 10000"/>
                    <a:gd name="connsiteX1" fmla="*/ 10746 w 10746"/>
                    <a:gd name="connsiteY1" fmla="*/ 2857 h 10000"/>
                    <a:gd name="connsiteX2" fmla="*/ 10746 w 10746"/>
                    <a:gd name="connsiteY2" fmla="*/ 5714 h 10000"/>
                    <a:gd name="connsiteX3" fmla="*/ 6460 w 10746"/>
                    <a:gd name="connsiteY3" fmla="*/ 10000 h 10000"/>
                    <a:gd name="connsiteX4" fmla="*/ 3603 w 10746"/>
                    <a:gd name="connsiteY4" fmla="*/ 10000 h 10000"/>
                    <a:gd name="connsiteX5" fmla="*/ 3603 w 10746"/>
                    <a:gd name="connsiteY5" fmla="*/ 7143 h 10000"/>
                    <a:gd name="connsiteX6" fmla="*/ 746 w 10746"/>
                    <a:gd name="connsiteY6" fmla="*/ 2857 h 10000"/>
                    <a:gd name="connsiteX7" fmla="*/ 746 w 10746"/>
                    <a:gd name="connsiteY7" fmla="*/ 0 h 10000"/>
                    <a:gd name="connsiteX8" fmla="*/ 10746 w 10746"/>
                    <a:gd name="connsiteY8" fmla="*/ 2857 h 10000"/>
                    <a:gd name="connsiteX0" fmla="*/ 10746 w 10746"/>
                    <a:gd name="connsiteY0" fmla="*/ 2998 h 10141"/>
                    <a:gd name="connsiteX1" fmla="*/ 10746 w 10746"/>
                    <a:gd name="connsiteY1" fmla="*/ 2998 h 10141"/>
                    <a:gd name="connsiteX2" fmla="*/ 10746 w 10746"/>
                    <a:gd name="connsiteY2" fmla="*/ 5855 h 10141"/>
                    <a:gd name="connsiteX3" fmla="*/ 6460 w 10746"/>
                    <a:gd name="connsiteY3" fmla="*/ 10141 h 10141"/>
                    <a:gd name="connsiteX4" fmla="*/ 3603 w 10746"/>
                    <a:gd name="connsiteY4" fmla="*/ 10141 h 10141"/>
                    <a:gd name="connsiteX5" fmla="*/ 3603 w 10746"/>
                    <a:gd name="connsiteY5" fmla="*/ 7284 h 10141"/>
                    <a:gd name="connsiteX6" fmla="*/ 746 w 10746"/>
                    <a:gd name="connsiteY6" fmla="*/ 2998 h 10141"/>
                    <a:gd name="connsiteX7" fmla="*/ 746 w 10746"/>
                    <a:gd name="connsiteY7" fmla="*/ 141 h 10141"/>
                    <a:gd name="connsiteX8" fmla="*/ 10746 w 10746"/>
                    <a:gd name="connsiteY8" fmla="*/ 2998 h 10141"/>
                    <a:gd name="connsiteX0" fmla="*/ 746 w 10746"/>
                    <a:gd name="connsiteY0" fmla="*/ 0 h 10000"/>
                    <a:gd name="connsiteX1" fmla="*/ 10746 w 10746"/>
                    <a:gd name="connsiteY1" fmla="*/ 2857 h 10000"/>
                    <a:gd name="connsiteX2" fmla="*/ 10746 w 10746"/>
                    <a:gd name="connsiteY2" fmla="*/ 5714 h 10000"/>
                    <a:gd name="connsiteX3" fmla="*/ 6460 w 10746"/>
                    <a:gd name="connsiteY3" fmla="*/ 10000 h 10000"/>
                    <a:gd name="connsiteX4" fmla="*/ 3603 w 10746"/>
                    <a:gd name="connsiteY4" fmla="*/ 10000 h 10000"/>
                    <a:gd name="connsiteX5" fmla="*/ 3603 w 10746"/>
                    <a:gd name="connsiteY5" fmla="*/ 7143 h 10000"/>
                    <a:gd name="connsiteX6" fmla="*/ 746 w 10746"/>
                    <a:gd name="connsiteY6" fmla="*/ 2857 h 10000"/>
                    <a:gd name="connsiteX7" fmla="*/ 746 w 10746"/>
                    <a:gd name="connsiteY7" fmla="*/ 0 h 10000"/>
                    <a:gd name="connsiteX0" fmla="*/ 746 w 10746"/>
                    <a:gd name="connsiteY0" fmla="*/ 0 h 10000"/>
                    <a:gd name="connsiteX1" fmla="*/ 10746 w 10746"/>
                    <a:gd name="connsiteY1" fmla="*/ 2857 h 10000"/>
                    <a:gd name="connsiteX2" fmla="*/ 10746 w 10746"/>
                    <a:gd name="connsiteY2" fmla="*/ 5714 h 10000"/>
                    <a:gd name="connsiteX3" fmla="*/ 6460 w 10746"/>
                    <a:gd name="connsiteY3" fmla="*/ 10000 h 10000"/>
                    <a:gd name="connsiteX4" fmla="*/ 3603 w 10746"/>
                    <a:gd name="connsiteY4" fmla="*/ 10000 h 10000"/>
                    <a:gd name="connsiteX5" fmla="*/ 3603 w 10746"/>
                    <a:gd name="connsiteY5" fmla="*/ 7143 h 10000"/>
                    <a:gd name="connsiteX6" fmla="*/ 746 w 10746"/>
                    <a:gd name="connsiteY6" fmla="*/ 2857 h 10000"/>
                    <a:gd name="connsiteX7" fmla="*/ 746 w 10746"/>
                    <a:gd name="connsiteY7" fmla="*/ 0 h 10000"/>
                    <a:gd name="connsiteX0" fmla="*/ 746 w 10746"/>
                    <a:gd name="connsiteY0" fmla="*/ 173 h 10173"/>
                    <a:gd name="connsiteX1" fmla="*/ 10746 w 10746"/>
                    <a:gd name="connsiteY1" fmla="*/ 3030 h 10173"/>
                    <a:gd name="connsiteX2" fmla="*/ 10746 w 10746"/>
                    <a:gd name="connsiteY2" fmla="*/ 5887 h 10173"/>
                    <a:gd name="connsiteX3" fmla="*/ 6460 w 10746"/>
                    <a:gd name="connsiteY3" fmla="*/ 10173 h 10173"/>
                    <a:gd name="connsiteX4" fmla="*/ 3603 w 10746"/>
                    <a:gd name="connsiteY4" fmla="*/ 10173 h 10173"/>
                    <a:gd name="connsiteX5" fmla="*/ 3603 w 10746"/>
                    <a:gd name="connsiteY5" fmla="*/ 7316 h 10173"/>
                    <a:gd name="connsiteX6" fmla="*/ 746 w 10746"/>
                    <a:gd name="connsiteY6" fmla="*/ 3030 h 10173"/>
                    <a:gd name="connsiteX7" fmla="*/ 746 w 10746"/>
                    <a:gd name="connsiteY7" fmla="*/ 173 h 10173"/>
                    <a:gd name="connsiteX0" fmla="*/ 746 w 11186"/>
                    <a:gd name="connsiteY0" fmla="*/ 173 h 10173"/>
                    <a:gd name="connsiteX1" fmla="*/ 10746 w 11186"/>
                    <a:gd name="connsiteY1" fmla="*/ 3030 h 10173"/>
                    <a:gd name="connsiteX2" fmla="*/ 10746 w 11186"/>
                    <a:gd name="connsiteY2" fmla="*/ 5887 h 10173"/>
                    <a:gd name="connsiteX3" fmla="*/ 6460 w 11186"/>
                    <a:gd name="connsiteY3" fmla="*/ 10173 h 10173"/>
                    <a:gd name="connsiteX4" fmla="*/ 3603 w 11186"/>
                    <a:gd name="connsiteY4" fmla="*/ 10173 h 10173"/>
                    <a:gd name="connsiteX5" fmla="*/ 3603 w 11186"/>
                    <a:gd name="connsiteY5" fmla="*/ 7316 h 10173"/>
                    <a:gd name="connsiteX6" fmla="*/ 746 w 11186"/>
                    <a:gd name="connsiteY6" fmla="*/ 3030 h 10173"/>
                    <a:gd name="connsiteX7" fmla="*/ 746 w 11186"/>
                    <a:gd name="connsiteY7" fmla="*/ 173 h 10173"/>
                    <a:gd name="connsiteX0" fmla="*/ 746 w 11634"/>
                    <a:gd name="connsiteY0" fmla="*/ 173 h 10173"/>
                    <a:gd name="connsiteX1" fmla="*/ 10746 w 11634"/>
                    <a:gd name="connsiteY1" fmla="*/ 3030 h 10173"/>
                    <a:gd name="connsiteX2" fmla="*/ 10746 w 11634"/>
                    <a:gd name="connsiteY2" fmla="*/ 5887 h 10173"/>
                    <a:gd name="connsiteX3" fmla="*/ 6460 w 11634"/>
                    <a:gd name="connsiteY3" fmla="*/ 10173 h 10173"/>
                    <a:gd name="connsiteX4" fmla="*/ 3603 w 11634"/>
                    <a:gd name="connsiteY4" fmla="*/ 10173 h 10173"/>
                    <a:gd name="connsiteX5" fmla="*/ 3603 w 11634"/>
                    <a:gd name="connsiteY5" fmla="*/ 7316 h 10173"/>
                    <a:gd name="connsiteX6" fmla="*/ 746 w 11634"/>
                    <a:gd name="connsiteY6" fmla="*/ 3030 h 10173"/>
                    <a:gd name="connsiteX7" fmla="*/ 746 w 11634"/>
                    <a:gd name="connsiteY7" fmla="*/ 173 h 10173"/>
                    <a:gd name="connsiteX0" fmla="*/ 746 w 11634"/>
                    <a:gd name="connsiteY0" fmla="*/ 173 h 10173"/>
                    <a:gd name="connsiteX1" fmla="*/ 10746 w 11634"/>
                    <a:gd name="connsiteY1" fmla="*/ 3030 h 10173"/>
                    <a:gd name="connsiteX2" fmla="*/ 10746 w 11634"/>
                    <a:gd name="connsiteY2" fmla="*/ 5887 h 10173"/>
                    <a:gd name="connsiteX3" fmla="*/ 6460 w 11634"/>
                    <a:gd name="connsiteY3" fmla="*/ 10173 h 10173"/>
                    <a:gd name="connsiteX4" fmla="*/ 3603 w 11634"/>
                    <a:gd name="connsiteY4" fmla="*/ 10173 h 10173"/>
                    <a:gd name="connsiteX5" fmla="*/ 746 w 11634"/>
                    <a:gd name="connsiteY5" fmla="*/ 3030 h 10173"/>
                    <a:gd name="connsiteX6" fmla="*/ 746 w 11634"/>
                    <a:gd name="connsiteY6" fmla="*/ 173 h 10173"/>
                    <a:gd name="connsiteX0" fmla="*/ 746 w 11634"/>
                    <a:gd name="connsiteY0" fmla="*/ 173 h 10173"/>
                    <a:gd name="connsiteX1" fmla="*/ 10746 w 11634"/>
                    <a:gd name="connsiteY1" fmla="*/ 3030 h 10173"/>
                    <a:gd name="connsiteX2" fmla="*/ 10746 w 11634"/>
                    <a:gd name="connsiteY2" fmla="*/ 5887 h 10173"/>
                    <a:gd name="connsiteX3" fmla="*/ 6460 w 11634"/>
                    <a:gd name="connsiteY3" fmla="*/ 10173 h 10173"/>
                    <a:gd name="connsiteX4" fmla="*/ 3603 w 11634"/>
                    <a:gd name="connsiteY4" fmla="*/ 10173 h 10173"/>
                    <a:gd name="connsiteX5" fmla="*/ 746 w 11634"/>
                    <a:gd name="connsiteY5" fmla="*/ 3030 h 10173"/>
                    <a:gd name="connsiteX6" fmla="*/ 746 w 11634"/>
                    <a:gd name="connsiteY6" fmla="*/ 173 h 10173"/>
                    <a:gd name="connsiteX0" fmla="*/ 746 w 11634"/>
                    <a:gd name="connsiteY0" fmla="*/ 173 h 10173"/>
                    <a:gd name="connsiteX1" fmla="*/ 10746 w 11634"/>
                    <a:gd name="connsiteY1" fmla="*/ 3030 h 10173"/>
                    <a:gd name="connsiteX2" fmla="*/ 10746 w 11634"/>
                    <a:gd name="connsiteY2" fmla="*/ 5887 h 10173"/>
                    <a:gd name="connsiteX3" fmla="*/ 6460 w 11634"/>
                    <a:gd name="connsiteY3" fmla="*/ 10173 h 10173"/>
                    <a:gd name="connsiteX4" fmla="*/ 3603 w 11634"/>
                    <a:gd name="connsiteY4" fmla="*/ 10173 h 10173"/>
                    <a:gd name="connsiteX5" fmla="*/ 746 w 11634"/>
                    <a:gd name="connsiteY5" fmla="*/ 3030 h 10173"/>
                    <a:gd name="connsiteX6" fmla="*/ 746 w 11634"/>
                    <a:gd name="connsiteY6" fmla="*/ 173 h 10173"/>
                    <a:gd name="connsiteX0" fmla="*/ 746 w 11634"/>
                    <a:gd name="connsiteY0" fmla="*/ 173 h 10173"/>
                    <a:gd name="connsiteX1" fmla="*/ 10746 w 11634"/>
                    <a:gd name="connsiteY1" fmla="*/ 3030 h 10173"/>
                    <a:gd name="connsiteX2" fmla="*/ 10746 w 11634"/>
                    <a:gd name="connsiteY2" fmla="*/ 5887 h 10173"/>
                    <a:gd name="connsiteX3" fmla="*/ 6460 w 11634"/>
                    <a:gd name="connsiteY3" fmla="*/ 10173 h 10173"/>
                    <a:gd name="connsiteX4" fmla="*/ 5090 w 11634"/>
                    <a:gd name="connsiteY4" fmla="*/ 10049 h 10173"/>
                    <a:gd name="connsiteX5" fmla="*/ 746 w 11634"/>
                    <a:gd name="connsiteY5" fmla="*/ 3030 h 10173"/>
                    <a:gd name="connsiteX6" fmla="*/ 746 w 11634"/>
                    <a:gd name="connsiteY6" fmla="*/ 173 h 10173"/>
                    <a:gd name="connsiteX0" fmla="*/ 746 w 11634"/>
                    <a:gd name="connsiteY0" fmla="*/ 173 h 10173"/>
                    <a:gd name="connsiteX1" fmla="*/ 10746 w 11634"/>
                    <a:gd name="connsiteY1" fmla="*/ 3030 h 10173"/>
                    <a:gd name="connsiteX2" fmla="*/ 10746 w 11634"/>
                    <a:gd name="connsiteY2" fmla="*/ 5887 h 10173"/>
                    <a:gd name="connsiteX3" fmla="*/ 6460 w 11634"/>
                    <a:gd name="connsiteY3" fmla="*/ 10173 h 10173"/>
                    <a:gd name="connsiteX4" fmla="*/ 5090 w 11634"/>
                    <a:gd name="connsiteY4" fmla="*/ 10049 h 10173"/>
                    <a:gd name="connsiteX5" fmla="*/ 746 w 11634"/>
                    <a:gd name="connsiteY5" fmla="*/ 3030 h 10173"/>
                    <a:gd name="connsiteX6" fmla="*/ 746 w 11634"/>
                    <a:gd name="connsiteY6" fmla="*/ 173 h 10173"/>
                    <a:gd name="connsiteX0" fmla="*/ 746 w 11634"/>
                    <a:gd name="connsiteY0" fmla="*/ 173 h 10173"/>
                    <a:gd name="connsiteX1" fmla="*/ 10746 w 11634"/>
                    <a:gd name="connsiteY1" fmla="*/ 3030 h 10173"/>
                    <a:gd name="connsiteX2" fmla="*/ 10746 w 11634"/>
                    <a:gd name="connsiteY2" fmla="*/ 5887 h 10173"/>
                    <a:gd name="connsiteX3" fmla="*/ 6460 w 11634"/>
                    <a:gd name="connsiteY3" fmla="*/ 10173 h 10173"/>
                    <a:gd name="connsiteX4" fmla="*/ 5090 w 11634"/>
                    <a:gd name="connsiteY4" fmla="*/ 10049 h 10173"/>
                    <a:gd name="connsiteX5" fmla="*/ 746 w 11634"/>
                    <a:gd name="connsiteY5" fmla="*/ 3030 h 10173"/>
                    <a:gd name="connsiteX6" fmla="*/ 746 w 11634"/>
                    <a:gd name="connsiteY6" fmla="*/ 173 h 10173"/>
                    <a:gd name="connsiteX0" fmla="*/ 746 w 11781"/>
                    <a:gd name="connsiteY0" fmla="*/ 278 h 10278"/>
                    <a:gd name="connsiteX1" fmla="*/ 10994 w 11781"/>
                    <a:gd name="connsiteY1" fmla="*/ 2143 h 10278"/>
                    <a:gd name="connsiteX2" fmla="*/ 10746 w 11781"/>
                    <a:gd name="connsiteY2" fmla="*/ 5992 h 10278"/>
                    <a:gd name="connsiteX3" fmla="*/ 6460 w 11781"/>
                    <a:gd name="connsiteY3" fmla="*/ 10278 h 10278"/>
                    <a:gd name="connsiteX4" fmla="*/ 5090 w 11781"/>
                    <a:gd name="connsiteY4" fmla="*/ 10154 h 10278"/>
                    <a:gd name="connsiteX5" fmla="*/ 746 w 11781"/>
                    <a:gd name="connsiteY5" fmla="*/ 3135 h 10278"/>
                    <a:gd name="connsiteX6" fmla="*/ 746 w 11781"/>
                    <a:gd name="connsiteY6" fmla="*/ 278 h 10278"/>
                    <a:gd name="connsiteX0" fmla="*/ 746 w 11625"/>
                    <a:gd name="connsiteY0" fmla="*/ 278 h 10278"/>
                    <a:gd name="connsiteX1" fmla="*/ 10994 w 11625"/>
                    <a:gd name="connsiteY1" fmla="*/ 2143 h 10278"/>
                    <a:gd name="connsiteX2" fmla="*/ 10746 w 11625"/>
                    <a:gd name="connsiteY2" fmla="*/ 5992 h 10278"/>
                    <a:gd name="connsiteX3" fmla="*/ 6460 w 11625"/>
                    <a:gd name="connsiteY3" fmla="*/ 10278 h 10278"/>
                    <a:gd name="connsiteX4" fmla="*/ 5090 w 11625"/>
                    <a:gd name="connsiteY4" fmla="*/ 10154 h 10278"/>
                    <a:gd name="connsiteX5" fmla="*/ 746 w 11625"/>
                    <a:gd name="connsiteY5" fmla="*/ 3135 h 10278"/>
                    <a:gd name="connsiteX6" fmla="*/ 746 w 11625"/>
                    <a:gd name="connsiteY6" fmla="*/ 278 h 10278"/>
                    <a:gd name="connsiteX0" fmla="*/ 746 w 11625"/>
                    <a:gd name="connsiteY0" fmla="*/ 278 h 10526"/>
                    <a:gd name="connsiteX1" fmla="*/ 10994 w 11625"/>
                    <a:gd name="connsiteY1" fmla="*/ 2143 h 10526"/>
                    <a:gd name="connsiteX2" fmla="*/ 10746 w 11625"/>
                    <a:gd name="connsiteY2" fmla="*/ 5992 h 10526"/>
                    <a:gd name="connsiteX3" fmla="*/ 5964 w 11625"/>
                    <a:gd name="connsiteY3" fmla="*/ 10526 h 10526"/>
                    <a:gd name="connsiteX4" fmla="*/ 5090 w 11625"/>
                    <a:gd name="connsiteY4" fmla="*/ 10154 h 10526"/>
                    <a:gd name="connsiteX5" fmla="*/ 746 w 11625"/>
                    <a:gd name="connsiteY5" fmla="*/ 3135 h 10526"/>
                    <a:gd name="connsiteX6" fmla="*/ 746 w 11625"/>
                    <a:gd name="connsiteY6" fmla="*/ 278 h 10526"/>
                    <a:gd name="connsiteX0" fmla="*/ 746 w 11625"/>
                    <a:gd name="connsiteY0" fmla="*/ 278 h 10526"/>
                    <a:gd name="connsiteX1" fmla="*/ 10994 w 11625"/>
                    <a:gd name="connsiteY1" fmla="*/ 2143 h 10526"/>
                    <a:gd name="connsiteX2" fmla="*/ 10746 w 11625"/>
                    <a:gd name="connsiteY2" fmla="*/ 5992 h 10526"/>
                    <a:gd name="connsiteX3" fmla="*/ 5964 w 11625"/>
                    <a:gd name="connsiteY3" fmla="*/ 10526 h 10526"/>
                    <a:gd name="connsiteX4" fmla="*/ 5090 w 11625"/>
                    <a:gd name="connsiteY4" fmla="*/ 10154 h 10526"/>
                    <a:gd name="connsiteX5" fmla="*/ 746 w 11625"/>
                    <a:gd name="connsiteY5" fmla="*/ 3135 h 10526"/>
                    <a:gd name="connsiteX6" fmla="*/ 746 w 11625"/>
                    <a:gd name="connsiteY6" fmla="*/ 278 h 10526"/>
                    <a:gd name="connsiteX0" fmla="*/ 3086 w 13965"/>
                    <a:gd name="connsiteY0" fmla="*/ 278 h 10526"/>
                    <a:gd name="connsiteX1" fmla="*/ 13334 w 13965"/>
                    <a:gd name="connsiteY1" fmla="*/ 2143 h 10526"/>
                    <a:gd name="connsiteX2" fmla="*/ 13086 w 13965"/>
                    <a:gd name="connsiteY2" fmla="*/ 5992 h 10526"/>
                    <a:gd name="connsiteX3" fmla="*/ 8304 w 13965"/>
                    <a:gd name="connsiteY3" fmla="*/ 10526 h 10526"/>
                    <a:gd name="connsiteX4" fmla="*/ 7430 w 13965"/>
                    <a:gd name="connsiteY4" fmla="*/ 10154 h 10526"/>
                    <a:gd name="connsiteX5" fmla="*/ 239 w 13965"/>
                    <a:gd name="connsiteY5" fmla="*/ 4287 h 10526"/>
                    <a:gd name="connsiteX6" fmla="*/ 3086 w 13965"/>
                    <a:gd name="connsiteY6" fmla="*/ 278 h 10526"/>
                    <a:gd name="connsiteX0" fmla="*/ 3600 w 13937"/>
                    <a:gd name="connsiteY0" fmla="*/ 135 h 12078"/>
                    <a:gd name="connsiteX1" fmla="*/ 13306 w 13937"/>
                    <a:gd name="connsiteY1" fmla="*/ 3695 h 12078"/>
                    <a:gd name="connsiteX2" fmla="*/ 13058 w 13937"/>
                    <a:gd name="connsiteY2" fmla="*/ 7544 h 12078"/>
                    <a:gd name="connsiteX3" fmla="*/ 8276 w 13937"/>
                    <a:gd name="connsiteY3" fmla="*/ 12078 h 12078"/>
                    <a:gd name="connsiteX4" fmla="*/ 7402 w 13937"/>
                    <a:gd name="connsiteY4" fmla="*/ 11706 h 12078"/>
                    <a:gd name="connsiteX5" fmla="*/ 211 w 13937"/>
                    <a:gd name="connsiteY5" fmla="*/ 5839 h 12078"/>
                    <a:gd name="connsiteX6" fmla="*/ 3600 w 13937"/>
                    <a:gd name="connsiteY6" fmla="*/ 135 h 12078"/>
                    <a:gd name="connsiteX0" fmla="*/ 3600 w 14355"/>
                    <a:gd name="connsiteY0" fmla="*/ 392 h 12335"/>
                    <a:gd name="connsiteX1" fmla="*/ 13916 w 14355"/>
                    <a:gd name="connsiteY1" fmla="*/ 1715 h 12335"/>
                    <a:gd name="connsiteX2" fmla="*/ 13058 w 14355"/>
                    <a:gd name="connsiteY2" fmla="*/ 7801 h 12335"/>
                    <a:gd name="connsiteX3" fmla="*/ 8276 w 14355"/>
                    <a:gd name="connsiteY3" fmla="*/ 12335 h 12335"/>
                    <a:gd name="connsiteX4" fmla="*/ 7402 w 14355"/>
                    <a:gd name="connsiteY4" fmla="*/ 11963 h 12335"/>
                    <a:gd name="connsiteX5" fmla="*/ 211 w 14355"/>
                    <a:gd name="connsiteY5" fmla="*/ 6096 h 12335"/>
                    <a:gd name="connsiteX6" fmla="*/ 3600 w 14355"/>
                    <a:gd name="connsiteY6" fmla="*/ 392 h 12335"/>
                    <a:gd name="connsiteX0" fmla="*/ 3600 w 14355"/>
                    <a:gd name="connsiteY0" fmla="*/ 392 h 14607"/>
                    <a:gd name="connsiteX1" fmla="*/ 13916 w 14355"/>
                    <a:gd name="connsiteY1" fmla="*/ 1715 h 14607"/>
                    <a:gd name="connsiteX2" fmla="*/ 13058 w 14355"/>
                    <a:gd name="connsiteY2" fmla="*/ 7801 h 14607"/>
                    <a:gd name="connsiteX3" fmla="*/ 8276 w 14355"/>
                    <a:gd name="connsiteY3" fmla="*/ 12335 h 14607"/>
                    <a:gd name="connsiteX4" fmla="*/ 5911 w 14355"/>
                    <a:gd name="connsiteY4" fmla="*/ 14607 h 14607"/>
                    <a:gd name="connsiteX5" fmla="*/ 211 w 14355"/>
                    <a:gd name="connsiteY5" fmla="*/ 6096 h 14607"/>
                    <a:gd name="connsiteX6" fmla="*/ 3600 w 14355"/>
                    <a:gd name="connsiteY6" fmla="*/ 392 h 14607"/>
                    <a:gd name="connsiteX0" fmla="*/ 3600 w 14355"/>
                    <a:gd name="connsiteY0" fmla="*/ 392 h 14607"/>
                    <a:gd name="connsiteX1" fmla="*/ 13916 w 14355"/>
                    <a:gd name="connsiteY1" fmla="*/ 1715 h 14607"/>
                    <a:gd name="connsiteX2" fmla="*/ 13058 w 14355"/>
                    <a:gd name="connsiteY2" fmla="*/ 7801 h 14607"/>
                    <a:gd name="connsiteX3" fmla="*/ 9971 w 14355"/>
                    <a:gd name="connsiteY3" fmla="*/ 13148 h 14607"/>
                    <a:gd name="connsiteX4" fmla="*/ 5911 w 14355"/>
                    <a:gd name="connsiteY4" fmla="*/ 14607 h 14607"/>
                    <a:gd name="connsiteX5" fmla="*/ 211 w 14355"/>
                    <a:gd name="connsiteY5" fmla="*/ 6096 h 14607"/>
                    <a:gd name="connsiteX6" fmla="*/ 3600 w 14355"/>
                    <a:gd name="connsiteY6" fmla="*/ 392 h 14607"/>
                    <a:gd name="connsiteX0" fmla="*/ 3600 w 14355"/>
                    <a:gd name="connsiteY0" fmla="*/ 392 h 13658"/>
                    <a:gd name="connsiteX1" fmla="*/ 13916 w 14355"/>
                    <a:gd name="connsiteY1" fmla="*/ 1715 h 13658"/>
                    <a:gd name="connsiteX2" fmla="*/ 13058 w 14355"/>
                    <a:gd name="connsiteY2" fmla="*/ 7801 h 13658"/>
                    <a:gd name="connsiteX3" fmla="*/ 9971 w 14355"/>
                    <a:gd name="connsiteY3" fmla="*/ 13148 h 13658"/>
                    <a:gd name="connsiteX4" fmla="*/ 5504 w 14355"/>
                    <a:gd name="connsiteY4" fmla="*/ 13658 h 13658"/>
                    <a:gd name="connsiteX5" fmla="*/ 211 w 14355"/>
                    <a:gd name="connsiteY5" fmla="*/ 6096 h 13658"/>
                    <a:gd name="connsiteX6" fmla="*/ 3600 w 14355"/>
                    <a:gd name="connsiteY6" fmla="*/ 392 h 13658"/>
                    <a:gd name="connsiteX0" fmla="*/ 3600 w 14355"/>
                    <a:gd name="connsiteY0" fmla="*/ 392 h 14551"/>
                    <a:gd name="connsiteX1" fmla="*/ 13916 w 14355"/>
                    <a:gd name="connsiteY1" fmla="*/ 1715 h 14551"/>
                    <a:gd name="connsiteX2" fmla="*/ 13058 w 14355"/>
                    <a:gd name="connsiteY2" fmla="*/ 7801 h 14551"/>
                    <a:gd name="connsiteX3" fmla="*/ 9971 w 14355"/>
                    <a:gd name="connsiteY3" fmla="*/ 13148 h 14551"/>
                    <a:gd name="connsiteX4" fmla="*/ 5504 w 14355"/>
                    <a:gd name="connsiteY4" fmla="*/ 13658 h 14551"/>
                    <a:gd name="connsiteX5" fmla="*/ 211 w 14355"/>
                    <a:gd name="connsiteY5" fmla="*/ 6096 h 14551"/>
                    <a:gd name="connsiteX6" fmla="*/ 3600 w 14355"/>
                    <a:gd name="connsiteY6" fmla="*/ 392 h 14551"/>
                    <a:gd name="connsiteX0" fmla="*/ 3600 w 14355"/>
                    <a:gd name="connsiteY0" fmla="*/ 392 h 14908"/>
                    <a:gd name="connsiteX1" fmla="*/ 13916 w 14355"/>
                    <a:gd name="connsiteY1" fmla="*/ 1715 h 14908"/>
                    <a:gd name="connsiteX2" fmla="*/ 13058 w 14355"/>
                    <a:gd name="connsiteY2" fmla="*/ 7801 h 14908"/>
                    <a:gd name="connsiteX3" fmla="*/ 9971 w 14355"/>
                    <a:gd name="connsiteY3" fmla="*/ 13148 h 14908"/>
                    <a:gd name="connsiteX4" fmla="*/ 5504 w 14355"/>
                    <a:gd name="connsiteY4" fmla="*/ 13658 h 14908"/>
                    <a:gd name="connsiteX5" fmla="*/ 211 w 14355"/>
                    <a:gd name="connsiteY5" fmla="*/ 6096 h 14908"/>
                    <a:gd name="connsiteX6" fmla="*/ 3600 w 14355"/>
                    <a:gd name="connsiteY6" fmla="*/ 392 h 14908"/>
                    <a:gd name="connsiteX0" fmla="*/ 3600 w 14355"/>
                    <a:gd name="connsiteY0" fmla="*/ 392 h 14908"/>
                    <a:gd name="connsiteX1" fmla="*/ 13916 w 14355"/>
                    <a:gd name="connsiteY1" fmla="*/ 1715 h 14908"/>
                    <a:gd name="connsiteX2" fmla="*/ 13058 w 14355"/>
                    <a:gd name="connsiteY2" fmla="*/ 7801 h 14908"/>
                    <a:gd name="connsiteX3" fmla="*/ 9971 w 14355"/>
                    <a:gd name="connsiteY3" fmla="*/ 13148 h 14908"/>
                    <a:gd name="connsiteX4" fmla="*/ 5504 w 14355"/>
                    <a:gd name="connsiteY4" fmla="*/ 13658 h 14908"/>
                    <a:gd name="connsiteX5" fmla="*/ 211 w 14355"/>
                    <a:gd name="connsiteY5" fmla="*/ 6096 h 14908"/>
                    <a:gd name="connsiteX6" fmla="*/ 3600 w 14355"/>
                    <a:gd name="connsiteY6" fmla="*/ 392 h 14908"/>
                    <a:gd name="connsiteX0" fmla="*/ 3600 w 14605"/>
                    <a:gd name="connsiteY0" fmla="*/ 392 h 14908"/>
                    <a:gd name="connsiteX1" fmla="*/ 13916 w 14605"/>
                    <a:gd name="connsiteY1" fmla="*/ 1715 h 14908"/>
                    <a:gd name="connsiteX2" fmla="*/ 13804 w 14605"/>
                    <a:gd name="connsiteY2" fmla="*/ 7462 h 14908"/>
                    <a:gd name="connsiteX3" fmla="*/ 9971 w 14605"/>
                    <a:gd name="connsiteY3" fmla="*/ 13148 h 14908"/>
                    <a:gd name="connsiteX4" fmla="*/ 5504 w 14605"/>
                    <a:gd name="connsiteY4" fmla="*/ 13658 h 14908"/>
                    <a:gd name="connsiteX5" fmla="*/ 211 w 14605"/>
                    <a:gd name="connsiteY5" fmla="*/ 6096 h 14908"/>
                    <a:gd name="connsiteX6" fmla="*/ 3600 w 14605"/>
                    <a:gd name="connsiteY6" fmla="*/ 392 h 14908"/>
                    <a:gd name="connsiteX0" fmla="*/ 3600 w 14605"/>
                    <a:gd name="connsiteY0" fmla="*/ 784 h 15300"/>
                    <a:gd name="connsiteX1" fmla="*/ 13916 w 14605"/>
                    <a:gd name="connsiteY1" fmla="*/ 2107 h 15300"/>
                    <a:gd name="connsiteX2" fmla="*/ 13804 w 14605"/>
                    <a:gd name="connsiteY2" fmla="*/ 7854 h 15300"/>
                    <a:gd name="connsiteX3" fmla="*/ 9971 w 14605"/>
                    <a:gd name="connsiteY3" fmla="*/ 13540 h 15300"/>
                    <a:gd name="connsiteX4" fmla="*/ 5504 w 14605"/>
                    <a:gd name="connsiteY4" fmla="*/ 14050 h 15300"/>
                    <a:gd name="connsiteX5" fmla="*/ 211 w 14605"/>
                    <a:gd name="connsiteY5" fmla="*/ 6488 h 15300"/>
                    <a:gd name="connsiteX6" fmla="*/ 3600 w 14605"/>
                    <a:gd name="connsiteY6" fmla="*/ 784 h 15300"/>
                    <a:gd name="connsiteX0" fmla="*/ 3600 w 14630"/>
                    <a:gd name="connsiteY0" fmla="*/ 784 h 15300"/>
                    <a:gd name="connsiteX1" fmla="*/ 13916 w 14630"/>
                    <a:gd name="connsiteY1" fmla="*/ 2107 h 15300"/>
                    <a:gd name="connsiteX2" fmla="*/ 13804 w 14630"/>
                    <a:gd name="connsiteY2" fmla="*/ 7854 h 15300"/>
                    <a:gd name="connsiteX3" fmla="*/ 9971 w 14630"/>
                    <a:gd name="connsiteY3" fmla="*/ 13540 h 15300"/>
                    <a:gd name="connsiteX4" fmla="*/ 5504 w 14630"/>
                    <a:gd name="connsiteY4" fmla="*/ 14050 h 15300"/>
                    <a:gd name="connsiteX5" fmla="*/ 211 w 14630"/>
                    <a:gd name="connsiteY5" fmla="*/ 6488 h 15300"/>
                    <a:gd name="connsiteX6" fmla="*/ 3600 w 14630"/>
                    <a:gd name="connsiteY6" fmla="*/ 784 h 15300"/>
                    <a:gd name="connsiteX0" fmla="*/ 3738 w 14768"/>
                    <a:gd name="connsiteY0" fmla="*/ 784 h 15300"/>
                    <a:gd name="connsiteX1" fmla="*/ 14054 w 14768"/>
                    <a:gd name="connsiteY1" fmla="*/ 2107 h 15300"/>
                    <a:gd name="connsiteX2" fmla="*/ 13942 w 14768"/>
                    <a:gd name="connsiteY2" fmla="*/ 7854 h 15300"/>
                    <a:gd name="connsiteX3" fmla="*/ 10109 w 14768"/>
                    <a:gd name="connsiteY3" fmla="*/ 13540 h 15300"/>
                    <a:gd name="connsiteX4" fmla="*/ 5642 w 14768"/>
                    <a:gd name="connsiteY4" fmla="*/ 14050 h 15300"/>
                    <a:gd name="connsiteX5" fmla="*/ 349 w 14768"/>
                    <a:gd name="connsiteY5" fmla="*/ 6488 h 15300"/>
                    <a:gd name="connsiteX6" fmla="*/ 3738 w 14768"/>
                    <a:gd name="connsiteY6" fmla="*/ 784 h 15300"/>
                    <a:gd name="connsiteX0" fmla="*/ 3738 w 14768"/>
                    <a:gd name="connsiteY0" fmla="*/ 784 h 15300"/>
                    <a:gd name="connsiteX1" fmla="*/ 14054 w 14768"/>
                    <a:gd name="connsiteY1" fmla="*/ 2107 h 15300"/>
                    <a:gd name="connsiteX2" fmla="*/ 13942 w 14768"/>
                    <a:gd name="connsiteY2" fmla="*/ 7854 h 15300"/>
                    <a:gd name="connsiteX3" fmla="*/ 10109 w 14768"/>
                    <a:gd name="connsiteY3" fmla="*/ 13540 h 15300"/>
                    <a:gd name="connsiteX4" fmla="*/ 5642 w 14768"/>
                    <a:gd name="connsiteY4" fmla="*/ 14050 h 15300"/>
                    <a:gd name="connsiteX5" fmla="*/ 349 w 14768"/>
                    <a:gd name="connsiteY5" fmla="*/ 6488 h 15300"/>
                    <a:gd name="connsiteX6" fmla="*/ 3738 w 14768"/>
                    <a:gd name="connsiteY6" fmla="*/ 784 h 15300"/>
                    <a:gd name="connsiteX0" fmla="*/ 3738 w 14768"/>
                    <a:gd name="connsiteY0" fmla="*/ 784 h 15300"/>
                    <a:gd name="connsiteX1" fmla="*/ 14054 w 14768"/>
                    <a:gd name="connsiteY1" fmla="*/ 2107 h 15300"/>
                    <a:gd name="connsiteX2" fmla="*/ 13942 w 14768"/>
                    <a:gd name="connsiteY2" fmla="*/ 7854 h 15300"/>
                    <a:gd name="connsiteX3" fmla="*/ 10109 w 14768"/>
                    <a:gd name="connsiteY3" fmla="*/ 13540 h 15300"/>
                    <a:gd name="connsiteX4" fmla="*/ 5642 w 14768"/>
                    <a:gd name="connsiteY4" fmla="*/ 14050 h 15300"/>
                    <a:gd name="connsiteX5" fmla="*/ 349 w 14768"/>
                    <a:gd name="connsiteY5" fmla="*/ 6488 h 15300"/>
                    <a:gd name="connsiteX6" fmla="*/ 3738 w 14768"/>
                    <a:gd name="connsiteY6" fmla="*/ 784 h 15300"/>
                    <a:gd name="connsiteX0" fmla="*/ 3558 w 14588"/>
                    <a:gd name="connsiteY0" fmla="*/ 784 h 15300"/>
                    <a:gd name="connsiteX1" fmla="*/ 13874 w 14588"/>
                    <a:gd name="connsiteY1" fmla="*/ 2107 h 15300"/>
                    <a:gd name="connsiteX2" fmla="*/ 13762 w 14588"/>
                    <a:gd name="connsiteY2" fmla="*/ 7854 h 15300"/>
                    <a:gd name="connsiteX3" fmla="*/ 9929 w 14588"/>
                    <a:gd name="connsiteY3" fmla="*/ 13540 h 15300"/>
                    <a:gd name="connsiteX4" fmla="*/ 5462 w 14588"/>
                    <a:gd name="connsiteY4" fmla="*/ 14050 h 15300"/>
                    <a:gd name="connsiteX5" fmla="*/ 169 w 14588"/>
                    <a:gd name="connsiteY5" fmla="*/ 6488 h 15300"/>
                    <a:gd name="connsiteX6" fmla="*/ 3558 w 14588"/>
                    <a:gd name="connsiteY6" fmla="*/ 784 h 1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588" h="15300">
                      <a:moveTo>
                        <a:pt x="3558" y="784"/>
                      </a:moveTo>
                      <a:cubicBezTo>
                        <a:pt x="5225" y="40"/>
                        <a:pt x="11719" y="-1001"/>
                        <a:pt x="13874" y="2107"/>
                      </a:cubicBezTo>
                      <a:cubicBezTo>
                        <a:pt x="14865" y="3679"/>
                        <a:pt x="14822" y="5908"/>
                        <a:pt x="13762" y="7854"/>
                      </a:cubicBezTo>
                      <a:cubicBezTo>
                        <a:pt x="12733" y="9636"/>
                        <a:pt x="11771" y="11283"/>
                        <a:pt x="9929" y="13540"/>
                      </a:cubicBezTo>
                      <a:cubicBezTo>
                        <a:pt x="8915" y="15201"/>
                        <a:pt x="6070" y="16253"/>
                        <a:pt x="5462" y="14050"/>
                      </a:cubicBezTo>
                      <a:cubicBezTo>
                        <a:pt x="4113" y="9698"/>
                        <a:pt x="1951" y="9841"/>
                        <a:pt x="169" y="6488"/>
                      </a:cubicBezTo>
                      <a:cubicBezTo>
                        <a:pt x="-471" y="3888"/>
                        <a:pt x="724" y="2189"/>
                        <a:pt x="3558" y="78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8" name="Diamond 100"/>
                <p:cNvSpPr/>
                <p:nvPr/>
              </p:nvSpPr>
              <p:spPr>
                <a:xfrm>
                  <a:off x="-3345525" y="3824630"/>
                  <a:ext cx="1041069" cy="2120858"/>
                </a:xfrm>
                <a:custGeom>
                  <a:avLst/>
                  <a:gdLst>
                    <a:gd name="connsiteX0" fmla="*/ 0 w 1255594"/>
                    <a:gd name="connsiteY0" fmla="*/ 1330657 h 2661314"/>
                    <a:gd name="connsiteX1" fmla="*/ 627797 w 1255594"/>
                    <a:gd name="connsiteY1" fmla="*/ 0 h 2661314"/>
                    <a:gd name="connsiteX2" fmla="*/ 1255594 w 1255594"/>
                    <a:gd name="connsiteY2" fmla="*/ 1330657 h 2661314"/>
                    <a:gd name="connsiteX3" fmla="*/ 627797 w 1255594"/>
                    <a:gd name="connsiteY3" fmla="*/ 2661314 h 2661314"/>
                    <a:gd name="connsiteX4" fmla="*/ 0 w 1255594"/>
                    <a:gd name="connsiteY4" fmla="*/ 1330657 h 2661314"/>
                    <a:gd name="connsiteX0" fmla="*/ 0 w 1439839"/>
                    <a:gd name="connsiteY0" fmla="*/ 1330657 h 2661314"/>
                    <a:gd name="connsiteX1" fmla="*/ 627797 w 1439839"/>
                    <a:gd name="connsiteY1" fmla="*/ 0 h 2661314"/>
                    <a:gd name="connsiteX2" fmla="*/ 1439839 w 1439839"/>
                    <a:gd name="connsiteY2" fmla="*/ 1235122 h 2661314"/>
                    <a:gd name="connsiteX3" fmla="*/ 627797 w 1439839"/>
                    <a:gd name="connsiteY3" fmla="*/ 2661314 h 2661314"/>
                    <a:gd name="connsiteX4" fmla="*/ 0 w 1439839"/>
                    <a:gd name="connsiteY4" fmla="*/ 1330657 h 2661314"/>
                    <a:gd name="connsiteX0" fmla="*/ 0 w 1453487"/>
                    <a:gd name="connsiteY0" fmla="*/ 1241947 h 2661314"/>
                    <a:gd name="connsiteX1" fmla="*/ 641445 w 1453487"/>
                    <a:gd name="connsiteY1" fmla="*/ 0 h 2661314"/>
                    <a:gd name="connsiteX2" fmla="*/ 1453487 w 1453487"/>
                    <a:gd name="connsiteY2" fmla="*/ 1235122 h 2661314"/>
                    <a:gd name="connsiteX3" fmla="*/ 641445 w 1453487"/>
                    <a:gd name="connsiteY3" fmla="*/ 2661314 h 2661314"/>
                    <a:gd name="connsiteX4" fmla="*/ 0 w 1453487"/>
                    <a:gd name="connsiteY4" fmla="*/ 1241947 h 2661314"/>
                    <a:gd name="connsiteX0" fmla="*/ 0 w 1453487"/>
                    <a:gd name="connsiteY0" fmla="*/ 1241947 h 2661314"/>
                    <a:gd name="connsiteX1" fmla="*/ 641445 w 1453487"/>
                    <a:gd name="connsiteY1" fmla="*/ 0 h 2661314"/>
                    <a:gd name="connsiteX2" fmla="*/ 887105 w 1453487"/>
                    <a:gd name="connsiteY2" fmla="*/ 368490 h 2661314"/>
                    <a:gd name="connsiteX3" fmla="*/ 1453487 w 1453487"/>
                    <a:gd name="connsiteY3" fmla="*/ 1235122 h 2661314"/>
                    <a:gd name="connsiteX4" fmla="*/ 641445 w 1453487"/>
                    <a:gd name="connsiteY4" fmla="*/ 2661314 h 2661314"/>
                    <a:gd name="connsiteX5" fmla="*/ 0 w 1453487"/>
                    <a:gd name="connsiteY5" fmla="*/ 1241947 h 2661314"/>
                    <a:gd name="connsiteX0" fmla="*/ 0 w 1453487"/>
                    <a:gd name="connsiteY0" fmla="*/ 1514901 h 2934268"/>
                    <a:gd name="connsiteX1" fmla="*/ 641445 w 1453487"/>
                    <a:gd name="connsiteY1" fmla="*/ 272954 h 2934268"/>
                    <a:gd name="connsiteX2" fmla="*/ 1173708 w 1453487"/>
                    <a:gd name="connsiteY2" fmla="*/ 0 h 2934268"/>
                    <a:gd name="connsiteX3" fmla="*/ 1453487 w 1453487"/>
                    <a:gd name="connsiteY3" fmla="*/ 1508076 h 2934268"/>
                    <a:gd name="connsiteX4" fmla="*/ 641445 w 1453487"/>
                    <a:gd name="connsiteY4" fmla="*/ 2934268 h 2934268"/>
                    <a:gd name="connsiteX5" fmla="*/ 0 w 1453487"/>
                    <a:gd name="connsiteY5" fmla="*/ 1514901 h 2934268"/>
                    <a:gd name="connsiteX0" fmla="*/ 0 w 1453487"/>
                    <a:gd name="connsiteY0" fmla="*/ 1514901 h 2934268"/>
                    <a:gd name="connsiteX1" fmla="*/ 334371 w 1453487"/>
                    <a:gd name="connsiteY1" fmla="*/ 859808 h 2934268"/>
                    <a:gd name="connsiteX2" fmla="*/ 641445 w 1453487"/>
                    <a:gd name="connsiteY2" fmla="*/ 272954 h 2934268"/>
                    <a:gd name="connsiteX3" fmla="*/ 1173708 w 1453487"/>
                    <a:gd name="connsiteY3" fmla="*/ 0 h 2934268"/>
                    <a:gd name="connsiteX4" fmla="*/ 1453487 w 1453487"/>
                    <a:gd name="connsiteY4" fmla="*/ 1508076 h 2934268"/>
                    <a:gd name="connsiteX5" fmla="*/ 641445 w 1453487"/>
                    <a:gd name="connsiteY5" fmla="*/ 2934268 h 2934268"/>
                    <a:gd name="connsiteX6" fmla="*/ 0 w 1453487"/>
                    <a:gd name="connsiteY6" fmla="*/ 1514901 h 2934268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641445 w 1453487"/>
                    <a:gd name="connsiteY2" fmla="*/ 279779 h 2941093"/>
                    <a:gd name="connsiteX3" fmla="*/ 1173708 w 1453487"/>
                    <a:gd name="connsiteY3" fmla="*/ 6825 h 2941093"/>
                    <a:gd name="connsiteX4" fmla="*/ 1453487 w 1453487"/>
                    <a:gd name="connsiteY4" fmla="*/ 1514901 h 2941093"/>
                    <a:gd name="connsiteX5" fmla="*/ 641445 w 1453487"/>
                    <a:gd name="connsiteY5" fmla="*/ 2941093 h 2941093"/>
                    <a:gd name="connsiteX6" fmla="*/ 0 w 1453487"/>
                    <a:gd name="connsiteY6" fmla="*/ 1521726 h 2941093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552735 w 1453487"/>
                    <a:gd name="connsiteY2" fmla="*/ 252483 h 2941093"/>
                    <a:gd name="connsiteX3" fmla="*/ 1173708 w 1453487"/>
                    <a:gd name="connsiteY3" fmla="*/ 6825 h 2941093"/>
                    <a:gd name="connsiteX4" fmla="*/ 1453487 w 1453487"/>
                    <a:gd name="connsiteY4" fmla="*/ 1514901 h 2941093"/>
                    <a:gd name="connsiteX5" fmla="*/ 641445 w 1453487"/>
                    <a:gd name="connsiteY5" fmla="*/ 2941093 h 2941093"/>
                    <a:gd name="connsiteX6" fmla="*/ 0 w 1453487"/>
                    <a:gd name="connsiteY6" fmla="*/ 1521726 h 2941093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552735 w 1453487"/>
                    <a:gd name="connsiteY2" fmla="*/ 252483 h 2941093"/>
                    <a:gd name="connsiteX3" fmla="*/ 846162 w 1453487"/>
                    <a:gd name="connsiteY3" fmla="*/ 143303 h 2941093"/>
                    <a:gd name="connsiteX4" fmla="*/ 1173708 w 1453487"/>
                    <a:gd name="connsiteY4" fmla="*/ 6825 h 2941093"/>
                    <a:gd name="connsiteX5" fmla="*/ 1453487 w 1453487"/>
                    <a:gd name="connsiteY5" fmla="*/ 1514901 h 2941093"/>
                    <a:gd name="connsiteX6" fmla="*/ 641445 w 1453487"/>
                    <a:gd name="connsiteY6" fmla="*/ 2941093 h 2941093"/>
                    <a:gd name="connsiteX7" fmla="*/ 0 w 1453487"/>
                    <a:gd name="connsiteY7" fmla="*/ 1521726 h 2941093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552735 w 1453487"/>
                    <a:gd name="connsiteY2" fmla="*/ 252483 h 2941093"/>
                    <a:gd name="connsiteX3" fmla="*/ 1003112 w 1453487"/>
                    <a:gd name="connsiteY3" fmla="*/ 266133 h 2941093"/>
                    <a:gd name="connsiteX4" fmla="*/ 1173708 w 1453487"/>
                    <a:gd name="connsiteY4" fmla="*/ 6825 h 2941093"/>
                    <a:gd name="connsiteX5" fmla="*/ 1453487 w 1453487"/>
                    <a:gd name="connsiteY5" fmla="*/ 1514901 h 2941093"/>
                    <a:gd name="connsiteX6" fmla="*/ 641445 w 1453487"/>
                    <a:gd name="connsiteY6" fmla="*/ 2941093 h 2941093"/>
                    <a:gd name="connsiteX7" fmla="*/ 0 w 1453487"/>
                    <a:gd name="connsiteY7" fmla="*/ 1521726 h 2941093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552735 w 1453487"/>
                    <a:gd name="connsiteY2" fmla="*/ 252483 h 2941093"/>
                    <a:gd name="connsiteX3" fmla="*/ 1000263 w 1453487"/>
                    <a:gd name="connsiteY3" fmla="*/ 260435 h 2941093"/>
                    <a:gd name="connsiteX4" fmla="*/ 1173708 w 1453487"/>
                    <a:gd name="connsiteY4" fmla="*/ 6825 h 2941093"/>
                    <a:gd name="connsiteX5" fmla="*/ 1453487 w 1453487"/>
                    <a:gd name="connsiteY5" fmla="*/ 1514901 h 2941093"/>
                    <a:gd name="connsiteX6" fmla="*/ 641445 w 1453487"/>
                    <a:gd name="connsiteY6" fmla="*/ 2941093 h 2941093"/>
                    <a:gd name="connsiteX7" fmla="*/ 0 w 1453487"/>
                    <a:gd name="connsiteY7" fmla="*/ 1521726 h 2941093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549886 w 1453487"/>
                    <a:gd name="connsiteY2" fmla="*/ 252483 h 2941093"/>
                    <a:gd name="connsiteX3" fmla="*/ 1000263 w 1453487"/>
                    <a:gd name="connsiteY3" fmla="*/ 260435 h 2941093"/>
                    <a:gd name="connsiteX4" fmla="*/ 1173708 w 1453487"/>
                    <a:gd name="connsiteY4" fmla="*/ 6825 h 2941093"/>
                    <a:gd name="connsiteX5" fmla="*/ 1453487 w 1453487"/>
                    <a:gd name="connsiteY5" fmla="*/ 1514901 h 2941093"/>
                    <a:gd name="connsiteX6" fmla="*/ 641445 w 1453487"/>
                    <a:gd name="connsiteY6" fmla="*/ 2941093 h 2941093"/>
                    <a:gd name="connsiteX7" fmla="*/ 0 w 1453487"/>
                    <a:gd name="connsiteY7" fmla="*/ 1521726 h 2941093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549886 w 1453487"/>
                    <a:gd name="connsiteY2" fmla="*/ 252483 h 2941093"/>
                    <a:gd name="connsiteX3" fmla="*/ 997414 w 1453487"/>
                    <a:gd name="connsiteY3" fmla="*/ 257587 h 2941093"/>
                    <a:gd name="connsiteX4" fmla="*/ 1173708 w 1453487"/>
                    <a:gd name="connsiteY4" fmla="*/ 6825 h 2941093"/>
                    <a:gd name="connsiteX5" fmla="*/ 1453487 w 1453487"/>
                    <a:gd name="connsiteY5" fmla="*/ 1514901 h 2941093"/>
                    <a:gd name="connsiteX6" fmla="*/ 641445 w 1453487"/>
                    <a:gd name="connsiteY6" fmla="*/ 2941093 h 2941093"/>
                    <a:gd name="connsiteX7" fmla="*/ 0 w 1453487"/>
                    <a:gd name="connsiteY7" fmla="*/ 1521726 h 2941093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549886 w 1453487"/>
                    <a:gd name="connsiteY2" fmla="*/ 252483 h 2941093"/>
                    <a:gd name="connsiteX3" fmla="*/ 997414 w 1453487"/>
                    <a:gd name="connsiteY3" fmla="*/ 251890 h 2941093"/>
                    <a:gd name="connsiteX4" fmla="*/ 1173708 w 1453487"/>
                    <a:gd name="connsiteY4" fmla="*/ 6825 h 2941093"/>
                    <a:gd name="connsiteX5" fmla="*/ 1453487 w 1453487"/>
                    <a:gd name="connsiteY5" fmla="*/ 1514901 h 2941093"/>
                    <a:gd name="connsiteX6" fmla="*/ 641445 w 1453487"/>
                    <a:gd name="connsiteY6" fmla="*/ 2941093 h 2941093"/>
                    <a:gd name="connsiteX7" fmla="*/ 0 w 1453487"/>
                    <a:gd name="connsiteY7" fmla="*/ 1521726 h 2941093"/>
                    <a:gd name="connsiteX0" fmla="*/ 0 w 1453487"/>
                    <a:gd name="connsiteY0" fmla="*/ 1541666 h 2961033"/>
                    <a:gd name="connsiteX1" fmla="*/ 364516 w 1453487"/>
                    <a:gd name="connsiteY1" fmla="*/ 0 h 2961033"/>
                    <a:gd name="connsiteX2" fmla="*/ 549886 w 1453487"/>
                    <a:gd name="connsiteY2" fmla="*/ 272423 h 2961033"/>
                    <a:gd name="connsiteX3" fmla="*/ 997414 w 1453487"/>
                    <a:gd name="connsiteY3" fmla="*/ 271830 h 2961033"/>
                    <a:gd name="connsiteX4" fmla="*/ 1173708 w 1453487"/>
                    <a:gd name="connsiteY4" fmla="*/ 26765 h 2961033"/>
                    <a:gd name="connsiteX5" fmla="*/ 1453487 w 1453487"/>
                    <a:gd name="connsiteY5" fmla="*/ 1534841 h 2961033"/>
                    <a:gd name="connsiteX6" fmla="*/ 641445 w 1453487"/>
                    <a:gd name="connsiteY6" fmla="*/ 2961033 h 2961033"/>
                    <a:gd name="connsiteX7" fmla="*/ 0 w 1453487"/>
                    <a:gd name="connsiteY7" fmla="*/ 1541666 h 2961033"/>
                    <a:gd name="connsiteX0" fmla="*/ 0 w 1453487"/>
                    <a:gd name="connsiteY0" fmla="*/ 1541666 h 2961033"/>
                    <a:gd name="connsiteX1" fmla="*/ 364516 w 1453487"/>
                    <a:gd name="connsiteY1" fmla="*/ 0 h 2961033"/>
                    <a:gd name="connsiteX2" fmla="*/ 547038 w 1453487"/>
                    <a:gd name="connsiteY2" fmla="*/ 269574 h 2961033"/>
                    <a:gd name="connsiteX3" fmla="*/ 997414 w 1453487"/>
                    <a:gd name="connsiteY3" fmla="*/ 271830 h 2961033"/>
                    <a:gd name="connsiteX4" fmla="*/ 1173708 w 1453487"/>
                    <a:gd name="connsiteY4" fmla="*/ 26765 h 2961033"/>
                    <a:gd name="connsiteX5" fmla="*/ 1453487 w 1453487"/>
                    <a:gd name="connsiteY5" fmla="*/ 1534841 h 2961033"/>
                    <a:gd name="connsiteX6" fmla="*/ 641445 w 1453487"/>
                    <a:gd name="connsiteY6" fmla="*/ 2961033 h 2961033"/>
                    <a:gd name="connsiteX7" fmla="*/ 0 w 1453487"/>
                    <a:gd name="connsiteY7" fmla="*/ 1541666 h 2961033"/>
                    <a:gd name="connsiteX0" fmla="*/ 0 w 1453487"/>
                    <a:gd name="connsiteY0" fmla="*/ 1541666 h 2961033"/>
                    <a:gd name="connsiteX1" fmla="*/ 364516 w 1453487"/>
                    <a:gd name="connsiteY1" fmla="*/ 0 h 2961033"/>
                    <a:gd name="connsiteX2" fmla="*/ 547038 w 1453487"/>
                    <a:gd name="connsiteY2" fmla="*/ 269574 h 2961033"/>
                    <a:gd name="connsiteX3" fmla="*/ 1000263 w 1453487"/>
                    <a:gd name="connsiteY3" fmla="*/ 268982 h 2961033"/>
                    <a:gd name="connsiteX4" fmla="*/ 1173708 w 1453487"/>
                    <a:gd name="connsiteY4" fmla="*/ 26765 h 2961033"/>
                    <a:gd name="connsiteX5" fmla="*/ 1453487 w 1453487"/>
                    <a:gd name="connsiteY5" fmla="*/ 1534841 h 2961033"/>
                    <a:gd name="connsiteX6" fmla="*/ 641445 w 1453487"/>
                    <a:gd name="connsiteY6" fmla="*/ 2961033 h 2961033"/>
                    <a:gd name="connsiteX7" fmla="*/ 0 w 1453487"/>
                    <a:gd name="connsiteY7" fmla="*/ 1541666 h 2961033"/>
                    <a:gd name="connsiteX0" fmla="*/ 0 w 1453487"/>
                    <a:gd name="connsiteY0" fmla="*/ 1541666 h 2961033"/>
                    <a:gd name="connsiteX1" fmla="*/ 364516 w 1453487"/>
                    <a:gd name="connsiteY1" fmla="*/ 0 h 2961033"/>
                    <a:gd name="connsiteX2" fmla="*/ 547038 w 1453487"/>
                    <a:gd name="connsiteY2" fmla="*/ 269574 h 2961033"/>
                    <a:gd name="connsiteX3" fmla="*/ 994566 w 1453487"/>
                    <a:gd name="connsiteY3" fmla="*/ 271831 h 2961033"/>
                    <a:gd name="connsiteX4" fmla="*/ 1173708 w 1453487"/>
                    <a:gd name="connsiteY4" fmla="*/ 26765 h 2961033"/>
                    <a:gd name="connsiteX5" fmla="*/ 1453487 w 1453487"/>
                    <a:gd name="connsiteY5" fmla="*/ 1534841 h 2961033"/>
                    <a:gd name="connsiteX6" fmla="*/ 641445 w 1453487"/>
                    <a:gd name="connsiteY6" fmla="*/ 2961033 h 2961033"/>
                    <a:gd name="connsiteX7" fmla="*/ 0 w 1453487"/>
                    <a:gd name="connsiteY7" fmla="*/ 1541666 h 2961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3487" h="2961033">
                      <a:moveTo>
                        <a:pt x="0" y="1541666"/>
                      </a:moveTo>
                      <a:lnTo>
                        <a:pt x="364516" y="0"/>
                      </a:lnTo>
                      <a:lnTo>
                        <a:pt x="547038" y="269574"/>
                      </a:lnTo>
                      <a:lnTo>
                        <a:pt x="994566" y="271831"/>
                      </a:lnTo>
                      <a:lnTo>
                        <a:pt x="1173708" y="26765"/>
                      </a:lnTo>
                      <a:lnTo>
                        <a:pt x="1453487" y="1534841"/>
                      </a:lnTo>
                      <a:lnTo>
                        <a:pt x="641445" y="2961033"/>
                      </a:lnTo>
                      <a:lnTo>
                        <a:pt x="0" y="15416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 flipH="1">
                <a:off x="4051940" y="3257084"/>
                <a:ext cx="318921" cy="343896"/>
                <a:chOff x="-7791742" y="-2283273"/>
                <a:chExt cx="8816598" cy="9507034"/>
              </a:xfrm>
              <a:grpFill/>
            </p:grpSpPr>
            <p:sp>
              <p:nvSpPr>
                <p:cNvPr id="180" name="Freeform 179"/>
                <p:cNvSpPr/>
                <p:nvPr/>
              </p:nvSpPr>
              <p:spPr>
                <a:xfrm>
                  <a:off x="-5241118" y="-2283273"/>
                  <a:ext cx="4888752" cy="5307884"/>
                </a:xfrm>
                <a:custGeom>
                  <a:avLst/>
                  <a:gdLst>
                    <a:gd name="connsiteX0" fmla="*/ 3409950 w 6825423"/>
                    <a:gd name="connsiteY0" fmla="*/ 0 h 7410594"/>
                    <a:gd name="connsiteX1" fmla="*/ 6229951 w 6825423"/>
                    <a:gd name="connsiteY1" fmla="*/ 2516401 h 7410594"/>
                    <a:gd name="connsiteX2" fmla="*/ 6238704 w 6825423"/>
                    <a:gd name="connsiteY2" fmla="*/ 2557692 h 7410594"/>
                    <a:gd name="connsiteX3" fmla="*/ 6296533 w 6825423"/>
                    <a:gd name="connsiteY3" fmla="*/ 2595147 h 7410594"/>
                    <a:gd name="connsiteX4" fmla="*/ 6674736 w 6825423"/>
                    <a:gd name="connsiteY4" fmla="*/ 2949584 h 7410594"/>
                    <a:gd name="connsiteX5" fmla="*/ 6674736 w 6825423"/>
                    <a:gd name="connsiteY5" fmla="*/ 4422766 h 7410594"/>
                    <a:gd name="connsiteX6" fmla="*/ 6134530 w 6825423"/>
                    <a:gd name="connsiteY6" fmla="*/ 4903781 h 7410594"/>
                    <a:gd name="connsiteX7" fmla="*/ 6097506 w 6825423"/>
                    <a:gd name="connsiteY7" fmla="*/ 4909551 h 7410594"/>
                    <a:gd name="connsiteX8" fmla="*/ 6054756 w 6825423"/>
                    <a:gd name="connsiteY8" fmla="*/ 5016817 h 7410594"/>
                    <a:gd name="connsiteX9" fmla="*/ 3352800 w 6825423"/>
                    <a:gd name="connsiteY9" fmla="*/ 7410450 h 7410594"/>
                    <a:gd name="connsiteX10" fmla="*/ 799523 w 6825423"/>
                    <a:gd name="connsiteY10" fmla="*/ 5059710 h 7410594"/>
                    <a:gd name="connsiteX11" fmla="*/ 738130 w 6825423"/>
                    <a:gd name="connsiteY11" fmla="*/ 4892092 h 7410594"/>
                    <a:gd name="connsiteX12" fmla="*/ 690893 w 6825423"/>
                    <a:gd name="connsiteY12" fmla="*/ 4884731 h 7410594"/>
                    <a:gd name="connsiteX13" fmla="*/ 150687 w 6825423"/>
                    <a:gd name="connsiteY13" fmla="*/ 4403716 h 7410594"/>
                    <a:gd name="connsiteX14" fmla="*/ 150687 w 6825423"/>
                    <a:gd name="connsiteY14" fmla="*/ 2930534 h 7410594"/>
                    <a:gd name="connsiteX15" fmla="*/ 436548 w 6825423"/>
                    <a:gd name="connsiteY15" fmla="*/ 2646152 h 7410594"/>
                    <a:gd name="connsiteX16" fmla="*/ 522375 w 6825423"/>
                    <a:gd name="connsiteY16" fmla="*/ 2581039 h 7410594"/>
                    <a:gd name="connsiteX17" fmla="*/ 543969 w 6825423"/>
                    <a:gd name="connsiteY17" fmla="*/ 2473931 h 7410594"/>
                    <a:gd name="connsiteX18" fmla="*/ 3409950 w 6825423"/>
                    <a:gd name="connsiteY18" fmla="*/ 0 h 7410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825423" h="7410594">
                      <a:moveTo>
                        <a:pt x="3409950" y="0"/>
                      </a:moveTo>
                      <a:cubicBezTo>
                        <a:pt x="4734941" y="0"/>
                        <a:pt x="5856099" y="1058526"/>
                        <a:pt x="6229951" y="2516401"/>
                      </a:cubicBezTo>
                      <a:lnTo>
                        <a:pt x="6238704" y="2557692"/>
                      </a:lnTo>
                      <a:lnTo>
                        <a:pt x="6296533" y="2595147"/>
                      </a:lnTo>
                      <a:cubicBezTo>
                        <a:pt x="6416937" y="2679806"/>
                        <a:pt x="6549956" y="2799961"/>
                        <a:pt x="6674736" y="2949584"/>
                      </a:cubicBezTo>
                      <a:cubicBezTo>
                        <a:pt x="6821179" y="3212045"/>
                        <a:pt x="6923689" y="3855505"/>
                        <a:pt x="6674736" y="4422766"/>
                      </a:cubicBezTo>
                      <a:cubicBezTo>
                        <a:pt x="6575328" y="4635424"/>
                        <a:pt x="6329416" y="4856355"/>
                        <a:pt x="6134530" y="4903781"/>
                      </a:cubicBezTo>
                      <a:lnTo>
                        <a:pt x="6097506" y="4909551"/>
                      </a:lnTo>
                      <a:lnTo>
                        <a:pt x="6054756" y="5016817"/>
                      </a:lnTo>
                      <a:cubicBezTo>
                        <a:pt x="5478809" y="6376352"/>
                        <a:pt x="4218682" y="7424738"/>
                        <a:pt x="3352800" y="7410450"/>
                      </a:cubicBezTo>
                      <a:cubicBezTo>
                        <a:pt x="2486918" y="7396163"/>
                        <a:pt x="1360736" y="6426399"/>
                        <a:pt x="799523" y="5059710"/>
                      </a:cubicBezTo>
                      <a:lnTo>
                        <a:pt x="738130" y="4892092"/>
                      </a:lnTo>
                      <a:lnTo>
                        <a:pt x="690893" y="4884731"/>
                      </a:lnTo>
                      <a:cubicBezTo>
                        <a:pt x="496007" y="4837305"/>
                        <a:pt x="250095" y="4616374"/>
                        <a:pt x="150687" y="4403716"/>
                      </a:cubicBezTo>
                      <a:cubicBezTo>
                        <a:pt x="-98266" y="3836455"/>
                        <a:pt x="4244" y="3192995"/>
                        <a:pt x="150687" y="2930534"/>
                      </a:cubicBezTo>
                      <a:cubicBezTo>
                        <a:pt x="244273" y="2818317"/>
                        <a:pt x="342492" y="2722675"/>
                        <a:pt x="436548" y="2646152"/>
                      </a:cubicBezTo>
                      <a:lnTo>
                        <a:pt x="522375" y="2581039"/>
                      </a:lnTo>
                      <a:lnTo>
                        <a:pt x="543969" y="2473931"/>
                      </a:lnTo>
                      <a:cubicBezTo>
                        <a:pt x="882058" y="983022"/>
                        <a:pt x="2084958" y="0"/>
                        <a:pt x="340995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1" name="Rectangle 92"/>
                <p:cNvSpPr/>
                <p:nvPr/>
              </p:nvSpPr>
              <p:spPr>
                <a:xfrm>
                  <a:off x="-7791742" y="2783937"/>
                  <a:ext cx="8816598" cy="4439824"/>
                </a:xfrm>
                <a:custGeom>
                  <a:avLst/>
                  <a:gdLst>
                    <a:gd name="connsiteX0" fmla="*/ 0 w 13620364"/>
                    <a:gd name="connsiteY0" fmla="*/ 0 h 6310100"/>
                    <a:gd name="connsiteX1" fmla="*/ 13620364 w 13620364"/>
                    <a:gd name="connsiteY1" fmla="*/ 0 h 6310100"/>
                    <a:gd name="connsiteX2" fmla="*/ 13620364 w 13620364"/>
                    <a:gd name="connsiteY2" fmla="*/ 6310100 h 6310100"/>
                    <a:gd name="connsiteX3" fmla="*/ 0 w 13620364"/>
                    <a:gd name="connsiteY3" fmla="*/ 6310100 h 6310100"/>
                    <a:gd name="connsiteX4" fmla="*/ 0 w 13620364"/>
                    <a:gd name="connsiteY4" fmla="*/ 0 h 6310100"/>
                    <a:gd name="connsiteX0" fmla="*/ 0 w 13620364"/>
                    <a:gd name="connsiteY0" fmla="*/ 1 h 6310101"/>
                    <a:gd name="connsiteX1" fmla="*/ 6914764 w 13620364"/>
                    <a:gd name="connsiteY1" fmla="*/ 0 h 6310101"/>
                    <a:gd name="connsiteX2" fmla="*/ 13620364 w 13620364"/>
                    <a:gd name="connsiteY2" fmla="*/ 1 h 6310101"/>
                    <a:gd name="connsiteX3" fmla="*/ 13620364 w 13620364"/>
                    <a:gd name="connsiteY3" fmla="*/ 6310101 h 6310101"/>
                    <a:gd name="connsiteX4" fmla="*/ 0 w 13620364"/>
                    <a:gd name="connsiteY4" fmla="*/ 6310101 h 6310101"/>
                    <a:gd name="connsiteX5" fmla="*/ 0 w 13620364"/>
                    <a:gd name="connsiteY5" fmla="*/ 1 h 6310101"/>
                    <a:gd name="connsiteX0" fmla="*/ 0 w 13620364"/>
                    <a:gd name="connsiteY0" fmla="*/ 0 h 6310100"/>
                    <a:gd name="connsiteX1" fmla="*/ 6774087 w 13620364"/>
                    <a:gd name="connsiteY1" fmla="*/ 5017476 h 6310100"/>
                    <a:gd name="connsiteX2" fmla="*/ 13620364 w 13620364"/>
                    <a:gd name="connsiteY2" fmla="*/ 0 h 6310100"/>
                    <a:gd name="connsiteX3" fmla="*/ 13620364 w 13620364"/>
                    <a:gd name="connsiteY3" fmla="*/ 6310100 h 6310100"/>
                    <a:gd name="connsiteX4" fmla="*/ 0 w 13620364"/>
                    <a:gd name="connsiteY4" fmla="*/ 6310100 h 6310100"/>
                    <a:gd name="connsiteX5" fmla="*/ 0 w 13620364"/>
                    <a:gd name="connsiteY5" fmla="*/ 0 h 6310100"/>
                    <a:gd name="connsiteX0" fmla="*/ 0 w 13620364"/>
                    <a:gd name="connsiteY0" fmla="*/ 0 h 6310100"/>
                    <a:gd name="connsiteX1" fmla="*/ 6774087 w 13620364"/>
                    <a:gd name="connsiteY1" fmla="*/ 5017476 h 6310100"/>
                    <a:gd name="connsiteX2" fmla="*/ 10994394 w 13620364"/>
                    <a:gd name="connsiteY2" fmla="*/ 1852246 h 6310100"/>
                    <a:gd name="connsiteX3" fmla="*/ 13620364 w 13620364"/>
                    <a:gd name="connsiteY3" fmla="*/ 0 h 6310100"/>
                    <a:gd name="connsiteX4" fmla="*/ 13620364 w 13620364"/>
                    <a:gd name="connsiteY4" fmla="*/ 6310100 h 6310100"/>
                    <a:gd name="connsiteX5" fmla="*/ 0 w 13620364"/>
                    <a:gd name="connsiteY5" fmla="*/ 6310100 h 6310100"/>
                    <a:gd name="connsiteX6" fmla="*/ 0 w 13620364"/>
                    <a:gd name="connsiteY6" fmla="*/ 0 h 6310100"/>
                    <a:gd name="connsiteX0" fmla="*/ 0 w 13620364"/>
                    <a:gd name="connsiteY0" fmla="*/ 0 h 6310100"/>
                    <a:gd name="connsiteX1" fmla="*/ 6774087 w 13620364"/>
                    <a:gd name="connsiteY1" fmla="*/ 5017476 h 6310100"/>
                    <a:gd name="connsiteX2" fmla="*/ 9235932 w 13620364"/>
                    <a:gd name="connsiteY2" fmla="*/ 23446 h 6310100"/>
                    <a:gd name="connsiteX3" fmla="*/ 13620364 w 13620364"/>
                    <a:gd name="connsiteY3" fmla="*/ 0 h 6310100"/>
                    <a:gd name="connsiteX4" fmla="*/ 13620364 w 13620364"/>
                    <a:gd name="connsiteY4" fmla="*/ 6310100 h 6310100"/>
                    <a:gd name="connsiteX5" fmla="*/ 0 w 13620364"/>
                    <a:gd name="connsiteY5" fmla="*/ 6310100 h 6310100"/>
                    <a:gd name="connsiteX6" fmla="*/ 0 w 13620364"/>
                    <a:gd name="connsiteY6" fmla="*/ 0 h 6310100"/>
                    <a:gd name="connsiteX0" fmla="*/ 0 w 13620364"/>
                    <a:gd name="connsiteY0" fmla="*/ 0 h 6310100"/>
                    <a:gd name="connsiteX1" fmla="*/ 2108302 w 13620364"/>
                    <a:gd name="connsiteY1" fmla="*/ 1547446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0 w 13620364"/>
                    <a:gd name="connsiteY6" fmla="*/ 6310100 h 6310100"/>
                    <a:gd name="connsiteX7" fmla="*/ 0 w 13620364"/>
                    <a:gd name="connsiteY7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0 w 13620364"/>
                    <a:gd name="connsiteY6" fmla="*/ 6310100 h 6310100"/>
                    <a:gd name="connsiteX7" fmla="*/ 0 w 13620364"/>
                    <a:gd name="connsiteY7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0 w 13620364"/>
                    <a:gd name="connsiteY7" fmla="*/ 6310100 h 6310100"/>
                    <a:gd name="connsiteX8" fmla="*/ 0 w 13620364"/>
                    <a:gd name="connsiteY8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9681410 w 13620364"/>
                    <a:gd name="connsiteY7" fmla="*/ 6283569 h 6310100"/>
                    <a:gd name="connsiteX8" fmla="*/ 0 w 13620364"/>
                    <a:gd name="connsiteY8" fmla="*/ 6310100 h 6310100"/>
                    <a:gd name="connsiteX9" fmla="*/ 0 w 13620364"/>
                    <a:gd name="connsiteY9" fmla="*/ 0 h 6310100"/>
                    <a:gd name="connsiteX0" fmla="*/ 0 w 13620364"/>
                    <a:gd name="connsiteY0" fmla="*/ 0 h 6330461"/>
                    <a:gd name="connsiteX1" fmla="*/ 4406025 w 13620364"/>
                    <a:gd name="connsiteY1" fmla="*/ 46892 h 6330461"/>
                    <a:gd name="connsiteX2" fmla="*/ 6774087 w 13620364"/>
                    <a:gd name="connsiteY2" fmla="*/ 5017476 h 6330461"/>
                    <a:gd name="connsiteX3" fmla="*/ 9235932 w 13620364"/>
                    <a:gd name="connsiteY3" fmla="*/ 23446 h 6330461"/>
                    <a:gd name="connsiteX4" fmla="*/ 13620364 w 13620364"/>
                    <a:gd name="connsiteY4" fmla="*/ 0 h 6330461"/>
                    <a:gd name="connsiteX5" fmla="*/ 13620364 w 13620364"/>
                    <a:gd name="connsiteY5" fmla="*/ 6310100 h 6330461"/>
                    <a:gd name="connsiteX6" fmla="*/ 10830271 w 13620364"/>
                    <a:gd name="connsiteY6" fmla="*/ 6307015 h 6330461"/>
                    <a:gd name="connsiteX7" fmla="*/ 10220671 w 13620364"/>
                    <a:gd name="connsiteY7" fmla="*/ 6330461 h 6330461"/>
                    <a:gd name="connsiteX8" fmla="*/ 0 w 13620364"/>
                    <a:gd name="connsiteY8" fmla="*/ 6310100 h 6330461"/>
                    <a:gd name="connsiteX9" fmla="*/ 0 w 13620364"/>
                    <a:gd name="connsiteY9" fmla="*/ 0 h 6330461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7594702 w 13620364"/>
                    <a:gd name="connsiteY7" fmla="*/ 6213230 h 6310100"/>
                    <a:gd name="connsiteX8" fmla="*/ 0 w 13620364"/>
                    <a:gd name="connsiteY8" fmla="*/ 6310100 h 6310100"/>
                    <a:gd name="connsiteX9" fmla="*/ 0 w 13620364"/>
                    <a:gd name="connsiteY9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10384794 w 13620364"/>
                    <a:gd name="connsiteY7" fmla="*/ 6283569 h 6310100"/>
                    <a:gd name="connsiteX8" fmla="*/ 7594702 w 13620364"/>
                    <a:gd name="connsiteY8" fmla="*/ 6213230 h 6310100"/>
                    <a:gd name="connsiteX9" fmla="*/ 0 w 13620364"/>
                    <a:gd name="connsiteY9" fmla="*/ 6310100 h 6310100"/>
                    <a:gd name="connsiteX10" fmla="*/ 0 w 13620364"/>
                    <a:gd name="connsiteY10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10877164 w 13620364"/>
                    <a:gd name="connsiteY7" fmla="*/ 4032738 h 6310100"/>
                    <a:gd name="connsiteX8" fmla="*/ 7594702 w 13620364"/>
                    <a:gd name="connsiteY8" fmla="*/ 6213230 h 6310100"/>
                    <a:gd name="connsiteX9" fmla="*/ 0 w 13620364"/>
                    <a:gd name="connsiteY9" fmla="*/ 6310100 h 6310100"/>
                    <a:gd name="connsiteX10" fmla="*/ 0 w 13620364"/>
                    <a:gd name="connsiteY10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10783380 w 13620364"/>
                    <a:gd name="connsiteY7" fmla="*/ 4056184 h 6310100"/>
                    <a:gd name="connsiteX8" fmla="*/ 7594702 w 13620364"/>
                    <a:gd name="connsiteY8" fmla="*/ 6213230 h 6310100"/>
                    <a:gd name="connsiteX9" fmla="*/ 0 w 13620364"/>
                    <a:gd name="connsiteY9" fmla="*/ 6310100 h 6310100"/>
                    <a:gd name="connsiteX10" fmla="*/ 0 w 13620364"/>
                    <a:gd name="connsiteY10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7594702 w 13620364"/>
                    <a:gd name="connsiteY8" fmla="*/ 6213230 h 6310100"/>
                    <a:gd name="connsiteX9" fmla="*/ 0 w 13620364"/>
                    <a:gd name="connsiteY9" fmla="*/ 6310100 h 6310100"/>
                    <a:gd name="connsiteX10" fmla="*/ 0 w 13620364"/>
                    <a:gd name="connsiteY10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8931133 w 13620364"/>
                    <a:gd name="connsiteY8" fmla="*/ 5322276 h 6310100"/>
                    <a:gd name="connsiteX9" fmla="*/ 7594702 w 13620364"/>
                    <a:gd name="connsiteY9" fmla="*/ 6213230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7594702 w 13620364"/>
                    <a:gd name="connsiteY9" fmla="*/ 6213230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30271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3620364 w 13620364"/>
                    <a:gd name="connsiteY4" fmla="*/ 0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2213595 w 13620364"/>
                    <a:gd name="connsiteY4" fmla="*/ 1430215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2213595 w 13620364"/>
                    <a:gd name="connsiteY4" fmla="*/ 1430215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2213595 w 13620364"/>
                    <a:gd name="connsiteY4" fmla="*/ 1430215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2213595 w 13620364"/>
                    <a:gd name="connsiteY4" fmla="*/ 1430215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2213595 w 13620364"/>
                    <a:gd name="connsiteY4" fmla="*/ 1430215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20364"/>
                    <a:gd name="connsiteY0" fmla="*/ 0 h 6310100"/>
                    <a:gd name="connsiteX1" fmla="*/ 4406025 w 13620364"/>
                    <a:gd name="connsiteY1" fmla="*/ 46892 h 6310100"/>
                    <a:gd name="connsiteX2" fmla="*/ 6774087 w 13620364"/>
                    <a:gd name="connsiteY2" fmla="*/ 5017476 h 6310100"/>
                    <a:gd name="connsiteX3" fmla="*/ 9235932 w 13620364"/>
                    <a:gd name="connsiteY3" fmla="*/ 23446 h 6310100"/>
                    <a:gd name="connsiteX4" fmla="*/ 12213595 w 13620364"/>
                    <a:gd name="connsiteY4" fmla="*/ 1430215 h 6310100"/>
                    <a:gd name="connsiteX5" fmla="*/ 13620364 w 13620364"/>
                    <a:gd name="connsiteY5" fmla="*/ 6310100 h 6310100"/>
                    <a:gd name="connsiteX6" fmla="*/ 10877164 w 13620364"/>
                    <a:gd name="connsiteY6" fmla="*/ 6307015 h 6310100"/>
                    <a:gd name="connsiteX7" fmla="*/ 10877165 w 13620364"/>
                    <a:gd name="connsiteY7" fmla="*/ 4103077 h 6310100"/>
                    <a:gd name="connsiteX8" fmla="*/ 10197225 w 13620364"/>
                    <a:gd name="connsiteY8" fmla="*/ 4267200 h 6310100"/>
                    <a:gd name="connsiteX9" fmla="*/ 10173779 w 13620364"/>
                    <a:gd name="connsiteY9" fmla="*/ 6307015 h 6310100"/>
                    <a:gd name="connsiteX10" fmla="*/ 0 w 13620364"/>
                    <a:gd name="connsiteY10" fmla="*/ 6310100 h 6310100"/>
                    <a:gd name="connsiteX11" fmla="*/ 0 w 13620364"/>
                    <a:gd name="connsiteY11" fmla="*/ 0 h 6310100"/>
                    <a:gd name="connsiteX0" fmla="*/ 0 w 13656942"/>
                    <a:gd name="connsiteY0" fmla="*/ 0 h 6310100"/>
                    <a:gd name="connsiteX1" fmla="*/ 4406025 w 13656942"/>
                    <a:gd name="connsiteY1" fmla="*/ 46892 h 6310100"/>
                    <a:gd name="connsiteX2" fmla="*/ 6774087 w 13656942"/>
                    <a:gd name="connsiteY2" fmla="*/ 5017476 h 6310100"/>
                    <a:gd name="connsiteX3" fmla="*/ 9235932 w 13656942"/>
                    <a:gd name="connsiteY3" fmla="*/ 23446 h 6310100"/>
                    <a:gd name="connsiteX4" fmla="*/ 12213595 w 13656942"/>
                    <a:gd name="connsiteY4" fmla="*/ 1430215 h 6310100"/>
                    <a:gd name="connsiteX5" fmla="*/ 13620364 w 13656942"/>
                    <a:gd name="connsiteY5" fmla="*/ 6310100 h 6310100"/>
                    <a:gd name="connsiteX6" fmla="*/ 10877164 w 13656942"/>
                    <a:gd name="connsiteY6" fmla="*/ 6307015 h 6310100"/>
                    <a:gd name="connsiteX7" fmla="*/ 10877165 w 13656942"/>
                    <a:gd name="connsiteY7" fmla="*/ 4103077 h 6310100"/>
                    <a:gd name="connsiteX8" fmla="*/ 10197225 w 13656942"/>
                    <a:gd name="connsiteY8" fmla="*/ 4267200 h 6310100"/>
                    <a:gd name="connsiteX9" fmla="*/ 10173779 w 13656942"/>
                    <a:gd name="connsiteY9" fmla="*/ 6307015 h 6310100"/>
                    <a:gd name="connsiteX10" fmla="*/ 0 w 13656942"/>
                    <a:gd name="connsiteY10" fmla="*/ 6310100 h 6310100"/>
                    <a:gd name="connsiteX11" fmla="*/ 0 w 13656942"/>
                    <a:gd name="connsiteY11" fmla="*/ 0 h 6310100"/>
                    <a:gd name="connsiteX0" fmla="*/ 0 w 13688189"/>
                    <a:gd name="connsiteY0" fmla="*/ 0 h 6310100"/>
                    <a:gd name="connsiteX1" fmla="*/ 4406025 w 13688189"/>
                    <a:gd name="connsiteY1" fmla="*/ 46892 h 6310100"/>
                    <a:gd name="connsiteX2" fmla="*/ 6774087 w 13688189"/>
                    <a:gd name="connsiteY2" fmla="*/ 5017476 h 6310100"/>
                    <a:gd name="connsiteX3" fmla="*/ 9235932 w 13688189"/>
                    <a:gd name="connsiteY3" fmla="*/ 23446 h 6310100"/>
                    <a:gd name="connsiteX4" fmla="*/ 12213595 w 13688189"/>
                    <a:gd name="connsiteY4" fmla="*/ 1430215 h 6310100"/>
                    <a:gd name="connsiteX5" fmla="*/ 13620364 w 13688189"/>
                    <a:gd name="connsiteY5" fmla="*/ 6310100 h 6310100"/>
                    <a:gd name="connsiteX6" fmla="*/ 10877164 w 13688189"/>
                    <a:gd name="connsiteY6" fmla="*/ 6307015 h 6310100"/>
                    <a:gd name="connsiteX7" fmla="*/ 10877165 w 13688189"/>
                    <a:gd name="connsiteY7" fmla="*/ 4103077 h 6310100"/>
                    <a:gd name="connsiteX8" fmla="*/ 10197225 w 13688189"/>
                    <a:gd name="connsiteY8" fmla="*/ 4267200 h 6310100"/>
                    <a:gd name="connsiteX9" fmla="*/ 10173779 w 13688189"/>
                    <a:gd name="connsiteY9" fmla="*/ 6307015 h 6310100"/>
                    <a:gd name="connsiteX10" fmla="*/ 0 w 13688189"/>
                    <a:gd name="connsiteY10" fmla="*/ 6310100 h 6310100"/>
                    <a:gd name="connsiteX11" fmla="*/ 0 w 13688189"/>
                    <a:gd name="connsiteY11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0 w 13623187"/>
                    <a:gd name="connsiteY10" fmla="*/ 6310100 h 6310100"/>
                    <a:gd name="connsiteX11" fmla="*/ 0 w 13623187"/>
                    <a:gd name="connsiteY11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2600671 w 13623187"/>
                    <a:gd name="connsiteY10" fmla="*/ 6283569 h 6310100"/>
                    <a:gd name="connsiteX11" fmla="*/ 0 w 13623187"/>
                    <a:gd name="connsiteY11" fmla="*/ 6310100 h 6310100"/>
                    <a:gd name="connsiteX12" fmla="*/ 0 w 13623187"/>
                    <a:gd name="connsiteY12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3374394 w 13623187"/>
                    <a:gd name="connsiteY10" fmla="*/ 6283569 h 6310100"/>
                    <a:gd name="connsiteX11" fmla="*/ 2600671 w 13623187"/>
                    <a:gd name="connsiteY11" fmla="*/ 6283569 h 6310100"/>
                    <a:gd name="connsiteX12" fmla="*/ 0 w 13623187"/>
                    <a:gd name="connsiteY12" fmla="*/ 6310100 h 6310100"/>
                    <a:gd name="connsiteX13" fmla="*/ 0 w 13623187"/>
                    <a:gd name="connsiteY13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2647564 w 13623187"/>
                    <a:gd name="connsiteY10" fmla="*/ 4220308 h 6310100"/>
                    <a:gd name="connsiteX11" fmla="*/ 2600671 w 13623187"/>
                    <a:gd name="connsiteY11" fmla="*/ 6283569 h 6310100"/>
                    <a:gd name="connsiteX12" fmla="*/ 0 w 13623187"/>
                    <a:gd name="connsiteY12" fmla="*/ 6310100 h 6310100"/>
                    <a:gd name="connsiteX13" fmla="*/ 0 w 13623187"/>
                    <a:gd name="connsiteY13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2647564 w 13623187"/>
                    <a:gd name="connsiteY10" fmla="*/ 4220308 h 6310100"/>
                    <a:gd name="connsiteX11" fmla="*/ 2647564 w 13623187"/>
                    <a:gd name="connsiteY11" fmla="*/ 6283569 h 6310100"/>
                    <a:gd name="connsiteX12" fmla="*/ 0 w 13623187"/>
                    <a:gd name="connsiteY12" fmla="*/ 6310100 h 6310100"/>
                    <a:gd name="connsiteX13" fmla="*/ 0 w 13623187"/>
                    <a:gd name="connsiteY13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4570148 w 13623187"/>
                    <a:gd name="connsiteY10" fmla="*/ 4759569 h 6310100"/>
                    <a:gd name="connsiteX11" fmla="*/ 2647564 w 13623187"/>
                    <a:gd name="connsiteY11" fmla="*/ 4220308 h 6310100"/>
                    <a:gd name="connsiteX12" fmla="*/ 2647564 w 13623187"/>
                    <a:gd name="connsiteY12" fmla="*/ 6283569 h 6310100"/>
                    <a:gd name="connsiteX13" fmla="*/ 0 w 13623187"/>
                    <a:gd name="connsiteY13" fmla="*/ 6310100 h 6310100"/>
                    <a:gd name="connsiteX14" fmla="*/ 0 w 13623187"/>
                    <a:gd name="connsiteY14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3327501 w 13623187"/>
                    <a:gd name="connsiteY10" fmla="*/ 4243753 h 6310100"/>
                    <a:gd name="connsiteX11" fmla="*/ 2647564 w 13623187"/>
                    <a:gd name="connsiteY11" fmla="*/ 4220308 h 6310100"/>
                    <a:gd name="connsiteX12" fmla="*/ 2647564 w 13623187"/>
                    <a:gd name="connsiteY12" fmla="*/ 6283569 h 6310100"/>
                    <a:gd name="connsiteX13" fmla="*/ 0 w 13623187"/>
                    <a:gd name="connsiteY13" fmla="*/ 6310100 h 6310100"/>
                    <a:gd name="connsiteX14" fmla="*/ 0 w 13623187"/>
                    <a:gd name="connsiteY14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5976918 w 13623187"/>
                    <a:gd name="connsiteY10" fmla="*/ 5040922 h 6310100"/>
                    <a:gd name="connsiteX11" fmla="*/ 3327501 w 13623187"/>
                    <a:gd name="connsiteY11" fmla="*/ 4243753 h 6310100"/>
                    <a:gd name="connsiteX12" fmla="*/ 2647564 w 13623187"/>
                    <a:gd name="connsiteY12" fmla="*/ 4220308 h 6310100"/>
                    <a:gd name="connsiteX13" fmla="*/ 2647564 w 13623187"/>
                    <a:gd name="connsiteY13" fmla="*/ 6283569 h 6310100"/>
                    <a:gd name="connsiteX14" fmla="*/ 0 w 13623187"/>
                    <a:gd name="connsiteY14" fmla="*/ 6310100 h 6310100"/>
                    <a:gd name="connsiteX15" fmla="*/ 0 w 13623187"/>
                    <a:gd name="connsiteY15" fmla="*/ 0 h 6310100"/>
                    <a:gd name="connsiteX0" fmla="*/ 0 w 13623187"/>
                    <a:gd name="connsiteY0" fmla="*/ 0 h 6310100"/>
                    <a:gd name="connsiteX1" fmla="*/ 4406025 w 13623187"/>
                    <a:gd name="connsiteY1" fmla="*/ 46892 h 6310100"/>
                    <a:gd name="connsiteX2" fmla="*/ 6774087 w 13623187"/>
                    <a:gd name="connsiteY2" fmla="*/ 5017476 h 6310100"/>
                    <a:gd name="connsiteX3" fmla="*/ 9235932 w 13623187"/>
                    <a:gd name="connsiteY3" fmla="*/ 23446 h 6310100"/>
                    <a:gd name="connsiteX4" fmla="*/ 12213595 w 13623187"/>
                    <a:gd name="connsiteY4" fmla="*/ 1430215 h 6310100"/>
                    <a:gd name="connsiteX5" fmla="*/ 13620364 w 13623187"/>
                    <a:gd name="connsiteY5" fmla="*/ 6310100 h 6310100"/>
                    <a:gd name="connsiteX6" fmla="*/ 10877164 w 13623187"/>
                    <a:gd name="connsiteY6" fmla="*/ 6307015 h 6310100"/>
                    <a:gd name="connsiteX7" fmla="*/ 10877165 w 13623187"/>
                    <a:gd name="connsiteY7" fmla="*/ 4103077 h 6310100"/>
                    <a:gd name="connsiteX8" fmla="*/ 10197225 w 13623187"/>
                    <a:gd name="connsiteY8" fmla="*/ 4267200 h 6310100"/>
                    <a:gd name="connsiteX9" fmla="*/ 10173779 w 13623187"/>
                    <a:gd name="connsiteY9" fmla="*/ 6307015 h 6310100"/>
                    <a:gd name="connsiteX10" fmla="*/ 3374395 w 13623187"/>
                    <a:gd name="connsiteY10" fmla="*/ 6236676 h 6310100"/>
                    <a:gd name="connsiteX11" fmla="*/ 3327501 w 13623187"/>
                    <a:gd name="connsiteY11" fmla="*/ 4243753 h 6310100"/>
                    <a:gd name="connsiteX12" fmla="*/ 2647564 w 13623187"/>
                    <a:gd name="connsiteY12" fmla="*/ 4220308 h 6310100"/>
                    <a:gd name="connsiteX13" fmla="*/ 2647564 w 13623187"/>
                    <a:gd name="connsiteY13" fmla="*/ 6283569 h 6310100"/>
                    <a:gd name="connsiteX14" fmla="*/ 0 w 13623187"/>
                    <a:gd name="connsiteY14" fmla="*/ 6310100 h 6310100"/>
                    <a:gd name="connsiteX15" fmla="*/ 0 w 13623187"/>
                    <a:gd name="connsiteY15" fmla="*/ 0 h 6310100"/>
                    <a:gd name="connsiteX0" fmla="*/ 0 w 13623187"/>
                    <a:gd name="connsiteY0" fmla="*/ 0 h 6353906"/>
                    <a:gd name="connsiteX1" fmla="*/ 4406025 w 13623187"/>
                    <a:gd name="connsiteY1" fmla="*/ 46892 h 6353906"/>
                    <a:gd name="connsiteX2" fmla="*/ 6774087 w 13623187"/>
                    <a:gd name="connsiteY2" fmla="*/ 5017476 h 6353906"/>
                    <a:gd name="connsiteX3" fmla="*/ 9235932 w 13623187"/>
                    <a:gd name="connsiteY3" fmla="*/ 23446 h 6353906"/>
                    <a:gd name="connsiteX4" fmla="*/ 12213595 w 13623187"/>
                    <a:gd name="connsiteY4" fmla="*/ 1430215 h 6353906"/>
                    <a:gd name="connsiteX5" fmla="*/ 13620364 w 13623187"/>
                    <a:gd name="connsiteY5" fmla="*/ 6310100 h 6353906"/>
                    <a:gd name="connsiteX6" fmla="*/ 10877164 w 13623187"/>
                    <a:gd name="connsiteY6" fmla="*/ 6307015 h 6353906"/>
                    <a:gd name="connsiteX7" fmla="*/ 10877165 w 13623187"/>
                    <a:gd name="connsiteY7" fmla="*/ 4103077 h 6353906"/>
                    <a:gd name="connsiteX8" fmla="*/ 10197225 w 13623187"/>
                    <a:gd name="connsiteY8" fmla="*/ 4267200 h 6353906"/>
                    <a:gd name="connsiteX9" fmla="*/ 10173779 w 13623187"/>
                    <a:gd name="connsiteY9" fmla="*/ 6307015 h 6353906"/>
                    <a:gd name="connsiteX10" fmla="*/ 3374395 w 13623187"/>
                    <a:gd name="connsiteY10" fmla="*/ 6353906 h 6353906"/>
                    <a:gd name="connsiteX11" fmla="*/ 3327501 w 13623187"/>
                    <a:gd name="connsiteY11" fmla="*/ 4243753 h 6353906"/>
                    <a:gd name="connsiteX12" fmla="*/ 2647564 w 13623187"/>
                    <a:gd name="connsiteY12" fmla="*/ 4220308 h 6353906"/>
                    <a:gd name="connsiteX13" fmla="*/ 2647564 w 13623187"/>
                    <a:gd name="connsiteY13" fmla="*/ 6283569 h 6353906"/>
                    <a:gd name="connsiteX14" fmla="*/ 0 w 13623187"/>
                    <a:gd name="connsiteY14" fmla="*/ 6310100 h 6353906"/>
                    <a:gd name="connsiteX15" fmla="*/ 0 w 13623187"/>
                    <a:gd name="connsiteY15" fmla="*/ 0 h 6353906"/>
                    <a:gd name="connsiteX0" fmla="*/ 0 w 13623187"/>
                    <a:gd name="connsiteY0" fmla="*/ 0 h 6377352"/>
                    <a:gd name="connsiteX1" fmla="*/ 4406025 w 13623187"/>
                    <a:gd name="connsiteY1" fmla="*/ 46892 h 6377352"/>
                    <a:gd name="connsiteX2" fmla="*/ 6774087 w 13623187"/>
                    <a:gd name="connsiteY2" fmla="*/ 5017476 h 6377352"/>
                    <a:gd name="connsiteX3" fmla="*/ 9235932 w 13623187"/>
                    <a:gd name="connsiteY3" fmla="*/ 23446 h 6377352"/>
                    <a:gd name="connsiteX4" fmla="*/ 12213595 w 13623187"/>
                    <a:gd name="connsiteY4" fmla="*/ 1430215 h 6377352"/>
                    <a:gd name="connsiteX5" fmla="*/ 13620364 w 13623187"/>
                    <a:gd name="connsiteY5" fmla="*/ 6310100 h 6377352"/>
                    <a:gd name="connsiteX6" fmla="*/ 10877164 w 13623187"/>
                    <a:gd name="connsiteY6" fmla="*/ 6307015 h 6377352"/>
                    <a:gd name="connsiteX7" fmla="*/ 10877165 w 13623187"/>
                    <a:gd name="connsiteY7" fmla="*/ 4103077 h 6377352"/>
                    <a:gd name="connsiteX8" fmla="*/ 10197225 w 13623187"/>
                    <a:gd name="connsiteY8" fmla="*/ 4267200 h 6377352"/>
                    <a:gd name="connsiteX9" fmla="*/ 10173779 w 13623187"/>
                    <a:gd name="connsiteY9" fmla="*/ 6307015 h 6377352"/>
                    <a:gd name="connsiteX10" fmla="*/ 3350949 w 13623187"/>
                    <a:gd name="connsiteY10" fmla="*/ 6377352 h 6377352"/>
                    <a:gd name="connsiteX11" fmla="*/ 3327501 w 13623187"/>
                    <a:gd name="connsiteY11" fmla="*/ 4243753 h 6377352"/>
                    <a:gd name="connsiteX12" fmla="*/ 2647564 w 13623187"/>
                    <a:gd name="connsiteY12" fmla="*/ 4220308 h 6377352"/>
                    <a:gd name="connsiteX13" fmla="*/ 2647564 w 13623187"/>
                    <a:gd name="connsiteY13" fmla="*/ 6283569 h 6377352"/>
                    <a:gd name="connsiteX14" fmla="*/ 0 w 13623187"/>
                    <a:gd name="connsiteY14" fmla="*/ 6310100 h 6377352"/>
                    <a:gd name="connsiteX15" fmla="*/ 0 w 13623187"/>
                    <a:gd name="connsiteY15" fmla="*/ 0 h 6377352"/>
                    <a:gd name="connsiteX0" fmla="*/ 0 w 13623187"/>
                    <a:gd name="connsiteY0" fmla="*/ 0 h 6330460"/>
                    <a:gd name="connsiteX1" fmla="*/ 4406025 w 13623187"/>
                    <a:gd name="connsiteY1" fmla="*/ 46892 h 6330460"/>
                    <a:gd name="connsiteX2" fmla="*/ 6774087 w 13623187"/>
                    <a:gd name="connsiteY2" fmla="*/ 5017476 h 6330460"/>
                    <a:gd name="connsiteX3" fmla="*/ 9235932 w 13623187"/>
                    <a:gd name="connsiteY3" fmla="*/ 23446 h 6330460"/>
                    <a:gd name="connsiteX4" fmla="*/ 12213595 w 13623187"/>
                    <a:gd name="connsiteY4" fmla="*/ 1430215 h 6330460"/>
                    <a:gd name="connsiteX5" fmla="*/ 13620364 w 13623187"/>
                    <a:gd name="connsiteY5" fmla="*/ 6310100 h 6330460"/>
                    <a:gd name="connsiteX6" fmla="*/ 10877164 w 13623187"/>
                    <a:gd name="connsiteY6" fmla="*/ 6307015 h 6330460"/>
                    <a:gd name="connsiteX7" fmla="*/ 10877165 w 13623187"/>
                    <a:gd name="connsiteY7" fmla="*/ 4103077 h 6330460"/>
                    <a:gd name="connsiteX8" fmla="*/ 10197225 w 13623187"/>
                    <a:gd name="connsiteY8" fmla="*/ 4267200 h 6330460"/>
                    <a:gd name="connsiteX9" fmla="*/ 10173779 w 13623187"/>
                    <a:gd name="connsiteY9" fmla="*/ 6307015 h 6330460"/>
                    <a:gd name="connsiteX10" fmla="*/ 3397841 w 13623187"/>
                    <a:gd name="connsiteY10" fmla="*/ 6330460 h 6330460"/>
                    <a:gd name="connsiteX11" fmla="*/ 3327501 w 13623187"/>
                    <a:gd name="connsiteY11" fmla="*/ 4243753 h 6330460"/>
                    <a:gd name="connsiteX12" fmla="*/ 2647564 w 13623187"/>
                    <a:gd name="connsiteY12" fmla="*/ 4220308 h 6330460"/>
                    <a:gd name="connsiteX13" fmla="*/ 2647564 w 13623187"/>
                    <a:gd name="connsiteY13" fmla="*/ 6283569 h 6330460"/>
                    <a:gd name="connsiteX14" fmla="*/ 0 w 13623187"/>
                    <a:gd name="connsiteY14" fmla="*/ 6310100 h 6330460"/>
                    <a:gd name="connsiteX15" fmla="*/ 0 w 13623187"/>
                    <a:gd name="connsiteY15" fmla="*/ 0 h 6330460"/>
                    <a:gd name="connsiteX0" fmla="*/ 0 w 13623187"/>
                    <a:gd name="connsiteY0" fmla="*/ 0 h 6330460"/>
                    <a:gd name="connsiteX1" fmla="*/ 4406025 w 13623187"/>
                    <a:gd name="connsiteY1" fmla="*/ 46892 h 6330460"/>
                    <a:gd name="connsiteX2" fmla="*/ 6774087 w 13623187"/>
                    <a:gd name="connsiteY2" fmla="*/ 5017476 h 6330460"/>
                    <a:gd name="connsiteX3" fmla="*/ 9235932 w 13623187"/>
                    <a:gd name="connsiteY3" fmla="*/ 23446 h 6330460"/>
                    <a:gd name="connsiteX4" fmla="*/ 12213595 w 13623187"/>
                    <a:gd name="connsiteY4" fmla="*/ 1430215 h 6330460"/>
                    <a:gd name="connsiteX5" fmla="*/ 13620364 w 13623187"/>
                    <a:gd name="connsiteY5" fmla="*/ 6310100 h 6330460"/>
                    <a:gd name="connsiteX6" fmla="*/ 10877164 w 13623187"/>
                    <a:gd name="connsiteY6" fmla="*/ 6307015 h 6330460"/>
                    <a:gd name="connsiteX7" fmla="*/ 10877165 w 13623187"/>
                    <a:gd name="connsiteY7" fmla="*/ 4103077 h 6330460"/>
                    <a:gd name="connsiteX8" fmla="*/ 10197225 w 13623187"/>
                    <a:gd name="connsiteY8" fmla="*/ 4267200 h 6330460"/>
                    <a:gd name="connsiteX9" fmla="*/ 10173779 w 13623187"/>
                    <a:gd name="connsiteY9" fmla="*/ 6307015 h 6330460"/>
                    <a:gd name="connsiteX10" fmla="*/ 3397841 w 13623187"/>
                    <a:gd name="connsiteY10" fmla="*/ 6330460 h 6330460"/>
                    <a:gd name="connsiteX11" fmla="*/ 3421286 w 13623187"/>
                    <a:gd name="connsiteY11" fmla="*/ 4220307 h 6330460"/>
                    <a:gd name="connsiteX12" fmla="*/ 2647564 w 13623187"/>
                    <a:gd name="connsiteY12" fmla="*/ 4220308 h 6330460"/>
                    <a:gd name="connsiteX13" fmla="*/ 2647564 w 13623187"/>
                    <a:gd name="connsiteY13" fmla="*/ 6283569 h 6330460"/>
                    <a:gd name="connsiteX14" fmla="*/ 0 w 13623187"/>
                    <a:gd name="connsiteY14" fmla="*/ 6310100 h 6330460"/>
                    <a:gd name="connsiteX15" fmla="*/ 0 w 13623187"/>
                    <a:gd name="connsiteY15" fmla="*/ 0 h 6330460"/>
                    <a:gd name="connsiteX0" fmla="*/ 0 w 13623187"/>
                    <a:gd name="connsiteY0" fmla="*/ 0 h 6330460"/>
                    <a:gd name="connsiteX1" fmla="*/ 4406025 w 13623187"/>
                    <a:gd name="connsiteY1" fmla="*/ 46892 h 6330460"/>
                    <a:gd name="connsiteX2" fmla="*/ 6774087 w 13623187"/>
                    <a:gd name="connsiteY2" fmla="*/ 5017476 h 6330460"/>
                    <a:gd name="connsiteX3" fmla="*/ 9235932 w 13623187"/>
                    <a:gd name="connsiteY3" fmla="*/ 23446 h 6330460"/>
                    <a:gd name="connsiteX4" fmla="*/ 12213595 w 13623187"/>
                    <a:gd name="connsiteY4" fmla="*/ 1430215 h 6330460"/>
                    <a:gd name="connsiteX5" fmla="*/ 13620364 w 13623187"/>
                    <a:gd name="connsiteY5" fmla="*/ 6310100 h 6330460"/>
                    <a:gd name="connsiteX6" fmla="*/ 10877164 w 13623187"/>
                    <a:gd name="connsiteY6" fmla="*/ 6307015 h 6330460"/>
                    <a:gd name="connsiteX7" fmla="*/ 10877165 w 13623187"/>
                    <a:gd name="connsiteY7" fmla="*/ 4103077 h 6330460"/>
                    <a:gd name="connsiteX8" fmla="*/ 10197225 w 13623187"/>
                    <a:gd name="connsiteY8" fmla="*/ 4267200 h 6330460"/>
                    <a:gd name="connsiteX9" fmla="*/ 10173779 w 13623187"/>
                    <a:gd name="connsiteY9" fmla="*/ 6307015 h 6330460"/>
                    <a:gd name="connsiteX10" fmla="*/ 3397841 w 13623187"/>
                    <a:gd name="connsiteY10" fmla="*/ 6330460 h 6330460"/>
                    <a:gd name="connsiteX11" fmla="*/ 3421286 w 13623187"/>
                    <a:gd name="connsiteY11" fmla="*/ 4220307 h 6330460"/>
                    <a:gd name="connsiteX12" fmla="*/ 2647564 w 13623187"/>
                    <a:gd name="connsiteY12" fmla="*/ 4220308 h 6330460"/>
                    <a:gd name="connsiteX13" fmla="*/ 2647564 w 13623187"/>
                    <a:gd name="connsiteY13" fmla="*/ 6283569 h 6330460"/>
                    <a:gd name="connsiteX14" fmla="*/ 0 w 13623187"/>
                    <a:gd name="connsiteY14" fmla="*/ 6310100 h 6330460"/>
                    <a:gd name="connsiteX15" fmla="*/ 0 w 13623187"/>
                    <a:gd name="connsiteY15" fmla="*/ 0 h 6330460"/>
                    <a:gd name="connsiteX0" fmla="*/ 0 w 13623187"/>
                    <a:gd name="connsiteY0" fmla="*/ 0 h 6330460"/>
                    <a:gd name="connsiteX1" fmla="*/ 4406025 w 13623187"/>
                    <a:gd name="connsiteY1" fmla="*/ 46892 h 6330460"/>
                    <a:gd name="connsiteX2" fmla="*/ 6774087 w 13623187"/>
                    <a:gd name="connsiteY2" fmla="*/ 5017476 h 6330460"/>
                    <a:gd name="connsiteX3" fmla="*/ 9235932 w 13623187"/>
                    <a:gd name="connsiteY3" fmla="*/ 23446 h 6330460"/>
                    <a:gd name="connsiteX4" fmla="*/ 12213595 w 13623187"/>
                    <a:gd name="connsiteY4" fmla="*/ 1430215 h 6330460"/>
                    <a:gd name="connsiteX5" fmla="*/ 13620364 w 13623187"/>
                    <a:gd name="connsiteY5" fmla="*/ 6310100 h 6330460"/>
                    <a:gd name="connsiteX6" fmla="*/ 10877164 w 13623187"/>
                    <a:gd name="connsiteY6" fmla="*/ 6307015 h 6330460"/>
                    <a:gd name="connsiteX7" fmla="*/ 10877165 w 13623187"/>
                    <a:gd name="connsiteY7" fmla="*/ 4103077 h 6330460"/>
                    <a:gd name="connsiteX8" fmla="*/ 10197225 w 13623187"/>
                    <a:gd name="connsiteY8" fmla="*/ 4267200 h 6330460"/>
                    <a:gd name="connsiteX9" fmla="*/ 10173779 w 13623187"/>
                    <a:gd name="connsiteY9" fmla="*/ 6307015 h 6330460"/>
                    <a:gd name="connsiteX10" fmla="*/ 3397841 w 13623187"/>
                    <a:gd name="connsiteY10" fmla="*/ 6330460 h 6330460"/>
                    <a:gd name="connsiteX11" fmla="*/ 3421286 w 13623187"/>
                    <a:gd name="connsiteY11" fmla="*/ 4220307 h 6330460"/>
                    <a:gd name="connsiteX12" fmla="*/ 2647564 w 13623187"/>
                    <a:gd name="connsiteY12" fmla="*/ 4220308 h 6330460"/>
                    <a:gd name="connsiteX13" fmla="*/ 2647564 w 13623187"/>
                    <a:gd name="connsiteY13" fmla="*/ 6283569 h 6330460"/>
                    <a:gd name="connsiteX14" fmla="*/ 0 w 13623187"/>
                    <a:gd name="connsiteY14" fmla="*/ 6310100 h 6330460"/>
                    <a:gd name="connsiteX15" fmla="*/ 0 w 13623187"/>
                    <a:gd name="connsiteY15" fmla="*/ 0 h 6330460"/>
                    <a:gd name="connsiteX0" fmla="*/ 0 w 13623187"/>
                    <a:gd name="connsiteY0" fmla="*/ 0 h 6330460"/>
                    <a:gd name="connsiteX1" fmla="*/ 4406025 w 13623187"/>
                    <a:gd name="connsiteY1" fmla="*/ 46892 h 6330460"/>
                    <a:gd name="connsiteX2" fmla="*/ 6774087 w 13623187"/>
                    <a:gd name="connsiteY2" fmla="*/ 5017476 h 6330460"/>
                    <a:gd name="connsiteX3" fmla="*/ 9235932 w 13623187"/>
                    <a:gd name="connsiteY3" fmla="*/ 23446 h 6330460"/>
                    <a:gd name="connsiteX4" fmla="*/ 12213595 w 13623187"/>
                    <a:gd name="connsiteY4" fmla="*/ 1430215 h 6330460"/>
                    <a:gd name="connsiteX5" fmla="*/ 13620364 w 13623187"/>
                    <a:gd name="connsiteY5" fmla="*/ 6310100 h 6330460"/>
                    <a:gd name="connsiteX6" fmla="*/ 10877164 w 13623187"/>
                    <a:gd name="connsiteY6" fmla="*/ 6307015 h 6330460"/>
                    <a:gd name="connsiteX7" fmla="*/ 10877165 w 13623187"/>
                    <a:gd name="connsiteY7" fmla="*/ 4103077 h 6330460"/>
                    <a:gd name="connsiteX8" fmla="*/ 10197225 w 13623187"/>
                    <a:gd name="connsiteY8" fmla="*/ 4267200 h 6330460"/>
                    <a:gd name="connsiteX9" fmla="*/ 10173779 w 13623187"/>
                    <a:gd name="connsiteY9" fmla="*/ 6307015 h 6330460"/>
                    <a:gd name="connsiteX10" fmla="*/ 3397841 w 13623187"/>
                    <a:gd name="connsiteY10" fmla="*/ 6330460 h 6330460"/>
                    <a:gd name="connsiteX11" fmla="*/ 3421286 w 13623187"/>
                    <a:gd name="connsiteY11" fmla="*/ 4220307 h 6330460"/>
                    <a:gd name="connsiteX12" fmla="*/ 2647564 w 13623187"/>
                    <a:gd name="connsiteY12" fmla="*/ 4220308 h 6330460"/>
                    <a:gd name="connsiteX13" fmla="*/ 2647564 w 13623187"/>
                    <a:gd name="connsiteY13" fmla="*/ 6283569 h 6330460"/>
                    <a:gd name="connsiteX14" fmla="*/ 0 w 13623187"/>
                    <a:gd name="connsiteY14" fmla="*/ 6310100 h 6330460"/>
                    <a:gd name="connsiteX15" fmla="*/ 0 w 13623187"/>
                    <a:gd name="connsiteY15" fmla="*/ 0 h 6330460"/>
                    <a:gd name="connsiteX0" fmla="*/ 0 w 13623187"/>
                    <a:gd name="connsiteY0" fmla="*/ 0 h 6330460"/>
                    <a:gd name="connsiteX1" fmla="*/ 4406025 w 13623187"/>
                    <a:gd name="connsiteY1" fmla="*/ 46892 h 6330460"/>
                    <a:gd name="connsiteX2" fmla="*/ 6774087 w 13623187"/>
                    <a:gd name="connsiteY2" fmla="*/ 5017476 h 6330460"/>
                    <a:gd name="connsiteX3" fmla="*/ 9235932 w 13623187"/>
                    <a:gd name="connsiteY3" fmla="*/ 23446 h 6330460"/>
                    <a:gd name="connsiteX4" fmla="*/ 12213595 w 13623187"/>
                    <a:gd name="connsiteY4" fmla="*/ 1430215 h 6330460"/>
                    <a:gd name="connsiteX5" fmla="*/ 13620364 w 13623187"/>
                    <a:gd name="connsiteY5" fmla="*/ 6310100 h 6330460"/>
                    <a:gd name="connsiteX6" fmla="*/ 10877164 w 13623187"/>
                    <a:gd name="connsiteY6" fmla="*/ 6307015 h 6330460"/>
                    <a:gd name="connsiteX7" fmla="*/ 10877165 w 13623187"/>
                    <a:gd name="connsiteY7" fmla="*/ 4103077 h 6330460"/>
                    <a:gd name="connsiteX8" fmla="*/ 10197225 w 13623187"/>
                    <a:gd name="connsiteY8" fmla="*/ 4267200 h 6330460"/>
                    <a:gd name="connsiteX9" fmla="*/ 10173779 w 13623187"/>
                    <a:gd name="connsiteY9" fmla="*/ 6307015 h 6330460"/>
                    <a:gd name="connsiteX10" fmla="*/ 3397841 w 13623187"/>
                    <a:gd name="connsiteY10" fmla="*/ 6330460 h 6330460"/>
                    <a:gd name="connsiteX11" fmla="*/ 3421286 w 13623187"/>
                    <a:gd name="connsiteY11" fmla="*/ 4220307 h 6330460"/>
                    <a:gd name="connsiteX12" fmla="*/ 2647564 w 13623187"/>
                    <a:gd name="connsiteY12" fmla="*/ 4220308 h 6330460"/>
                    <a:gd name="connsiteX13" fmla="*/ 2647564 w 13623187"/>
                    <a:gd name="connsiteY13" fmla="*/ 6283569 h 6330460"/>
                    <a:gd name="connsiteX14" fmla="*/ 0 w 13623187"/>
                    <a:gd name="connsiteY14" fmla="*/ 6310100 h 6330460"/>
                    <a:gd name="connsiteX15" fmla="*/ 0 w 13623187"/>
                    <a:gd name="connsiteY15" fmla="*/ 0 h 6330460"/>
                    <a:gd name="connsiteX0" fmla="*/ 914400 w 13623187"/>
                    <a:gd name="connsiteY0" fmla="*/ 1970108 h 6307645"/>
                    <a:gd name="connsiteX1" fmla="*/ 4406025 w 13623187"/>
                    <a:gd name="connsiteY1" fmla="*/ 24077 h 6307645"/>
                    <a:gd name="connsiteX2" fmla="*/ 6774087 w 13623187"/>
                    <a:gd name="connsiteY2" fmla="*/ 4994661 h 6307645"/>
                    <a:gd name="connsiteX3" fmla="*/ 9235932 w 13623187"/>
                    <a:gd name="connsiteY3" fmla="*/ 631 h 6307645"/>
                    <a:gd name="connsiteX4" fmla="*/ 12213595 w 13623187"/>
                    <a:gd name="connsiteY4" fmla="*/ 1407400 h 6307645"/>
                    <a:gd name="connsiteX5" fmla="*/ 13620364 w 13623187"/>
                    <a:gd name="connsiteY5" fmla="*/ 6287285 h 6307645"/>
                    <a:gd name="connsiteX6" fmla="*/ 10877164 w 13623187"/>
                    <a:gd name="connsiteY6" fmla="*/ 6284200 h 6307645"/>
                    <a:gd name="connsiteX7" fmla="*/ 10877165 w 13623187"/>
                    <a:gd name="connsiteY7" fmla="*/ 4080262 h 6307645"/>
                    <a:gd name="connsiteX8" fmla="*/ 10197225 w 13623187"/>
                    <a:gd name="connsiteY8" fmla="*/ 4244385 h 6307645"/>
                    <a:gd name="connsiteX9" fmla="*/ 10173779 w 13623187"/>
                    <a:gd name="connsiteY9" fmla="*/ 6284200 h 6307645"/>
                    <a:gd name="connsiteX10" fmla="*/ 3397841 w 13623187"/>
                    <a:gd name="connsiteY10" fmla="*/ 6307645 h 6307645"/>
                    <a:gd name="connsiteX11" fmla="*/ 3421286 w 13623187"/>
                    <a:gd name="connsiteY11" fmla="*/ 4197492 h 6307645"/>
                    <a:gd name="connsiteX12" fmla="*/ 2647564 w 13623187"/>
                    <a:gd name="connsiteY12" fmla="*/ 4197493 h 6307645"/>
                    <a:gd name="connsiteX13" fmla="*/ 2647564 w 13623187"/>
                    <a:gd name="connsiteY13" fmla="*/ 6260754 h 6307645"/>
                    <a:gd name="connsiteX14" fmla="*/ 0 w 13623187"/>
                    <a:gd name="connsiteY14" fmla="*/ 6287285 h 6307645"/>
                    <a:gd name="connsiteX15" fmla="*/ 914400 w 13623187"/>
                    <a:gd name="connsiteY15" fmla="*/ 1970108 h 6307645"/>
                    <a:gd name="connsiteX0" fmla="*/ 914400 w 13623187"/>
                    <a:gd name="connsiteY0" fmla="*/ 1970108 h 6307645"/>
                    <a:gd name="connsiteX1" fmla="*/ 4406025 w 13623187"/>
                    <a:gd name="connsiteY1" fmla="*/ 24077 h 6307645"/>
                    <a:gd name="connsiteX2" fmla="*/ 6774087 w 13623187"/>
                    <a:gd name="connsiteY2" fmla="*/ 4994661 h 6307645"/>
                    <a:gd name="connsiteX3" fmla="*/ 9235932 w 13623187"/>
                    <a:gd name="connsiteY3" fmla="*/ 631 h 6307645"/>
                    <a:gd name="connsiteX4" fmla="*/ 12213595 w 13623187"/>
                    <a:gd name="connsiteY4" fmla="*/ 1407400 h 6307645"/>
                    <a:gd name="connsiteX5" fmla="*/ 13620364 w 13623187"/>
                    <a:gd name="connsiteY5" fmla="*/ 6287285 h 6307645"/>
                    <a:gd name="connsiteX6" fmla="*/ 10877164 w 13623187"/>
                    <a:gd name="connsiteY6" fmla="*/ 6284200 h 6307645"/>
                    <a:gd name="connsiteX7" fmla="*/ 10877165 w 13623187"/>
                    <a:gd name="connsiteY7" fmla="*/ 4080262 h 6307645"/>
                    <a:gd name="connsiteX8" fmla="*/ 10197225 w 13623187"/>
                    <a:gd name="connsiteY8" fmla="*/ 4244385 h 6307645"/>
                    <a:gd name="connsiteX9" fmla="*/ 10173779 w 13623187"/>
                    <a:gd name="connsiteY9" fmla="*/ 6284200 h 6307645"/>
                    <a:gd name="connsiteX10" fmla="*/ 3397841 w 13623187"/>
                    <a:gd name="connsiteY10" fmla="*/ 6307645 h 6307645"/>
                    <a:gd name="connsiteX11" fmla="*/ 3421286 w 13623187"/>
                    <a:gd name="connsiteY11" fmla="*/ 4197492 h 6307645"/>
                    <a:gd name="connsiteX12" fmla="*/ 2647564 w 13623187"/>
                    <a:gd name="connsiteY12" fmla="*/ 4197493 h 6307645"/>
                    <a:gd name="connsiteX13" fmla="*/ 2647564 w 13623187"/>
                    <a:gd name="connsiteY13" fmla="*/ 6260754 h 6307645"/>
                    <a:gd name="connsiteX14" fmla="*/ 0 w 13623187"/>
                    <a:gd name="connsiteY14" fmla="*/ 6287285 h 6307645"/>
                    <a:gd name="connsiteX15" fmla="*/ 914400 w 13623187"/>
                    <a:gd name="connsiteY15" fmla="*/ 1970108 h 6307645"/>
                    <a:gd name="connsiteX0" fmla="*/ 914400 w 13623187"/>
                    <a:gd name="connsiteY0" fmla="*/ 1985552 h 6323089"/>
                    <a:gd name="connsiteX1" fmla="*/ 4406025 w 13623187"/>
                    <a:gd name="connsiteY1" fmla="*/ 39521 h 6323089"/>
                    <a:gd name="connsiteX2" fmla="*/ 6774087 w 13623187"/>
                    <a:gd name="connsiteY2" fmla="*/ 5010105 h 6323089"/>
                    <a:gd name="connsiteX3" fmla="*/ 9235932 w 13623187"/>
                    <a:gd name="connsiteY3" fmla="*/ 16075 h 6323089"/>
                    <a:gd name="connsiteX4" fmla="*/ 12213595 w 13623187"/>
                    <a:gd name="connsiteY4" fmla="*/ 1422844 h 6323089"/>
                    <a:gd name="connsiteX5" fmla="*/ 13620364 w 13623187"/>
                    <a:gd name="connsiteY5" fmla="*/ 6302729 h 6323089"/>
                    <a:gd name="connsiteX6" fmla="*/ 10877164 w 13623187"/>
                    <a:gd name="connsiteY6" fmla="*/ 6299644 h 6323089"/>
                    <a:gd name="connsiteX7" fmla="*/ 10877165 w 13623187"/>
                    <a:gd name="connsiteY7" fmla="*/ 4095706 h 6323089"/>
                    <a:gd name="connsiteX8" fmla="*/ 10197225 w 13623187"/>
                    <a:gd name="connsiteY8" fmla="*/ 4259829 h 6323089"/>
                    <a:gd name="connsiteX9" fmla="*/ 10173779 w 13623187"/>
                    <a:gd name="connsiteY9" fmla="*/ 6299644 h 6323089"/>
                    <a:gd name="connsiteX10" fmla="*/ 3397841 w 13623187"/>
                    <a:gd name="connsiteY10" fmla="*/ 6323089 h 6323089"/>
                    <a:gd name="connsiteX11" fmla="*/ 3421286 w 13623187"/>
                    <a:gd name="connsiteY11" fmla="*/ 4212936 h 6323089"/>
                    <a:gd name="connsiteX12" fmla="*/ 2647564 w 13623187"/>
                    <a:gd name="connsiteY12" fmla="*/ 4212937 h 6323089"/>
                    <a:gd name="connsiteX13" fmla="*/ 2647564 w 13623187"/>
                    <a:gd name="connsiteY13" fmla="*/ 6276198 h 6323089"/>
                    <a:gd name="connsiteX14" fmla="*/ 0 w 13623187"/>
                    <a:gd name="connsiteY14" fmla="*/ 6302729 h 6323089"/>
                    <a:gd name="connsiteX15" fmla="*/ 914400 w 13623187"/>
                    <a:gd name="connsiteY15" fmla="*/ 1985552 h 6323089"/>
                    <a:gd name="connsiteX0" fmla="*/ 937847 w 13646634"/>
                    <a:gd name="connsiteY0" fmla="*/ 1985552 h 6323089"/>
                    <a:gd name="connsiteX1" fmla="*/ 4429472 w 13646634"/>
                    <a:gd name="connsiteY1" fmla="*/ 39521 h 6323089"/>
                    <a:gd name="connsiteX2" fmla="*/ 6797534 w 13646634"/>
                    <a:gd name="connsiteY2" fmla="*/ 5010105 h 6323089"/>
                    <a:gd name="connsiteX3" fmla="*/ 9259379 w 13646634"/>
                    <a:gd name="connsiteY3" fmla="*/ 16075 h 6323089"/>
                    <a:gd name="connsiteX4" fmla="*/ 12237042 w 13646634"/>
                    <a:gd name="connsiteY4" fmla="*/ 1422844 h 6323089"/>
                    <a:gd name="connsiteX5" fmla="*/ 13643811 w 13646634"/>
                    <a:gd name="connsiteY5" fmla="*/ 6302729 h 6323089"/>
                    <a:gd name="connsiteX6" fmla="*/ 10900611 w 13646634"/>
                    <a:gd name="connsiteY6" fmla="*/ 6299644 h 6323089"/>
                    <a:gd name="connsiteX7" fmla="*/ 10900612 w 13646634"/>
                    <a:gd name="connsiteY7" fmla="*/ 4095706 h 6323089"/>
                    <a:gd name="connsiteX8" fmla="*/ 10220672 w 13646634"/>
                    <a:gd name="connsiteY8" fmla="*/ 4259829 h 6323089"/>
                    <a:gd name="connsiteX9" fmla="*/ 10197226 w 13646634"/>
                    <a:gd name="connsiteY9" fmla="*/ 6299644 h 6323089"/>
                    <a:gd name="connsiteX10" fmla="*/ 3421288 w 13646634"/>
                    <a:gd name="connsiteY10" fmla="*/ 6323089 h 6323089"/>
                    <a:gd name="connsiteX11" fmla="*/ 3444733 w 13646634"/>
                    <a:gd name="connsiteY11" fmla="*/ 4212936 h 6323089"/>
                    <a:gd name="connsiteX12" fmla="*/ 2671011 w 13646634"/>
                    <a:gd name="connsiteY12" fmla="*/ 4212937 h 6323089"/>
                    <a:gd name="connsiteX13" fmla="*/ 2671011 w 13646634"/>
                    <a:gd name="connsiteY13" fmla="*/ 6276198 h 6323089"/>
                    <a:gd name="connsiteX14" fmla="*/ 0 w 13646634"/>
                    <a:gd name="connsiteY14" fmla="*/ 6232390 h 6323089"/>
                    <a:gd name="connsiteX15" fmla="*/ 937847 w 13646634"/>
                    <a:gd name="connsiteY15" fmla="*/ 1985552 h 6323089"/>
                    <a:gd name="connsiteX0" fmla="*/ 867509 w 13576296"/>
                    <a:gd name="connsiteY0" fmla="*/ 1985552 h 6323089"/>
                    <a:gd name="connsiteX1" fmla="*/ 4359134 w 13576296"/>
                    <a:gd name="connsiteY1" fmla="*/ 39521 h 6323089"/>
                    <a:gd name="connsiteX2" fmla="*/ 6727196 w 13576296"/>
                    <a:gd name="connsiteY2" fmla="*/ 5010105 h 6323089"/>
                    <a:gd name="connsiteX3" fmla="*/ 9189041 w 13576296"/>
                    <a:gd name="connsiteY3" fmla="*/ 16075 h 6323089"/>
                    <a:gd name="connsiteX4" fmla="*/ 12166704 w 13576296"/>
                    <a:gd name="connsiteY4" fmla="*/ 1422844 h 6323089"/>
                    <a:gd name="connsiteX5" fmla="*/ 13573473 w 13576296"/>
                    <a:gd name="connsiteY5" fmla="*/ 6302729 h 6323089"/>
                    <a:gd name="connsiteX6" fmla="*/ 10830273 w 13576296"/>
                    <a:gd name="connsiteY6" fmla="*/ 6299644 h 6323089"/>
                    <a:gd name="connsiteX7" fmla="*/ 10830274 w 13576296"/>
                    <a:gd name="connsiteY7" fmla="*/ 4095706 h 6323089"/>
                    <a:gd name="connsiteX8" fmla="*/ 10150334 w 13576296"/>
                    <a:gd name="connsiteY8" fmla="*/ 4259829 h 6323089"/>
                    <a:gd name="connsiteX9" fmla="*/ 10126888 w 13576296"/>
                    <a:gd name="connsiteY9" fmla="*/ 6299644 h 6323089"/>
                    <a:gd name="connsiteX10" fmla="*/ 3350950 w 13576296"/>
                    <a:gd name="connsiteY10" fmla="*/ 6323089 h 6323089"/>
                    <a:gd name="connsiteX11" fmla="*/ 3374395 w 13576296"/>
                    <a:gd name="connsiteY11" fmla="*/ 4212936 h 6323089"/>
                    <a:gd name="connsiteX12" fmla="*/ 2600673 w 13576296"/>
                    <a:gd name="connsiteY12" fmla="*/ 4212937 h 6323089"/>
                    <a:gd name="connsiteX13" fmla="*/ 2600673 w 13576296"/>
                    <a:gd name="connsiteY13" fmla="*/ 6276198 h 6323089"/>
                    <a:gd name="connsiteX14" fmla="*/ 0 w 13576296"/>
                    <a:gd name="connsiteY14" fmla="*/ 6302729 h 6323089"/>
                    <a:gd name="connsiteX15" fmla="*/ 867509 w 13576296"/>
                    <a:gd name="connsiteY15" fmla="*/ 1985552 h 6323089"/>
                    <a:gd name="connsiteX0" fmla="*/ 875123 w 13583910"/>
                    <a:gd name="connsiteY0" fmla="*/ 1985552 h 6323089"/>
                    <a:gd name="connsiteX1" fmla="*/ 4366748 w 13583910"/>
                    <a:gd name="connsiteY1" fmla="*/ 39521 h 6323089"/>
                    <a:gd name="connsiteX2" fmla="*/ 6734810 w 13583910"/>
                    <a:gd name="connsiteY2" fmla="*/ 5010105 h 6323089"/>
                    <a:gd name="connsiteX3" fmla="*/ 9196655 w 13583910"/>
                    <a:gd name="connsiteY3" fmla="*/ 16075 h 6323089"/>
                    <a:gd name="connsiteX4" fmla="*/ 12174318 w 13583910"/>
                    <a:gd name="connsiteY4" fmla="*/ 1422844 h 6323089"/>
                    <a:gd name="connsiteX5" fmla="*/ 13581087 w 13583910"/>
                    <a:gd name="connsiteY5" fmla="*/ 6302729 h 6323089"/>
                    <a:gd name="connsiteX6" fmla="*/ 10837887 w 13583910"/>
                    <a:gd name="connsiteY6" fmla="*/ 6299644 h 6323089"/>
                    <a:gd name="connsiteX7" fmla="*/ 10837888 w 13583910"/>
                    <a:gd name="connsiteY7" fmla="*/ 4095706 h 6323089"/>
                    <a:gd name="connsiteX8" fmla="*/ 10157948 w 13583910"/>
                    <a:gd name="connsiteY8" fmla="*/ 4259829 h 6323089"/>
                    <a:gd name="connsiteX9" fmla="*/ 10134502 w 13583910"/>
                    <a:gd name="connsiteY9" fmla="*/ 6299644 h 6323089"/>
                    <a:gd name="connsiteX10" fmla="*/ 3358564 w 13583910"/>
                    <a:gd name="connsiteY10" fmla="*/ 6323089 h 6323089"/>
                    <a:gd name="connsiteX11" fmla="*/ 3382009 w 13583910"/>
                    <a:gd name="connsiteY11" fmla="*/ 4212936 h 6323089"/>
                    <a:gd name="connsiteX12" fmla="*/ 2608287 w 13583910"/>
                    <a:gd name="connsiteY12" fmla="*/ 4212937 h 6323089"/>
                    <a:gd name="connsiteX13" fmla="*/ 2608287 w 13583910"/>
                    <a:gd name="connsiteY13" fmla="*/ 6276198 h 6323089"/>
                    <a:gd name="connsiteX14" fmla="*/ 7614 w 13583910"/>
                    <a:gd name="connsiteY14" fmla="*/ 6302729 h 6323089"/>
                    <a:gd name="connsiteX15" fmla="*/ 875123 w 13583910"/>
                    <a:gd name="connsiteY15" fmla="*/ 1985552 h 6323089"/>
                    <a:gd name="connsiteX0" fmla="*/ 1154365 w 13581798"/>
                    <a:gd name="connsiteY0" fmla="*/ 1654535 h 6343764"/>
                    <a:gd name="connsiteX1" fmla="*/ 4364636 w 13581798"/>
                    <a:gd name="connsiteY1" fmla="*/ 60196 h 6343764"/>
                    <a:gd name="connsiteX2" fmla="*/ 6732698 w 13581798"/>
                    <a:gd name="connsiteY2" fmla="*/ 5030780 h 6343764"/>
                    <a:gd name="connsiteX3" fmla="*/ 9194543 w 13581798"/>
                    <a:gd name="connsiteY3" fmla="*/ 36750 h 6343764"/>
                    <a:gd name="connsiteX4" fmla="*/ 12172206 w 13581798"/>
                    <a:gd name="connsiteY4" fmla="*/ 1443519 h 6343764"/>
                    <a:gd name="connsiteX5" fmla="*/ 13578975 w 13581798"/>
                    <a:gd name="connsiteY5" fmla="*/ 6323404 h 6343764"/>
                    <a:gd name="connsiteX6" fmla="*/ 10835775 w 13581798"/>
                    <a:gd name="connsiteY6" fmla="*/ 6320319 h 6343764"/>
                    <a:gd name="connsiteX7" fmla="*/ 10835776 w 13581798"/>
                    <a:gd name="connsiteY7" fmla="*/ 4116381 h 6343764"/>
                    <a:gd name="connsiteX8" fmla="*/ 10155836 w 13581798"/>
                    <a:gd name="connsiteY8" fmla="*/ 4280504 h 6343764"/>
                    <a:gd name="connsiteX9" fmla="*/ 10132390 w 13581798"/>
                    <a:gd name="connsiteY9" fmla="*/ 6320319 h 6343764"/>
                    <a:gd name="connsiteX10" fmla="*/ 3356452 w 13581798"/>
                    <a:gd name="connsiteY10" fmla="*/ 6343764 h 6343764"/>
                    <a:gd name="connsiteX11" fmla="*/ 3379897 w 13581798"/>
                    <a:gd name="connsiteY11" fmla="*/ 4233611 h 6343764"/>
                    <a:gd name="connsiteX12" fmla="*/ 2606175 w 13581798"/>
                    <a:gd name="connsiteY12" fmla="*/ 4233612 h 6343764"/>
                    <a:gd name="connsiteX13" fmla="*/ 2606175 w 13581798"/>
                    <a:gd name="connsiteY13" fmla="*/ 6296873 h 6343764"/>
                    <a:gd name="connsiteX14" fmla="*/ 5502 w 13581798"/>
                    <a:gd name="connsiteY14" fmla="*/ 6323404 h 6343764"/>
                    <a:gd name="connsiteX15" fmla="*/ 1154365 w 13581798"/>
                    <a:gd name="connsiteY15" fmla="*/ 1654535 h 6343764"/>
                    <a:gd name="connsiteX0" fmla="*/ 1154012 w 13581445"/>
                    <a:gd name="connsiteY0" fmla="*/ 1654535 h 6343764"/>
                    <a:gd name="connsiteX1" fmla="*/ 4364283 w 13581445"/>
                    <a:gd name="connsiteY1" fmla="*/ 60196 h 6343764"/>
                    <a:gd name="connsiteX2" fmla="*/ 6732345 w 13581445"/>
                    <a:gd name="connsiteY2" fmla="*/ 5030780 h 6343764"/>
                    <a:gd name="connsiteX3" fmla="*/ 9194190 w 13581445"/>
                    <a:gd name="connsiteY3" fmla="*/ 36750 h 6343764"/>
                    <a:gd name="connsiteX4" fmla="*/ 12171853 w 13581445"/>
                    <a:gd name="connsiteY4" fmla="*/ 1443519 h 6343764"/>
                    <a:gd name="connsiteX5" fmla="*/ 13578622 w 13581445"/>
                    <a:gd name="connsiteY5" fmla="*/ 6323404 h 6343764"/>
                    <a:gd name="connsiteX6" fmla="*/ 10835422 w 13581445"/>
                    <a:gd name="connsiteY6" fmla="*/ 6320319 h 6343764"/>
                    <a:gd name="connsiteX7" fmla="*/ 10835423 w 13581445"/>
                    <a:gd name="connsiteY7" fmla="*/ 4116381 h 6343764"/>
                    <a:gd name="connsiteX8" fmla="*/ 10155483 w 13581445"/>
                    <a:gd name="connsiteY8" fmla="*/ 4280504 h 6343764"/>
                    <a:gd name="connsiteX9" fmla="*/ 10132037 w 13581445"/>
                    <a:gd name="connsiteY9" fmla="*/ 6320319 h 6343764"/>
                    <a:gd name="connsiteX10" fmla="*/ 3356099 w 13581445"/>
                    <a:gd name="connsiteY10" fmla="*/ 6343764 h 6343764"/>
                    <a:gd name="connsiteX11" fmla="*/ 3379544 w 13581445"/>
                    <a:gd name="connsiteY11" fmla="*/ 4233611 h 6343764"/>
                    <a:gd name="connsiteX12" fmla="*/ 2605822 w 13581445"/>
                    <a:gd name="connsiteY12" fmla="*/ 4233612 h 6343764"/>
                    <a:gd name="connsiteX13" fmla="*/ 2605822 w 13581445"/>
                    <a:gd name="connsiteY13" fmla="*/ 6296873 h 6343764"/>
                    <a:gd name="connsiteX14" fmla="*/ 5149 w 13581445"/>
                    <a:gd name="connsiteY14" fmla="*/ 6323404 h 6343764"/>
                    <a:gd name="connsiteX15" fmla="*/ 1154012 w 13581445"/>
                    <a:gd name="connsiteY15" fmla="*/ 1654535 h 6343764"/>
                    <a:gd name="connsiteX0" fmla="*/ 1227606 w 13655039"/>
                    <a:gd name="connsiteY0" fmla="*/ 1654535 h 6343764"/>
                    <a:gd name="connsiteX1" fmla="*/ 4437877 w 13655039"/>
                    <a:gd name="connsiteY1" fmla="*/ 60196 h 6343764"/>
                    <a:gd name="connsiteX2" fmla="*/ 6805939 w 13655039"/>
                    <a:gd name="connsiteY2" fmla="*/ 5030780 h 6343764"/>
                    <a:gd name="connsiteX3" fmla="*/ 9267784 w 13655039"/>
                    <a:gd name="connsiteY3" fmla="*/ 36750 h 6343764"/>
                    <a:gd name="connsiteX4" fmla="*/ 12245447 w 13655039"/>
                    <a:gd name="connsiteY4" fmla="*/ 1443519 h 6343764"/>
                    <a:gd name="connsiteX5" fmla="*/ 13652216 w 13655039"/>
                    <a:gd name="connsiteY5" fmla="*/ 6323404 h 6343764"/>
                    <a:gd name="connsiteX6" fmla="*/ 10909016 w 13655039"/>
                    <a:gd name="connsiteY6" fmla="*/ 6320319 h 6343764"/>
                    <a:gd name="connsiteX7" fmla="*/ 10909017 w 13655039"/>
                    <a:gd name="connsiteY7" fmla="*/ 4116381 h 6343764"/>
                    <a:gd name="connsiteX8" fmla="*/ 10229077 w 13655039"/>
                    <a:gd name="connsiteY8" fmla="*/ 4280504 h 6343764"/>
                    <a:gd name="connsiteX9" fmla="*/ 10205631 w 13655039"/>
                    <a:gd name="connsiteY9" fmla="*/ 6320319 h 6343764"/>
                    <a:gd name="connsiteX10" fmla="*/ 3429693 w 13655039"/>
                    <a:gd name="connsiteY10" fmla="*/ 6343764 h 6343764"/>
                    <a:gd name="connsiteX11" fmla="*/ 3453138 w 13655039"/>
                    <a:gd name="connsiteY11" fmla="*/ 4233611 h 6343764"/>
                    <a:gd name="connsiteX12" fmla="*/ 2679416 w 13655039"/>
                    <a:gd name="connsiteY12" fmla="*/ 4233612 h 6343764"/>
                    <a:gd name="connsiteX13" fmla="*/ 2679416 w 13655039"/>
                    <a:gd name="connsiteY13" fmla="*/ 6296873 h 6343764"/>
                    <a:gd name="connsiteX14" fmla="*/ 78743 w 13655039"/>
                    <a:gd name="connsiteY14" fmla="*/ 6323404 h 6343764"/>
                    <a:gd name="connsiteX15" fmla="*/ 1227606 w 13655039"/>
                    <a:gd name="connsiteY15" fmla="*/ 1654535 h 6343764"/>
                    <a:gd name="connsiteX0" fmla="*/ 1227606 w 13655039"/>
                    <a:gd name="connsiteY0" fmla="*/ 1626092 h 6315321"/>
                    <a:gd name="connsiteX1" fmla="*/ 4437877 w 13655039"/>
                    <a:gd name="connsiteY1" fmla="*/ 31753 h 6315321"/>
                    <a:gd name="connsiteX2" fmla="*/ 6805939 w 13655039"/>
                    <a:gd name="connsiteY2" fmla="*/ 5002337 h 6315321"/>
                    <a:gd name="connsiteX3" fmla="*/ 9267784 w 13655039"/>
                    <a:gd name="connsiteY3" fmla="*/ 8307 h 6315321"/>
                    <a:gd name="connsiteX4" fmla="*/ 12245447 w 13655039"/>
                    <a:gd name="connsiteY4" fmla="*/ 1415076 h 6315321"/>
                    <a:gd name="connsiteX5" fmla="*/ 13652216 w 13655039"/>
                    <a:gd name="connsiteY5" fmla="*/ 6294961 h 6315321"/>
                    <a:gd name="connsiteX6" fmla="*/ 10909016 w 13655039"/>
                    <a:gd name="connsiteY6" fmla="*/ 6291876 h 6315321"/>
                    <a:gd name="connsiteX7" fmla="*/ 10909017 w 13655039"/>
                    <a:gd name="connsiteY7" fmla="*/ 4087938 h 6315321"/>
                    <a:gd name="connsiteX8" fmla="*/ 10229077 w 13655039"/>
                    <a:gd name="connsiteY8" fmla="*/ 4252061 h 6315321"/>
                    <a:gd name="connsiteX9" fmla="*/ 10205631 w 13655039"/>
                    <a:gd name="connsiteY9" fmla="*/ 6291876 h 6315321"/>
                    <a:gd name="connsiteX10" fmla="*/ 3429693 w 13655039"/>
                    <a:gd name="connsiteY10" fmla="*/ 6315321 h 6315321"/>
                    <a:gd name="connsiteX11" fmla="*/ 3453138 w 13655039"/>
                    <a:gd name="connsiteY11" fmla="*/ 4205168 h 6315321"/>
                    <a:gd name="connsiteX12" fmla="*/ 2679416 w 13655039"/>
                    <a:gd name="connsiteY12" fmla="*/ 4205169 h 6315321"/>
                    <a:gd name="connsiteX13" fmla="*/ 2679416 w 13655039"/>
                    <a:gd name="connsiteY13" fmla="*/ 6268430 h 6315321"/>
                    <a:gd name="connsiteX14" fmla="*/ 78743 w 13655039"/>
                    <a:gd name="connsiteY14" fmla="*/ 6294961 h 6315321"/>
                    <a:gd name="connsiteX15" fmla="*/ 1227606 w 13655039"/>
                    <a:gd name="connsiteY15" fmla="*/ 1626092 h 6315321"/>
                    <a:gd name="connsiteX0" fmla="*/ 1227606 w 13655039"/>
                    <a:gd name="connsiteY0" fmla="*/ 1618416 h 6307645"/>
                    <a:gd name="connsiteX1" fmla="*/ 4437877 w 13655039"/>
                    <a:gd name="connsiteY1" fmla="*/ 24077 h 6307645"/>
                    <a:gd name="connsiteX2" fmla="*/ 6805939 w 13655039"/>
                    <a:gd name="connsiteY2" fmla="*/ 4994661 h 6307645"/>
                    <a:gd name="connsiteX3" fmla="*/ 9267784 w 13655039"/>
                    <a:gd name="connsiteY3" fmla="*/ 631 h 6307645"/>
                    <a:gd name="connsiteX4" fmla="*/ 12245447 w 13655039"/>
                    <a:gd name="connsiteY4" fmla="*/ 1407400 h 6307645"/>
                    <a:gd name="connsiteX5" fmla="*/ 13652216 w 13655039"/>
                    <a:gd name="connsiteY5" fmla="*/ 6287285 h 6307645"/>
                    <a:gd name="connsiteX6" fmla="*/ 10909016 w 13655039"/>
                    <a:gd name="connsiteY6" fmla="*/ 6284200 h 6307645"/>
                    <a:gd name="connsiteX7" fmla="*/ 10909017 w 13655039"/>
                    <a:gd name="connsiteY7" fmla="*/ 4080262 h 6307645"/>
                    <a:gd name="connsiteX8" fmla="*/ 10229077 w 13655039"/>
                    <a:gd name="connsiteY8" fmla="*/ 4244385 h 6307645"/>
                    <a:gd name="connsiteX9" fmla="*/ 10205631 w 13655039"/>
                    <a:gd name="connsiteY9" fmla="*/ 6284200 h 6307645"/>
                    <a:gd name="connsiteX10" fmla="*/ 3429693 w 13655039"/>
                    <a:gd name="connsiteY10" fmla="*/ 6307645 h 6307645"/>
                    <a:gd name="connsiteX11" fmla="*/ 3453138 w 13655039"/>
                    <a:gd name="connsiteY11" fmla="*/ 4197492 h 6307645"/>
                    <a:gd name="connsiteX12" fmla="*/ 2679416 w 13655039"/>
                    <a:gd name="connsiteY12" fmla="*/ 4197493 h 6307645"/>
                    <a:gd name="connsiteX13" fmla="*/ 2679416 w 13655039"/>
                    <a:gd name="connsiteY13" fmla="*/ 6260754 h 6307645"/>
                    <a:gd name="connsiteX14" fmla="*/ 78743 w 13655039"/>
                    <a:gd name="connsiteY14" fmla="*/ 6287285 h 6307645"/>
                    <a:gd name="connsiteX15" fmla="*/ 1227606 w 13655039"/>
                    <a:gd name="connsiteY15" fmla="*/ 1618416 h 6307645"/>
                    <a:gd name="connsiteX0" fmla="*/ 1235776 w 13663209"/>
                    <a:gd name="connsiteY0" fmla="*/ 1618416 h 6307645"/>
                    <a:gd name="connsiteX1" fmla="*/ 4446047 w 13663209"/>
                    <a:gd name="connsiteY1" fmla="*/ 24077 h 6307645"/>
                    <a:gd name="connsiteX2" fmla="*/ 6814109 w 13663209"/>
                    <a:gd name="connsiteY2" fmla="*/ 4994661 h 6307645"/>
                    <a:gd name="connsiteX3" fmla="*/ 9275954 w 13663209"/>
                    <a:gd name="connsiteY3" fmla="*/ 631 h 6307645"/>
                    <a:gd name="connsiteX4" fmla="*/ 12253617 w 13663209"/>
                    <a:gd name="connsiteY4" fmla="*/ 1407400 h 6307645"/>
                    <a:gd name="connsiteX5" fmla="*/ 13660386 w 13663209"/>
                    <a:gd name="connsiteY5" fmla="*/ 6287285 h 6307645"/>
                    <a:gd name="connsiteX6" fmla="*/ 10917186 w 13663209"/>
                    <a:gd name="connsiteY6" fmla="*/ 6284200 h 6307645"/>
                    <a:gd name="connsiteX7" fmla="*/ 10917187 w 13663209"/>
                    <a:gd name="connsiteY7" fmla="*/ 4080262 h 6307645"/>
                    <a:gd name="connsiteX8" fmla="*/ 10237247 w 13663209"/>
                    <a:gd name="connsiteY8" fmla="*/ 4244385 h 6307645"/>
                    <a:gd name="connsiteX9" fmla="*/ 10213801 w 13663209"/>
                    <a:gd name="connsiteY9" fmla="*/ 6284200 h 6307645"/>
                    <a:gd name="connsiteX10" fmla="*/ 3437863 w 13663209"/>
                    <a:gd name="connsiteY10" fmla="*/ 6307645 h 6307645"/>
                    <a:gd name="connsiteX11" fmla="*/ 3461308 w 13663209"/>
                    <a:gd name="connsiteY11" fmla="*/ 4197492 h 6307645"/>
                    <a:gd name="connsiteX12" fmla="*/ 2687586 w 13663209"/>
                    <a:gd name="connsiteY12" fmla="*/ 4197493 h 6307645"/>
                    <a:gd name="connsiteX13" fmla="*/ 2687586 w 13663209"/>
                    <a:gd name="connsiteY13" fmla="*/ 6260754 h 6307645"/>
                    <a:gd name="connsiteX14" fmla="*/ 86913 w 13663209"/>
                    <a:gd name="connsiteY14" fmla="*/ 6287285 h 6307645"/>
                    <a:gd name="connsiteX15" fmla="*/ 1235776 w 13663209"/>
                    <a:gd name="connsiteY15" fmla="*/ 1618416 h 6307645"/>
                    <a:gd name="connsiteX0" fmla="*/ 1235776 w 13663209"/>
                    <a:gd name="connsiteY0" fmla="*/ 1618416 h 6307645"/>
                    <a:gd name="connsiteX1" fmla="*/ 4446047 w 13663209"/>
                    <a:gd name="connsiteY1" fmla="*/ 24077 h 6307645"/>
                    <a:gd name="connsiteX2" fmla="*/ 6814109 w 13663209"/>
                    <a:gd name="connsiteY2" fmla="*/ 4994661 h 6307645"/>
                    <a:gd name="connsiteX3" fmla="*/ 9275954 w 13663209"/>
                    <a:gd name="connsiteY3" fmla="*/ 631 h 6307645"/>
                    <a:gd name="connsiteX4" fmla="*/ 12253617 w 13663209"/>
                    <a:gd name="connsiteY4" fmla="*/ 1407400 h 6307645"/>
                    <a:gd name="connsiteX5" fmla="*/ 13660386 w 13663209"/>
                    <a:gd name="connsiteY5" fmla="*/ 6287285 h 6307645"/>
                    <a:gd name="connsiteX6" fmla="*/ 10917186 w 13663209"/>
                    <a:gd name="connsiteY6" fmla="*/ 6284200 h 6307645"/>
                    <a:gd name="connsiteX7" fmla="*/ 10917187 w 13663209"/>
                    <a:gd name="connsiteY7" fmla="*/ 4080262 h 6307645"/>
                    <a:gd name="connsiteX8" fmla="*/ 10237247 w 13663209"/>
                    <a:gd name="connsiteY8" fmla="*/ 4244385 h 6307645"/>
                    <a:gd name="connsiteX9" fmla="*/ 10213801 w 13663209"/>
                    <a:gd name="connsiteY9" fmla="*/ 6284200 h 6307645"/>
                    <a:gd name="connsiteX10" fmla="*/ 7333287 w 13663209"/>
                    <a:gd name="connsiteY10" fmla="*/ 6263952 h 6307645"/>
                    <a:gd name="connsiteX11" fmla="*/ 3437863 w 13663209"/>
                    <a:gd name="connsiteY11" fmla="*/ 6307645 h 6307645"/>
                    <a:gd name="connsiteX12" fmla="*/ 3461308 w 13663209"/>
                    <a:gd name="connsiteY12" fmla="*/ 4197492 h 6307645"/>
                    <a:gd name="connsiteX13" fmla="*/ 2687586 w 13663209"/>
                    <a:gd name="connsiteY13" fmla="*/ 4197493 h 6307645"/>
                    <a:gd name="connsiteX14" fmla="*/ 2687586 w 13663209"/>
                    <a:gd name="connsiteY14" fmla="*/ 6260754 h 6307645"/>
                    <a:gd name="connsiteX15" fmla="*/ 86913 w 13663209"/>
                    <a:gd name="connsiteY15" fmla="*/ 6287285 h 6307645"/>
                    <a:gd name="connsiteX16" fmla="*/ 1235776 w 13663209"/>
                    <a:gd name="connsiteY16" fmla="*/ 1618416 h 6307645"/>
                    <a:gd name="connsiteX0" fmla="*/ 1235776 w 13663209"/>
                    <a:gd name="connsiteY0" fmla="*/ 1618416 h 6307645"/>
                    <a:gd name="connsiteX1" fmla="*/ 4446047 w 13663209"/>
                    <a:gd name="connsiteY1" fmla="*/ 24077 h 6307645"/>
                    <a:gd name="connsiteX2" fmla="*/ 6814109 w 13663209"/>
                    <a:gd name="connsiteY2" fmla="*/ 4994661 h 6307645"/>
                    <a:gd name="connsiteX3" fmla="*/ 9275954 w 13663209"/>
                    <a:gd name="connsiteY3" fmla="*/ 631 h 6307645"/>
                    <a:gd name="connsiteX4" fmla="*/ 12253617 w 13663209"/>
                    <a:gd name="connsiteY4" fmla="*/ 1407400 h 6307645"/>
                    <a:gd name="connsiteX5" fmla="*/ 13660386 w 13663209"/>
                    <a:gd name="connsiteY5" fmla="*/ 6287285 h 6307645"/>
                    <a:gd name="connsiteX6" fmla="*/ 10917186 w 13663209"/>
                    <a:gd name="connsiteY6" fmla="*/ 6284200 h 6307645"/>
                    <a:gd name="connsiteX7" fmla="*/ 10917187 w 13663209"/>
                    <a:gd name="connsiteY7" fmla="*/ 4080262 h 6307645"/>
                    <a:gd name="connsiteX8" fmla="*/ 10237247 w 13663209"/>
                    <a:gd name="connsiteY8" fmla="*/ 4244385 h 6307645"/>
                    <a:gd name="connsiteX9" fmla="*/ 7333287 w 13663209"/>
                    <a:gd name="connsiteY9" fmla="*/ 6263952 h 6307645"/>
                    <a:gd name="connsiteX10" fmla="*/ 3437863 w 13663209"/>
                    <a:gd name="connsiteY10" fmla="*/ 6307645 h 6307645"/>
                    <a:gd name="connsiteX11" fmla="*/ 3461308 w 13663209"/>
                    <a:gd name="connsiteY11" fmla="*/ 4197492 h 6307645"/>
                    <a:gd name="connsiteX12" fmla="*/ 2687586 w 13663209"/>
                    <a:gd name="connsiteY12" fmla="*/ 4197493 h 6307645"/>
                    <a:gd name="connsiteX13" fmla="*/ 2687586 w 13663209"/>
                    <a:gd name="connsiteY13" fmla="*/ 6260754 h 6307645"/>
                    <a:gd name="connsiteX14" fmla="*/ 86913 w 13663209"/>
                    <a:gd name="connsiteY14" fmla="*/ 6287285 h 6307645"/>
                    <a:gd name="connsiteX15" fmla="*/ 1235776 w 13663209"/>
                    <a:gd name="connsiteY15" fmla="*/ 1618416 h 6307645"/>
                    <a:gd name="connsiteX0" fmla="*/ 1235776 w 13663209"/>
                    <a:gd name="connsiteY0" fmla="*/ 1618416 h 6307645"/>
                    <a:gd name="connsiteX1" fmla="*/ 4446047 w 13663209"/>
                    <a:gd name="connsiteY1" fmla="*/ 24077 h 6307645"/>
                    <a:gd name="connsiteX2" fmla="*/ 6814109 w 13663209"/>
                    <a:gd name="connsiteY2" fmla="*/ 4994661 h 6307645"/>
                    <a:gd name="connsiteX3" fmla="*/ 9275954 w 13663209"/>
                    <a:gd name="connsiteY3" fmla="*/ 631 h 6307645"/>
                    <a:gd name="connsiteX4" fmla="*/ 12253617 w 13663209"/>
                    <a:gd name="connsiteY4" fmla="*/ 1407400 h 6307645"/>
                    <a:gd name="connsiteX5" fmla="*/ 13660386 w 13663209"/>
                    <a:gd name="connsiteY5" fmla="*/ 6287285 h 6307645"/>
                    <a:gd name="connsiteX6" fmla="*/ 10917186 w 13663209"/>
                    <a:gd name="connsiteY6" fmla="*/ 6284200 h 6307645"/>
                    <a:gd name="connsiteX7" fmla="*/ 10917187 w 13663209"/>
                    <a:gd name="connsiteY7" fmla="*/ 4080262 h 6307645"/>
                    <a:gd name="connsiteX8" fmla="*/ 7333287 w 13663209"/>
                    <a:gd name="connsiteY8" fmla="*/ 6263952 h 6307645"/>
                    <a:gd name="connsiteX9" fmla="*/ 3437863 w 13663209"/>
                    <a:gd name="connsiteY9" fmla="*/ 6307645 h 6307645"/>
                    <a:gd name="connsiteX10" fmla="*/ 3461308 w 13663209"/>
                    <a:gd name="connsiteY10" fmla="*/ 4197492 h 6307645"/>
                    <a:gd name="connsiteX11" fmla="*/ 2687586 w 13663209"/>
                    <a:gd name="connsiteY11" fmla="*/ 4197493 h 6307645"/>
                    <a:gd name="connsiteX12" fmla="*/ 2687586 w 13663209"/>
                    <a:gd name="connsiteY12" fmla="*/ 6260754 h 6307645"/>
                    <a:gd name="connsiteX13" fmla="*/ 86913 w 13663209"/>
                    <a:gd name="connsiteY13" fmla="*/ 6287285 h 6307645"/>
                    <a:gd name="connsiteX14" fmla="*/ 1235776 w 13663209"/>
                    <a:gd name="connsiteY14" fmla="*/ 1618416 h 6307645"/>
                    <a:gd name="connsiteX0" fmla="*/ 1235776 w 13663209"/>
                    <a:gd name="connsiteY0" fmla="*/ 1618416 h 6307645"/>
                    <a:gd name="connsiteX1" fmla="*/ 4446047 w 13663209"/>
                    <a:gd name="connsiteY1" fmla="*/ 24077 h 6307645"/>
                    <a:gd name="connsiteX2" fmla="*/ 6814109 w 13663209"/>
                    <a:gd name="connsiteY2" fmla="*/ 4994661 h 6307645"/>
                    <a:gd name="connsiteX3" fmla="*/ 9275954 w 13663209"/>
                    <a:gd name="connsiteY3" fmla="*/ 631 h 6307645"/>
                    <a:gd name="connsiteX4" fmla="*/ 12253617 w 13663209"/>
                    <a:gd name="connsiteY4" fmla="*/ 1407400 h 6307645"/>
                    <a:gd name="connsiteX5" fmla="*/ 13660386 w 13663209"/>
                    <a:gd name="connsiteY5" fmla="*/ 6287285 h 6307645"/>
                    <a:gd name="connsiteX6" fmla="*/ 10917186 w 13663209"/>
                    <a:gd name="connsiteY6" fmla="*/ 6284200 h 6307645"/>
                    <a:gd name="connsiteX7" fmla="*/ 7333287 w 13663209"/>
                    <a:gd name="connsiteY7" fmla="*/ 6263952 h 6307645"/>
                    <a:gd name="connsiteX8" fmla="*/ 3437863 w 13663209"/>
                    <a:gd name="connsiteY8" fmla="*/ 6307645 h 6307645"/>
                    <a:gd name="connsiteX9" fmla="*/ 3461308 w 13663209"/>
                    <a:gd name="connsiteY9" fmla="*/ 4197492 h 6307645"/>
                    <a:gd name="connsiteX10" fmla="*/ 2687586 w 13663209"/>
                    <a:gd name="connsiteY10" fmla="*/ 4197493 h 6307645"/>
                    <a:gd name="connsiteX11" fmla="*/ 2687586 w 13663209"/>
                    <a:gd name="connsiteY11" fmla="*/ 6260754 h 6307645"/>
                    <a:gd name="connsiteX12" fmla="*/ 86913 w 13663209"/>
                    <a:gd name="connsiteY12" fmla="*/ 6287285 h 6307645"/>
                    <a:gd name="connsiteX13" fmla="*/ 1235776 w 13663209"/>
                    <a:gd name="connsiteY13" fmla="*/ 1618416 h 6307645"/>
                    <a:gd name="connsiteX0" fmla="*/ 1235776 w 13663209"/>
                    <a:gd name="connsiteY0" fmla="*/ 1618416 h 6307645"/>
                    <a:gd name="connsiteX1" fmla="*/ 4446047 w 13663209"/>
                    <a:gd name="connsiteY1" fmla="*/ 24077 h 6307645"/>
                    <a:gd name="connsiteX2" fmla="*/ 6814109 w 13663209"/>
                    <a:gd name="connsiteY2" fmla="*/ 4994661 h 6307645"/>
                    <a:gd name="connsiteX3" fmla="*/ 9275954 w 13663209"/>
                    <a:gd name="connsiteY3" fmla="*/ 631 h 6307645"/>
                    <a:gd name="connsiteX4" fmla="*/ 12253617 w 13663209"/>
                    <a:gd name="connsiteY4" fmla="*/ 1407400 h 6307645"/>
                    <a:gd name="connsiteX5" fmla="*/ 13660386 w 13663209"/>
                    <a:gd name="connsiteY5" fmla="*/ 6287285 h 6307645"/>
                    <a:gd name="connsiteX6" fmla="*/ 7333287 w 13663209"/>
                    <a:gd name="connsiteY6" fmla="*/ 6263952 h 6307645"/>
                    <a:gd name="connsiteX7" fmla="*/ 3437863 w 13663209"/>
                    <a:gd name="connsiteY7" fmla="*/ 6307645 h 6307645"/>
                    <a:gd name="connsiteX8" fmla="*/ 3461308 w 13663209"/>
                    <a:gd name="connsiteY8" fmla="*/ 4197492 h 6307645"/>
                    <a:gd name="connsiteX9" fmla="*/ 2687586 w 13663209"/>
                    <a:gd name="connsiteY9" fmla="*/ 4197493 h 6307645"/>
                    <a:gd name="connsiteX10" fmla="*/ 2687586 w 13663209"/>
                    <a:gd name="connsiteY10" fmla="*/ 6260754 h 6307645"/>
                    <a:gd name="connsiteX11" fmla="*/ 86913 w 13663209"/>
                    <a:gd name="connsiteY11" fmla="*/ 6287285 h 6307645"/>
                    <a:gd name="connsiteX12" fmla="*/ 1235776 w 13663209"/>
                    <a:gd name="connsiteY12" fmla="*/ 1618416 h 6307645"/>
                    <a:gd name="connsiteX0" fmla="*/ 1235776 w 12253617"/>
                    <a:gd name="connsiteY0" fmla="*/ 1618416 h 6307645"/>
                    <a:gd name="connsiteX1" fmla="*/ 4446047 w 12253617"/>
                    <a:gd name="connsiteY1" fmla="*/ 24077 h 6307645"/>
                    <a:gd name="connsiteX2" fmla="*/ 6814109 w 12253617"/>
                    <a:gd name="connsiteY2" fmla="*/ 4994661 h 6307645"/>
                    <a:gd name="connsiteX3" fmla="*/ 9275954 w 12253617"/>
                    <a:gd name="connsiteY3" fmla="*/ 631 h 6307645"/>
                    <a:gd name="connsiteX4" fmla="*/ 12253617 w 12253617"/>
                    <a:gd name="connsiteY4" fmla="*/ 1407400 h 6307645"/>
                    <a:gd name="connsiteX5" fmla="*/ 7333287 w 12253617"/>
                    <a:gd name="connsiteY5" fmla="*/ 6263952 h 6307645"/>
                    <a:gd name="connsiteX6" fmla="*/ 3437863 w 12253617"/>
                    <a:gd name="connsiteY6" fmla="*/ 6307645 h 6307645"/>
                    <a:gd name="connsiteX7" fmla="*/ 3461308 w 12253617"/>
                    <a:gd name="connsiteY7" fmla="*/ 4197492 h 6307645"/>
                    <a:gd name="connsiteX8" fmla="*/ 2687586 w 12253617"/>
                    <a:gd name="connsiteY8" fmla="*/ 4197493 h 6307645"/>
                    <a:gd name="connsiteX9" fmla="*/ 2687586 w 12253617"/>
                    <a:gd name="connsiteY9" fmla="*/ 6260754 h 6307645"/>
                    <a:gd name="connsiteX10" fmla="*/ 86913 w 12253617"/>
                    <a:gd name="connsiteY10" fmla="*/ 6287285 h 6307645"/>
                    <a:gd name="connsiteX11" fmla="*/ 1235776 w 12253617"/>
                    <a:gd name="connsiteY11" fmla="*/ 1618416 h 6307645"/>
                    <a:gd name="connsiteX0" fmla="*/ 1235776 w 12253617"/>
                    <a:gd name="connsiteY0" fmla="*/ 1618416 h 6307645"/>
                    <a:gd name="connsiteX1" fmla="*/ 4446047 w 12253617"/>
                    <a:gd name="connsiteY1" fmla="*/ 24077 h 6307645"/>
                    <a:gd name="connsiteX2" fmla="*/ 6814109 w 12253617"/>
                    <a:gd name="connsiteY2" fmla="*/ 4994661 h 6307645"/>
                    <a:gd name="connsiteX3" fmla="*/ 9275954 w 12253617"/>
                    <a:gd name="connsiteY3" fmla="*/ 631 h 6307645"/>
                    <a:gd name="connsiteX4" fmla="*/ 12253617 w 12253617"/>
                    <a:gd name="connsiteY4" fmla="*/ 1407400 h 6307645"/>
                    <a:gd name="connsiteX5" fmla="*/ 7418397 w 12253617"/>
                    <a:gd name="connsiteY5" fmla="*/ 6307645 h 6307645"/>
                    <a:gd name="connsiteX6" fmla="*/ 3437863 w 12253617"/>
                    <a:gd name="connsiteY6" fmla="*/ 6307645 h 6307645"/>
                    <a:gd name="connsiteX7" fmla="*/ 3461308 w 12253617"/>
                    <a:gd name="connsiteY7" fmla="*/ 4197492 h 6307645"/>
                    <a:gd name="connsiteX8" fmla="*/ 2687586 w 12253617"/>
                    <a:gd name="connsiteY8" fmla="*/ 4197493 h 6307645"/>
                    <a:gd name="connsiteX9" fmla="*/ 2687586 w 12253617"/>
                    <a:gd name="connsiteY9" fmla="*/ 6260754 h 6307645"/>
                    <a:gd name="connsiteX10" fmla="*/ 86913 w 12253617"/>
                    <a:gd name="connsiteY10" fmla="*/ 6287285 h 6307645"/>
                    <a:gd name="connsiteX11" fmla="*/ 1235776 w 12253617"/>
                    <a:gd name="connsiteY11" fmla="*/ 1618416 h 6307645"/>
                    <a:gd name="connsiteX0" fmla="*/ 1235776 w 12253617"/>
                    <a:gd name="connsiteY0" fmla="*/ 1618416 h 6307645"/>
                    <a:gd name="connsiteX1" fmla="*/ 4446047 w 12253617"/>
                    <a:gd name="connsiteY1" fmla="*/ 24077 h 6307645"/>
                    <a:gd name="connsiteX2" fmla="*/ 6814109 w 12253617"/>
                    <a:gd name="connsiteY2" fmla="*/ 4994661 h 6307645"/>
                    <a:gd name="connsiteX3" fmla="*/ 9275954 w 12253617"/>
                    <a:gd name="connsiteY3" fmla="*/ 631 h 6307645"/>
                    <a:gd name="connsiteX4" fmla="*/ 12253617 w 12253617"/>
                    <a:gd name="connsiteY4" fmla="*/ 1407400 h 6307645"/>
                    <a:gd name="connsiteX5" fmla="*/ 7418397 w 12253617"/>
                    <a:gd name="connsiteY5" fmla="*/ 6307645 h 6307645"/>
                    <a:gd name="connsiteX6" fmla="*/ 3437863 w 12253617"/>
                    <a:gd name="connsiteY6" fmla="*/ 6307645 h 6307645"/>
                    <a:gd name="connsiteX7" fmla="*/ 3461308 w 12253617"/>
                    <a:gd name="connsiteY7" fmla="*/ 4197492 h 6307645"/>
                    <a:gd name="connsiteX8" fmla="*/ 2687586 w 12253617"/>
                    <a:gd name="connsiteY8" fmla="*/ 4197493 h 6307645"/>
                    <a:gd name="connsiteX9" fmla="*/ 2687586 w 12253617"/>
                    <a:gd name="connsiteY9" fmla="*/ 6260754 h 6307645"/>
                    <a:gd name="connsiteX10" fmla="*/ 86913 w 12253617"/>
                    <a:gd name="connsiteY10" fmla="*/ 6287285 h 6307645"/>
                    <a:gd name="connsiteX11" fmla="*/ 1235776 w 12253617"/>
                    <a:gd name="connsiteY11" fmla="*/ 1618416 h 6307645"/>
                    <a:gd name="connsiteX0" fmla="*/ 1235776 w 12253617"/>
                    <a:gd name="connsiteY0" fmla="*/ 1627152 h 6316381"/>
                    <a:gd name="connsiteX1" fmla="*/ 4446047 w 12253617"/>
                    <a:gd name="connsiteY1" fmla="*/ 32813 h 6316381"/>
                    <a:gd name="connsiteX2" fmla="*/ 6814109 w 12253617"/>
                    <a:gd name="connsiteY2" fmla="*/ 5003397 h 6316381"/>
                    <a:gd name="connsiteX3" fmla="*/ 9275954 w 12253617"/>
                    <a:gd name="connsiteY3" fmla="*/ 9367 h 6316381"/>
                    <a:gd name="connsiteX4" fmla="*/ 12253617 w 12253617"/>
                    <a:gd name="connsiteY4" fmla="*/ 1416136 h 6316381"/>
                    <a:gd name="connsiteX5" fmla="*/ 7418397 w 12253617"/>
                    <a:gd name="connsiteY5" fmla="*/ 6316381 h 6316381"/>
                    <a:gd name="connsiteX6" fmla="*/ 3437863 w 12253617"/>
                    <a:gd name="connsiteY6" fmla="*/ 6316381 h 6316381"/>
                    <a:gd name="connsiteX7" fmla="*/ 3461308 w 12253617"/>
                    <a:gd name="connsiteY7" fmla="*/ 4206228 h 6316381"/>
                    <a:gd name="connsiteX8" fmla="*/ 2687586 w 12253617"/>
                    <a:gd name="connsiteY8" fmla="*/ 4206229 h 6316381"/>
                    <a:gd name="connsiteX9" fmla="*/ 2687586 w 12253617"/>
                    <a:gd name="connsiteY9" fmla="*/ 6269490 h 6316381"/>
                    <a:gd name="connsiteX10" fmla="*/ 86913 w 12253617"/>
                    <a:gd name="connsiteY10" fmla="*/ 6296021 h 6316381"/>
                    <a:gd name="connsiteX11" fmla="*/ 1235776 w 12253617"/>
                    <a:gd name="connsiteY11" fmla="*/ 1627152 h 6316381"/>
                    <a:gd name="connsiteX0" fmla="*/ 1235776 w 12253617"/>
                    <a:gd name="connsiteY0" fmla="*/ 1619906 h 6309135"/>
                    <a:gd name="connsiteX1" fmla="*/ 4446047 w 12253617"/>
                    <a:gd name="connsiteY1" fmla="*/ 25567 h 6309135"/>
                    <a:gd name="connsiteX2" fmla="*/ 6814109 w 12253617"/>
                    <a:gd name="connsiteY2" fmla="*/ 4996151 h 6309135"/>
                    <a:gd name="connsiteX3" fmla="*/ 9275954 w 12253617"/>
                    <a:gd name="connsiteY3" fmla="*/ 2121 h 6309135"/>
                    <a:gd name="connsiteX4" fmla="*/ 12253617 w 12253617"/>
                    <a:gd name="connsiteY4" fmla="*/ 1408890 h 6309135"/>
                    <a:gd name="connsiteX5" fmla="*/ 7418397 w 12253617"/>
                    <a:gd name="connsiteY5" fmla="*/ 6309135 h 6309135"/>
                    <a:gd name="connsiteX6" fmla="*/ 3437863 w 12253617"/>
                    <a:gd name="connsiteY6" fmla="*/ 6309135 h 6309135"/>
                    <a:gd name="connsiteX7" fmla="*/ 3461308 w 12253617"/>
                    <a:gd name="connsiteY7" fmla="*/ 4198982 h 6309135"/>
                    <a:gd name="connsiteX8" fmla="*/ 2687586 w 12253617"/>
                    <a:gd name="connsiteY8" fmla="*/ 4198983 h 6309135"/>
                    <a:gd name="connsiteX9" fmla="*/ 2687586 w 12253617"/>
                    <a:gd name="connsiteY9" fmla="*/ 6262244 h 6309135"/>
                    <a:gd name="connsiteX10" fmla="*/ 86913 w 12253617"/>
                    <a:gd name="connsiteY10" fmla="*/ 6288775 h 6309135"/>
                    <a:gd name="connsiteX11" fmla="*/ 1235776 w 12253617"/>
                    <a:gd name="connsiteY11" fmla="*/ 1619906 h 6309135"/>
                    <a:gd name="connsiteX0" fmla="*/ 1235776 w 12253617"/>
                    <a:gd name="connsiteY0" fmla="*/ 1619905 h 6309134"/>
                    <a:gd name="connsiteX1" fmla="*/ 4446047 w 12253617"/>
                    <a:gd name="connsiteY1" fmla="*/ 25566 h 6309134"/>
                    <a:gd name="connsiteX2" fmla="*/ 6814109 w 12253617"/>
                    <a:gd name="connsiteY2" fmla="*/ 4996150 h 6309134"/>
                    <a:gd name="connsiteX3" fmla="*/ 9275954 w 12253617"/>
                    <a:gd name="connsiteY3" fmla="*/ 2120 h 6309134"/>
                    <a:gd name="connsiteX4" fmla="*/ 12253617 w 12253617"/>
                    <a:gd name="connsiteY4" fmla="*/ 1408889 h 6309134"/>
                    <a:gd name="connsiteX5" fmla="*/ 7418397 w 12253617"/>
                    <a:gd name="connsiteY5" fmla="*/ 6309134 h 6309134"/>
                    <a:gd name="connsiteX6" fmla="*/ 3437863 w 12253617"/>
                    <a:gd name="connsiteY6" fmla="*/ 6309134 h 6309134"/>
                    <a:gd name="connsiteX7" fmla="*/ 3461308 w 12253617"/>
                    <a:gd name="connsiteY7" fmla="*/ 4198981 h 6309134"/>
                    <a:gd name="connsiteX8" fmla="*/ 2687586 w 12253617"/>
                    <a:gd name="connsiteY8" fmla="*/ 4198982 h 6309134"/>
                    <a:gd name="connsiteX9" fmla="*/ 2687586 w 12253617"/>
                    <a:gd name="connsiteY9" fmla="*/ 6262243 h 6309134"/>
                    <a:gd name="connsiteX10" fmla="*/ 86913 w 12253617"/>
                    <a:gd name="connsiteY10" fmla="*/ 6288774 h 6309134"/>
                    <a:gd name="connsiteX11" fmla="*/ 1235776 w 12253617"/>
                    <a:gd name="connsiteY11" fmla="*/ 1619905 h 6309134"/>
                    <a:gd name="connsiteX0" fmla="*/ 1235776 w 12168508"/>
                    <a:gd name="connsiteY0" fmla="*/ 1620410 h 6309639"/>
                    <a:gd name="connsiteX1" fmla="*/ 4446047 w 12168508"/>
                    <a:gd name="connsiteY1" fmla="*/ 26071 h 6309639"/>
                    <a:gd name="connsiteX2" fmla="*/ 6814109 w 12168508"/>
                    <a:gd name="connsiteY2" fmla="*/ 4996655 h 6309639"/>
                    <a:gd name="connsiteX3" fmla="*/ 9275954 w 12168508"/>
                    <a:gd name="connsiteY3" fmla="*/ 2625 h 6309639"/>
                    <a:gd name="connsiteX4" fmla="*/ 12168508 w 12168508"/>
                    <a:gd name="connsiteY4" fmla="*/ 1365701 h 6309639"/>
                    <a:gd name="connsiteX5" fmla="*/ 7418397 w 12168508"/>
                    <a:gd name="connsiteY5" fmla="*/ 6309639 h 6309639"/>
                    <a:gd name="connsiteX6" fmla="*/ 3437863 w 12168508"/>
                    <a:gd name="connsiteY6" fmla="*/ 6309639 h 6309639"/>
                    <a:gd name="connsiteX7" fmla="*/ 3461308 w 12168508"/>
                    <a:gd name="connsiteY7" fmla="*/ 4199486 h 6309639"/>
                    <a:gd name="connsiteX8" fmla="*/ 2687586 w 12168508"/>
                    <a:gd name="connsiteY8" fmla="*/ 4199487 h 6309639"/>
                    <a:gd name="connsiteX9" fmla="*/ 2687586 w 12168508"/>
                    <a:gd name="connsiteY9" fmla="*/ 6262748 h 6309639"/>
                    <a:gd name="connsiteX10" fmla="*/ 86913 w 12168508"/>
                    <a:gd name="connsiteY10" fmla="*/ 6289279 h 6309639"/>
                    <a:gd name="connsiteX11" fmla="*/ 1235776 w 12168508"/>
                    <a:gd name="connsiteY11" fmla="*/ 1620410 h 6309639"/>
                    <a:gd name="connsiteX0" fmla="*/ 1235776 w 12168508"/>
                    <a:gd name="connsiteY0" fmla="*/ 1620410 h 6309639"/>
                    <a:gd name="connsiteX1" fmla="*/ 4446047 w 12168508"/>
                    <a:gd name="connsiteY1" fmla="*/ 26071 h 6309639"/>
                    <a:gd name="connsiteX2" fmla="*/ 6814109 w 12168508"/>
                    <a:gd name="connsiteY2" fmla="*/ 4996655 h 6309639"/>
                    <a:gd name="connsiteX3" fmla="*/ 9275954 w 12168508"/>
                    <a:gd name="connsiteY3" fmla="*/ 2625 h 6309639"/>
                    <a:gd name="connsiteX4" fmla="*/ 12168508 w 12168508"/>
                    <a:gd name="connsiteY4" fmla="*/ 1365701 h 6309639"/>
                    <a:gd name="connsiteX5" fmla="*/ 7418397 w 12168508"/>
                    <a:gd name="connsiteY5" fmla="*/ 6309639 h 6309639"/>
                    <a:gd name="connsiteX6" fmla="*/ 3437863 w 12168508"/>
                    <a:gd name="connsiteY6" fmla="*/ 6309639 h 6309639"/>
                    <a:gd name="connsiteX7" fmla="*/ 3461308 w 12168508"/>
                    <a:gd name="connsiteY7" fmla="*/ 4199486 h 6309639"/>
                    <a:gd name="connsiteX8" fmla="*/ 2687586 w 12168508"/>
                    <a:gd name="connsiteY8" fmla="*/ 4199487 h 6309639"/>
                    <a:gd name="connsiteX9" fmla="*/ 2687586 w 12168508"/>
                    <a:gd name="connsiteY9" fmla="*/ 6262748 h 6309639"/>
                    <a:gd name="connsiteX10" fmla="*/ 86913 w 12168508"/>
                    <a:gd name="connsiteY10" fmla="*/ 6289279 h 6309639"/>
                    <a:gd name="connsiteX11" fmla="*/ 1235776 w 12168508"/>
                    <a:gd name="connsiteY11" fmla="*/ 1620410 h 6309639"/>
                    <a:gd name="connsiteX0" fmla="*/ 1235776 w 12168508"/>
                    <a:gd name="connsiteY0" fmla="*/ 1617805 h 6307034"/>
                    <a:gd name="connsiteX1" fmla="*/ 4446047 w 12168508"/>
                    <a:gd name="connsiteY1" fmla="*/ 23466 h 6307034"/>
                    <a:gd name="connsiteX2" fmla="*/ 6814109 w 12168508"/>
                    <a:gd name="connsiteY2" fmla="*/ 4994050 h 6307034"/>
                    <a:gd name="connsiteX3" fmla="*/ 9275954 w 12168508"/>
                    <a:gd name="connsiteY3" fmla="*/ 20 h 6307034"/>
                    <a:gd name="connsiteX4" fmla="*/ 12168508 w 12168508"/>
                    <a:gd name="connsiteY4" fmla="*/ 1363096 h 6307034"/>
                    <a:gd name="connsiteX5" fmla="*/ 7418397 w 12168508"/>
                    <a:gd name="connsiteY5" fmla="*/ 6307034 h 6307034"/>
                    <a:gd name="connsiteX6" fmla="*/ 3437863 w 12168508"/>
                    <a:gd name="connsiteY6" fmla="*/ 6307034 h 6307034"/>
                    <a:gd name="connsiteX7" fmla="*/ 3461308 w 12168508"/>
                    <a:gd name="connsiteY7" fmla="*/ 4196881 h 6307034"/>
                    <a:gd name="connsiteX8" fmla="*/ 2687586 w 12168508"/>
                    <a:gd name="connsiteY8" fmla="*/ 4196882 h 6307034"/>
                    <a:gd name="connsiteX9" fmla="*/ 2687586 w 12168508"/>
                    <a:gd name="connsiteY9" fmla="*/ 6260143 h 6307034"/>
                    <a:gd name="connsiteX10" fmla="*/ 86913 w 12168508"/>
                    <a:gd name="connsiteY10" fmla="*/ 6286674 h 6307034"/>
                    <a:gd name="connsiteX11" fmla="*/ 1235776 w 12168508"/>
                    <a:gd name="connsiteY11" fmla="*/ 1617805 h 6307034"/>
                    <a:gd name="connsiteX0" fmla="*/ 1376894 w 12309626"/>
                    <a:gd name="connsiteY0" fmla="*/ 1617805 h 6307034"/>
                    <a:gd name="connsiteX1" fmla="*/ 4587165 w 12309626"/>
                    <a:gd name="connsiteY1" fmla="*/ 23466 h 6307034"/>
                    <a:gd name="connsiteX2" fmla="*/ 6955227 w 12309626"/>
                    <a:gd name="connsiteY2" fmla="*/ 4994050 h 6307034"/>
                    <a:gd name="connsiteX3" fmla="*/ 9417072 w 12309626"/>
                    <a:gd name="connsiteY3" fmla="*/ 20 h 6307034"/>
                    <a:gd name="connsiteX4" fmla="*/ 12309626 w 12309626"/>
                    <a:gd name="connsiteY4" fmla="*/ 1363096 h 6307034"/>
                    <a:gd name="connsiteX5" fmla="*/ 7559515 w 12309626"/>
                    <a:gd name="connsiteY5" fmla="*/ 6307034 h 6307034"/>
                    <a:gd name="connsiteX6" fmla="*/ 3578981 w 12309626"/>
                    <a:gd name="connsiteY6" fmla="*/ 6307034 h 6307034"/>
                    <a:gd name="connsiteX7" fmla="*/ 3602426 w 12309626"/>
                    <a:gd name="connsiteY7" fmla="*/ 4196881 h 6307034"/>
                    <a:gd name="connsiteX8" fmla="*/ 2828704 w 12309626"/>
                    <a:gd name="connsiteY8" fmla="*/ 4196882 h 6307034"/>
                    <a:gd name="connsiteX9" fmla="*/ 2828704 w 12309626"/>
                    <a:gd name="connsiteY9" fmla="*/ 6260143 h 6307034"/>
                    <a:gd name="connsiteX10" fmla="*/ 79090 w 12309626"/>
                    <a:gd name="connsiteY10" fmla="*/ 6221134 h 6307034"/>
                    <a:gd name="connsiteX11" fmla="*/ 1376894 w 12309626"/>
                    <a:gd name="connsiteY11" fmla="*/ 1617805 h 6307034"/>
                    <a:gd name="connsiteX0" fmla="*/ 1417460 w 12350192"/>
                    <a:gd name="connsiteY0" fmla="*/ 1617805 h 6307034"/>
                    <a:gd name="connsiteX1" fmla="*/ 4627731 w 12350192"/>
                    <a:gd name="connsiteY1" fmla="*/ 23466 h 6307034"/>
                    <a:gd name="connsiteX2" fmla="*/ 6995793 w 12350192"/>
                    <a:gd name="connsiteY2" fmla="*/ 4994050 h 6307034"/>
                    <a:gd name="connsiteX3" fmla="*/ 9457638 w 12350192"/>
                    <a:gd name="connsiteY3" fmla="*/ 20 h 6307034"/>
                    <a:gd name="connsiteX4" fmla="*/ 12350192 w 12350192"/>
                    <a:gd name="connsiteY4" fmla="*/ 1363096 h 6307034"/>
                    <a:gd name="connsiteX5" fmla="*/ 7600081 w 12350192"/>
                    <a:gd name="connsiteY5" fmla="*/ 6307034 h 6307034"/>
                    <a:gd name="connsiteX6" fmla="*/ 3619547 w 12350192"/>
                    <a:gd name="connsiteY6" fmla="*/ 6307034 h 6307034"/>
                    <a:gd name="connsiteX7" fmla="*/ 3642992 w 12350192"/>
                    <a:gd name="connsiteY7" fmla="*/ 4196881 h 6307034"/>
                    <a:gd name="connsiteX8" fmla="*/ 2869270 w 12350192"/>
                    <a:gd name="connsiteY8" fmla="*/ 4196882 h 6307034"/>
                    <a:gd name="connsiteX9" fmla="*/ 2869270 w 12350192"/>
                    <a:gd name="connsiteY9" fmla="*/ 6260143 h 6307034"/>
                    <a:gd name="connsiteX10" fmla="*/ 77102 w 12350192"/>
                    <a:gd name="connsiteY10" fmla="*/ 6286674 h 6307034"/>
                    <a:gd name="connsiteX11" fmla="*/ 1417460 w 12350192"/>
                    <a:gd name="connsiteY11" fmla="*/ 1617805 h 6307034"/>
                    <a:gd name="connsiteX0" fmla="*/ 1417460 w 12350192"/>
                    <a:gd name="connsiteY0" fmla="*/ 1617805 h 6307034"/>
                    <a:gd name="connsiteX1" fmla="*/ 4627731 w 12350192"/>
                    <a:gd name="connsiteY1" fmla="*/ 23466 h 6307034"/>
                    <a:gd name="connsiteX2" fmla="*/ 6995793 w 12350192"/>
                    <a:gd name="connsiteY2" fmla="*/ 4994050 h 6307034"/>
                    <a:gd name="connsiteX3" fmla="*/ 9457638 w 12350192"/>
                    <a:gd name="connsiteY3" fmla="*/ 20 h 6307034"/>
                    <a:gd name="connsiteX4" fmla="*/ 12350192 w 12350192"/>
                    <a:gd name="connsiteY4" fmla="*/ 1363096 h 6307034"/>
                    <a:gd name="connsiteX5" fmla="*/ 7600081 w 12350192"/>
                    <a:gd name="connsiteY5" fmla="*/ 6307034 h 6307034"/>
                    <a:gd name="connsiteX6" fmla="*/ 3619547 w 12350192"/>
                    <a:gd name="connsiteY6" fmla="*/ 6307034 h 6307034"/>
                    <a:gd name="connsiteX7" fmla="*/ 3642992 w 12350192"/>
                    <a:gd name="connsiteY7" fmla="*/ 4196881 h 6307034"/>
                    <a:gd name="connsiteX8" fmla="*/ 2869270 w 12350192"/>
                    <a:gd name="connsiteY8" fmla="*/ 4196882 h 6307034"/>
                    <a:gd name="connsiteX9" fmla="*/ 2953259 w 12350192"/>
                    <a:gd name="connsiteY9" fmla="*/ 6265891 h 6307034"/>
                    <a:gd name="connsiteX10" fmla="*/ 77102 w 12350192"/>
                    <a:gd name="connsiteY10" fmla="*/ 6286674 h 6307034"/>
                    <a:gd name="connsiteX11" fmla="*/ 1417460 w 12350192"/>
                    <a:gd name="connsiteY11" fmla="*/ 1617805 h 6307034"/>
                    <a:gd name="connsiteX0" fmla="*/ 1417460 w 12350192"/>
                    <a:gd name="connsiteY0" fmla="*/ 1617805 h 6307034"/>
                    <a:gd name="connsiteX1" fmla="*/ 4627731 w 12350192"/>
                    <a:gd name="connsiteY1" fmla="*/ 23466 h 6307034"/>
                    <a:gd name="connsiteX2" fmla="*/ 6995793 w 12350192"/>
                    <a:gd name="connsiteY2" fmla="*/ 4994050 h 6307034"/>
                    <a:gd name="connsiteX3" fmla="*/ 9457638 w 12350192"/>
                    <a:gd name="connsiteY3" fmla="*/ 20 h 6307034"/>
                    <a:gd name="connsiteX4" fmla="*/ 12350192 w 12350192"/>
                    <a:gd name="connsiteY4" fmla="*/ 1363096 h 6307034"/>
                    <a:gd name="connsiteX5" fmla="*/ 7600081 w 12350192"/>
                    <a:gd name="connsiteY5" fmla="*/ 6307034 h 6307034"/>
                    <a:gd name="connsiteX6" fmla="*/ 3619547 w 12350192"/>
                    <a:gd name="connsiteY6" fmla="*/ 6307034 h 6307034"/>
                    <a:gd name="connsiteX7" fmla="*/ 3642992 w 12350192"/>
                    <a:gd name="connsiteY7" fmla="*/ 4196881 h 6307034"/>
                    <a:gd name="connsiteX8" fmla="*/ 2869270 w 12350192"/>
                    <a:gd name="connsiteY8" fmla="*/ 4196882 h 6307034"/>
                    <a:gd name="connsiteX9" fmla="*/ 2953259 w 12350192"/>
                    <a:gd name="connsiteY9" fmla="*/ 6254393 h 6307034"/>
                    <a:gd name="connsiteX10" fmla="*/ 77102 w 12350192"/>
                    <a:gd name="connsiteY10" fmla="*/ 6286674 h 6307034"/>
                    <a:gd name="connsiteX11" fmla="*/ 1417460 w 12350192"/>
                    <a:gd name="connsiteY11" fmla="*/ 1617805 h 6307034"/>
                    <a:gd name="connsiteX0" fmla="*/ 1432418 w 12365150"/>
                    <a:gd name="connsiteY0" fmla="*/ 1617805 h 6307034"/>
                    <a:gd name="connsiteX1" fmla="*/ 4642689 w 12365150"/>
                    <a:gd name="connsiteY1" fmla="*/ 23466 h 6307034"/>
                    <a:gd name="connsiteX2" fmla="*/ 7010751 w 12365150"/>
                    <a:gd name="connsiteY2" fmla="*/ 4994050 h 6307034"/>
                    <a:gd name="connsiteX3" fmla="*/ 9472596 w 12365150"/>
                    <a:gd name="connsiteY3" fmla="*/ 20 h 6307034"/>
                    <a:gd name="connsiteX4" fmla="*/ 12365150 w 12365150"/>
                    <a:gd name="connsiteY4" fmla="*/ 1363096 h 6307034"/>
                    <a:gd name="connsiteX5" fmla="*/ 7615039 w 12365150"/>
                    <a:gd name="connsiteY5" fmla="*/ 6307034 h 6307034"/>
                    <a:gd name="connsiteX6" fmla="*/ 3634505 w 12365150"/>
                    <a:gd name="connsiteY6" fmla="*/ 6307034 h 6307034"/>
                    <a:gd name="connsiteX7" fmla="*/ 3657950 w 12365150"/>
                    <a:gd name="connsiteY7" fmla="*/ 4196881 h 6307034"/>
                    <a:gd name="connsiteX8" fmla="*/ 2884228 w 12365150"/>
                    <a:gd name="connsiteY8" fmla="*/ 4196882 h 6307034"/>
                    <a:gd name="connsiteX9" fmla="*/ 2968217 w 12365150"/>
                    <a:gd name="connsiteY9" fmla="*/ 6254393 h 6307034"/>
                    <a:gd name="connsiteX10" fmla="*/ 76395 w 12365150"/>
                    <a:gd name="connsiteY10" fmla="*/ 6278632 h 6307034"/>
                    <a:gd name="connsiteX11" fmla="*/ 1432418 w 12365150"/>
                    <a:gd name="connsiteY11" fmla="*/ 1617805 h 6307034"/>
                    <a:gd name="connsiteX0" fmla="*/ 1428679 w 12361411"/>
                    <a:gd name="connsiteY0" fmla="*/ 1617805 h 6307034"/>
                    <a:gd name="connsiteX1" fmla="*/ 4638950 w 12361411"/>
                    <a:gd name="connsiteY1" fmla="*/ 23466 h 6307034"/>
                    <a:gd name="connsiteX2" fmla="*/ 7007012 w 12361411"/>
                    <a:gd name="connsiteY2" fmla="*/ 4994050 h 6307034"/>
                    <a:gd name="connsiteX3" fmla="*/ 9468857 w 12361411"/>
                    <a:gd name="connsiteY3" fmla="*/ 20 h 6307034"/>
                    <a:gd name="connsiteX4" fmla="*/ 12361411 w 12361411"/>
                    <a:gd name="connsiteY4" fmla="*/ 1363096 h 6307034"/>
                    <a:gd name="connsiteX5" fmla="*/ 7611300 w 12361411"/>
                    <a:gd name="connsiteY5" fmla="*/ 6307034 h 6307034"/>
                    <a:gd name="connsiteX6" fmla="*/ 3630766 w 12361411"/>
                    <a:gd name="connsiteY6" fmla="*/ 6307034 h 6307034"/>
                    <a:gd name="connsiteX7" fmla="*/ 3654211 w 12361411"/>
                    <a:gd name="connsiteY7" fmla="*/ 4196881 h 6307034"/>
                    <a:gd name="connsiteX8" fmla="*/ 2880489 w 12361411"/>
                    <a:gd name="connsiteY8" fmla="*/ 4196882 h 6307034"/>
                    <a:gd name="connsiteX9" fmla="*/ 2964478 w 12361411"/>
                    <a:gd name="connsiteY9" fmla="*/ 6254393 h 6307034"/>
                    <a:gd name="connsiteX10" fmla="*/ 76572 w 12361411"/>
                    <a:gd name="connsiteY10" fmla="*/ 6270590 h 6307034"/>
                    <a:gd name="connsiteX11" fmla="*/ 1428679 w 12361411"/>
                    <a:gd name="connsiteY11" fmla="*/ 1617805 h 6307034"/>
                    <a:gd name="connsiteX0" fmla="*/ 1447387 w 12380119"/>
                    <a:gd name="connsiteY0" fmla="*/ 1617805 h 6307034"/>
                    <a:gd name="connsiteX1" fmla="*/ 4657658 w 12380119"/>
                    <a:gd name="connsiteY1" fmla="*/ 23466 h 6307034"/>
                    <a:gd name="connsiteX2" fmla="*/ 7025720 w 12380119"/>
                    <a:gd name="connsiteY2" fmla="*/ 4994050 h 6307034"/>
                    <a:gd name="connsiteX3" fmla="*/ 9487565 w 12380119"/>
                    <a:gd name="connsiteY3" fmla="*/ 20 h 6307034"/>
                    <a:gd name="connsiteX4" fmla="*/ 12380119 w 12380119"/>
                    <a:gd name="connsiteY4" fmla="*/ 1363096 h 6307034"/>
                    <a:gd name="connsiteX5" fmla="*/ 7630008 w 12380119"/>
                    <a:gd name="connsiteY5" fmla="*/ 6307034 h 6307034"/>
                    <a:gd name="connsiteX6" fmla="*/ 3649474 w 12380119"/>
                    <a:gd name="connsiteY6" fmla="*/ 6307034 h 6307034"/>
                    <a:gd name="connsiteX7" fmla="*/ 3672919 w 12380119"/>
                    <a:gd name="connsiteY7" fmla="*/ 4196881 h 6307034"/>
                    <a:gd name="connsiteX8" fmla="*/ 2899197 w 12380119"/>
                    <a:gd name="connsiteY8" fmla="*/ 4196882 h 6307034"/>
                    <a:gd name="connsiteX9" fmla="*/ 2983186 w 12380119"/>
                    <a:gd name="connsiteY9" fmla="*/ 6254393 h 6307034"/>
                    <a:gd name="connsiteX10" fmla="*/ 75700 w 12380119"/>
                    <a:gd name="connsiteY10" fmla="*/ 6266569 h 6307034"/>
                    <a:gd name="connsiteX11" fmla="*/ 1447387 w 12380119"/>
                    <a:gd name="connsiteY11" fmla="*/ 1617805 h 6307034"/>
                    <a:gd name="connsiteX0" fmla="*/ 1447388 w 12380120"/>
                    <a:gd name="connsiteY0" fmla="*/ 1617805 h 6307034"/>
                    <a:gd name="connsiteX1" fmla="*/ 4657659 w 12380120"/>
                    <a:gd name="connsiteY1" fmla="*/ 23466 h 6307034"/>
                    <a:gd name="connsiteX2" fmla="*/ 7025721 w 12380120"/>
                    <a:gd name="connsiteY2" fmla="*/ 4994050 h 6307034"/>
                    <a:gd name="connsiteX3" fmla="*/ 9487566 w 12380120"/>
                    <a:gd name="connsiteY3" fmla="*/ 20 h 6307034"/>
                    <a:gd name="connsiteX4" fmla="*/ 12380120 w 12380120"/>
                    <a:gd name="connsiteY4" fmla="*/ 1363096 h 6307034"/>
                    <a:gd name="connsiteX5" fmla="*/ 7630009 w 12380120"/>
                    <a:gd name="connsiteY5" fmla="*/ 6307034 h 6307034"/>
                    <a:gd name="connsiteX6" fmla="*/ 3649475 w 12380120"/>
                    <a:gd name="connsiteY6" fmla="*/ 6307034 h 6307034"/>
                    <a:gd name="connsiteX7" fmla="*/ 3672920 w 12380120"/>
                    <a:gd name="connsiteY7" fmla="*/ 4196881 h 6307034"/>
                    <a:gd name="connsiteX8" fmla="*/ 2899198 w 12380120"/>
                    <a:gd name="connsiteY8" fmla="*/ 4196882 h 6307034"/>
                    <a:gd name="connsiteX9" fmla="*/ 2979271 w 12380120"/>
                    <a:gd name="connsiteY9" fmla="*/ 6258414 h 6307034"/>
                    <a:gd name="connsiteX10" fmla="*/ 75701 w 12380120"/>
                    <a:gd name="connsiteY10" fmla="*/ 6266569 h 6307034"/>
                    <a:gd name="connsiteX11" fmla="*/ 1447388 w 12380120"/>
                    <a:gd name="connsiteY11" fmla="*/ 1617805 h 6307034"/>
                    <a:gd name="connsiteX0" fmla="*/ 1447388 w 12380120"/>
                    <a:gd name="connsiteY0" fmla="*/ 1617805 h 6307034"/>
                    <a:gd name="connsiteX1" fmla="*/ 4657659 w 12380120"/>
                    <a:gd name="connsiteY1" fmla="*/ 23466 h 6307034"/>
                    <a:gd name="connsiteX2" fmla="*/ 7025721 w 12380120"/>
                    <a:gd name="connsiteY2" fmla="*/ 4994050 h 6307034"/>
                    <a:gd name="connsiteX3" fmla="*/ 9487566 w 12380120"/>
                    <a:gd name="connsiteY3" fmla="*/ 20 h 6307034"/>
                    <a:gd name="connsiteX4" fmla="*/ 12380120 w 12380120"/>
                    <a:gd name="connsiteY4" fmla="*/ 1363096 h 6307034"/>
                    <a:gd name="connsiteX5" fmla="*/ 7630009 w 12380120"/>
                    <a:gd name="connsiteY5" fmla="*/ 6307034 h 6307034"/>
                    <a:gd name="connsiteX6" fmla="*/ 3649475 w 12380120"/>
                    <a:gd name="connsiteY6" fmla="*/ 6307034 h 6307034"/>
                    <a:gd name="connsiteX7" fmla="*/ 3672920 w 12380120"/>
                    <a:gd name="connsiteY7" fmla="*/ 4196881 h 6307034"/>
                    <a:gd name="connsiteX8" fmla="*/ 2899198 w 12380120"/>
                    <a:gd name="connsiteY8" fmla="*/ 4196882 h 6307034"/>
                    <a:gd name="connsiteX9" fmla="*/ 2994936 w 12380120"/>
                    <a:gd name="connsiteY9" fmla="*/ 6246351 h 6307034"/>
                    <a:gd name="connsiteX10" fmla="*/ 75701 w 12380120"/>
                    <a:gd name="connsiteY10" fmla="*/ 6266569 h 6307034"/>
                    <a:gd name="connsiteX11" fmla="*/ 1447388 w 12380120"/>
                    <a:gd name="connsiteY11" fmla="*/ 1617805 h 6307034"/>
                    <a:gd name="connsiteX0" fmla="*/ 1447388 w 12380120"/>
                    <a:gd name="connsiteY0" fmla="*/ 1617805 h 6307034"/>
                    <a:gd name="connsiteX1" fmla="*/ 4657659 w 12380120"/>
                    <a:gd name="connsiteY1" fmla="*/ 23466 h 6307034"/>
                    <a:gd name="connsiteX2" fmla="*/ 7025721 w 12380120"/>
                    <a:gd name="connsiteY2" fmla="*/ 4994050 h 6307034"/>
                    <a:gd name="connsiteX3" fmla="*/ 9487566 w 12380120"/>
                    <a:gd name="connsiteY3" fmla="*/ 20 h 6307034"/>
                    <a:gd name="connsiteX4" fmla="*/ 12380120 w 12380120"/>
                    <a:gd name="connsiteY4" fmla="*/ 1363096 h 6307034"/>
                    <a:gd name="connsiteX5" fmla="*/ 7630009 w 12380120"/>
                    <a:gd name="connsiteY5" fmla="*/ 6307034 h 6307034"/>
                    <a:gd name="connsiteX6" fmla="*/ 3649475 w 12380120"/>
                    <a:gd name="connsiteY6" fmla="*/ 6307034 h 6307034"/>
                    <a:gd name="connsiteX7" fmla="*/ 3672920 w 12380120"/>
                    <a:gd name="connsiteY7" fmla="*/ 4196881 h 6307034"/>
                    <a:gd name="connsiteX8" fmla="*/ 2899198 w 12380120"/>
                    <a:gd name="connsiteY8" fmla="*/ 4196882 h 6307034"/>
                    <a:gd name="connsiteX9" fmla="*/ 2994936 w 12380120"/>
                    <a:gd name="connsiteY9" fmla="*/ 6246351 h 6307034"/>
                    <a:gd name="connsiteX10" fmla="*/ 75701 w 12380120"/>
                    <a:gd name="connsiteY10" fmla="*/ 6254506 h 6307034"/>
                    <a:gd name="connsiteX11" fmla="*/ 1447388 w 12380120"/>
                    <a:gd name="connsiteY11" fmla="*/ 1617805 h 6307034"/>
                    <a:gd name="connsiteX0" fmla="*/ 1376277 w 12309009"/>
                    <a:gd name="connsiteY0" fmla="*/ 1617805 h 6307034"/>
                    <a:gd name="connsiteX1" fmla="*/ 4586548 w 12309009"/>
                    <a:gd name="connsiteY1" fmla="*/ 23466 h 6307034"/>
                    <a:gd name="connsiteX2" fmla="*/ 6954610 w 12309009"/>
                    <a:gd name="connsiteY2" fmla="*/ 4994050 h 6307034"/>
                    <a:gd name="connsiteX3" fmla="*/ 9416455 w 12309009"/>
                    <a:gd name="connsiteY3" fmla="*/ 20 h 6307034"/>
                    <a:gd name="connsiteX4" fmla="*/ 12309009 w 12309009"/>
                    <a:gd name="connsiteY4" fmla="*/ 1363096 h 6307034"/>
                    <a:gd name="connsiteX5" fmla="*/ 7558898 w 12309009"/>
                    <a:gd name="connsiteY5" fmla="*/ 6307034 h 6307034"/>
                    <a:gd name="connsiteX6" fmla="*/ 3578364 w 12309009"/>
                    <a:gd name="connsiteY6" fmla="*/ 6307034 h 6307034"/>
                    <a:gd name="connsiteX7" fmla="*/ 3601809 w 12309009"/>
                    <a:gd name="connsiteY7" fmla="*/ 4196881 h 6307034"/>
                    <a:gd name="connsiteX8" fmla="*/ 2828087 w 12309009"/>
                    <a:gd name="connsiteY8" fmla="*/ 4196882 h 6307034"/>
                    <a:gd name="connsiteX9" fmla="*/ 2923825 w 12309009"/>
                    <a:gd name="connsiteY9" fmla="*/ 6246351 h 6307034"/>
                    <a:gd name="connsiteX10" fmla="*/ 4590 w 12309009"/>
                    <a:gd name="connsiteY10" fmla="*/ 6254506 h 6307034"/>
                    <a:gd name="connsiteX11" fmla="*/ 1376277 w 12309009"/>
                    <a:gd name="connsiteY11" fmla="*/ 1617805 h 6307034"/>
                    <a:gd name="connsiteX0" fmla="*/ 1313499 w 12309276"/>
                    <a:gd name="connsiteY0" fmla="*/ 1585441 h 6307034"/>
                    <a:gd name="connsiteX1" fmla="*/ 4586815 w 12309276"/>
                    <a:gd name="connsiteY1" fmla="*/ 23466 h 6307034"/>
                    <a:gd name="connsiteX2" fmla="*/ 6954877 w 12309276"/>
                    <a:gd name="connsiteY2" fmla="*/ 4994050 h 6307034"/>
                    <a:gd name="connsiteX3" fmla="*/ 9416722 w 12309276"/>
                    <a:gd name="connsiteY3" fmla="*/ 20 h 6307034"/>
                    <a:gd name="connsiteX4" fmla="*/ 12309276 w 12309276"/>
                    <a:gd name="connsiteY4" fmla="*/ 1363096 h 6307034"/>
                    <a:gd name="connsiteX5" fmla="*/ 7559165 w 12309276"/>
                    <a:gd name="connsiteY5" fmla="*/ 6307034 h 6307034"/>
                    <a:gd name="connsiteX6" fmla="*/ 3578631 w 12309276"/>
                    <a:gd name="connsiteY6" fmla="*/ 6307034 h 6307034"/>
                    <a:gd name="connsiteX7" fmla="*/ 3602076 w 12309276"/>
                    <a:gd name="connsiteY7" fmla="*/ 4196881 h 6307034"/>
                    <a:gd name="connsiteX8" fmla="*/ 2828354 w 12309276"/>
                    <a:gd name="connsiteY8" fmla="*/ 4196882 h 6307034"/>
                    <a:gd name="connsiteX9" fmla="*/ 2924092 w 12309276"/>
                    <a:gd name="connsiteY9" fmla="*/ 6246351 h 6307034"/>
                    <a:gd name="connsiteX10" fmla="*/ 4857 w 12309276"/>
                    <a:gd name="connsiteY10" fmla="*/ 6254506 h 6307034"/>
                    <a:gd name="connsiteX11" fmla="*/ 1313499 w 12309276"/>
                    <a:gd name="connsiteY11" fmla="*/ 1585441 h 6307034"/>
                    <a:gd name="connsiteX0" fmla="*/ 1313499 w 12309276"/>
                    <a:gd name="connsiteY0" fmla="*/ 1645429 h 6367022"/>
                    <a:gd name="connsiteX1" fmla="*/ 4397685 w 12309276"/>
                    <a:gd name="connsiteY1" fmla="*/ 2541 h 6367022"/>
                    <a:gd name="connsiteX2" fmla="*/ 6954877 w 12309276"/>
                    <a:gd name="connsiteY2" fmla="*/ 5054038 h 6367022"/>
                    <a:gd name="connsiteX3" fmla="*/ 9416722 w 12309276"/>
                    <a:gd name="connsiteY3" fmla="*/ 60008 h 6367022"/>
                    <a:gd name="connsiteX4" fmla="*/ 12309276 w 12309276"/>
                    <a:gd name="connsiteY4" fmla="*/ 1423084 h 6367022"/>
                    <a:gd name="connsiteX5" fmla="*/ 7559165 w 12309276"/>
                    <a:gd name="connsiteY5" fmla="*/ 6367022 h 6367022"/>
                    <a:gd name="connsiteX6" fmla="*/ 3578631 w 12309276"/>
                    <a:gd name="connsiteY6" fmla="*/ 6367022 h 6367022"/>
                    <a:gd name="connsiteX7" fmla="*/ 3602076 w 12309276"/>
                    <a:gd name="connsiteY7" fmla="*/ 4256869 h 6367022"/>
                    <a:gd name="connsiteX8" fmla="*/ 2828354 w 12309276"/>
                    <a:gd name="connsiteY8" fmla="*/ 4256870 h 6367022"/>
                    <a:gd name="connsiteX9" fmla="*/ 2924092 w 12309276"/>
                    <a:gd name="connsiteY9" fmla="*/ 6306339 h 6367022"/>
                    <a:gd name="connsiteX10" fmla="*/ 4857 w 12309276"/>
                    <a:gd name="connsiteY10" fmla="*/ 6314494 h 6367022"/>
                    <a:gd name="connsiteX11" fmla="*/ 1313499 w 12309276"/>
                    <a:gd name="connsiteY11" fmla="*/ 1645429 h 6367022"/>
                    <a:gd name="connsiteX0" fmla="*/ 1313499 w 12309276"/>
                    <a:gd name="connsiteY0" fmla="*/ 1642887 h 6364480"/>
                    <a:gd name="connsiteX1" fmla="*/ 4397685 w 12309276"/>
                    <a:gd name="connsiteY1" fmla="*/ -1 h 6364480"/>
                    <a:gd name="connsiteX2" fmla="*/ 6954877 w 12309276"/>
                    <a:gd name="connsiteY2" fmla="*/ 5051496 h 6364480"/>
                    <a:gd name="connsiteX3" fmla="*/ 9416722 w 12309276"/>
                    <a:gd name="connsiteY3" fmla="*/ 57466 h 6364480"/>
                    <a:gd name="connsiteX4" fmla="*/ 12309276 w 12309276"/>
                    <a:gd name="connsiteY4" fmla="*/ 1420542 h 6364480"/>
                    <a:gd name="connsiteX5" fmla="*/ 7559165 w 12309276"/>
                    <a:gd name="connsiteY5" fmla="*/ 6364480 h 6364480"/>
                    <a:gd name="connsiteX6" fmla="*/ 3578631 w 12309276"/>
                    <a:gd name="connsiteY6" fmla="*/ 6364480 h 6364480"/>
                    <a:gd name="connsiteX7" fmla="*/ 3602076 w 12309276"/>
                    <a:gd name="connsiteY7" fmla="*/ 4254327 h 6364480"/>
                    <a:gd name="connsiteX8" fmla="*/ 2828354 w 12309276"/>
                    <a:gd name="connsiteY8" fmla="*/ 4254328 h 6364480"/>
                    <a:gd name="connsiteX9" fmla="*/ 2924092 w 12309276"/>
                    <a:gd name="connsiteY9" fmla="*/ 6303797 h 6364480"/>
                    <a:gd name="connsiteX10" fmla="*/ 4857 w 12309276"/>
                    <a:gd name="connsiteY10" fmla="*/ 6311952 h 6364480"/>
                    <a:gd name="connsiteX11" fmla="*/ 1313499 w 12309276"/>
                    <a:gd name="connsiteY11" fmla="*/ 1642887 h 6364480"/>
                    <a:gd name="connsiteX0" fmla="*/ 1313499 w 12309276"/>
                    <a:gd name="connsiteY0" fmla="*/ 1642888 h 6364481"/>
                    <a:gd name="connsiteX1" fmla="*/ 4397685 w 12309276"/>
                    <a:gd name="connsiteY1" fmla="*/ 0 h 6364481"/>
                    <a:gd name="connsiteX2" fmla="*/ 7002161 w 12309276"/>
                    <a:gd name="connsiteY2" fmla="*/ 5067681 h 6364481"/>
                    <a:gd name="connsiteX3" fmla="*/ 9416722 w 12309276"/>
                    <a:gd name="connsiteY3" fmla="*/ 57467 h 6364481"/>
                    <a:gd name="connsiteX4" fmla="*/ 12309276 w 12309276"/>
                    <a:gd name="connsiteY4" fmla="*/ 1420543 h 6364481"/>
                    <a:gd name="connsiteX5" fmla="*/ 7559165 w 12309276"/>
                    <a:gd name="connsiteY5" fmla="*/ 6364481 h 6364481"/>
                    <a:gd name="connsiteX6" fmla="*/ 3578631 w 12309276"/>
                    <a:gd name="connsiteY6" fmla="*/ 6364481 h 6364481"/>
                    <a:gd name="connsiteX7" fmla="*/ 3602076 w 12309276"/>
                    <a:gd name="connsiteY7" fmla="*/ 4254328 h 6364481"/>
                    <a:gd name="connsiteX8" fmla="*/ 2828354 w 12309276"/>
                    <a:gd name="connsiteY8" fmla="*/ 4254329 h 6364481"/>
                    <a:gd name="connsiteX9" fmla="*/ 2924092 w 12309276"/>
                    <a:gd name="connsiteY9" fmla="*/ 6303798 h 6364481"/>
                    <a:gd name="connsiteX10" fmla="*/ 4857 w 12309276"/>
                    <a:gd name="connsiteY10" fmla="*/ 6311953 h 6364481"/>
                    <a:gd name="connsiteX11" fmla="*/ 1313499 w 12309276"/>
                    <a:gd name="connsiteY11" fmla="*/ 1642888 h 6364481"/>
                    <a:gd name="connsiteX0" fmla="*/ 1313499 w 12309276"/>
                    <a:gd name="connsiteY0" fmla="*/ 1642888 h 6364481"/>
                    <a:gd name="connsiteX1" fmla="*/ 4397685 w 12309276"/>
                    <a:gd name="connsiteY1" fmla="*/ 0 h 6364481"/>
                    <a:gd name="connsiteX2" fmla="*/ 7002161 w 12309276"/>
                    <a:gd name="connsiteY2" fmla="*/ 5067681 h 6364481"/>
                    <a:gd name="connsiteX3" fmla="*/ 9416722 w 12309276"/>
                    <a:gd name="connsiteY3" fmla="*/ 57467 h 6364481"/>
                    <a:gd name="connsiteX4" fmla="*/ 12309276 w 12309276"/>
                    <a:gd name="connsiteY4" fmla="*/ 1420543 h 6364481"/>
                    <a:gd name="connsiteX5" fmla="*/ 7559165 w 12309276"/>
                    <a:gd name="connsiteY5" fmla="*/ 6364481 h 6364481"/>
                    <a:gd name="connsiteX6" fmla="*/ 3607241 w 12309276"/>
                    <a:gd name="connsiteY6" fmla="*/ 6364481 h 6364481"/>
                    <a:gd name="connsiteX7" fmla="*/ 3602076 w 12309276"/>
                    <a:gd name="connsiteY7" fmla="*/ 4254328 h 6364481"/>
                    <a:gd name="connsiteX8" fmla="*/ 2828354 w 12309276"/>
                    <a:gd name="connsiteY8" fmla="*/ 4254329 h 6364481"/>
                    <a:gd name="connsiteX9" fmla="*/ 2924092 w 12309276"/>
                    <a:gd name="connsiteY9" fmla="*/ 6303798 h 6364481"/>
                    <a:gd name="connsiteX10" fmla="*/ 4857 w 12309276"/>
                    <a:gd name="connsiteY10" fmla="*/ 6311953 h 6364481"/>
                    <a:gd name="connsiteX11" fmla="*/ 1313499 w 12309276"/>
                    <a:gd name="connsiteY11" fmla="*/ 1642888 h 6364481"/>
                    <a:gd name="connsiteX0" fmla="*/ 1313499 w 12309276"/>
                    <a:gd name="connsiteY0" fmla="*/ 1642888 h 6364481"/>
                    <a:gd name="connsiteX1" fmla="*/ 4397685 w 12309276"/>
                    <a:gd name="connsiteY1" fmla="*/ 0 h 6364481"/>
                    <a:gd name="connsiteX2" fmla="*/ 7002161 w 12309276"/>
                    <a:gd name="connsiteY2" fmla="*/ 5067681 h 6364481"/>
                    <a:gd name="connsiteX3" fmla="*/ 9416722 w 12309276"/>
                    <a:gd name="connsiteY3" fmla="*/ 57467 h 6364481"/>
                    <a:gd name="connsiteX4" fmla="*/ 12309276 w 12309276"/>
                    <a:gd name="connsiteY4" fmla="*/ 1420543 h 6364481"/>
                    <a:gd name="connsiteX5" fmla="*/ 7559165 w 12309276"/>
                    <a:gd name="connsiteY5" fmla="*/ 6364481 h 6364481"/>
                    <a:gd name="connsiteX6" fmla="*/ 3607241 w 12309276"/>
                    <a:gd name="connsiteY6" fmla="*/ 6364481 h 6364481"/>
                    <a:gd name="connsiteX7" fmla="*/ 3602076 w 12309276"/>
                    <a:gd name="connsiteY7" fmla="*/ 4254328 h 6364481"/>
                    <a:gd name="connsiteX8" fmla="*/ 2828354 w 12309276"/>
                    <a:gd name="connsiteY8" fmla="*/ 4254329 h 6364481"/>
                    <a:gd name="connsiteX9" fmla="*/ 2895479 w 12309276"/>
                    <a:gd name="connsiteY9" fmla="*/ 6303800 h 6364481"/>
                    <a:gd name="connsiteX10" fmla="*/ 4857 w 12309276"/>
                    <a:gd name="connsiteY10" fmla="*/ 6311953 h 6364481"/>
                    <a:gd name="connsiteX11" fmla="*/ 1313499 w 12309276"/>
                    <a:gd name="connsiteY11" fmla="*/ 1642888 h 6364481"/>
                    <a:gd name="connsiteX0" fmla="*/ 1313499 w 12309276"/>
                    <a:gd name="connsiteY0" fmla="*/ 1642888 h 6364481"/>
                    <a:gd name="connsiteX1" fmla="*/ 4397685 w 12309276"/>
                    <a:gd name="connsiteY1" fmla="*/ 0 h 6364481"/>
                    <a:gd name="connsiteX2" fmla="*/ 7002161 w 12309276"/>
                    <a:gd name="connsiteY2" fmla="*/ 5067681 h 6364481"/>
                    <a:gd name="connsiteX3" fmla="*/ 9416722 w 12309276"/>
                    <a:gd name="connsiteY3" fmla="*/ 57467 h 6364481"/>
                    <a:gd name="connsiteX4" fmla="*/ 12309276 w 12309276"/>
                    <a:gd name="connsiteY4" fmla="*/ 1420543 h 6364481"/>
                    <a:gd name="connsiteX5" fmla="*/ 7559165 w 12309276"/>
                    <a:gd name="connsiteY5" fmla="*/ 6364481 h 6364481"/>
                    <a:gd name="connsiteX6" fmla="*/ 3607241 w 12309276"/>
                    <a:gd name="connsiteY6" fmla="*/ 6364481 h 6364481"/>
                    <a:gd name="connsiteX7" fmla="*/ 3602076 w 12309276"/>
                    <a:gd name="connsiteY7" fmla="*/ 4254328 h 6364481"/>
                    <a:gd name="connsiteX8" fmla="*/ 2828354 w 12309276"/>
                    <a:gd name="connsiteY8" fmla="*/ 4254329 h 6364481"/>
                    <a:gd name="connsiteX9" fmla="*/ 2809628 w 12309276"/>
                    <a:gd name="connsiteY9" fmla="*/ 6303800 h 6364481"/>
                    <a:gd name="connsiteX10" fmla="*/ 4857 w 12309276"/>
                    <a:gd name="connsiteY10" fmla="*/ 6311953 h 6364481"/>
                    <a:gd name="connsiteX11" fmla="*/ 1313499 w 12309276"/>
                    <a:gd name="connsiteY11" fmla="*/ 1642888 h 6364481"/>
                    <a:gd name="connsiteX0" fmla="*/ 1313499 w 12309276"/>
                    <a:gd name="connsiteY0" fmla="*/ 1642888 h 6364481"/>
                    <a:gd name="connsiteX1" fmla="*/ 4397685 w 12309276"/>
                    <a:gd name="connsiteY1" fmla="*/ 0 h 6364481"/>
                    <a:gd name="connsiteX2" fmla="*/ 7002161 w 12309276"/>
                    <a:gd name="connsiteY2" fmla="*/ 5067681 h 6364481"/>
                    <a:gd name="connsiteX3" fmla="*/ 9416722 w 12309276"/>
                    <a:gd name="connsiteY3" fmla="*/ 57467 h 6364481"/>
                    <a:gd name="connsiteX4" fmla="*/ 12309276 w 12309276"/>
                    <a:gd name="connsiteY4" fmla="*/ 1420543 h 6364481"/>
                    <a:gd name="connsiteX5" fmla="*/ 7559165 w 12309276"/>
                    <a:gd name="connsiteY5" fmla="*/ 6364481 h 6364481"/>
                    <a:gd name="connsiteX6" fmla="*/ 3607241 w 12309276"/>
                    <a:gd name="connsiteY6" fmla="*/ 6364481 h 6364481"/>
                    <a:gd name="connsiteX7" fmla="*/ 3602076 w 12309276"/>
                    <a:gd name="connsiteY7" fmla="*/ 4254328 h 6364481"/>
                    <a:gd name="connsiteX8" fmla="*/ 2828354 w 12309276"/>
                    <a:gd name="connsiteY8" fmla="*/ 4254329 h 6364481"/>
                    <a:gd name="connsiteX9" fmla="*/ 2838247 w 12309276"/>
                    <a:gd name="connsiteY9" fmla="*/ 6318489 h 6364481"/>
                    <a:gd name="connsiteX10" fmla="*/ 4857 w 12309276"/>
                    <a:gd name="connsiteY10" fmla="*/ 6311953 h 6364481"/>
                    <a:gd name="connsiteX11" fmla="*/ 1313499 w 12309276"/>
                    <a:gd name="connsiteY11" fmla="*/ 1642888 h 6364481"/>
                    <a:gd name="connsiteX0" fmla="*/ 1313499 w 12309276"/>
                    <a:gd name="connsiteY0" fmla="*/ 1642888 h 6364481"/>
                    <a:gd name="connsiteX1" fmla="*/ 4397685 w 12309276"/>
                    <a:gd name="connsiteY1" fmla="*/ 0 h 6364481"/>
                    <a:gd name="connsiteX2" fmla="*/ 7002161 w 12309276"/>
                    <a:gd name="connsiteY2" fmla="*/ 5067681 h 6364481"/>
                    <a:gd name="connsiteX3" fmla="*/ 9416722 w 12309276"/>
                    <a:gd name="connsiteY3" fmla="*/ 57467 h 6364481"/>
                    <a:gd name="connsiteX4" fmla="*/ 12309276 w 12309276"/>
                    <a:gd name="connsiteY4" fmla="*/ 1420543 h 6364481"/>
                    <a:gd name="connsiteX5" fmla="*/ 7559165 w 12309276"/>
                    <a:gd name="connsiteY5" fmla="*/ 6364481 h 6364481"/>
                    <a:gd name="connsiteX6" fmla="*/ 3607241 w 12309276"/>
                    <a:gd name="connsiteY6" fmla="*/ 6364481 h 6364481"/>
                    <a:gd name="connsiteX7" fmla="*/ 3602076 w 12309276"/>
                    <a:gd name="connsiteY7" fmla="*/ 4254328 h 6364481"/>
                    <a:gd name="connsiteX8" fmla="*/ 2828354 w 12309276"/>
                    <a:gd name="connsiteY8" fmla="*/ 4254329 h 6364481"/>
                    <a:gd name="connsiteX9" fmla="*/ 2823935 w 12309276"/>
                    <a:gd name="connsiteY9" fmla="*/ 6333178 h 6364481"/>
                    <a:gd name="connsiteX10" fmla="*/ 4857 w 12309276"/>
                    <a:gd name="connsiteY10" fmla="*/ 6311953 h 6364481"/>
                    <a:gd name="connsiteX11" fmla="*/ 1313499 w 12309276"/>
                    <a:gd name="connsiteY11" fmla="*/ 1642888 h 6364481"/>
                    <a:gd name="connsiteX0" fmla="*/ 1313499 w 12309276"/>
                    <a:gd name="connsiteY0" fmla="*/ 1642888 h 6364481"/>
                    <a:gd name="connsiteX1" fmla="*/ 4397685 w 12309276"/>
                    <a:gd name="connsiteY1" fmla="*/ 0 h 6364481"/>
                    <a:gd name="connsiteX2" fmla="*/ 7002161 w 12309276"/>
                    <a:gd name="connsiteY2" fmla="*/ 5067681 h 6364481"/>
                    <a:gd name="connsiteX3" fmla="*/ 9416722 w 12309276"/>
                    <a:gd name="connsiteY3" fmla="*/ 57467 h 6364481"/>
                    <a:gd name="connsiteX4" fmla="*/ 12309276 w 12309276"/>
                    <a:gd name="connsiteY4" fmla="*/ 1420543 h 6364481"/>
                    <a:gd name="connsiteX5" fmla="*/ 7559165 w 12309276"/>
                    <a:gd name="connsiteY5" fmla="*/ 6364481 h 6364481"/>
                    <a:gd name="connsiteX6" fmla="*/ 3607241 w 12309276"/>
                    <a:gd name="connsiteY6" fmla="*/ 6364481 h 6364481"/>
                    <a:gd name="connsiteX7" fmla="*/ 3602076 w 12309276"/>
                    <a:gd name="connsiteY7" fmla="*/ 4254328 h 6364481"/>
                    <a:gd name="connsiteX8" fmla="*/ 2828354 w 12309276"/>
                    <a:gd name="connsiteY8" fmla="*/ 4254329 h 6364481"/>
                    <a:gd name="connsiteX9" fmla="*/ 2823935 w 12309276"/>
                    <a:gd name="connsiteY9" fmla="*/ 6333178 h 6364481"/>
                    <a:gd name="connsiteX10" fmla="*/ 4855 w 12309276"/>
                    <a:gd name="connsiteY10" fmla="*/ 6341334 h 6364481"/>
                    <a:gd name="connsiteX11" fmla="*/ 1313499 w 12309276"/>
                    <a:gd name="connsiteY11" fmla="*/ 1642888 h 6364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09276" h="6364481">
                      <a:moveTo>
                        <a:pt x="1313499" y="1642888"/>
                      </a:moveTo>
                      <a:cubicBezTo>
                        <a:pt x="2149128" y="783196"/>
                        <a:pt x="3490155" y="139484"/>
                        <a:pt x="4397685" y="0"/>
                      </a:cubicBezTo>
                      <a:lnTo>
                        <a:pt x="7002161" y="5067681"/>
                      </a:lnTo>
                      <a:lnTo>
                        <a:pt x="9416722" y="57467"/>
                      </a:lnTo>
                      <a:cubicBezTo>
                        <a:pt x="9548686" y="55867"/>
                        <a:pt x="11627616" y="142750"/>
                        <a:pt x="12309276" y="1420543"/>
                      </a:cubicBezTo>
                      <a:cubicBezTo>
                        <a:pt x="12176994" y="1896420"/>
                        <a:pt x="9071012" y="2074178"/>
                        <a:pt x="7559165" y="6364481"/>
                      </a:cubicBezTo>
                      <a:lnTo>
                        <a:pt x="3607241" y="6364481"/>
                      </a:lnTo>
                      <a:cubicBezTo>
                        <a:pt x="3615056" y="5661097"/>
                        <a:pt x="3594261" y="4957712"/>
                        <a:pt x="3602076" y="4254328"/>
                      </a:cubicBezTo>
                      <a:cubicBezTo>
                        <a:pt x="3508292" y="3597836"/>
                        <a:pt x="2758016" y="3926083"/>
                        <a:pt x="2828354" y="4254329"/>
                      </a:cubicBezTo>
                      <a:cubicBezTo>
                        <a:pt x="2831652" y="4942382"/>
                        <a:pt x="2820637" y="5645125"/>
                        <a:pt x="2823935" y="6333178"/>
                      </a:cubicBezTo>
                      <a:lnTo>
                        <a:pt x="4855" y="6341334"/>
                      </a:lnTo>
                      <a:cubicBezTo>
                        <a:pt x="-78380" y="2865399"/>
                        <a:pt x="930545" y="2214439"/>
                        <a:pt x="1313499" y="16428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Freeform 181"/>
                <p:cNvSpPr>
                  <a:spLocks/>
                </p:cNvSpPr>
                <p:nvPr/>
              </p:nvSpPr>
              <p:spPr bwMode="auto">
                <a:xfrm>
                  <a:off x="-3208670" y="3177668"/>
                  <a:ext cx="774413" cy="812217"/>
                </a:xfrm>
                <a:custGeom>
                  <a:avLst/>
                  <a:gdLst>
                    <a:gd name="T0" fmla="*/ 7 w 7"/>
                    <a:gd name="T1" fmla="*/ 2 h 7"/>
                    <a:gd name="T2" fmla="*/ 7 w 7"/>
                    <a:gd name="T3" fmla="*/ 2 h 7"/>
                    <a:gd name="T4" fmla="*/ 7 w 7"/>
                    <a:gd name="T5" fmla="*/ 4 h 7"/>
                    <a:gd name="T6" fmla="*/ 4 w 7"/>
                    <a:gd name="T7" fmla="*/ 7 h 7"/>
                    <a:gd name="T8" fmla="*/ 2 w 7"/>
                    <a:gd name="T9" fmla="*/ 7 h 7"/>
                    <a:gd name="T10" fmla="*/ 2 w 7"/>
                    <a:gd name="T11" fmla="*/ 5 h 7"/>
                    <a:gd name="T12" fmla="*/ 0 w 7"/>
                    <a:gd name="T13" fmla="*/ 2 h 7"/>
                    <a:gd name="T14" fmla="*/ 0 w 7"/>
                    <a:gd name="T15" fmla="*/ 2 h 7"/>
                    <a:gd name="T16" fmla="*/ 0 w 7"/>
                    <a:gd name="T17" fmla="*/ 0 h 7"/>
                    <a:gd name="T18" fmla="*/ 7 w 7"/>
                    <a:gd name="T19" fmla="*/ 2 h 7"/>
                    <a:gd name="connsiteX0" fmla="*/ 10000 w 10000"/>
                    <a:gd name="connsiteY0" fmla="*/ 2857 h 10000"/>
                    <a:gd name="connsiteX1" fmla="*/ 10000 w 10000"/>
                    <a:gd name="connsiteY1" fmla="*/ 2857 h 10000"/>
                    <a:gd name="connsiteX2" fmla="*/ 10000 w 10000"/>
                    <a:gd name="connsiteY2" fmla="*/ 5714 h 10000"/>
                    <a:gd name="connsiteX3" fmla="*/ 5714 w 10000"/>
                    <a:gd name="connsiteY3" fmla="*/ 10000 h 10000"/>
                    <a:gd name="connsiteX4" fmla="*/ 2857 w 10000"/>
                    <a:gd name="connsiteY4" fmla="*/ 10000 h 10000"/>
                    <a:gd name="connsiteX5" fmla="*/ 2857 w 10000"/>
                    <a:gd name="connsiteY5" fmla="*/ 7143 h 10000"/>
                    <a:gd name="connsiteX6" fmla="*/ 0 w 10000"/>
                    <a:gd name="connsiteY6" fmla="*/ 2857 h 10000"/>
                    <a:gd name="connsiteX7" fmla="*/ 0 w 10000"/>
                    <a:gd name="connsiteY7" fmla="*/ 0 h 10000"/>
                    <a:gd name="connsiteX8" fmla="*/ 10000 w 10000"/>
                    <a:gd name="connsiteY8" fmla="*/ 2857 h 10000"/>
                    <a:gd name="connsiteX0" fmla="*/ 10495 w 10495"/>
                    <a:gd name="connsiteY0" fmla="*/ 2857 h 10000"/>
                    <a:gd name="connsiteX1" fmla="*/ 10495 w 10495"/>
                    <a:gd name="connsiteY1" fmla="*/ 2857 h 10000"/>
                    <a:gd name="connsiteX2" fmla="*/ 10495 w 10495"/>
                    <a:gd name="connsiteY2" fmla="*/ 5714 h 10000"/>
                    <a:gd name="connsiteX3" fmla="*/ 6209 w 10495"/>
                    <a:gd name="connsiteY3" fmla="*/ 10000 h 10000"/>
                    <a:gd name="connsiteX4" fmla="*/ 3352 w 10495"/>
                    <a:gd name="connsiteY4" fmla="*/ 10000 h 10000"/>
                    <a:gd name="connsiteX5" fmla="*/ 3352 w 10495"/>
                    <a:gd name="connsiteY5" fmla="*/ 7143 h 10000"/>
                    <a:gd name="connsiteX6" fmla="*/ 495 w 10495"/>
                    <a:gd name="connsiteY6" fmla="*/ 2857 h 10000"/>
                    <a:gd name="connsiteX7" fmla="*/ 495 w 10495"/>
                    <a:gd name="connsiteY7" fmla="*/ 0 h 10000"/>
                    <a:gd name="connsiteX8" fmla="*/ 10495 w 10495"/>
                    <a:gd name="connsiteY8" fmla="*/ 2857 h 10000"/>
                    <a:gd name="connsiteX0" fmla="*/ 10746 w 10746"/>
                    <a:gd name="connsiteY0" fmla="*/ 2857 h 10000"/>
                    <a:gd name="connsiteX1" fmla="*/ 10746 w 10746"/>
                    <a:gd name="connsiteY1" fmla="*/ 2857 h 10000"/>
                    <a:gd name="connsiteX2" fmla="*/ 10746 w 10746"/>
                    <a:gd name="connsiteY2" fmla="*/ 5714 h 10000"/>
                    <a:gd name="connsiteX3" fmla="*/ 6460 w 10746"/>
                    <a:gd name="connsiteY3" fmla="*/ 10000 h 10000"/>
                    <a:gd name="connsiteX4" fmla="*/ 3603 w 10746"/>
                    <a:gd name="connsiteY4" fmla="*/ 10000 h 10000"/>
                    <a:gd name="connsiteX5" fmla="*/ 3603 w 10746"/>
                    <a:gd name="connsiteY5" fmla="*/ 7143 h 10000"/>
                    <a:gd name="connsiteX6" fmla="*/ 746 w 10746"/>
                    <a:gd name="connsiteY6" fmla="*/ 2857 h 10000"/>
                    <a:gd name="connsiteX7" fmla="*/ 746 w 10746"/>
                    <a:gd name="connsiteY7" fmla="*/ 0 h 10000"/>
                    <a:gd name="connsiteX8" fmla="*/ 10746 w 10746"/>
                    <a:gd name="connsiteY8" fmla="*/ 2857 h 10000"/>
                    <a:gd name="connsiteX0" fmla="*/ 10746 w 10746"/>
                    <a:gd name="connsiteY0" fmla="*/ 2998 h 10141"/>
                    <a:gd name="connsiteX1" fmla="*/ 10746 w 10746"/>
                    <a:gd name="connsiteY1" fmla="*/ 2998 h 10141"/>
                    <a:gd name="connsiteX2" fmla="*/ 10746 w 10746"/>
                    <a:gd name="connsiteY2" fmla="*/ 5855 h 10141"/>
                    <a:gd name="connsiteX3" fmla="*/ 6460 w 10746"/>
                    <a:gd name="connsiteY3" fmla="*/ 10141 h 10141"/>
                    <a:gd name="connsiteX4" fmla="*/ 3603 w 10746"/>
                    <a:gd name="connsiteY4" fmla="*/ 10141 h 10141"/>
                    <a:gd name="connsiteX5" fmla="*/ 3603 w 10746"/>
                    <a:gd name="connsiteY5" fmla="*/ 7284 h 10141"/>
                    <a:gd name="connsiteX6" fmla="*/ 746 w 10746"/>
                    <a:gd name="connsiteY6" fmla="*/ 2998 h 10141"/>
                    <a:gd name="connsiteX7" fmla="*/ 746 w 10746"/>
                    <a:gd name="connsiteY7" fmla="*/ 141 h 10141"/>
                    <a:gd name="connsiteX8" fmla="*/ 10746 w 10746"/>
                    <a:gd name="connsiteY8" fmla="*/ 2998 h 10141"/>
                    <a:gd name="connsiteX0" fmla="*/ 746 w 10746"/>
                    <a:gd name="connsiteY0" fmla="*/ 0 h 10000"/>
                    <a:gd name="connsiteX1" fmla="*/ 10746 w 10746"/>
                    <a:gd name="connsiteY1" fmla="*/ 2857 h 10000"/>
                    <a:gd name="connsiteX2" fmla="*/ 10746 w 10746"/>
                    <a:gd name="connsiteY2" fmla="*/ 5714 h 10000"/>
                    <a:gd name="connsiteX3" fmla="*/ 6460 w 10746"/>
                    <a:gd name="connsiteY3" fmla="*/ 10000 h 10000"/>
                    <a:gd name="connsiteX4" fmla="*/ 3603 w 10746"/>
                    <a:gd name="connsiteY4" fmla="*/ 10000 h 10000"/>
                    <a:gd name="connsiteX5" fmla="*/ 3603 w 10746"/>
                    <a:gd name="connsiteY5" fmla="*/ 7143 h 10000"/>
                    <a:gd name="connsiteX6" fmla="*/ 746 w 10746"/>
                    <a:gd name="connsiteY6" fmla="*/ 2857 h 10000"/>
                    <a:gd name="connsiteX7" fmla="*/ 746 w 10746"/>
                    <a:gd name="connsiteY7" fmla="*/ 0 h 10000"/>
                    <a:gd name="connsiteX0" fmla="*/ 746 w 10746"/>
                    <a:gd name="connsiteY0" fmla="*/ 0 h 10000"/>
                    <a:gd name="connsiteX1" fmla="*/ 10746 w 10746"/>
                    <a:gd name="connsiteY1" fmla="*/ 2857 h 10000"/>
                    <a:gd name="connsiteX2" fmla="*/ 10746 w 10746"/>
                    <a:gd name="connsiteY2" fmla="*/ 5714 h 10000"/>
                    <a:gd name="connsiteX3" fmla="*/ 6460 w 10746"/>
                    <a:gd name="connsiteY3" fmla="*/ 10000 h 10000"/>
                    <a:gd name="connsiteX4" fmla="*/ 3603 w 10746"/>
                    <a:gd name="connsiteY4" fmla="*/ 10000 h 10000"/>
                    <a:gd name="connsiteX5" fmla="*/ 3603 w 10746"/>
                    <a:gd name="connsiteY5" fmla="*/ 7143 h 10000"/>
                    <a:gd name="connsiteX6" fmla="*/ 746 w 10746"/>
                    <a:gd name="connsiteY6" fmla="*/ 2857 h 10000"/>
                    <a:gd name="connsiteX7" fmla="*/ 746 w 10746"/>
                    <a:gd name="connsiteY7" fmla="*/ 0 h 10000"/>
                    <a:gd name="connsiteX0" fmla="*/ 746 w 10746"/>
                    <a:gd name="connsiteY0" fmla="*/ 173 h 10173"/>
                    <a:gd name="connsiteX1" fmla="*/ 10746 w 10746"/>
                    <a:gd name="connsiteY1" fmla="*/ 3030 h 10173"/>
                    <a:gd name="connsiteX2" fmla="*/ 10746 w 10746"/>
                    <a:gd name="connsiteY2" fmla="*/ 5887 h 10173"/>
                    <a:gd name="connsiteX3" fmla="*/ 6460 w 10746"/>
                    <a:gd name="connsiteY3" fmla="*/ 10173 h 10173"/>
                    <a:gd name="connsiteX4" fmla="*/ 3603 w 10746"/>
                    <a:gd name="connsiteY4" fmla="*/ 10173 h 10173"/>
                    <a:gd name="connsiteX5" fmla="*/ 3603 w 10746"/>
                    <a:gd name="connsiteY5" fmla="*/ 7316 h 10173"/>
                    <a:gd name="connsiteX6" fmla="*/ 746 w 10746"/>
                    <a:gd name="connsiteY6" fmla="*/ 3030 h 10173"/>
                    <a:gd name="connsiteX7" fmla="*/ 746 w 10746"/>
                    <a:gd name="connsiteY7" fmla="*/ 173 h 10173"/>
                    <a:gd name="connsiteX0" fmla="*/ 746 w 11186"/>
                    <a:gd name="connsiteY0" fmla="*/ 173 h 10173"/>
                    <a:gd name="connsiteX1" fmla="*/ 10746 w 11186"/>
                    <a:gd name="connsiteY1" fmla="*/ 3030 h 10173"/>
                    <a:gd name="connsiteX2" fmla="*/ 10746 w 11186"/>
                    <a:gd name="connsiteY2" fmla="*/ 5887 h 10173"/>
                    <a:gd name="connsiteX3" fmla="*/ 6460 w 11186"/>
                    <a:gd name="connsiteY3" fmla="*/ 10173 h 10173"/>
                    <a:gd name="connsiteX4" fmla="*/ 3603 w 11186"/>
                    <a:gd name="connsiteY4" fmla="*/ 10173 h 10173"/>
                    <a:gd name="connsiteX5" fmla="*/ 3603 w 11186"/>
                    <a:gd name="connsiteY5" fmla="*/ 7316 h 10173"/>
                    <a:gd name="connsiteX6" fmla="*/ 746 w 11186"/>
                    <a:gd name="connsiteY6" fmla="*/ 3030 h 10173"/>
                    <a:gd name="connsiteX7" fmla="*/ 746 w 11186"/>
                    <a:gd name="connsiteY7" fmla="*/ 173 h 10173"/>
                    <a:gd name="connsiteX0" fmla="*/ 746 w 11634"/>
                    <a:gd name="connsiteY0" fmla="*/ 173 h 10173"/>
                    <a:gd name="connsiteX1" fmla="*/ 10746 w 11634"/>
                    <a:gd name="connsiteY1" fmla="*/ 3030 h 10173"/>
                    <a:gd name="connsiteX2" fmla="*/ 10746 w 11634"/>
                    <a:gd name="connsiteY2" fmla="*/ 5887 h 10173"/>
                    <a:gd name="connsiteX3" fmla="*/ 6460 w 11634"/>
                    <a:gd name="connsiteY3" fmla="*/ 10173 h 10173"/>
                    <a:gd name="connsiteX4" fmla="*/ 3603 w 11634"/>
                    <a:gd name="connsiteY4" fmla="*/ 10173 h 10173"/>
                    <a:gd name="connsiteX5" fmla="*/ 3603 w 11634"/>
                    <a:gd name="connsiteY5" fmla="*/ 7316 h 10173"/>
                    <a:gd name="connsiteX6" fmla="*/ 746 w 11634"/>
                    <a:gd name="connsiteY6" fmla="*/ 3030 h 10173"/>
                    <a:gd name="connsiteX7" fmla="*/ 746 w 11634"/>
                    <a:gd name="connsiteY7" fmla="*/ 173 h 10173"/>
                    <a:gd name="connsiteX0" fmla="*/ 746 w 11634"/>
                    <a:gd name="connsiteY0" fmla="*/ 173 h 10173"/>
                    <a:gd name="connsiteX1" fmla="*/ 10746 w 11634"/>
                    <a:gd name="connsiteY1" fmla="*/ 3030 h 10173"/>
                    <a:gd name="connsiteX2" fmla="*/ 10746 w 11634"/>
                    <a:gd name="connsiteY2" fmla="*/ 5887 h 10173"/>
                    <a:gd name="connsiteX3" fmla="*/ 6460 w 11634"/>
                    <a:gd name="connsiteY3" fmla="*/ 10173 h 10173"/>
                    <a:gd name="connsiteX4" fmla="*/ 3603 w 11634"/>
                    <a:gd name="connsiteY4" fmla="*/ 10173 h 10173"/>
                    <a:gd name="connsiteX5" fmla="*/ 746 w 11634"/>
                    <a:gd name="connsiteY5" fmla="*/ 3030 h 10173"/>
                    <a:gd name="connsiteX6" fmla="*/ 746 w 11634"/>
                    <a:gd name="connsiteY6" fmla="*/ 173 h 10173"/>
                    <a:gd name="connsiteX0" fmla="*/ 746 w 11634"/>
                    <a:gd name="connsiteY0" fmla="*/ 173 h 10173"/>
                    <a:gd name="connsiteX1" fmla="*/ 10746 w 11634"/>
                    <a:gd name="connsiteY1" fmla="*/ 3030 h 10173"/>
                    <a:gd name="connsiteX2" fmla="*/ 10746 w 11634"/>
                    <a:gd name="connsiteY2" fmla="*/ 5887 h 10173"/>
                    <a:gd name="connsiteX3" fmla="*/ 6460 w 11634"/>
                    <a:gd name="connsiteY3" fmla="*/ 10173 h 10173"/>
                    <a:gd name="connsiteX4" fmla="*/ 3603 w 11634"/>
                    <a:gd name="connsiteY4" fmla="*/ 10173 h 10173"/>
                    <a:gd name="connsiteX5" fmla="*/ 746 w 11634"/>
                    <a:gd name="connsiteY5" fmla="*/ 3030 h 10173"/>
                    <a:gd name="connsiteX6" fmla="*/ 746 w 11634"/>
                    <a:gd name="connsiteY6" fmla="*/ 173 h 10173"/>
                    <a:gd name="connsiteX0" fmla="*/ 746 w 11634"/>
                    <a:gd name="connsiteY0" fmla="*/ 173 h 10173"/>
                    <a:gd name="connsiteX1" fmla="*/ 10746 w 11634"/>
                    <a:gd name="connsiteY1" fmla="*/ 3030 h 10173"/>
                    <a:gd name="connsiteX2" fmla="*/ 10746 w 11634"/>
                    <a:gd name="connsiteY2" fmla="*/ 5887 h 10173"/>
                    <a:gd name="connsiteX3" fmla="*/ 6460 w 11634"/>
                    <a:gd name="connsiteY3" fmla="*/ 10173 h 10173"/>
                    <a:gd name="connsiteX4" fmla="*/ 3603 w 11634"/>
                    <a:gd name="connsiteY4" fmla="*/ 10173 h 10173"/>
                    <a:gd name="connsiteX5" fmla="*/ 746 w 11634"/>
                    <a:gd name="connsiteY5" fmla="*/ 3030 h 10173"/>
                    <a:gd name="connsiteX6" fmla="*/ 746 w 11634"/>
                    <a:gd name="connsiteY6" fmla="*/ 173 h 10173"/>
                    <a:gd name="connsiteX0" fmla="*/ 746 w 11634"/>
                    <a:gd name="connsiteY0" fmla="*/ 173 h 10173"/>
                    <a:gd name="connsiteX1" fmla="*/ 10746 w 11634"/>
                    <a:gd name="connsiteY1" fmla="*/ 3030 h 10173"/>
                    <a:gd name="connsiteX2" fmla="*/ 10746 w 11634"/>
                    <a:gd name="connsiteY2" fmla="*/ 5887 h 10173"/>
                    <a:gd name="connsiteX3" fmla="*/ 6460 w 11634"/>
                    <a:gd name="connsiteY3" fmla="*/ 10173 h 10173"/>
                    <a:gd name="connsiteX4" fmla="*/ 5090 w 11634"/>
                    <a:gd name="connsiteY4" fmla="*/ 10049 h 10173"/>
                    <a:gd name="connsiteX5" fmla="*/ 746 w 11634"/>
                    <a:gd name="connsiteY5" fmla="*/ 3030 h 10173"/>
                    <a:gd name="connsiteX6" fmla="*/ 746 w 11634"/>
                    <a:gd name="connsiteY6" fmla="*/ 173 h 10173"/>
                    <a:gd name="connsiteX0" fmla="*/ 746 w 11634"/>
                    <a:gd name="connsiteY0" fmla="*/ 173 h 10173"/>
                    <a:gd name="connsiteX1" fmla="*/ 10746 w 11634"/>
                    <a:gd name="connsiteY1" fmla="*/ 3030 h 10173"/>
                    <a:gd name="connsiteX2" fmla="*/ 10746 w 11634"/>
                    <a:gd name="connsiteY2" fmla="*/ 5887 h 10173"/>
                    <a:gd name="connsiteX3" fmla="*/ 6460 w 11634"/>
                    <a:gd name="connsiteY3" fmla="*/ 10173 h 10173"/>
                    <a:gd name="connsiteX4" fmla="*/ 5090 w 11634"/>
                    <a:gd name="connsiteY4" fmla="*/ 10049 h 10173"/>
                    <a:gd name="connsiteX5" fmla="*/ 746 w 11634"/>
                    <a:gd name="connsiteY5" fmla="*/ 3030 h 10173"/>
                    <a:gd name="connsiteX6" fmla="*/ 746 w 11634"/>
                    <a:gd name="connsiteY6" fmla="*/ 173 h 10173"/>
                    <a:gd name="connsiteX0" fmla="*/ 746 w 11634"/>
                    <a:gd name="connsiteY0" fmla="*/ 173 h 10173"/>
                    <a:gd name="connsiteX1" fmla="*/ 10746 w 11634"/>
                    <a:gd name="connsiteY1" fmla="*/ 3030 h 10173"/>
                    <a:gd name="connsiteX2" fmla="*/ 10746 w 11634"/>
                    <a:gd name="connsiteY2" fmla="*/ 5887 h 10173"/>
                    <a:gd name="connsiteX3" fmla="*/ 6460 w 11634"/>
                    <a:gd name="connsiteY3" fmla="*/ 10173 h 10173"/>
                    <a:gd name="connsiteX4" fmla="*/ 5090 w 11634"/>
                    <a:gd name="connsiteY4" fmla="*/ 10049 h 10173"/>
                    <a:gd name="connsiteX5" fmla="*/ 746 w 11634"/>
                    <a:gd name="connsiteY5" fmla="*/ 3030 h 10173"/>
                    <a:gd name="connsiteX6" fmla="*/ 746 w 11634"/>
                    <a:gd name="connsiteY6" fmla="*/ 173 h 10173"/>
                    <a:gd name="connsiteX0" fmla="*/ 746 w 11781"/>
                    <a:gd name="connsiteY0" fmla="*/ 278 h 10278"/>
                    <a:gd name="connsiteX1" fmla="*/ 10994 w 11781"/>
                    <a:gd name="connsiteY1" fmla="*/ 2143 h 10278"/>
                    <a:gd name="connsiteX2" fmla="*/ 10746 w 11781"/>
                    <a:gd name="connsiteY2" fmla="*/ 5992 h 10278"/>
                    <a:gd name="connsiteX3" fmla="*/ 6460 w 11781"/>
                    <a:gd name="connsiteY3" fmla="*/ 10278 h 10278"/>
                    <a:gd name="connsiteX4" fmla="*/ 5090 w 11781"/>
                    <a:gd name="connsiteY4" fmla="*/ 10154 h 10278"/>
                    <a:gd name="connsiteX5" fmla="*/ 746 w 11781"/>
                    <a:gd name="connsiteY5" fmla="*/ 3135 h 10278"/>
                    <a:gd name="connsiteX6" fmla="*/ 746 w 11781"/>
                    <a:gd name="connsiteY6" fmla="*/ 278 h 10278"/>
                    <a:gd name="connsiteX0" fmla="*/ 746 w 11625"/>
                    <a:gd name="connsiteY0" fmla="*/ 278 h 10278"/>
                    <a:gd name="connsiteX1" fmla="*/ 10994 w 11625"/>
                    <a:gd name="connsiteY1" fmla="*/ 2143 h 10278"/>
                    <a:gd name="connsiteX2" fmla="*/ 10746 w 11625"/>
                    <a:gd name="connsiteY2" fmla="*/ 5992 h 10278"/>
                    <a:gd name="connsiteX3" fmla="*/ 6460 w 11625"/>
                    <a:gd name="connsiteY3" fmla="*/ 10278 h 10278"/>
                    <a:gd name="connsiteX4" fmla="*/ 5090 w 11625"/>
                    <a:gd name="connsiteY4" fmla="*/ 10154 h 10278"/>
                    <a:gd name="connsiteX5" fmla="*/ 746 w 11625"/>
                    <a:gd name="connsiteY5" fmla="*/ 3135 h 10278"/>
                    <a:gd name="connsiteX6" fmla="*/ 746 w 11625"/>
                    <a:gd name="connsiteY6" fmla="*/ 278 h 10278"/>
                    <a:gd name="connsiteX0" fmla="*/ 746 w 11625"/>
                    <a:gd name="connsiteY0" fmla="*/ 278 h 10526"/>
                    <a:gd name="connsiteX1" fmla="*/ 10994 w 11625"/>
                    <a:gd name="connsiteY1" fmla="*/ 2143 h 10526"/>
                    <a:gd name="connsiteX2" fmla="*/ 10746 w 11625"/>
                    <a:gd name="connsiteY2" fmla="*/ 5992 h 10526"/>
                    <a:gd name="connsiteX3" fmla="*/ 5964 w 11625"/>
                    <a:gd name="connsiteY3" fmla="*/ 10526 h 10526"/>
                    <a:gd name="connsiteX4" fmla="*/ 5090 w 11625"/>
                    <a:gd name="connsiteY4" fmla="*/ 10154 h 10526"/>
                    <a:gd name="connsiteX5" fmla="*/ 746 w 11625"/>
                    <a:gd name="connsiteY5" fmla="*/ 3135 h 10526"/>
                    <a:gd name="connsiteX6" fmla="*/ 746 w 11625"/>
                    <a:gd name="connsiteY6" fmla="*/ 278 h 10526"/>
                    <a:gd name="connsiteX0" fmla="*/ 746 w 11625"/>
                    <a:gd name="connsiteY0" fmla="*/ 278 h 10526"/>
                    <a:gd name="connsiteX1" fmla="*/ 10994 w 11625"/>
                    <a:gd name="connsiteY1" fmla="*/ 2143 h 10526"/>
                    <a:gd name="connsiteX2" fmla="*/ 10746 w 11625"/>
                    <a:gd name="connsiteY2" fmla="*/ 5992 h 10526"/>
                    <a:gd name="connsiteX3" fmla="*/ 5964 w 11625"/>
                    <a:gd name="connsiteY3" fmla="*/ 10526 h 10526"/>
                    <a:gd name="connsiteX4" fmla="*/ 5090 w 11625"/>
                    <a:gd name="connsiteY4" fmla="*/ 10154 h 10526"/>
                    <a:gd name="connsiteX5" fmla="*/ 746 w 11625"/>
                    <a:gd name="connsiteY5" fmla="*/ 3135 h 10526"/>
                    <a:gd name="connsiteX6" fmla="*/ 746 w 11625"/>
                    <a:gd name="connsiteY6" fmla="*/ 278 h 10526"/>
                    <a:gd name="connsiteX0" fmla="*/ 3086 w 13965"/>
                    <a:gd name="connsiteY0" fmla="*/ 278 h 10526"/>
                    <a:gd name="connsiteX1" fmla="*/ 13334 w 13965"/>
                    <a:gd name="connsiteY1" fmla="*/ 2143 h 10526"/>
                    <a:gd name="connsiteX2" fmla="*/ 13086 w 13965"/>
                    <a:gd name="connsiteY2" fmla="*/ 5992 h 10526"/>
                    <a:gd name="connsiteX3" fmla="*/ 8304 w 13965"/>
                    <a:gd name="connsiteY3" fmla="*/ 10526 h 10526"/>
                    <a:gd name="connsiteX4" fmla="*/ 7430 w 13965"/>
                    <a:gd name="connsiteY4" fmla="*/ 10154 h 10526"/>
                    <a:gd name="connsiteX5" fmla="*/ 239 w 13965"/>
                    <a:gd name="connsiteY5" fmla="*/ 4287 h 10526"/>
                    <a:gd name="connsiteX6" fmla="*/ 3086 w 13965"/>
                    <a:gd name="connsiteY6" fmla="*/ 278 h 10526"/>
                    <a:gd name="connsiteX0" fmla="*/ 3600 w 13937"/>
                    <a:gd name="connsiteY0" fmla="*/ 135 h 12078"/>
                    <a:gd name="connsiteX1" fmla="*/ 13306 w 13937"/>
                    <a:gd name="connsiteY1" fmla="*/ 3695 h 12078"/>
                    <a:gd name="connsiteX2" fmla="*/ 13058 w 13937"/>
                    <a:gd name="connsiteY2" fmla="*/ 7544 h 12078"/>
                    <a:gd name="connsiteX3" fmla="*/ 8276 w 13937"/>
                    <a:gd name="connsiteY3" fmla="*/ 12078 h 12078"/>
                    <a:gd name="connsiteX4" fmla="*/ 7402 w 13937"/>
                    <a:gd name="connsiteY4" fmla="*/ 11706 h 12078"/>
                    <a:gd name="connsiteX5" fmla="*/ 211 w 13937"/>
                    <a:gd name="connsiteY5" fmla="*/ 5839 h 12078"/>
                    <a:gd name="connsiteX6" fmla="*/ 3600 w 13937"/>
                    <a:gd name="connsiteY6" fmla="*/ 135 h 12078"/>
                    <a:gd name="connsiteX0" fmla="*/ 3600 w 14355"/>
                    <a:gd name="connsiteY0" fmla="*/ 392 h 12335"/>
                    <a:gd name="connsiteX1" fmla="*/ 13916 w 14355"/>
                    <a:gd name="connsiteY1" fmla="*/ 1715 h 12335"/>
                    <a:gd name="connsiteX2" fmla="*/ 13058 w 14355"/>
                    <a:gd name="connsiteY2" fmla="*/ 7801 h 12335"/>
                    <a:gd name="connsiteX3" fmla="*/ 8276 w 14355"/>
                    <a:gd name="connsiteY3" fmla="*/ 12335 h 12335"/>
                    <a:gd name="connsiteX4" fmla="*/ 7402 w 14355"/>
                    <a:gd name="connsiteY4" fmla="*/ 11963 h 12335"/>
                    <a:gd name="connsiteX5" fmla="*/ 211 w 14355"/>
                    <a:gd name="connsiteY5" fmla="*/ 6096 h 12335"/>
                    <a:gd name="connsiteX6" fmla="*/ 3600 w 14355"/>
                    <a:gd name="connsiteY6" fmla="*/ 392 h 12335"/>
                    <a:gd name="connsiteX0" fmla="*/ 3600 w 14355"/>
                    <a:gd name="connsiteY0" fmla="*/ 392 h 14607"/>
                    <a:gd name="connsiteX1" fmla="*/ 13916 w 14355"/>
                    <a:gd name="connsiteY1" fmla="*/ 1715 h 14607"/>
                    <a:gd name="connsiteX2" fmla="*/ 13058 w 14355"/>
                    <a:gd name="connsiteY2" fmla="*/ 7801 h 14607"/>
                    <a:gd name="connsiteX3" fmla="*/ 8276 w 14355"/>
                    <a:gd name="connsiteY3" fmla="*/ 12335 h 14607"/>
                    <a:gd name="connsiteX4" fmla="*/ 5911 w 14355"/>
                    <a:gd name="connsiteY4" fmla="*/ 14607 h 14607"/>
                    <a:gd name="connsiteX5" fmla="*/ 211 w 14355"/>
                    <a:gd name="connsiteY5" fmla="*/ 6096 h 14607"/>
                    <a:gd name="connsiteX6" fmla="*/ 3600 w 14355"/>
                    <a:gd name="connsiteY6" fmla="*/ 392 h 14607"/>
                    <a:gd name="connsiteX0" fmla="*/ 3600 w 14355"/>
                    <a:gd name="connsiteY0" fmla="*/ 392 h 14607"/>
                    <a:gd name="connsiteX1" fmla="*/ 13916 w 14355"/>
                    <a:gd name="connsiteY1" fmla="*/ 1715 h 14607"/>
                    <a:gd name="connsiteX2" fmla="*/ 13058 w 14355"/>
                    <a:gd name="connsiteY2" fmla="*/ 7801 h 14607"/>
                    <a:gd name="connsiteX3" fmla="*/ 9971 w 14355"/>
                    <a:gd name="connsiteY3" fmla="*/ 13148 h 14607"/>
                    <a:gd name="connsiteX4" fmla="*/ 5911 w 14355"/>
                    <a:gd name="connsiteY4" fmla="*/ 14607 h 14607"/>
                    <a:gd name="connsiteX5" fmla="*/ 211 w 14355"/>
                    <a:gd name="connsiteY5" fmla="*/ 6096 h 14607"/>
                    <a:gd name="connsiteX6" fmla="*/ 3600 w 14355"/>
                    <a:gd name="connsiteY6" fmla="*/ 392 h 14607"/>
                    <a:gd name="connsiteX0" fmla="*/ 3600 w 14355"/>
                    <a:gd name="connsiteY0" fmla="*/ 392 h 13658"/>
                    <a:gd name="connsiteX1" fmla="*/ 13916 w 14355"/>
                    <a:gd name="connsiteY1" fmla="*/ 1715 h 13658"/>
                    <a:gd name="connsiteX2" fmla="*/ 13058 w 14355"/>
                    <a:gd name="connsiteY2" fmla="*/ 7801 h 13658"/>
                    <a:gd name="connsiteX3" fmla="*/ 9971 w 14355"/>
                    <a:gd name="connsiteY3" fmla="*/ 13148 h 13658"/>
                    <a:gd name="connsiteX4" fmla="*/ 5504 w 14355"/>
                    <a:gd name="connsiteY4" fmla="*/ 13658 h 13658"/>
                    <a:gd name="connsiteX5" fmla="*/ 211 w 14355"/>
                    <a:gd name="connsiteY5" fmla="*/ 6096 h 13658"/>
                    <a:gd name="connsiteX6" fmla="*/ 3600 w 14355"/>
                    <a:gd name="connsiteY6" fmla="*/ 392 h 13658"/>
                    <a:gd name="connsiteX0" fmla="*/ 3600 w 14355"/>
                    <a:gd name="connsiteY0" fmla="*/ 392 h 14551"/>
                    <a:gd name="connsiteX1" fmla="*/ 13916 w 14355"/>
                    <a:gd name="connsiteY1" fmla="*/ 1715 h 14551"/>
                    <a:gd name="connsiteX2" fmla="*/ 13058 w 14355"/>
                    <a:gd name="connsiteY2" fmla="*/ 7801 h 14551"/>
                    <a:gd name="connsiteX3" fmla="*/ 9971 w 14355"/>
                    <a:gd name="connsiteY3" fmla="*/ 13148 h 14551"/>
                    <a:gd name="connsiteX4" fmla="*/ 5504 w 14355"/>
                    <a:gd name="connsiteY4" fmla="*/ 13658 h 14551"/>
                    <a:gd name="connsiteX5" fmla="*/ 211 w 14355"/>
                    <a:gd name="connsiteY5" fmla="*/ 6096 h 14551"/>
                    <a:gd name="connsiteX6" fmla="*/ 3600 w 14355"/>
                    <a:gd name="connsiteY6" fmla="*/ 392 h 14551"/>
                    <a:gd name="connsiteX0" fmla="*/ 3600 w 14355"/>
                    <a:gd name="connsiteY0" fmla="*/ 392 h 14908"/>
                    <a:gd name="connsiteX1" fmla="*/ 13916 w 14355"/>
                    <a:gd name="connsiteY1" fmla="*/ 1715 h 14908"/>
                    <a:gd name="connsiteX2" fmla="*/ 13058 w 14355"/>
                    <a:gd name="connsiteY2" fmla="*/ 7801 h 14908"/>
                    <a:gd name="connsiteX3" fmla="*/ 9971 w 14355"/>
                    <a:gd name="connsiteY3" fmla="*/ 13148 h 14908"/>
                    <a:gd name="connsiteX4" fmla="*/ 5504 w 14355"/>
                    <a:gd name="connsiteY4" fmla="*/ 13658 h 14908"/>
                    <a:gd name="connsiteX5" fmla="*/ 211 w 14355"/>
                    <a:gd name="connsiteY5" fmla="*/ 6096 h 14908"/>
                    <a:gd name="connsiteX6" fmla="*/ 3600 w 14355"/>
                    <a:gd name="connsiteY6" fmla="*/ 392 h 14908"/>
                    <a:gd name="connsiteX0" fmla="*/ 3600 w 14355"/>
                    <a:gd name="connsiteY0" fmla="*/ 392 h 14908"/>
                    <a:gd name="connsiteX1" fmla="*/ 13916 w 14355"/>
                    <a:gd name="connsiteY1" fmla="*/ 1715 h 14908"/>
                    <a:gd name="connsiteX2" fmla="*/ 13058 w 14355"/>
                    <a:gd name="connsiteY2" fmla="*/ 7801 h 14908"/>
                    <a:gd name="connsiteX3" fmla="*/ 9971 w 14355"/>
                    <a:gd name="connsiteY3" fmla="*/ 13148 h 14908"/>
                    <a:gd name="connsiteX4" fmla="*/ 5504 w 14355"/>
                    <a:gd name="connsiteY4" fmla="*/ 13658 h 14908"/>
                    <a:gd name="connsiteX5" fmla="*/ 211 w 14355"/>
                    <a:gd name="connsiteY5" fmla="*/ 6096 h 14908"/>
                    <a:gd name="connsiteX6" fmla="*/ 3600 w 14355"/>
                    <a:gd name="connsiteY6" fmla="*/ 392 h 14908"/>
                    <a:gd name="connsiteX0" fmla="*/ 3600 w 14605"/>
                    <a:gd name="connsiteY0" fmla="*/ 392 h 14908"/>
                    <a:gd name="connsiteX1" fmla="*/ 13916 w 14605"/>
                    <a:gd name="connsiteY1" fmla="*/ 1715 h 14908"/>
                    <a:gd name="connsiteX2" fmla="*/ 13804 w 14605"/>
                    <a:gd name="connsiteY2" fmla="*/ 7462 h 14908"/>
                    <a:gd name="connsiteX3" fmla="*/ 9971 w 14605"/>
                    <a:gd name="connsiteY3" fmla="*/ 13148 h 14908"/>
                    <a:gd name="connsiteX4" fmla="*/ 5504 w 14605"/>
                    <a:gd name="connsiteY4" fmla="*/ 13658 h 14908"/>
                    <a:gd name="connsiteX5" fmla="*/ 211 w 14605"/>
                    <a:gd name="connsiteY5" fmla="*/ 6096 h 14908"/>
                    <a:gd name="connsiteX6" fmla="*/ 3600 w 14605"/>
                    <a:gd name="connsiteY6" fmla="*/ 392 h 14908"/>
                    <a:gd name="connsiteX0" fmla="*/ 3600 w 14605"/>
                    <a:gd name="connsiteY0" fmla="*/ 784 h 15300"/>
                    <a:gd name="connsiteX1" fmla="*/ 13916 w 14605"/>
                    <a:gd name="connsiteY1" fmla="*/ 2107 h 15300"/>
                    <a:gd name="connsiteX2" fmla="*/ 13804 w 14605"/>
                    <a:gd name="connsiteY2" fmla="*/ 7854 h 15300"/>
                    <a:gd name="connsiteX3" fmla="*/ 9971 w 14605"/>
                    <a:gd name="connsiteY3" fmla="*/ 13540 h 15300"/>
                    <a:gd name="connsiteX4" fmla="*/ 5504 w 14605"/>
                    <a:gd name="connsiteY4" fmla="*/ 14050 h 15300"/>
                    <a:gd name="connsiteX5" fmla="*/ 211 w 14605"/>
                    <a:gd name="connsiteY5" fmla="*/ 6488 h 15300"/>
                    <a:gd name="connsiteX6" fmla="*/ 3600 w 14605"/>
                    <a:gd name="connsiteY6" fmla="*/ 784 h 15300"/>
                    <a:gd name="connsiteX0" fmla="*/ 3600 w 14630"/>
                    <a:gd name="connsiteY0" fmla="*/ 784 h 15300"/>
                    <a:gd name="connsiteX1" fmla="*/ 13916 w 14630"/>
                    <a:gd name="connsiteY1" fmla="*/ 2107 h 15300"/>
                    <a:gd name="connsiteX2" fmla="*/ 13804 w 14630"/>
                    <a:gd name="connsiteY2" fmla="*/ 7854 h 15300"/>
                    <a:gd name="connsiteX3" fmla="*/ 9971 w 14630"/>
                    <a:gd name="connsiteY3" fmla="*/ 13540 h 15300"/>
                    <a:gd name="connsiteX4" fmla="*/ 5504 w 14630"/>
                    <a:gd name="connsiteY4" fmla="*/ 14050 h 15300"/>
                    <a:gd name="connsiteX5" fmla="*/ 211 w 14630"/>
                    <a:gd name="connsiteY5" fmla="*/ 6488 h 15300"/>
                    <a:gd name="connsiteX6" fmla="*/ 3600 w 14630"/>
                    <a:gd name="connsiteY6" fmla="*/ 784 h 15300"/>
                    <a:gd name="connsiteX0" fmla="*/ 3738 w 14768"/>
                    <a:gd name="connsiteY0" fmla="*/ 784 h 15300"/>
                    <a:gd name="connsiteX1" fmla="*/ 14054 w 14768"/>
                    <a:gd name="connsiteY1" fmla="*/ 2107 h 15300"/>
                    <a:gd name="connsiteX2" fmla="*/ 13942 w 14768"/>
                    <a:gd name="connsiteY2" fmla="*/ 7854 h 15300"/>
                    <a:gd name="connsiteX3" fmla="*/ 10109 w 14768"/>
                    <a:gd name="connsiteY3" fmla="*/ 13540 h 15300"/>
                    <a:gd name="connsiteX4" fmla="*/ 5642 w 14768"/>
                    <a:gd name="connsiteY4" fmla="*/ 14050 h 15300"/>
                    <a:gd name="connsiteX5" fmla="*/ 349 w 14768"/>
                    <a:gd name="connsiteY5" fmla="*/ 6488 h 15300"/>
                    <a:gd name="connsiteX6" fmla="*/ 3738 w 14768"/>
                    <a:gd name="connsiteY6" fmla="*/ 784 h 15300"/>
                    <a:gd name="connsiteX0" fmla="*/ 3738 w 14768"/>
                    <a:gd name="connsiteY0" fmla="*/ 784 h 15300"/>
                    <a:gd name="connsiteX1" fmla="*/ 14054 w 14768"/>
                    <a:gd name="connsiteY1" fmla="*/ 2107 h 15300"/>
                    <a:gd name="connsiteX2" fmla="*/ 13942 w 14768"/>
                    <a:gd name="connsiteY2" fmla="*/ 7854 h 15300"/>
                    <a:gd name="connsiteX3" fmla="*/ 10109 w 14768"/>
                    <a:gd name="connsiteY3" fmla="*/ 13540 h 15300"/>
                    <a:gd name="connsiteX4" fmla="*/ 5642 w 14768"/>
                    <a:gd name="connsiteY4" fmla="*/ 14050 h 15300"/>
                    <a:gd name="connsiteX5" fmla="*/ 349 w 14768"/>
                    <a:gd name="connsiteY5" fmla="*/ 6488 h 15300"/>
                    <a:gd name="connsiteX6" fmla="*/ 3738 w 14768"/>
                    <a:gd name="connsiteY6" fmla="*/ 784 h 15300"/>
                    <a:gd name="connsiteX0" fmla="*/ 3738 w 14768"/>
                    <a:gd name="connsiteY0" fmla="*/ 784 h 15300"/>
                    <a:gd name="connsiteX1" fmla="*/ 14054 w 14768"/>
                    <a:gd name="connsiteY1" fmla="*/ 2107 h 15300"/>
                    <a:gd name="connsiteX2" fmla="*/ 13942 w 14768"/>
                    <a:gd name="connsiteY2" fmla="*/ 7854 h 15300"/>
                    <a:gd name="connsiteX3" fmla="*/ 10109 w 14768"/>
                    <a:gd name="connsiteY3" fmla="*/ 13540 h 15300"/>
                    <a:gd name="connsiteX4" fmla="*/ 5642 w 14768"/>
                    <a:gd name="connsiteY4" fmla="*/ 14050 h 15300"/>
                    <a:gd name="connsiteX5" fmla="*/ 349 w 14768"/>
                    <a:gd name="connsiteY5" fmla="*/ 6488 h 15300"/>
                    <a:gd name="connsiteX6" fmla="*/ 3738 w 14768"/>
                    <a:gd name="connsiteY6" fmla="*/ 784 h 15300"/>
                    <a:gd name="connsiteX0" fmla="*/ 3558 w 14588"/>
                    <a:gd name="connsiteY0" fmla="*/ 784 h 15300"/>
                    <a:gd name="connsiteX1" fmla="*/ 13874 w 14588"/>
                    <a:gd name="connsiteY1" fmla="*/ 2107 h 15300"/>
                    <a:gd name="connsiteX2" fmla="*/ 13762 w 14588"/>
                    <a:gd name="connsiteY2" fmla="*/ 7854 h 15300"/>
                    <a:gd name="connsiteX3" fmla="*/ 9929 w 14588"/>
                    <a:gd name="connsiteY3" fmla="*/ 13540 h 15300"/>
                    <a:gd name="connsiteX4" fmla="*/ 5462 w 14588"/>
                    <a:gd name="connsiteY4" fmla="*/ 14050 h 15300"/>
                    <a:gd name="connsiteX5" fmla="*/ 169 w 14588"/>
                    <a:gd name="connsiteY5" fmla="*/ 6488 h 15300"/>
                    <a:gd name="connsiteX6" fmla="*/ 3558 w 14588"/>
                    <a:gd name="connsiteY6" fmla="*/ 784 h 1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588" h="15300">
                      <a:moveTo>
                        <a:pt x="3558" y="784"/>
                      </a:moveTo>
                      <a:cubicBezTo>
                        <a:pt x="5225" y="40"/>
                        <a:pt x="11719" y="-1001"/>
                        <a:pt x="13874" y="2107"/>
                      </a:cubicBezTo>
                      <a:cubicBezTo>
                        <a:pt x="14865" y="3679"/>
                        <a:pt x="14822" y="5908"/>
                        <a:pt x="13762" y="7854"/>
                      </a:cubicBezTo>
                      <a:cubicBezTo>
                        <a:pt x="12733" y="9636"/>
                        <a:pt x="11771" y="11283"/>
                        <a:pt x="9929" y="13540"/>
                      </a:cubicBezTo>
                      <a:cubicBezTo>
                        <a:pt x="8915" y="15201"/>
                        <a:pt x="6070" y="16253"/>
                        <a:pt x="5462" y="14050"/>
                      </a:cubicBezTo>
                      <a:cubicBezTo>
                        <a:pt x="4113" y="9698"/>
                        <a:pt x="1951" y="9841"/>
                        <a:pt x="169" y="6488"/>
                      </a:cubicBezTo>
                      <a:cubicBezTo>
                        <a:pt x="-471" y="3888"/>
                        <a:pt x="724" y="2189"/>
                        <a:pt x="3558" y="78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3" name="Diamond 100"/>
                <p:cNvSpPr/>
                <p:nvPr/>
              </p:nvSpPr>
              <p:spPr>
                <a:xfrm>
                  <a:off x="-3345525" y="3824630"/>
                  <a:ext cx="1041069" cy="2120858"/>
                </a:xfrm>
                <a:custGeom>
                  <a:avLst/>
                  <a:gdLst>
                    <a:gd name="connsiteX0" fmla="*/ 0 w 1255594"/>
                    <a:gd name="connsiteY0" fmla="*/ 1330657 h 2661314"/>
                    <a:gd name="connsiteX1" fmla="*/ 627797 w 1255594"/>
                    <a:gd name="connsiteY1" fmla="*/ 0 h 2661314"/>
                    <a:gd name="connsiteX2" fmla="*/ 1255594 w 1255594"/>
                    <a:gd name="connsiteY2" fmla="*/ 1330657 h 2661314"/>
                    <a:gd name="connsiteX3" fmla="*/ 627797 w 1255594"/>
                    <a:gd name="connsiteY3" fmla="*/ 2661314 h 2661314"/>
                    <a:gd name="connsiteX4" fmla="*/ 0 w 1255594"/>
                    <a:gd name="connsiteY4" fmla="*/ 1330657 h 2661314"/>
                    <a:gd name="connsiteX0" fmla="*/ 0 w 1439839"/>
                    <a:gd name="connsiteY0" fmla="*/ 1330657 h 2661314"/>
                    <a:gd name="connsiteX1" fmla="*/ 627797 w 1439839"/>
                    <a:gd name="connsiteY1" fmla="*/ 0 h 2661314"/>
                    <a:gd name="connsiteX2" fmla="*/ 1439839 w 1439839"/>
                    <a:gd name="connsiteY2" fmla="*/ 1235122 h 2661314"/>
                    <a:gd name="connsiteX3" fmla="*/ 627797 w 1439839"/>
                    <a:gd name="connsiteY3" fmla="*/ 2661314 h 2661314"/>
                    <a:gd name="connsiteX4" fmla="*/ 0 w 1439839"/>
                    <a:gd name="connsiteY4" fmla="*/ 1330657 h 2661314"/>
                    <a:gd name="connsiteX0" fmla="*/ 0 w 1453487"/>
                    <a:gd name="connsiteY0" fmla="*/ 1241947 h 2661314"/>
                    <a:gd name="connsiteX1" fmla="*/ 641445 w 1453487"/>
                    <a:gd name="connsiteY1" fmla="*/ 0 h 2661314"/>
                    <a:gd name="connsiteX2" fmla="*/ 1453487 w 1453487"/>
                    <a:gd name="connsiteY2" fmla="*/ 1235122 h 2661314"/>
                    <a:gd name="connsiteX3" fmla="*/ 641445 w 1453487"/>
                    <a:gd name="connsiteY3" fmla="*/ 2661314 h 2661314"/>
                    <a:gd name="connsiteX4" fmla="*/ 0 w 1453487"/>
                    <a:gd name="connsiteY4" fmla="*/ 1241947 h 2661314"/>
                    <a:gd name="connsiteX0" fmla="*/ 0 w 1453487"/>
                    <a:gd name="connsiteY0" fmla="*/ 1241947 h 2661314"/>
                    <a:gd name="connsiteX1" fmla="*/ 641445 w 1453487"/>
                    <a:gd name="connsiteY1" fmla="*/ 0 h 2661314"/>
                    <a:gd name="connsiteX2" fmla="*/ 887105 w 1453487"/>
                    <a:gd name="connsiteY2" fmla="*/ 368490 h 2661314"/>
                    <a:gd name="connsiteX3" fmla="*/ 1453487 w 1453487"/>
                    <a:gd name="connsiteY3" fmla="*/ 1235122 h 2661314"/>
                    <a:gd name="connsiteX4" fmla="*/ 641445 w 1453487"/>
                    <a:gd name="connsiteY4" fmla="*/ 2661314 h 2661314"/>
                    <a:gd name="connsiteX5" fmla="*/ 0 w 1453487"/>
                    <a:gd name="connsiteY5" fmla="*/ 1241947 h 2661314"/>
                    <a:gd name="connsiteX0" fmla="*/ 0 w 1453487"/>
                    <a:gd name="connsiteY0" fmla="*/ 1514901 h 2934268"/>
                    <a:gd name="connsiteX1" fmla="*/ 641445 w 1453487"/>
                    <a:gd name="connsiteY1" fmla="*/ 272954 h 2934268"/>
                    <a:gd name="connsiteX2" fmla="*/ 1173708 w 1453487"/>
                    <a:gd name="connsiteY2" fmla="*/ 0 h 2934268"/>
                    <a:gd name="connsiteX3" fmla="*/ 1453487 w 1453487"/>
                    <a:gd name="connsiteY3" fmla="*/ 1508076 h 2934268"/>
                    <a:gd name="connsiteX4" fmla="*/ 641445 w 1453487"/>
                    <a:gd name="connsiteY4" fmla="*/ 2934268 h 2934268"/>
                    <a:gd name="connsiteX5" fmla="*/ 0 w 1453487"/>
                    <a:gd name="connsiteY5" fmla="*/ 1514901 h 2934268"/>
                    <a:gd name="connsiteX0" fmla="*/ 0 w 1453487"/>
                    <a:gd name="connsiteY0" fmla="*/ 1514901 h 2934268"/>
                    <a:gd name="connsiteX1" fmla="*/ 334371 w 1453487"/>
                    <a:gd name="connsiteY1" fmla="*/ 859808 h 2934268"/>
                    <a:gd name="connsiteX2" fmla="*/ 641445 w 1453487"/>
                    <a:gd name="connsiteY2" fmla="*/ 272954 h 2934268"/>
                    <a:gd name="connsiteX3" fmla="*/ 1173708 w 1453487"/>
                    <a:gd name="connsiteY3" fmla="*/ 0 h 2934268"/>
                    <a:gd name="connsiteX4" fmla="*/ 1453487 w 1453487"/>
                    <a:gd name="connsiteY4" fmla="*/ 1508076 h 2934268"/>
                    <a:gd name="connsiteX5" fmla="*/ 641445 w 1453487"/>
                    <a:gd name="connsiteY5" fmla="*/ 2934268 h 2934268"/>
                    <a:gd name="connsiteX6" fmla="*/ 0 w 1453487"/>
                    <a:gd name="connsiteY6" fmla="*/ 1514901 h 2934268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641445 w 1453487"/>
                    <a:gd name="connsiteY2" fmla="*/ 279779 h 2941093"/>
                    <a:gd name="connsiteX3" fmla="*/ 1173708 w 1453487"/>
                    <a:gd name="connsiteY3" fmla="*/ 6825 h 2941093"/>
                    <a:gd name="connsiteX4" fmla="*/ 1453487 w 1453487"/>
                    <a:gd name="connsiteY4" fmla="*/ 1514901 h 2941093"/>
                    <a:gd name="connsiteX5" fmla="*/ 641445 w 1453487"/>
                    <a:gd name="connsiteY5" fmla="*/ 2941093 h 2941093"/>
                    <a:gd name="connsiteX6" fmla="*/ 0 w 1453487"/>
                    <a:gd name="connsiteY6" fmla="*/ 1521726 h 2941093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552735 w 1453487"/>
                    <a:gd name="connsiteY2" fmla="*/ 252483 h 2941093"/>
                    <a:gd name="connsiteX3" fmla="*/ 1173708 w 1453487"/>
                    <a:gd name="connsiteY3" fmla="*/ 6825 h 2941093"/>
                    <a:gd name="connsiteX4" fmla="*/ 1453487 w 1453487"/>
                    <a:gd name="connsiteY4" fmla="*/ 1514901 h 2941093"/>
                    <a:gd name="connsiteX5" fmla="*/ 641445 w 1453487"/>
                    <a:gd name="connsiteY5" fmla="*/ 2941093 h 2941093"/>
                    <a:gd name="connsiteX6" fmla="*/ 0 w 1453487"/>
                    <a:gd name="connsiteY6" fmla="*/ 1521726 h 2941093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552735 w 1453487"/>
                    <a:gd name="connsiteY2" fmla="*/ 252483 h 2941093"/>
                    <a:gd name="connsiteX3" fmla="*/ 846162 w 1453487"/>
                    <a:gd name="connsiteY3" fmla="*/ 143303 h 2941093"/>
                    <a:gd name="connsiteX4" fmla="*/ 1173708 w 1453487"/>
                    <a:gd name="connsiteY4" fmla="*/ 6825 h 2941093"/>
                    <a:gd name="connsiteX5" fmla="*/ 1453487 w 1453487"/>
                    <a:gd name="connsiteY5" fmla="*/ 1514901 h 2941093"/>
                    <a:gd name="connsiteX6" fmla="*/ 641445 w 1453487"/>
                    <a:gd name="connsiteY6" fmla="*/ 2941093 h 2941093"/>
                    <a:gd name="connsiteX7" fmla="*/ 0 w 1453487"/>
                    <a:gd name="connsiteY7" fmla="*/ 1521726 h 2941093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552735 w 1453487"/>
                    <a:gd name="connsiteY2" fmla="*/ 252483 h 2941093"/>
                    <a:gd name="connsiteX3" fmla="*/ 1003112 w 1453487"/>
                    <a:gd name="connsiteY3" fmla="*/ 266133 h 2941093"/>
                    <a:gd name="connsiteX4" fmla="*/ 1173708 w 1453487"/>
                    <a:gd name="connsiteY4" fmla="*/ 6825 h 2941093"/>
                    <a:gd name="connsiteX5" fmla="*/ 1453487 w 1453487"/>
                    <a:gd name="connsiteY5" fmla="*/ 1514901 h 2941093"/>
                    <a:gd name="connsiteX6" fmla="*/ 641445 w 1453487"/>
                    <a:gd name="connsiteY6" fmla="*/ 2941093 h 2941093"/>
                    <a:gd name="connsiteX7" fmla="*/ 0 w 1453487"/>
                    <a:gd name="connsiteY7" fmla="*/ 1521726 h 2941093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552735 w 1453487"/>
                    <a:gd name="connsiteY2" fmla="*/ 252483 h 2941093"/>
                    <a:gd name="connsiteX3" fmla="*/ 1000263 w 1453487"/>
                    <a:gd name="connsiteY3" fmla="*/ 260435 h 2941093"/>
                    <a:gd name="connsiteX4" fmla="*/ 1173708 w 1453487"/>
                    <a:gd name="connsiteY4" fmla="*/ 6825 h 2941093"/>
                    <a:gd name="connsiteX5" fmla="*/ 1453487 w 1453487"/>
                    <a:gd name="connsiteY5" fmla="*/ 1514901 h 2941093"/>
                    <a:gd name="connsiteX6" fmla="*/ 641445 w 1453487"/>
                    <a:gd name="connsiteY6" fmla="*/ 2941093 h 2941093"/>
                    <a:gd name="connsiteX7" fmla="*/ 0 w 1453487"/>
                    <a:gd name="connsiteY7" fmla="*/ 1521726 h 2941093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549886 w 1453487"/>
                    <a:gd name="connsiteY2" fmla="*/ 252483 h 2941093"/>
                    <a:gd name="connsiteX3" fmla="*/ 1000263 w 1453487"/>
                    <a:gd name="connsiteY3" fmla="*/ 260435 h 2941093"/>
                    <a:gd name="connsiteX4" fmla="*/ 1173708 w 1453487"/>
                    <a:gd name="connsiteY4" fmla="*/ 6825 h 2941093"/>
                    <a:gd name="connsiteX5" fmla="*/ 1453487 w 1453487"/>
                    <a:gd name="connsiteY5" fmla="*/ 1514901 h 2941093"/>
                    <a:gd name="connsiteX6" fmla="*/ 641445 w 1453487"/>
                    <a:gd name="connsiteY6" fmla="*/ 2941093 h 2941093"/>
                    <a:gd name="connsiteX7" fmla="*/ 0 w 1453487"/>
                    <a:gd name="connsiteY7" fmla="*/ 1521726 h 2941093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549886 w 1453487"/>
                    <a:gd name="connsiteY2" fmla="*/ 252483 h 2941093"/>
                    <a:gd name="connsiteX3" fmla="*/ 997414 w 1453487"/>
                    <a:gd name="connsiteY3" fmla="*/ 257587 h 2941093"/>
                    <a:gd name="connsiteX4" fmla="*/ 1173708 w 1453487"/>
                    <a:gd name="connsiteY4" fmla="*/ 6825 h 2941093"/>
                    <a:gd name="connsiteX5" fmla="*/ 1453487 w 1453487"/>
                    <a:gd name="connsiteY5" fmla="*/ 1514901 h 2941093"/>
                    <a:gd name="connsiteX6" fmla="*/ 641445 w 1453487"/>
                    <a:gd name="connsiteY6" fmla="*/ 2941093 h 2941093"/>
                    <a:gd name="connsiteX7" fmla="*/ 0 w 1453487"/>
                    <a:gd name="connsiteY7" fmla="*/ 1521726 h 2941093"/>
                    <a:gd name="connsiteX0" fmla="*/ 0 w 1453487"/>
                    <a:gd name="connsiteY0" fmla="*/ 1521726 h 2941093"/>
                    <a:gd name="connsiteX1" fmla="*/ 361667 w 1453487"/>
                    <a:gd name="connsiteY1" fmla="*/ 0 h 2941093"/>
                    <a:gd name="connsiteX2" fmla="*/ 549886 w 1453487"/>
                    <a:gd name="connsiteY2" fmla="*/ 252483 h 2941093"/>
                    <a:gd name="connsiteX3" fmla="*/ 997414 w 1453487"/>
                    <a:gd name="connsiteY3" fmla="*/ 251890 h 2941093"/>
                    <a:gd name="connsiteX4" fmla="*/ 1173708 w 1453487"/>
                    <a:gd name="connsiteY4" fmla="*/ 6825 h 2941093"/>
                    <a:gd name="connsiteX5" fmla="*/ 1453487 w 1453487"/>
                    <a:gd name="connsiteY5" fmla="*/ 1514901 h 2941093"/>
                    <a:gd name="connsiteX6" fmla="*/ 641445 w 1453487"/>
                    <a:gd name="connsiteY6" fmla="*/ 2941093 h 2941093"/>
                    <a:gd name="connsiteX7" fmla="*/ 0 w 1453487"/>
                    <a:gd name="connsiteY7" fmla="*/ 1521726 h 2941093"/>
                    <a:gd name="connsiteX0" fmla="*/ 0 w 1453487"/>
                    <a:gd name="connsiteY0" fmla="*/ 1541666 h 2961033"/>
                    <a:gd name="connsiteX1" fmla="*/ 364516 w 1453487"/>
                    <a:gd name="connsiteY1" fmla="*/ 0 h 2961033"/>
                    <a:gd name="connsiteX2" fmla="*/ 549886 w 1453487"/>
                    <a:gd name="connsiteY2" fmla="*/ 272423 h 2961033"/>
                    <a:gd name="connsiteX3" fmla="*/ 997414 w 1453487"/>
                    <a:gd name="connsiteY3" fmla="*/ 271830 h 2961033"/>
                    <a:gd name="connsiteX4" fmla="*/ 1173708 w 1453487"/>
                    <a:gd name="connsiteY4" fmla="*/ 26765 h 2961033"/>
                    <a:gd name="connsiteX5" fmla="*/ 1453487 w 1453487"/>
                    <a:gd name="connsiteY5" fmla="*/ 1534841 h 2961033"/>
                    <a:gd name="connsiteX6" fmla="*/ 641445 w 1453487"/>
                    <a:gd name="connsiteY6" fmla="*/ 2961033 h 2961033"/>
                    <a:gd name="connsiteX7" fmla="*/ 0 w 1453487"/>
                    <a:gd name="connsiteY7" fmla="*/ 1541666 h 2961033"/>
                    <a:gd name="connsiteX0" fmla="*/ 0 w 1453487"/>
                    <a:gd name="connsiteY0" fmla="*/ 1541666 h 2961033"/>
                    <a:gd name="connsiteX1" fmla="*/ 364516 w 1453487"/>
                    <a:gd name="connsiteY1" fmla="*/ 0 h 2961033"/>
                    <a:gd name="connsiteX2" fmla="*/ 547038 w 1453487"/>
                    <a:gd name="connsiteY2" fmla="*/ 269574 h 2961033"/>
                    <a:gd name="connsiteX3" fmla="*/ 997414 w 1453487"/>
                    <a:gd name="connsiteY3" fmla="*/ 271830 h 2961033"/>
                    <a:gd name="connsiteX4" fmla="*/ 1173708 w 1453487"/>
                    <a:gd name="connsiteY4" fmla="*/ 26765 h 2961033"/>
                    <a:gd name="connsiteX5" fmla="*/ 1453487 w 1453487"/>
                    <a:gd name="connsiteY5" fmla="*/ 1534841 h 2961033"/>
                    <a:gd name="connsiteX6" fmla="*/ 641445 w 1453487"/>
                    <a:gd name="connsiteY6" fmla="*/ 2961033 h 2961033"/>
                    <a:gd name="connsiteX7" fmla="*/ 0 w 1453487"/>
                    <a:gd name="connsiteY7" fmla="*/ 1541666 h 2961033"/>
                    <a:gd name="connsiteX0" fmla="*/ 0 w 1453487"/>
                    <a:gd name="connsiteY0" fmla="*/ 1541666 h 2961033"/>
                    <a:gd name="connsiteX1" fmla="*/ 364516 w 1453487"/>
                    <a:gd name="connsiteY1" fmla="*/ 0 h 2961033"/>
                    <a:gd name="connsiteX2" fmla="*/ 547038 w 1453487"/>
                    <a:gd name="connsiteY2" fmla="*/ 269574 h 2961033"/>
                    <a:gd name="connsiteX3" fmla="*/ 1000263 w 1453487"/>
                    <a:gd name="connsiteY3" fmla="*/ 268982 h 2961033"/>
                    <a:gd name="connsiteX4" fmla="*/ 1173708 w 1453487"/>
                    <a:gd name="connsiteY4" fmla="*/ 26765 h 2961033"/>
                    <a:gd name="connsiteX5" fmla="*/ 1453487 w 1453487"/>
                    <a:gd name="connsiteY5" fmla="*/ 1534841 h 2961033"/>
                    <a:gd name="connsiteX6" fmla="*/ 641445 w 1453487"/>
                    <a:gd name="connsiteY6" fmla="*/ 2961033 h 2961033"/>
                    <a:gd name="connsiteX7" fmla="*/ 0 w 1453487"/>
                    <a:gd name="connsiteY7" fmla="*/ 1541666 h 2961033"/>
                    <a:gd name="connsiteX0" fmla="*/ 0 w 1453487"/>
                    <a:gd name="connsiteY0" fmla="*/ 1541666 h 2961033"/>
                    <a:gd name="connsiteX1" fmla="*/ 364516 w 1453487"/>
                    <a:gd name="connsiteY1" fmla="*/ 0 h 2961033"/>
                    <a:gd name="connsiteX2" fmla="*/ 547038 w 1453487"/>
                    <a:gd name="connsiteY2" fmla="*/ 269574 h 2961033"/>
                    <a:gd name="connsiteX3" fmla="*/ 994566 w 1453487"/>
                    <a:gd name="connsiteY3" fmla="*/ 271831 h 2961033"/>
                    <a:gd name="connsiteX4" fmla="*/ 1173708 w 1453487"/>
                    <a:gd name="connsiteY4" fmla="*/ 26765 h 2961033"/>
                    <a:gd name="connsiteX5" fmla="*/ 1453487 w 1453487"/>
                    <a:gd name="connsiteY5" fmla="*/ 1534841 h 2961033"/>
                    <a:gd name="connsiteX6" fmla="*/ 641445 w 1453487"/>
                    <a:gd name="connsiteY6" fmla="*/ 2961033 h 2961033"/>
                    <a:gd name="connsiteX7" fmla="*/ 0 w 1453487"/>
                    <a:gd name="connsiteY7" fmla="*/ 1541666 h 2961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3487" h="2961033">
                      <a:moveTo>
                        <a:pt x="0" y="1541666"/>
                      </a:moveTo>
                      <a:lnTo>
                        <a:pt x="364516" y="0"/>
                      </a:lnTo>
                      <a:lnTo>
                        <a:pt x="547038" y="269574"/>
                      </a:lnTo>
                      <a:lnTo>
                        <a:pt x="994566" y="271831"/>
                      </a:lnTo>
                      <a:lnTo>
                        <a:pt x="1173708" y="26765"/>
                      </a:lnTo>
                      <a:lnTo>
                        <a:pt x="1453487" y="1534841"/>
                      </a:lnTo>
                      <a:lnTo>
                        <a:pt x="641445" y="2961033"/>
                      </a:lnTo>
                      <a:lnTo>
                        <a:pt x="0" y="15416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194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2301176" y="6343745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pic>
        <p:nvPicPr>
          <p:cNvPr id="98" name="Shape 129" descr="NASA Logo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  <p:pic>
        <p:nvPicPr>
          <p:cNvPr id="99" name="Picture 98" descr="eosdis-logo.png"/>
          <p:cNvPicPr>
            <a:picLocks noChangeAspect="1"/>
          </p:cNvPicPr>
          <p:nvPr/>
        </p:nvPicPr>
        <p:blipFill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640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2028825" y="1393815"/>
            <a:ext cx="498475" cy="585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78543" y="254000"/>
            <a:ext cx="7689773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Decision Considerations</a:t>
            </a:r>
          </a:p>
        </p:txBody>
      </p:sp>
      <p:sp>
        <p:nvSpPr>
          <p:cNvPr id="14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01176" y="6343745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sp>
        <p:nvSpPr>
          <p:cNvPr id="10" name="Shape 773"/>
          <p:cNvSpPr txBox="1">
            <a:spLocks/>
          </p:cNvSpPr>
          <p:nvPr/>
        </p:nvSpPr>
        <p:spPr bwMode="auto">
          <a:xfrm>
            <a:off x="187325" y="1387779"/>
            <a:ext cx="8956675" cy="72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>
                <a:srgbClr val="446280"/>
              </a:buClr>
              <a:buFont typeface="Calibri" panose="020F0502020204030204" pitchFamily="34" charset="0"/>
              <a:buNone/>
            </a:pPr>
            <a:r>
              <a:rPr lang="en-US" altLang="en-US" sz="2400" b="1" dirty="0" smtClean="0">
                <a:solidFill>
                  <a:srgbClr val="446280"/>
                </a:solidFill>
                <a:sym typeface="Calibri" panose="020F0502020204030204" pitchFamily="34" charset="0"/>
              </a:rPr>
              <a:t>High level decision consideration for individual project prototypes and capabilities to operationalize into AWS (commercial cloud)</a:t>
            </a:r>
            <a:endParaRPr lang="en-US" altLang="en-US" sz="2400" b="1" dirty="0">
              <a:solidFill>
                <a:srgbClr val="446280"/>
              </a:solidFill>
              <a:sym typeface="Calibri" panose="020F0502020204030204" pitchFamily="34" charset="0"/>
            </a:endParaRPr>
          </a:p>
        </p:txBody>
      </p:sp>
      <p:pic>
        <p:nvPicPr>
          <p:cNvPr id="11" name="Shape 129" descr="NASA Logo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574149" y="2351425"/>
            <a:ext cx="8242090" cy="3486852"/>
            <a:chOff x="574149" y="2351425"/>
            <a:chExt cx="8242090" cy="3486852"/>
          </a:xfrm>
        </p:grpSpPr>
        <p:grpSp>
          <p:nvGrpSpPr>
            <p:cNvPr id="2" name="Group 1"/>
            <p:cNvGrpSpPr/>
            <p:nvPr/>
          </p:nvGrpSpPr>
          <p:grpSpPr>
            <a:xfrm>
              <a:off x="574149" y="2351425"/>
              <a:ext cx="3521601" cy="3486852"/>
              <a:chOff x="574149" y="2351425"/>
              <a:chExt cx="3521601" cy="348685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74149" y="2351425"/>
                <a:ext cx="3521601" cy="3486852"/>
                <a:chOff x="595299" y="1480092"/>
                <a:chExt cx="4725555" cy="4768308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595300" y="1480092"/>
                  <a:ext cx="4725554" cy="1249253"/>
                  <a:chOff x="632057" y="1480092"/>
                  <a:chExt cx="4725554" cy="1249253"/>
                </a:xfrm>
              </p:grpSpPr>
              <p:sp>
                <p:nvSpPr>
                  <p:cNvPr id="87" name="Freeform 86"/>
                  <p:cNvSpPr/>
                  <p:nvPr/>
                </p:nvSpPr>
                <p:spPr>
                  <a:xfrm>
                    <a:off x="720436" y="2374024"/>
                    <a:ext cx="4110262" cy="355321"/>
                  </a:xfrm>
                  <a:custGeom>
                    <a:avLst/>
                    <a:gdLst>
                      <a:gd name="connsiteX0" fmla="*/ 1704134 w 1704134"/>
                      <a:gd name="connsiteY0" fmla="*/ 0 h 255909"/>
                      <a:gd name="connsiteX1" fmla="*/ 182017 w 1704134"/>
                      <a:gd name="connsiteY1" fmla="*/ 255909 h 255909"/>
                      <a:gd name="connsiteX2" fmla="*/ 0 w 1704134"/>
                      <a:gd name="connsiteY2" fmla="*/ 1896 h 255909"/>
                      <a:gd name="connsiteX3" fmla="*/ 1704134 w 1704134"/>
                      <a:gd name="connsiteY3" fmla="*/ 0 h 255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04134" h="255909">
                        <a:moveTo>
                          <a:pt x="1704134" y="0"/>
                        </a:moveTo>
                        <a:lnTo>
                          <a:pt x="182017" y="255909"/>
                        </a:lnTo>
                        <a:lnTo>
                          <a:pt x="0" y="1896"/>
                        </a:lnTo>
                        <a:lnTo>
                          <a:pt x="170413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tx1">
                          <a:alpha val="87000"/>
                        </a:schemeClr>
                      </a:gs>
                      <a:gs pos="87000">
                        <a:schemeClr val="tx1">
                          <a:alpha val="0"/>
                        </a:scheme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632057" y="1480092"/>
                    <a:ext cx="4725554" cy="980098"/>
                    <a:chOff x="632057" y="1480092"/>
                    <a:chExt cx="4725554" cy="980098"/>
                  </a:xfrm>
                </p:grpSpPr>
                <p:sp>
                  <p:nvSpPr>
                    <p:cNvPr id="89" name="Right Arrow 88"/>
                    <p:cNvSpPr/>
                    <p:nvPr/>
                  </p:nvSpPr>
                  <p:spPr>
                    <a:xfrm>
                      <a:off x="738931" y="1506828"/>
                      <a:ext cx="4618680" cy="953362"/>
                    </a:xfrm>
                    <a:prstGeom prst="rightArrow">
                      <a:avLst>
                        <a:gd name="adj1" fmla="val 82620"/>
                        <a:gd name="adj2" fmla="val 59786"/>
                      </a:avLst>
                    </a:prstGeom>
                    <a:gradFill>
                      <a:gsLst>
                        <a:gs pos="0">
                          <a:srgbClr val="94B29C"/>
                        </a:gs>
                        <a:gs pos="100000">
                          <a:srgbClr val="698C71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>
                      <a:noFill/>
                    </a:ln>
                    <a:effectLst>
                      <a:innerShdw blurRad="101600" dist="50800">
                        <a:prstClr val="black">
                          <a:alpha val="4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90" name="Group 89"/>
                    <p:cNvGrpSpPr/>
                    <p:nvPr/>
                  </p:nvGrpSpPr>
                  <p:grpSpPr>
                    <a:xfrm>
                      <a:off x="632057" y="1480092"/>
                      <a:ext cx="593283" cy="682559"/>
                      <a:chOff x="632057" y="1480092"/>
                      <a:chExt cx="593283" cy="682559"/>
                    </a:xfrm>
                  </p:grpSpPr>
                  <p:grpSp>
                    <p:nvGrpSpPr>
                      <p:cNvPr id="91" name="Group 90"/>
                      <p:cNvGrpSpPr/>
                      <p:nvPr/>
                    </p:nvGrpSpPr>
                    <p:grpSpPr>
                      <a:xfrm>
                        <a:off x="632057" y="1480092"/>
                        <a:ext cx="593283" cy="682559"/>
                        <a:chOff x="2324891" y="1571256"/>
                        <a:chExt cx="639669" cy="735927"/>
                      </a:xfrm>
                      <a:gradFill>
                        <a:gsLst>
                          <a:gs pos="0">
                            <a:srgbClr val="94B29C"/>
                          </a:gs>
                          <a:gs pos="100000">
                            <a:srgbClr val="698C71"/>
                          </a:gs>
                        </a:gsLst>
                        <a:path path="circle">
                          <a:fillToRect l="50000" t="50000" r="50000" b="50000"/>
                        </a:path>
                      </a:gra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grpSpPr>
                    <p:sp>
                      <p:nvSpPr>
                        <p:cNvPr id="93" name="Rectangle 28"/>
                        <p:cNvSpPr/>
                        <p:nvPr/>
                      </p:nvSpPr>
                      <p:spPr>
                        <a:xfrm>
                          <a:off x="2701252" y="1571885"/>
                          <a:ext cx="112228" cy="116288"/>
                        </a:xfrm>
                        <a:custGeom>
                          <a:avLst/>
                          <a:gdLst>
                            <a:gd name="connsiteX0" fmla="*/ 0 w 261257"/>
                            <a:gd name="connsiteY0" fmla="*/ 0 h 174039"/>
                            <a:gd name="connsiteX1" fmla="*/ 261257 w 261257"/>
                            <a:gd name="connsiteY1" fmla="*/ 0 h 174039"/>
                            <a:gd name="connsiteX2" fmla="*/ 261257 w 261257"/>
                            <a:gd name="connsiteY2" fmla="*/ 174039 h 174039"/>
                            <a:gd name="connsiteX3" fmla="*/ 0 w 261257"/>
                            <a:gd name="connsiteY3" fmla="*/ 174039 h 174039"/>
                            <a:gd name="connsiteX4" fmla="*/ 0 w 261257"/>
                            <a:gd name="connsiteY4" fmla="*/ 0 h 174039"/>
                            <a:gd name="connsiteX0" fmla="*/ 0 w 366360"/>
                            <a:gd name="connsiteY0" fmla="*/ 0 h 174039"/>
                            <a:gd name="connsiteX1" fmla="*/ 261257 w 366360"/>
                            <a:gd name="connsiteY1" fmla="*/ 0 h 174039"/>
                            <a:gd name="connsiteX2" fmla="*/ 366360 w 366360"/>
                            <a:gd name="connsiteY2" fmla="*/ 171411 h 174039"/>
                            <a:gd name="connsiteX3" fmla="*/ 0 w 366360"/>
                            <a:gd name="connsiteY3" fmla="*/ 174039 h 174039"/>
                            <a:gd name="connsiteX4" fmla="*/ 0 w 366360"/>
                            <a:gd name="connsiteY4" fmla="*/ 0 h 174039"/>
                            <a:gd name="connsiteX0" fmla="*/ 0 w 366360"/>
                            <a:gd name="connsiteY0" fmla="*/ 174039 h 174039"/>
                            <a:gd name="connsiteX1" fmla="*/ 261257 w 366360"/>
                            <a:gd name="connsiteY1" fmla="*/ 0 h 174039"/>
                            <a:gd name="connsiteX2" fmla="*/ 366360 w 366360"/>
                            <a:gd name="connsiteY2" fmla="*/ 171411 h 174039"/>
                            <a:gd name="connsiteX3" fmla="*/ 0 w 366360"/>
                            <a:gd name="connsiteY3" fmla="*/ 174039 h 174039"/>
                            <a:gd name="connsiteX0" fmla="*/ 0 w 179801"/>
                            <a:gd name="connsiteY0" fmla="*/ 168784 h 171411"/>
                            <a:gd name="connsiteX1" fmla="*/ 74698 w 179801"/>
                            <a:gd name="connsiteY1" fmla="*/ 0 h 171411"/>
                            <a:gd name="connsiteX2" fmla="*/ 179801 w 179801"/>
                            <a:gd name="connsiteY2" fmla="*/ 171411 h 171411"/>
                            <a:gd name="connsiteX3" fmla="*/ 0 w 179801"/>
                            <a:gd name="connsiteY3" fmla="*/ 168784 h 171411"/>
                            <a:gd name="connsiteX0" fmla="*/ 0 w 179801"/>
                            <a:gd name="connsiteY0" fmla="*/ 168784 h 171411"/>
                            <a:gd name="connsiteX1" fmla="*/ 74698 w 179801"/>
                            <a:gd name="connsiteY1" fmla="*/ 0 h 171411"/>
                            <a:gd name="connsiteX2" fmla="*/ 179801 w 179801"/>
                            <a:gd name="connsiteY2" fmla="*/ 171411 h 171411"/>
                            <a:gd name="connsiteX3" fmla="*/ 0 w 179801"/>
                            <a:gd name="connsiteY3" fmla="*/ 168784 h 171411"/>
                            <a:gd name="connsiteX0" fmla="*/ 0 w 185056"/>
                            <a:gd name="connsiteY0" fmla="*/ 168784 h 171411"/>
                            <a:gd name="connsiteX1" fmla="*/ 79953 w 185056"/>
                            <a:gd name="connsiteY1" fmla="*/ 0 h 171411"/>
                            <a:gd name="connsiteX2" fmla="*/ 185056 w 185056"/>
                            <a:gd name="connsiteY2" fmla="*/ 171411 h 171411"/>
                            <a:gd name="connsiteX3" fmla="*/ 0 w 185056"/>
                            <a:gd name="connsiteY3" fmla="*/ 168784 h 171411"/>
                            <a:gd name="connsiteX0" fmla="*/ 0 w 185056"/>
                            <a:gd name="connsiteY0" fmla="*/ 173289 h 173289"/>
                            <a:gd name="connsiteX1" fmla="*/ 79953 w 185056"/>
                            <a:gd name="connsiteY1" fmla="*/ 0 h 173289"/>
                            <a:gd name="connsiteX2" fmla="*/ 185056 w 185056"/>
                            <a:gd name="connsiteY2" fmla="*/ 171411 h 173289"/>
                            <a:gd name="connsiteX3" fmla="*/ 0 w 185056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76435"/>
                            <a:gd name="connsiteY0" fmla="*/ 173289 h 173289"/>
                            <a:gd name="connsiteX1" fmla="*/ 79953 w 176435"/>
                            <a:gd name="connsiteY1" fmla="*/ 0 h 173289"/>
                            <a:gd name="connsiteX2" fmla="*/ 176435 w 176435"/>
                            <a:gd name="connsiteY2" fmla="*/ 171411 h 173289"/>
                            <a:gd name="connsiteX3" fmla="*/ 0 w 176435"/>
                            <a:gd name="connsiteY3" fmla="*/ 173289 h 1732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76435" h="173289">
                              <a:moveTo>
                                <a:pt x="0" y="173289"/>
                              </a:moveTo>
                              <a:lnTo>
                                <a:pt x="79953" y="0"/>
                              </a:lnTo>
                              <a:cubicBezTo>
                                <a:pt x="131163" y="57137"/>
                                <a:pt x="166926" y="105265"/>
                                <a:pt x="176435" y="171411"/>
                              </a:cubicBezTo>
                              <a:lnTo>
                                <a:pt x="0" y="17328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5C7963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6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4" name="Rectangle 28"/>
                        <p:cNvSpPr/>
                        <p:nvPr/>
                      </p:nvSpPr>
                      <p:spPr>
                        <a:xfrm rot="16200000" flipH="1">
                          <a:off x="2326921" y="2098636"/>
                          <a:ext cx="112228" cy="116288"/>
                        </a:xfrm>
                        <a:custGeom>
                          <a:avLst/>
                          <a:gdLst>
                            <a:gd name="connsiteX0" fmla="*/ 0 w 261257"/>
                            <a:gd name="connsiteY0" fmla="*/ 0 h 174039"/>
                            <a:gd name="connsiteX1" fmla="*/ 261257 w 261257"/>
                            <a:gd name="connsiteY1" fmla="*/ 0 h 174039"/>
                            <a:gd name="connsiteX2" fmla="*/ 261257 w 261257"/>
                            <a:gd name="connsiteY2" fmla="*/ 174039 h 174039"/>
                            <a:gd name="connsiteX3" fmla="*/ 0 w 261257"/>
                            <a:gd name="connsiteY3" fmla="*/ 174039 h 174039"/>
                            <a:gd name="connsiteX4" fmla="*/ 0 w 261257"/>
                            <a:gd name="connsiteY4" fmla="*/ 0 h 174039"/>
                            <a:gd name="connsiteX0" fmla="*/ 0 w 366360"/>
                            <a:gd name="connsiteY0" fmla="*/ 0 h 174039"/>
                            <a:gd name="connsiteX1" fmla="*/ 261257 w 366360"/>
                            <a:gd name="connsiteY1" fmla="*/ 0 h 174039"/>
                            <a:gd name="connsiteX2" fmla="*/ 366360 w 366360"/>
                            <a:gd name="connsiteY2" fmla="*/ 171411 h 174039"/>
                            <a:gd name="connsiteX3" fmla="*/ 0 w 366360"/>
                            <a:gd name="connsiteY3" fmla="*/ 174039 h 174039"/>
                            <a:gd name="connsiteX4" fmla="*/ 0 w 366360"/>
                            <a:gd name="connsiteY4" fmla="*/ 0 h 174039"/>
                            <a:gd name="connsiteX0" fmla="*/ 0 w 366360"/>
                            <a:gd name="connsiteY0" fmla="*/ 174039 h 174039"/>
                            <a:gd name="connsiteX1" fmla="*/ 261257 w 366360"/>
                            <a:gd name="connsiteY1" fmla="*/ 0 h 174039"/>
                            <a:gd name="connsiteX2" fmla="*/ 366360 w 366360"/>
                            <a:gd name="connsiteY2" fmla="*/ 171411 h 174039"/>
                            <a:gd name="connsiteX3" fmla="*/ 0 w 366360"/>
                            <a:gd name="connsiteY3" fmla="*/ 174039 h 174039"/>
                            <a:gd name="connsiteX0" fmla="*/ 0 w 179801"/>
                            <a:gd name="connsiteY0" fmla="*/ 168784 h 171411"/>
                            <a:gd name="connsiteX1" fmla="*/ 74698 w 179801"/>
                            <a:gd name="connsiteY1" fmla="*/ 0 h 171411"/>
                            <a:gd name="connsiteX2" fmla="*/ 179801 w 179801"/>
                            <a:gd name="connsiteY2" fmla="*/ 171411 h 171411"/>
                            <a:gd name="connsiteX3" fmla="*/ 0 w 179801"/>
                            <a:gd name="connsiteY3" fmla="*/ 168784 h 171411"/>
                            <a:gd name="connsiteX0" fmla="*/ 0 w 179801"/>
                            <a:gd name="connsiteY0" fmla="*/ 168784 h 171411"/>
                            <a:gd name="connsiteX1" fmla="*/ 74698 w 179801"/>
                            <a:gd name="connsiteY1" fmla="*/ 0 h 171411"/>
                            <a:gd name="connsiteX2" fmla="*/ 179801 w 179801"/>
                            <a:gd name="connsiteY2" fmla="*/ 171411 h 171411"/>
                            <a:gd name="connsiteX3" fmla="*/ 0 w 179801"/>
                            <a:gd name="connsiteY3" fmla="*/ 168784 h 171411"/>
                            <a:gd name="connsiteX0" fmla="*/ 0 w 185056"/>
                            <a:gd name="connsiteY0" fmla="*/ 168784 h 171411"/>
                            <a:gd name="connsiteX1" fmla="*/ 79953 w 185056"/>
                            <a:gd name="connsiteY1" fmla="*/ 0 h 171411"/>
                            <a:gd name="connsiteX2" fmla="*/ 185056 w 185056"/>
                            <a:gd name="connsiteY2" fmla="*/ 171411 h 171411"/>
                            <a:gd name="connsiteX3" fmla="*/ 0 w 185056"/>
                            <a:gd name="connsiteY3" fmla="*/ 168784 h 171411"/>
                            <a:gd name="connsiteX0" fmla="*/ 0 w 185056"/>
                            <a:gd name="connsiteY0" fmla="*/ 173289 h 173289"/>
                            <a:gd name="connsiteX1" fmla="*/ 79953 w 185056"/>
                            <a:gd name="connsiteY1" fmla="*/ 0 h 173289"/>
                            <a:gd name="connsiteX2" fmla="*/ 185056 w 185056"/>
                            <a:gd name="connsiteY2" fmla="*/ 171411 h 173289"/>
                            <a:gd name="connsiteX3" fmla="*/ 0 w 185056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76435"/>
                            <a:gd name="connsiteY0" fmla="*/ 173289 h 173289"/>
                            <a:gd name="connsiteX1" fmla="*/ 79953 w 176435"/>
                            <a:gd name="connsiteY1" fmla="*/ 0 h 173289"/>
                            <a:gd name="connsiteX2" fmla="*/ 176435 w 176435"/>
                            <a:gd name="connsiteY2" fmla="*/ 171411 h 173289"/>
                            <a:gd name="connsiteX3" fmla="*/ 0 w 176435"/>
                            <a:gd name="connsiteY3" fmla="*/ 173289 h 1732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76435" h="173289">
                              <a:moveTo>
                                <a:pt x="0" y="173289"/>
                              </a:moveTo>
                              <a:lnTo>
                                <a:pt x="79953" y="0"/>
                              </a:lnTo>
                              <a:cubicBezTo>
                                <a:pt x="131163" y="57137"/>
                                <a:pt x="166926" y="105265"/>
                                <a:pt x="176435" y="171411"/>
                              </a:cubicBezTo>
                              <a:lnTo>
                                <a:pt x="0" y="17328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5C7963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6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5" name="Freeform 94"/>
                        <p:cNvSpPr/>
                        <p:nvPr/>
                      </p:nvSpPr>
                      <p:spPr>
                        <a:xfrm>
                          <a:off x="2324894" y="1571256"/>
                          <a:ext cx="639666" cy="735927"/>
                        </a:xfrm>
                        <a:custGeom>
                          <a:avLst/>
                          <a:gdLst>
                            <a:gd name="connsiteX0" fmla="*/ 871168 w 965606"/>
                            <a:gd name="connsiteY0" fmla="*/ 0 h 1110919"/>
                            <a:gd name="connsiteX1" fmla="*/ 887908 w 965606"/>
                            <a:gd name="connsiteY1" fmla="*/ 35523 h 1110919"/>
                            <a:gd name="connsiteX2" fmla="*/ 886508 w 965606"/>
                            <a:gd name="connsiteY2" fmla="*/ 35540 h 1110919"/>
                            <a:gd name="connsiteX3" fmla="*/ 898550 w 965606"/>
                            <a:gd name="connsiteY3" fmla="*/ 58382 h 1110919"/>
                            <a:gd name="connsiteX4" fmla="*/ 45826 w 965606"/>
                            <a:gd name="connsiteY4" fmla="*/ 1095487 h 1110919"/>
                            <a:gd name="connsiteX5" fmla="*/ 0 w 965606"/>
                            <a:gd name="connsiteY5" fmla="*/ 1080677 h 1110919"/>
                            <a:gd name="connsiteX6" fmla="*/ 0 w 965606"/>
                            <a:gd name="connsiteY6" fmla="*/ 874587 h 1110919"/>
                            <a:gd name="connsiteX7" fmla="*/ 53119 w 965606"/>
                            <a:gd name="connsiteY7" fmla="*/ 895824 h 1110919"/>
                            <a:gd name="connsiteX8" fmla="*/ 643537 w 965606"/>
                            <a:gd name="connsiteY8" fmla="*/ 2709 h 1110919"/>
                            <a:gd name="connsiteX9" fmla="*/ 871168 w 965606"/>
                            <a:gd name="connsiteY9" fmla="*/ 0 h 11109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965606" h="1110919">
                              <a:moveTo>
                                <a:pt x="871168" y="0"/>
                              </a:moveTo>
                              <a:lnTo>
                                <a:pt x="887908" y="35523"/>
                              </a:lnTo>
                              <a:lnTo>
                                <a:pt x="886508" y="35540"/>
                              </a:lnTo>
                              <a:lnTo>
                                <a:pt x="898550" y="58382"/>
                              </a:lnTo>
                              <a:cubicBezTo>
                                <a:pt x="1169706" y="635042"/>
                                <a:pt x="564715" y="1213413"/>
                                <a:pt x="45826" y="1095487"/>
                              </a:cubicBezTo>
                              <a:lnTo>
                                <a:pt x="0" y="1080677"/>
                              </a:lnTo>
                              <a:lnTo>
                                <a:pt x="0" y="874587"/>
                              </a:lnTo>
                              <a:lnTo>
                                <a:pt x="53119" y="895824"/>
                              </a:lnTo>
                              <a:cubicBezTo>
                                <a:pt x="547999" y="1041081"/>
                                <a:pt x="972338" y="449278"/>
                                <a:pt x="643537" y="2709"/>
                              </a:cubicBezTo>
                              <a:lnTo>
                                <a:pt x="871168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>
                          <a:innerShdw blurRad="76200" dist="25400" dir="10800000">
                            <a:prstClr val="black">
                              <a:alpha val="44000"/>
                            </a:prstClr>
                          </a:innerShd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noAutofit/>
                        </a:bodyPr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6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92" name="TextBox 91"/>
                      <p:cNvSpPr txBox="1"/>
                      <p:nvPr/>
                    </p:nvSpPr>
                    <p:spPr>
                      <a:xfrm>
                        <a:off x="646740" y="1530758"/>
                        <a:ext cx="553247" cy="46297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01</a:t>
                        </a:r>
                        <a:endPara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595299" y="2653110"/>
                  <a:ext cx="4725555" cy="1249253"/>
                  <a:chOff x="632056" y="1480092"/>
                  <a:chExt cx="4725555" cy="1249253"/>
                </a:xfrm>
              </p:grpSpPr>
              <p:sp>
                <p:nvSpPr>
                  <p:cNvPr id="78" name="Freeform 77"/>
                  <p:cNvSpPr/>
                  <p:nvPr/>
                </p:nvSpPr>
                <p:spPr>
                  <a:xfrm>
                    <a:off x="720436" y="2374024"/>
                    <a:ext cx="4110262" cy="355321"/>
                  </a:xfrm>
                  <a:custGeom>
                    <a:avLst/>
                    <a:gdLst>
                      <a:gd name="connsiteX0" fmla="*/ 1704134 w 1704134"/>
                      <a:gd name="connsiteY0" fmla="*/ 0 h 255909"/>
                      <a:gd name="connsiteX1" fmla="*/ 182017 w 1704134"/>
                      <a:gd name="connsiteY1" fmla="*/ 255909 h 255909"/>
                      <a:gd name="connsiteX2" fmla="*/ 0 w 1704134"/>
                      <a:gd name="connsiteY2" fmla="*/ 1896 h 255909"/>
                      <a:gd name="connsiteX3" fmla="*/ 1704134 w 1704134"/>
                      <a:gd name="connsiteY3" fmla="*/ 0 h 255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04134" h="255909">
                        <a:moveTo>
                          <a:pt x="1704134" y="0"/>
                        </a:moveTo>
                        <a:lnTo>
                          <a:pt x="182017" y="255909"/>
                        </a:lnTo>
                        <a:lnTo>
                          <a:pt x="0" y="1896"/>
                        </a:lnTo>
                        <a:lnTo>
                          <a:pt x="170413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tx1">
                          <a:alpha val="87000"/>
                        </a:schemeClr>
                      </a:gs>
                      <a:gs pos="87000">
                        <a:schemeClr val="tx1">
                          <a:alpha val="0"/>
                        </a:scheme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632056" y="1480092"/>
                    <a:ext cx="4725555" cy="980098"/>
                    <a:chOff x="632056" y="1480092"/>
                    <a:chExt cx="4725555" cy="980098"/>
                  </a:xfrm>
                </p:grpSpPr>
                <p:sp>
                  <p:nvSpPr>
                    <p:cNvPr id="80" name="Right Arrow 79"/>
                    <p:cNvSpPr/>
                    <p:nvPr/>
                  </p:nvSpPr>
                  <p:spPr>
                    <a:xfrm>
                      <a:off x="738931" y="1506828"/>
                      <a:ext cx="4618680" cy="953362"/>
                    </a:xfrm>
                    <a:prstGeom prst="rightArrow">
                      <a:avLst>
                        <a:gd name="adj1" fmla="val 82620"/>
                        <a:gd name="adj2" fmla="val 59786"/>
                      </a:avLst>
                    </a:prstGeom>
                    <a:gradFill>
                      <a:gsLst>
                        <a:gs pos="0">
                          <a:srgbClr val="C58D8E"/>
                        </a:gs>
                        <a:gs pos="100000">
                          <a:srgbClr val="A96163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>
                      <a:noFill/>
                    </a:ln>
                    <a:effectLst>
                      <a:innerShdw blurRad="101600" dist="50800">
                        <a:prstClr val="black">
                          <a:alpha val="4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632056" y="1480092"/>
                      <a:ext cx="593280" cy="682560"/>
                      <a:chOff x="632056" y="1480092"/>
                      <a:chExt cx="593280" cy="682560"/>
                    </a:xfrm>
                  </p:grpSpPr>
                  <p:grpSp>
                    <p:nvGrpSpPr>
                      <p:cNvPr id="82" name="Group 81"/>
                      <p:cNvGrpSpPr/>
                      <p:nvPr/>
                    </p:nvGrpSpPr>
                    <p:grpSpPr>
                      <a:xfrm>
                        <a:off x="632056" y="1480092"/>
                        <a:ext cx="593280" cy="682560"/>
                        <a:chOff x="2324891" y="1571256"/>
                        <a:chExt cx="639666" cy="735928"/>
                      </a:xfrm>
                      <a:gradFill>
                        <a:gsLst>
                          <a:gs pos="0">
                            <a:srgbClr val="94B29C"/>
                          </a:gs>
                          <a:gs pos="100000">
                            <a:srgbClr val="698C71"/>
                          </a:gs>
                        </a:gsLst>
                        <a:path path="circle">
                          <a:fillToRect l="50000" t="50000" r="50000" b="50000"/>
                        </a:path>
                      </a:gra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grpSpPr>
                    <p:sp>
                      <p:nvSpPr>
                        <p:cNvPr id="84" name="Rectangle 28"/>
                        <p:cNvSpPr/>
                        <p:nvPr/>
                      </p:nvSpPr>
                      <p:spPr>
                        <a:xfrm>
                          <a:off x="2701252" y="1571885"/>
                          <a:ext cx="112228" cy="116288"/>
                        </a:xfrm>
                        <a:custGeom>
                          <a:avLst/>
                          <a:gdLst>
                            <a:gd name="connsiteX0" fmla="*/ 0 w 261257"/>
                            <a:gd name="connsiteY0" fmla="*/ 0 h 174039"/>
                            <a:gd name="connsiteX1" fmla="*/ 261257 w 261257"/>
                            <a:gd name="connsiteY1" fmla="*/ 0 h 174039"/>
                            <a:gd name="connsiteX2" fmla="*/ 261257 w 261257"/>
                            <a:gd name="connsiteY2" fmla="*/ 174039 h 174039"/>
                            <a:gd name="connsiteX3" fmla="*/ 0 w 261257"/>
                            <a:gd name="connsiteY3" fmla="*/ 174039 h 174039"/>
                            <a:gd name="connsiteX4" fmla="*/ 0 w 261257"/>
                            <a:gd name="connsiteY4" fmla="*/ 0 h 174039"/>
                            <a:gd name="connsiteX0" fmla="*/ 0 w 366360"/>
                            <a:gd name="connsiteY0" fmla="*/ 0 h 174039"/>
                            <a:gd name="connsiteX1" fmla="*/ 261257 w 366360"/>
                            <a:gd name="connsiteY1" fmla="*/ 0 h 174039"/>
                            <a:gd name="connsiteX2" fmla="*/ 366360 w 366360"/>
                            <a:gd name="connsiteY2" fmla="*/ 171411 h 174039"/>
                            <a:gd name="connsiteX3" fmla="*/ 0 w 366360"/>
                            <a:gd name="connsiteY3" fmla="*/ 174039 h 174039"/>
                            <a:gd name="connsiteX4" fmla="*/ 0 w 366360"/>
                            <a:gd name="connsiteY4" fmla="*/ 0 h 174039"/>
                            <a:gd name="connsiteX0" fmla="*/ 0 w 366360"/>
                            <a:gd name="connsiteY0" fmla="*/ 174039 h 174039"/>
                            <a:gd name="connsiteX1" fmla="*/ 261257 w 366360"/>
                            <a:gd name="connsiteY1" fmla="*/ 0 h 174039"/>
                            <a:gd name="connsiteX2" fmla="*/ 366360 w 366360"/>
                            <a:gd name="connsiteY2" fmla="*/ 171411 h 174039"/>
                            <a:gd name="connsiteX3" fmla="*/ 0 w 366360"/>
                            <a:gd name="connsiteY3" fmla="*/ 174039 h 174039"/>
                            <a:gd name="connsiteX0" fmla="*/ 0 w 179801"/>
                            <a:gd name="connsiteY0" fmla="*/ 168784 h 171411"/>
                            <a:gd name="connsiteX1" fmla="*/ 74698 w 179801"/>
                            <a:gd name="connsiteY1" fmla="*/ 0 h 171411"/>
                            <a:gd name="connsiteX2" fmla="*/ 179801 w 179801"/>
                            <a:gd name="connsiteY2" fmla="*/ 171411 h 171411"/>
                            <a:gd name="connsiteX3" fmla="*/ 0 w 179801"/>
                            <a:gd name="connsiteY3" fmla="*/ 168784 h 171411"/>
                            <a:gd name="connsiteX0" fmla="*/ 0 w 179801"/>
                            <a:gd name="connsiteY0" fmla="*/ 168784 h 171411"/>
                            <a:gd name="connsiteX1" fmla="*/ 74698 w 179801"/>
                            <a:gd name="connsiteY1" fmla="*/ 0 h 171411"/>
                            <a:gd name="connsiteX2" fmla="*/ 179801 w 179801"/>
                            <a:gd name="connsiteY2" fmla="*/ 171411 h 171411"/>
                            <a:gd name="connsiteX3" fmla="*/ 0 w 179801"/>
                            <a:gd name="connsiteY3" fmla="*/ 168784 h 171411"/>
                            <a:gd name="connsiteX0" fmla="*/ 0 w 185056"/>
                            <a:gd name="connsiteY0" fmla="*/ 168784 h 171411"/>
                            <a:gd name="connsiteX1" fmla="*/ 79953 w 185056"/>
                            <a:gd name="connsiteY1" fmla="*/ 0 h 171411"/>
                            <a:gd name="connsiteX2" fmla="*/ 185056 w 185056"/>
                            <a:gd name="connsiteY2" fmla="*/ 171411 h 171411"/>
                            <a:gd name="connsiteX3" fmla="*/ 0 w 185056"/>
                            <a:gd name="connsiteY3" fmla="*/ 168784 h 171411"/>
                            <a:gd name="connsiteX0" fmla="*/ 0 w 185056"/>
                            <a:gd name="connsiteY0" fmla="*/ 173289 h 173289"/>
                            <a:gd name="connsiteX1" fmla="*/ 79953 w 185056"/>
                            <a:gd name="connsiteY1" fmla="*/ 0 h 173289"/>
                            <a:gd name="connsiteX2" fmla="*/ 185056 w 185056"/>
                            <a:gd name="connsiteY2" fmla="*/ 171411 h 173289"/>
                            <a:gd name="connsiteX3" fmla="*/ 0 w 185056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76435"/>
                            <a:gd name="connsiteY0" fmla="*/ 173289 h 173289"/>
                            <a:gd name="connsiteX1" fmla="*/ 79953 w 176435"/>
                            <a:gd name="connsiteY1" fmla="*/ 0 h 173289"/>
                            <a:gd name="connsiteX2" fmla="*/ 176435 w 176435"/>
                            <a:gd name="connsiteY2" fmla="*/ 171411 h 173289"/>
                            <a:gd name="connsiteX3" fmla="*/ 0 w 176435"/>
                            <a:gd name="connsiteY3" fmla="*/ 173289 h 1732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76435" h="173289">
                              <a:moveTo>
                                <a:pt x="0" y="173289"/>
                              </a:moveTo>
                              <a:lnTo>
                                <a:pt x="79953" y="0"/>
                              </a:lnTo>
                              <a:cubicBezTo>
                                <a:pt x="131163" y="57137"/>
                                <a:pt x="166926" y="105265"/>
                                <a:pt x="176435" y="171411"/>
                              </a:cubicBezTo>
                              <a:lnTo>
                                <a:pt x="0" y="17328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54F50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6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5" name="Rectangle 28"/>
                        <p:cNvSpPr/>
                        <p:nvPr/>
                      </p:nvSpPr>
                      <p:spPr>
                        <a:xfrm rot="16200000" flipH="1">
                          <a:off x="2326921" y="2098636"/>
                          <a:ext cx="112228" cy="116288"/>
                        </a:xfrm>
                        <a:custGeom>
                          <a:avLst/>
                          <a:gdLst>
                            <a:gd name="connsiteX0" fmla="*/ 0 w 261257"/>
                            <a:gd name="connsiteY0" fmla="*/ 0 h 174039"/>
                            <a:gd name="connsiteX1" fmla="*/ 261257 w 261257"/>
                            <a:gd name="connsiteY1" fmla="*/ 0 h 174039"/>
                            <a:gd name="connsiteX2" fmla="*/ 261257 w 261257"/>
                            <a:gd name="connsiteY2" fmla="*/ 174039 h 174039"/>
                            <a:gd name="connsiteX3" fmla="*/ 0 w 261257"/>
                            <a:gd name="connsiteY3" fmla="*/ 174039 h 174039"/>
                            <a:gd name="connsiteX4" fmla="*/ 0 w 261257"/>
                            <a:gd name="connsiteY4" fmla="*/ 0 h 174039"/>
                            <a:gd name="connsiteX0" fmla="*/ 0 w 366360"/>
                            <a:gd name="connsiteY0" fmla="*/ 0 h 174039"/>
                            <a:gd name="connsiteX1" fmla="*/ 261257 w 366360"/>
                            <a:gd name="connsiteY1" fmla="*/ 0 h 174039"/>
                            <a:gd name="connsiteX2" fmla="*/ 366360 w 366360"/>
                            <a:gd name="connsiteY2" fmla="*/ 171411 h 174039"/>
                            <a:gd name="connsiteX3" fmla="*/ 0 w 366360"/>
                            <a:gd name="connsiteY3" fmla="*/ 174039 h 174039"/>
                            <a:gd name="connsiteX4" fmla="*/ 0 w 366360"/>
                            <a:gd name="connsiteY4" fmla="*/ 0 h 174039"/>
                            <a:gd name="connsiteX0" fmla="*/ 0 w 366360"/>
                            <a:gd name="connsiteY0" fmla="*/ 174039 h 174039"/>
                            <a:gd name="connsiteX1" fmla="*/ 261257 w 366360"/>
                            <a:gd name="connsiteY1" fmla="*/ 0 h 174039"/>
                            <a:gd name="connsiteX2" fmla="*/ 366360 w 366360"/>
                            <a:gd name="connsiteY2" fmla="*/ 171411 h 174039"/>
                            <a:gd name="connsiteX3" fmla="*/ 0 w 366360"/>
                            <a:gd name="connsiteY3" fmla="*/ 174039 h 174039"/>
                            <a:gd name="connsiteX0" fmla="*/ 0 w 179801"/>
                            <a:gd name="connsiteY0" fmla="*/ 168784 h 171411"/>
                            <a:gd name="connsiteX1" fmla="*/ 74698 w 179801"/>
                            <a:gd name="connsiteY1" fmla="*/ 0 h 171411"/>
                            <a:gd name="connsiteX2" fmla="*/ 179801 w 179801"/>
                            <a:gd name="connsiteY2" fmla="*/ 171411 h 171411"/>
                            <a:gd name="connsiteX3" fmla="*/ 0 w 179801"/>
                            <a:gd name="connsiteY3" fmla="*/ 168784 h 171411"/>
                            <a:gd name="connsiteX0" fmla="*/ 0 w 179801"/>
                            <a:gd name="connsiteY0" fmla="*/ 168784 h 171411"/>
                            <a:gd name="connsiteX1" fmla="*/ 74698 w 179801"/>
                            <a:gd name="connsiteY1" fmla="*/ 0 h 171411"/>
                            <a:gd name="connsiteX2" fmla="*/ 179801 w 179801"/>
                            <a:gd name="connsiteY2" fmla="*/ 171411 h 171411"/>
                            <a:gd name="connsiteX3" fmla="*/ 0 w 179801"/>
                            <a:gd name="connsiteY3" fmla="*/ 168784 h 171411"/>
                            <a:gd name="connsiteX0" fmla="*/ 0 w 185056"/>
                            <a:gd name="connsiteY0" fmla="*/ 168784 h 171411"/>
                            <a:gd name="connsiteX1" fmla="*/ 79953 w 185056"/>
                            <a:gd name="connsiteY1" fmla="*/ 0 h 171411"/>
                            <a:gd name="connsiteX2" fmla="*/ 185056 w 185056"/>
                            <a:gd name="connsiteY2" fmla="*/ 171411 h 171411"/>
                            <a:gd name="connsiteX3" fmla="*/ 0 w 185056"/>
                            <a:gd name="connsiteY3" fmla="*/ 168784 h 171411"/>
                            <a:gd name="connsiteX0" fmla="*/ 0 w 185056"/>
                            <a:gd name="connsiteY0" fmla="*/ 173289 h 173289"/>
                            <a:gd name="connsiteX1" fmla="*/ 79953 w 185056"/>
                            <a:gd name="connsiteY1" fmla="*/ 0 h 173289"/>
                            <a:gd name="connsiteX2" fmla="*/ 185056 w 185056"/>
                            <a:gd name="connsiteY2" fmla="*/ 171411 h 173289"/>
                            <a:gd name="connsiteX3" fmla="*/ 0 w 185056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76435"/>
                            <a:gd name="connsiteY0" fmla="*/ 173289 h 173289"/>
                            <a:gd name="connsiteX1" fmla="*/ 79953 w 176435"/>
                            <a:gd name="connsiteY1" fmla="*/ 0 h 173289"/>
                            <a:gd name="connsiteX2" fmla="*/ 176435 w 176435"/>
                            <a:gd name="connsiteY2" fmla="*/ 171411 h 173289"/>
                            <a:gd name="connsiteX3" fmla="*/ 0 w 176435"/>
                            <a:gd name="connsiteY3" fmla="*/ 173289 h 1732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76435" h="173289">
                              <a:moveTo>
                                <a:pt x="0" y="173289"/>
                              </a:moveTo>
                              <a:lnTo>
                                <a:pt x="79953" y="0"/>
                              </a:lnTo>
                              <a:cubicBezTo>
                                <a:pt x="131163" y="57137"/>
                                <a:pt x="166926" y="105265"/>
                                <a:pt x="176435" y="171411"/>
                              </a:cubicBezTo>
                              <a:lnTo>
                                <a:pt x="0" y="17328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54F50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6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6" name="Freeform 85"/>
                        <p:cNvSpPr/>
                        <p:nvPr/>
                      </p:nvSpPr>
                      <p:spPr>
                        <a:xfrm>
                          <a:off x="2324891" y="1571256"/>
                          <a:ext cx="639666" cy="735928"/>
                        </a:xfrm>
                        <a:custGeom>
                          <a:avLst/>
                          <a:gdLst>
                            <a:gd name="connsiteX0" fmla="*/ 871168 w 965606"/>
                            <a:gd name="connsiteY0" fmla="*/ 0 h 1110919"/>
                            <a:gd name="connsiteX1" fmla="*/ 887908 w 965606"/>
                            <a:gd name="connsiteY1" fmla="*/ 35523 h 1110919"/>
                            <a:gd name="connsiteX2" fmla="*/ 886508 w 965606"/>
                            <a:gd name="connsiteY2" fmla="*/ 35540 h 1110919"/>
                            <a:gd name="connsiteX3" fmla="*/ 898550 w 965606"/>
                            <a:gd name="connsiteY3" fmla="*/ 58382 h 1110919"/>
                            <a:gd name="connsiteX4" fmla="*/ 45826 w 965606"/>
                            <a:gd name="connsiteY4" fmla="*/ 1095487 h 1110919"/>
                            <a:gd name="connsiteX5" fmla="*/ 0 w 965606"/>
                            <a:gd name="connsiteY5" fmla="*/ 1080677 h 1110919"/>
                            <a:gd name="connsiteX6" fmla="*/ 0 w 965606"/>
                            <a:gd name="connsiteY6" fmla="*/ 874587 h 1110919"/>
                            <a:gd name="connsiteX7" fmla="*/ 53119 w 965606"/>
                            <a:gd name="connsiteY7" fmla="*/ 895824 h 1110919"/>
                            <a:gd name="connsiteX8" fmla="*/ 643537 w 965606"/>
                            <a:gd name="connsiteY8" fmla="*/ 2709 h 1110919"/>
                            <a:gd name="connsiteX9" fmla="*/ 871168 w 965606"/>
                            <a:gd name="connsiteY9" fmla="*/ 0 h 11109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965606" h="1110919">
                              <a:moveTo>
                                <a:pt x="871168" y="0"/>
                              </a:moveTo>
                              <a:lnTo>
                                <a:pt x="887908" y="35523"/>
                              </a:lnTo>
                              <a:lnTo>
                                <a:pt x="886508" y="35540"/>
                              </a:lnTo>
                              <a:lnTo>
                                <a:pt x="898550" y="58382"/>
                              </a:lnTo>
                              <a:cubicBezTo>
                                <a:pt x="1169706" y="635042"/>
                                <a:pt x="564715" y="1213413"/>
                                <a:pt x="45826" y="1095487"/>
                              </a:cubicBezTo>
                              <a:lnTo>
                                <a:pt x="0" y="1080677"/>
                              </a:lnTo>
                              <a:lnTo>
                                <a:pt x="0" y="874587"/>
                              </a:lnTo>
                              <a:lnTo>
                                <a:pt x="53119" y="895824"/>
                              </a:lnTo>
                              <a:cubicBezTo>
                                <a:pt x="547999" y="1041081"/>
                                <a:pt x="972338" y="449278"/>
                                <a:pt x="643537" y="2709"/>
                              </a:cubicBezTo>
                              <a:lnTo>
                                <a:pt x="871168" y="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rgbClr val="C58D8E"/>
                            </a:gs>
                            <a:gs pos="100000">
                              <a:srgbClr val="A96163"/>
                            </a:gs>
                          </a:gsLst>
                          <a:path path="circle">
                            <a:fillToRect l="50000" t="50000" r="50000" b="50000"/>
                          </a:path>
                        </a:gradFill>
                        <a:ln>
                          <a:noFill/>
                        </a:ln>
                        <a:effectLst>
                          <a:innerShdw blurRad="76200" dist="25400" dir="10800000">
                            <a:prstClr val="black">
                              <a:alpha val="44000"/>
                            </a:prstClr>
                          </a:innerShd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noAutofit/>
                        </a:bodyPr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6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83" name="TextBox 82"/>
                      <p:cNvSpPr txBox="1"/>
                      <p:nvPr/>
                    </p:nvSpPr>
                    <p:spPr>
                      <a:xfrm>
                        <a:off x="638086" y="1517759"/>
                        <a:ext cx="553246" cy="46297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02</a:t>
                        </a:r>
                        <a:endPara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595299" y="3826128"/>
                  <a:ext cx="4725555" cy="1249253"/>
                  <a:chOff x="632056" y="1480092"/>
                  <a:chExt cx="4725555" cy="1249253"/>
                </a:xfrm>
              </p:grpSpPr>
              <p:sp>
                <p:nvSpPr>
                  <p:cNvPr id="68" name="Freeform 67"/>
                  <p:cNvSpPr/>
                  <p:nvPr/>
                </p:nvSpPr>
                <p:spPr>
                  <a:xfrm>
                    <a:off x="720436" y="2374024"/>
                    <a:ext cx="4110262" cy="355321"/>
                  </a:xfrm>
                  <a:custGeom>
                    <a:avLst/>
                    <a:gdLst>
                      <a:gd name="connsiteX0" fmla="*/ 1704134 w 1704134"/>
                      <a:gd name="connsiteY0" fmla="*/ 0 h 255909"/>
                      <a:gd name="connsiteX1" fmla="*/ 182017 w 1704134"/>
                      <a:gd name="connsiteY1" fmla="*/ 255909 h 255909"/>
                      <a:gd name="connsiteX2" fmla="*/ 0 w 1704134"/>
                      <a:gd name="connsiteY2" fmla="*/ 1896 h 255909"/>
                      <a:gd name="connsiteX3" fmla="*/ 1704134 w 1704134"/>
                      <a:gd name="connsiteY3" fmla="*/ 0 h 255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04134" h="255909">
                        <a:moveTo>
                          <a:pt x="1704134" y="0"/>
                        </a:moveTo>
                        <a:lnTo>
                          <a:pt x="182017" y="255909"/>
                        </a:lnTo>
                        <a:lnTo>
                          <a:pt x="0" y="1896"/>
                        </a:lnTo>
                        <a:lnTo>
                          <a:pt x="170413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tx1">
                          <a:alpha val="87000"/>
                        </a:schemeClr>
                      </a:gs>
                      <a:gs pos="87000">
                        <a:schemeClr val="tx1">
                          <a:alpha val="0"/>
                        </a:scheme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32056" y="1480092"/>
                    <a:ext cx="4725555" cy="980098"/>
                    <a:chOff x="632056" y="1480092"/>
                    <a:chExt cx="4725555" cy="980098"/>
                  </a:xfrm>
                </p:grpSpPr>
                <p:sp>
                  <p:nvSpPr>
                    <p:cNvPr id="70" name="Right Arrow 69"/>
                    <p:cNvSpPr/>
                    <p:nvPr/>
                  </p:nvSpPr>
                  <p:spPr>
                    <a:xfrm>
                      <a:off x="738931" y="1506828"/>
                      <a:ext cx="4618680" cy="953362"/>
                    </a:xfrm>
                    <a:prstGeom prst="rightArrow">
                      <a:avLst>
                        <a:gd name="adj1" fmla="val 82620"/>
                        <a:gd name="adj2" fmla="val 59786"/>
                      </a:avLst>
                    </a:prstGeom>
                    <a:gradFill>
                      <a:gsLst>
                        <a:gs pos="0">
                          <a:srgbClr val="86ACC8"/>
                        </a:gs>
                        <a:gs pos="100000">
                          <a:srgbClr val="447396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>
                      <a:noFill/>
                    </a:ln>
                    <a:effectLst>
                      <a:innerShdw blurRad="101600" dist="50800">
                        <a:prstClr val="black">
                          <a:alpha val="4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71" name="Group 70"/>
                    <p:cNvGrpSpPr/>
                    <p:nvPr/>
                  </p:nvGrpSpPr>
                  <p:grpSpPr>
                    <a:xfrm>
                      <a:off x="632056" y="1480092"/>
                      <a:ext cx="593280" cy="682560"/>
                      <a:chOff x="632056" y="1480092"/>
                      <a:chExt cx="593280" cy="682560"/>
                    </a:xfrm>
                  </p:grpSpPr>
                  <p:grpSp>
                    <p:nvGrpSpPr>
                      <p:cNvPr id="72" name="Group 71"/>
                      <p:cNvGrpSpPr/>
                      <p:nvPr/>
                    </p:nvGrpSpPr>
                    <p:grpSpPr>
                      <a:xfrm>
                        <a:off x="632056" y="1480092"/>
                        <a:ext cx="593280" cy="682560"/>
                        <a:chOff x="2324891" y="1571256"/>
                        <a:chExt cx="639666" cy="735928"/>
                      </a:xfrm>
                      <a:gradFill>
                        <a:gsLst>
                          <a:gs pos="0">
                            <a:srgbClr val="94B29C"/>
                          </a:gs>
                          <a:gs pos="100000">
                            <a:srgbClr val="698C71"/>
                          </a:gs>
                        </a:gsLst>
                        <a:path path="circle">
                          <a:fillToRect l="50000" t="50000" r="50000" b="50000"/>
                        </a:path>
                      </a:gra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grpSpPr>
                    <p:sp>
                      <p:nvSpPr>
                        <p:cNvPr id="75" name="Rectangle 28"/>
                        <p:cNvSpPr/>
                        <p:nvPr/>
                      </p:nvSpPr>
                      <p:spPr>
                        <a:xfrm>
                          <a:off x="2701252" y="1571885"/>
                          <a:ext cx="112228" cy="116288"/>
                        </a:xfrm>
                        <a:custGeom>
                          <a:avLst/>
                          <a:gdLst>
                            <a:gd name="connsiteX0" fmla="*/ 0 w 261257"/>
                            <a:gd name="connsiteY0" fmla="*/ 0 h 174039"/>
                            <a:gd name="connsiteX1" fmla="*/ 261257 w 261257"/>
                            <a:gd name="connsiteY1" fmla="*/ 0 h 174039"/>
                            <a:gd name="connsiteX2" fmla="*/ 261257 w 261257"/>
                            <a:gd name="connsiteY2" fmla="*/ 174039 h 174039"/>
                            <a:gd name="connsiteX3" fmla="*/ 0 w 261257"/>
                            <a:gd name="connsiteY3" fmla="*/ 174039 h 174039"/>
                            <a:gd name="connsiteX4" fmla="*/ 0 w 261257"/>
                            <a:gd name="connsiteY4" fmla="*/ 0 h 174039"/>
                            <a:gd name="connsiteX0" fmla="*/ 0 w 366360"/>
                            <a:gd name="connsiteY0" fmla="*/ 0 h 174039"/>
                            <a:gd name="connsiteX1" fmla="*/ 261257 w 366360"/>
                            <a:gd name="connsiteY1" fmla="*/ 0 h 174039"/>
                            <a:gd name="connsiteX2" fmla="*/ 366360 w 366360"/>
                            <a:gd name="connsiteY2" fmla="*/ 171411 h 174039"/>
                            <a:gd name="connsiteX3" fmla="*/ 0 w 366360"/>
                            <a:gd name="connsiteY3" fmla="*/ 174039 h 174039"/>
                            <a:gd name="connsiteX4" fmla="*/ 0 w 366360"/>
                            <a:gd name="connsiteY4" fmla="*/ 0 h 174039"/>
                            <a:gd name="connsiteX0" fmla="*/ 0 w 366360"/>
                            <a:gd name="connsiteY0" fmla="*/ 174039 h 174039"/>
                            <a:gd name="connsiteX1" fmla="*/ 261257 w 366360"/>
                            <a:gd name="connsiteY1" fmla="*/ 0 h 174039"/>
                            <a:gd name="connsiteX2" fmla="*/ 366360 w 366360"/>
                            <a:gd name="connsiteY2" fmla="*/ 171411 h 174039"/>
                            <a:gd name="connsiteX3" fmla="*/ 0 w 366360"/>
                            <a:gd name="connsiteY3" fmla="*/ 174039 h 174039"/>
                            <a:gd name="connsiteX0" fmla="*/ 0 w 179801"/>
                            <a:gd name="connsiteY0" fmla="*/ 168784 h 171411"/>
                            <a:gd name="connsiteX1" fmla="*/ 74698 w 179801"/>
                            <a:gd name="connsiteY1" fmla="*/ 0 h 171411"/>
                            <a:gd name="connsiteX2" fmla="*/ 179801 w 179801"/>
                            <a:gd name="connsiteY2" fmla="*/ 171411 h 171411"/>
                            <a:gd name="connsiteX3" fmla="*/ 0 w 179801"/>
                            <a:gd name="connsiteY3" fmla="*/ 168784 h 171411"/>
                            <a:gd name="connsiteX0" fmla="*/ 0 w 179801"/>
                            <a:gd name="connsiteY0" fmla="*/ 168784 h 171411"/>
                            <a:gd name="connsiteX1" fmla="*/ 74698 w 179801"/>
                            <a:gd name="connsiteY1" fmla="*/ 0 h 171411"/>
                            <a:gd name="connsiteX2" fmla="*/ 179801 w 179801"/>
                            <a:gd name="connsiteY2" fmla="*/ 171411 h 171411"/>
                            <a:gd name="connsiteX3" fmla="*/ 0 w 179801"/>
                            <a:gd name="connsiteY3" fmla="*/ 168784 h 171411"/>
                            <a:gd name="connsiteX0" fmla="*/ 0 w 185056"/>
                            <a:gd name="connsiteY0" fmla="*/ 168784 h 171411"/>
                            <a:gd name="connsiteX1" fmla="*/ 79953 w 185056"/>
                            <a:gd name="connsiteY1" fmla="*/ 0 h 171411"/>
                            <a:gd name="connsiteX2" fmla="*/ 185056 w 185056"/>
                            <a:gd name="connsiteY2" fmla="*/ 171411 h 171411"/>
                            <a:gd name="connsiteX3" fmla="*/ 0 w 185056"/>
                            <a:gd name="connsiteY3" fmla="*/ 168784 h 171411"/>
                            <a:gd name="connsiteX0" fmla="*/ 0 w 185056"/>
                            <a:gd name="connsiteY0" fmla="*/ 173289 h 173289"/>
                            <a:gd name="connsiteX1" fmla="*/ 79953 w 185056"/>
                            <a:gd name="connsiteY1" fmla="*/ 0 h 173289"/>
                            <a:gd name="connsiteX2" fmla="*/ 185056 w 185056"/>
                            <a:gd name="connsiteY2" fmla="*/ 171411 h 173289"/>
                            <a:gd name="connsiteX3" fmla="*/ 0 w 185056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76435"/>
                            <a:gd name="connsiteY0" fmla="*/ 173289 h 173289"/>
                            <a:gd name="connsiteX1" fmla="*/ 79953 w 176435"/>
                            <a:gd name="connsiteY1" fmla="*/ 0 h 173289"/>
                            <a:gd name="connsiteX2" fmla="*/ 176435 w 176435"/>
                            <a:gd name="connsiteY2" fmla="*/ 171411 h 173289"/>
                            <a:gd name="connsiteX3" fmla="*/ 0 w 176435"/>
                            <a:gd name="connsiteY3" fmla="*/ 173289 h 1732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76435" h="173289">
                              <a:moveTo>
                                <a:pt x="0" y="173289"/>
                              </a:moveTo>
                              <a:lnTo>
                                <a:pt x="79953" y="0"/>
                              </a:lnTo>
                              <a:cubicBezTo>
                                <a:pt x="131163" y="57137"/>
                                <a:pt x="166926" y="105265"/>
                                <a:pt x="176435" y="171411"/>
                              </a:cubicBezTo>
                              <a:lnTo>
                                <a:pt x="0" y="17328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6E8D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6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6" name="Rectangle 28"/>
                        <p:cNvSpPr/>
                        <p:nvPr/>
                      </p:nvSpPr>
                      <p:spPr>
                        <a:xfrm rot="16200000" flipH="1">
                          <a:off x="2326921" y="2098636"/>
                          <a:ext cx="112228" cy="116288"/>
                        </a:xfrm>
                        <a:custGeom>
                          <a:avLst/>
                          <a:gdLst>
                            <a:gd name="connsiteX0" fmla="*/ 0 w 261257"/>
                            <a:gd name="connsiteY0" fmla="*/ 0 h 174039"/>
                            <a:gd name="connsiteX1" fmla="*/ 261257 w 261257"/>
                            <a:gd name="connsiteY1" fmla="*/ 0 h 174039"/>
                            <a:gd name="connsiteX2" fmla="*/ 261257 w 261257"/>
                            <a:gd name="connsiteY2" fmla="*/ 174039 h 174039"/>
                            <a:gd name="connsiteX3" fmla="*/ 0 w 261257"/>
                            <a:gd name="connsiteY3" fmla="*/ 174039 h 174039"/>
                            <a:gd name="connsiteX4" fmla="*/ 0 w 261257"/>
                            <a:gd name="connsiteY4" fmla="*/ 0 h 174039"/>
                            <a:gd name="connsiteX0" fmla="*/ 0 w 366360"/>
                            <a:gd name="connsiteY0" fmla="*/ 0 h 174039"/>
                            <a:gd name="connsiteX1" fmla="*/ 261257 w 366360"/>
                            <a:gd name="connsiteY1" fmla="*/ 0 h 174039"/>
                            <a:gd name="connsiteX2" fmla="*/ 366360 w 366360"/>
                            <a:gd name="connsiteY2" fmla="*/ 171411 h 174039"/>
                            <a:gd name="connsiteX3" fmla="*/ 0 w 366360"/>
                            <a:gd name="connsiteY3" fmla="*/ 174039 h 174039"/>
                            <a:gd name="connsiteX4" fmla="*/ 0 w 366360"/>
                            <a:gd name="connsiteY4" fmla="*/ 0 h 174039"/>
                            <a:gd name="connsiteX0" fmla="*/ 0 w 366360"/>
                            <a:gd name="connsiteY0" fmla="*/ 174039 h 174039"/>
                            <a:gd name="connsiteX1" fmla="*/ 261257 w 366360"/>
                            <a:gd name="connsiteY1" fmla="*/ 0 h 174039"/>
                            <a:gd name="connsiteX2" fmla="*/ 366360 w 366360"/>
                            <a:gd name="connsiteY2" fmla="*/ 171411 h 174039"/>
                            <a:gd name="connsiteX3" fmla="*/ 0 w 366360"/>
                            <a:gd name="connsiteY3" fmla="*/ 174039 h 174039"/>
                            <a:gd name="connsiteX0" fmla="*/ 0 w 179801"/>
                            <a:gd name="connsiteY0" fmla="*/ 168784 h 171411"/>
                            <a:gd name="connsiteX1" fmla="*/ 74698 w 179801"/>
                            <a:gd name="connsiteY1" fmla="*/ 0 h 171411"/>
                            <a:gd name="connsiteX2" fmla="*/ 179801 w 179801"/>
                            <a:gd name="connsiteY2" fmla="*/ 171411 h 171411"/>
                            <a:gd name="connsiteX3" fmla="*/ 0 w 179801"/>
                            <a:gd name="connsiteY3" fmla="*/ 168784 h 171411"/>
                            <a:gd name="connsiteX0" fmla="*/ 0 w 179801"/>
                            <a:gd name="connsiteY0" fmla="*/ 168784 h 171411"/>
                            <a:gd name="connsiteX1" fmla="*/ 74698 w 179801"/>
                            <a:gd name="connsiteY1" fmla="*/ 0 h 171411"/>
                            <a:gd name="connsiteX2" fmla="*/ 179801 w 179801"/>
                            <a:gd name="connsiteY2" fmla="*/ 171411 h 171411"/>
                            <a:gd name="connsiteX3" fmla="*/ 0 w 179801"/>
                            <a:gd name="connsiteY3" fmla="*/ 168784 h 171411"/>
                            <a:gd name="connsiteX0" fmla="*/ 0 w 185056"/>
                            <a:gd name="connsiteY0" fmla="*/ 168784 h 171411"/>
                            <a:gd name="connsiteX1" fmla="*/ 79953 w 185056"/>
                            <a:gd name="connsiteY1" fmla="*/ 0 h 171411"/>
                            <a:gd name="connsiteX2" fmla="*/ 185056 w 185056"/>
                            <a:gd name="connsiteY2" fmla="*/ 171411 h 171411"/>
                            <a:gd name="connsiteX3" fmla="*/ 0 w 185056"/>
                            <a:gd name="connsiteY3" fmla="*/ 168784 h 171411"/>
                            <a:gd name="connsiteX0" fmla="*/ 0 w 185056"/>
                            <a:gd name="connsiteY0" fmla="*/ 173289 h 173289"/>
                            <a:gd name="connsiteX1" fmla="*/ 79953 w 185056"/>
                            <a:gd name="connsiteY1" fmla="*/ 0 h 173289"/>
                            <a:gd name="connsiteX2" fmla="*/ 185056 w 185056"/>
                            <a:gd name="connsiteY2" fmla="*/ 171411 h 173289"/>
                            <a:gd name="connsiteX3" fmla="*/ 0 w 185056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76435"/>
                            <a:gd name="connsiteY0" fmla="*/ 173289 h 173289"/>
                            <a:gd name="connsiteX1" fmla="*/ 79953 w 176435"/>
                            <a:gd name="connsiteY1" fmla="*/ 0 h 173289"/>
                            <a:gd name="connsiteX2" fmla="*/ 176435 w 176435"/>
                            <a:gd name="connsiteY2" fmla="*/ 171411 h 173289"/>
                            <a:gd name="connsiteX3" fmla="*/ 0 w 176435"/>
                            <a:gd name="connsiteY3" fmla="*/ 173289 h 1732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76435" h="173289">
                              <a:moveTo>
                                <a:pt x="0" y="173289"/>
                              </a:moveTo>
                              <a:lnTo>
                                <a:pt x="79953" y="0"/>
                              </a:lnTo>
                              <a:cubicBezTo>
                                <a:pt x="131163" y="57137"/>
                                <a:pt x="166926" y="105265"/>
                                <a:pt x="176435" y="171411"/>
                              </a:cubicBezTo>
                              <a:lnTo>
                                <a:pt x="0" y="17328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6E8D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6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7" name="Freeform 76"/>
                        <p:cNvSpPr/>
                        <p:nvPr/>
                      </p:nvSpPr>
                      <p:spPr>
                        <a:xfrm>
                          <a:off x="2324891" y="1571256"/>
                          <a:ext cx="639666" cy="735928"/>
                        </a:xfrm>
                        <a:custGeom>
                          <a:avLst/>
                          <a:gdLst>
                            <a:gd name="connsiteX0" fmla="*/ 871168 w 965606"/>
                            <a:gd name="connsiteY0" fmla="*/ 0 h 1110919"/>
                            <a:gd name="connsiteX1" fmla="*/ 887908 w 965606"/>
                            <a:gd name="connsiteY1" fmla="*/ 35523 h 1110919"/>
                            <a:gd name="connsiteX2" fmla="*/ 886508 w 965606"/>
                            <a:gd name="connsiteY2" fmla="*/ 35540 h 1110919"/>
                            <a:gd name="connsiteX3" fmla="*/ 898550 w 965606"/>
                            <a:gd name="connsiteY3" fmla="*/ 58382 h 1110919"/>
                            <a:gd name="connsiteX4" fmla="*/ 45826 w 965606"/>
                            <a:gd name="connsiteY4" fmla="*/ 1095487 h 1110919"/>
                            <a:gd name="connsiteX5" fmla="*/ 0 w 965606"/>
                            <a:gd name="connsiteY5" fmla="*/ 1080677 h 1110919"/>
                            <a:gd name="connsiteX6" fmla="*/ 0 w 965606"/>
                            <a:gd name="connsiteY6" fmla="*/ 874587 h 1110919"/>
                            <a:gd name="connsiteX7" fmla="*/ 53119 w 965606"/>
                            <a:gd name="connsiteY7" fmla="*/ 895824 h 1110919"/>
                            <a:gd name="connsiteX8" fmla="*/ 643537 w 965606"/>
                            <a:gd name="connsiteY8" fmla="*/ 2709 h 1110919"/>
                            <a:gd name="connsiteX9" fmla="*/ 871168 w 965606"/>
                            <a:gd name="connsiteY9" fmla="*/ 0 h 11109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965606" h="1110919">
                              <a:moveTo>
                                <a:pt x="871168" y="0"/>
                              </a:moveTo>
                              <a:lnTo>
                                <a:pt x="887908" y="35523"/>
                              </a:lnTo>
                              <a:lnTo>
                                <a:pt x="886508" y="35540"/>
                              </a:lnTo>
                              <a:lnTo>
                                <a:pt x="898550" y="58382"/>
                              </a:lnTo>
                              <a:cubicBezTo>
                                <a:pt x="1169706" y="635042"/>
                                <a:pt x="564715" y="1213413"/>
                                <a:pt x="45826" y="1095487"/>
                              </a:cubicBezTo>
                              <a:lnTo>
                                <a:pt x="0" y="1080677"/>
                              </a:lnTo>
                              <a:lnTo>
                                <a:pt x="0" y="874587"/>
                              </a:lnTo>
                              <a:lnTo>
                                <a:pt x="53119" y="895824"/>
                              </a:lnTo>
                              <a:cubicBezTo>
                                <a:pt x="547999" y="1041081"/>
                                <a:pt x="972338" y="449278"/>
                                <a:pt x="643537" y="2709"/>
                              </a:cubicBezTo>
                              <a:lnTo>
                                <a:pt x="871168" y="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rgbClr val="86ACC8"/>
                            </a:gs>
                            <a:gs pos="100000">
                              <a:srgbClr val="447396"/>
                            </a:gs>
                          </a:gsLst>
                          <a:path path="circle">
                            <a:fillToRect l="50000" t="50000" r="50000" b="50000"/>
                          </a:path>
                        </a:gradFill>
                        <a:ln>
                          <a:noFill/>
                        </a:ln>
                        <a:effectLst>
                          <a:innerShdw blurRad="76200" dist="25400" dir="10800000">
                            <a:prstClr val="black">
                              <a:alpha val="44000"/>
                            </a:prstClr>
                          </a:innerShd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noAutofit/>
                        </a:bodyPr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6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73" name="TextBox 72"/>
                      <p:cNvSpPr txBox="1"/>
                      <p:nvPr/>
                    </p:nvSpPr>
                    <p:spPr>
                      <a:xfrm>
                        <a:off x="646739" y="1532111"/>
                        <a:ext cx="553246" cy="46297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03</a:t>
                        </a:r>
                        <a:endPara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595299" y="4999147"/>
                  <a:ext cx="4725555" cy="1249253"/>
                  <a:chOff x="632056" y="1480092"/>
                  <a:chExt cx="4725555" cy="1249253"/>
                </a:xfrm>
              </p:grpSpPr>
              <p:sp>
                <p:nvSpPr>
                  <p:cNvPr id="59" name="Freeform 58"/>
                  <p:cNvSpPr/>
                  <p:nvPr/>
                </p:nvSpPr>
                <p:spPr>
                  <a:xfrm>
                    <a:off x="720436" y="2374024"/>
                    <a:ext cx="4110262" cy="355321"/>
                  </a:xfrm>
                  <a:custGeom>
                    <a:avLst/>
                    <a:gdLst>
                      <a:gd name="connsiteX0" fmla="*/ 1704134 w 1704134"/>
                      <a:gd name="connsiteY0" fmla="*/ 0 h 255909"/>
                      <a:gd name="connsiteX1" fmla="*/ 182017 w 1704134"/>
                      <a:gd name="connsiteY1" fmla="*/ 255909 h 255909"/>
                      <a:gd name="connsiteX2" fmla="*/ 0 w 1704134"/>
                      <a:gd name="connsiteY2" fmla="*/ 1896 h 255909"/>
                      <a:gd name="connsiteX3" fmla="*/ 1704134 w 1704134"/>
                      <a:gd name="connsiteY3" fmla="*/ 0 h 255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04134" h="255909">
                        <a:moveTo>
                          <a:pt x="1704134" y="0"/>
                        </a:moveTo>
                        <a:lnTo>
                          <a:pt x="182017" y="255909"/>
                        </a:lnTo>
                        <a:lnTo>
                          <a:pt x="0" y="1896"/>
                        </a:lnTo>
                        <a:lnTo>
                          <a:pt x="170413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tx1">
                          <a:alpha val="87000"/>
                        </a:schemeClr>
                      </a:gs>
                      <a:gs pos="87000">
                        <a:schemeClr val="tx1">
                          <a:alpha val="0"/>
                        </a:scheme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632056" y="1480092"/>
                    <a:ext cx="4725555" cy="980098"/>
                    <a:chOff x="632056" y="1480092"/>
                    <a:chExt cx="4725555" cy="980098"/>
                  </a:xfrm>
                </p:grpSpPr>
                <p:sp>
                  <p:nvSpPr>
                    <p:cNvPr id="61" name="Right Arrow 60"/>
                    <p:cNvSpPr/>
                    <p:nvPr/>
                  </p:nvSpPr>
                  <p:spPr>
                    <a:xfrm>
                      <a:off x="738931" y="1506828"/>
                      <a:ext cx="4618680" cy="953362"/>
                    </a:xfrm>
                    <a:prstGeom prst="rightArrow">
                      <a:avLst>
                        <a:gd name="adj1" fmla="val 82620"/>
                        <a:gd name="adj2" fmla="val 59786"/>
                      </a:avLst>
                    </a:prstGeom>
                    <a:gradFill>
                      <a:gsLst>
                        <a:gs pos="0">
                          <a:srgbClr val="C5BE89"/>
                        </a:gs>
                        <a:gs pos="100000">
                          <a:srgbClr val="A59B51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>
                      <a:noFill/>
                    </a:ln>
                    <a:effectLst>
                      <a:innerShdw blurRad="101600" dist="50800">
                        <a:prstClr val="black">
                          <a:alpha val="4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62" name="Group 61"/>
                    <p:cNvGrpSpPr/>
                    <p:nvPr/>
                  </p:nvGrpSpPr>
                  <p:grpSpPr>
                    <a:xfrm>
                      <a:off x="632056" y="1480092"/>
                      <a:ext cx="593280" cy="682560"/>
                      <a:chOff x="632056" y="1480092"/>
                      <a:chExt cx="593280" cy="682560"/>
                    </a:xfrm>
                  </p:grpSpPr>
                  <p:grpSp>
                    <p:nvGrpSpPr>
                      <p:cNvPr id="63" name="Group 62"/>
                      <p:cNvGrpSpPr/>
                      <p:nvPr/>
                    </p:nvGrpSpPr>
                    <p:grpSpPr>
                      <a:xfrm>
                        <a:off x="632056" y="1480092"/>
                        <a:ext cx="593280" cy="682560"/>
                        <a:chOff x="2324891" y="1571256"/>
                        <a:chExt cx="639666" cy="735928"/>
                      </a:xfrm>
                      <a:gradFill>
                        <a:gsLst>
                          <a:gs pos="0">
                            <a:srgbClr val="94B29C"/>
                          </a:gs>
                          <a:gs pos="100000">
                            <a:srgbClr val="698C71"/>
                          </a:gs>
                        </a:gsLst>
                        <a:path path="circle">
                          <a:fillToRect l="50000" t="50000" r="50000" b="50000"/>
                        </a:path>
                      </a:gra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grpSpPr>
                    <p:sp>
                      <p:nvSpPr>
                        <p:cNvPr id="65" name="Rectangle 28"/>
                        <p:cNvSpPr/>
                        <p:nvPr/>
                      </p:nvSpPr>
                      <p:spPr>
                        <a:xfrm>
                          <a:off x="2701252" y="1571885"/>
                          <a:ext cx="112228" cy="116288"/>
                        </a:xfrm>
                        <a:custGeom>
                          <a:avLst/>
                          <a:gdLst>
                            <a:gd name="connsiteX0" fmla="*/ 0 w 261257"/>
                            <a:gd name="connsiteY0" fmla="*/ 0 h 174039"/>
                            <a:gd name="connsiteX1" fmla="*/ 261257 w 261257"/>
                            <a:gd name="connsiteY1" fmla="*/ 0 h 174039"/>
                            <a:gd name="connsiteX2" fmla="*/ 261257 w 261257"/>
                            <a:gd name="connsiteY2" fmla="*/ 174039 h 174039"/>
                            <a:gd name="connsiteX3" fmla="*/ 0 w 261257"/>
                            <a:gd name="connsiteY3" fmla="*/ 174039 h 174039"/>
                            <a:gd name="connsiteX4" fmla="*/ 0 w 261257"/>
                            <a:gd name="connsiteY4" fmla="*/ 0 h 174039"/>
                            <a:gd name="connsiteX0" fmla="*/ 0 w 366360"/>
                            <a:gd name="connsiteY0" fmla="*/ 0 h 174039"/>
                            <a:gd name="connsiteX1" fmla="*/ 261257 w 366360"/>
                            <a:gd name="connsiteY1" fmla="*/ 0 h 174039"/>
                            <a:gd name="connsiteX2" fmla="*/ 366360 w 366360"/>
                            <a:gd name="connsiteY2" fmla="*/ 171411 h 174039"/>
                            <a:gd name="connsiteX3" fmla="*/ 0 w 366360"/>
                            <a:gd name="connsiteY3" fmla="*/ 174039 h 174039"/>
                            <a:gd name="connsiteX4" fmla="*/ 0 w 366360"/>
                            <a:gd name="connsiteY4" fmla="*/ 0 h 174039"/>
                            <a:gd name="connsiteX0" fmla="*/ 0 w 366360"/>
                            <a:gd name="connsiteY0" fmla="*/ 174039 h 174039"/>
                            <a:gd name="connsiteX1" fmla="*/ 261257 w 366360"/>
                            <a:gd name="connsiteY1" fmla="*/ 0 h 174039"/>
                            <a:gd name="connsiteX2" fmla="*/ 366360 w 366360"/>
                            <a:gd name="connsiteY2" fmla="*/ 171411 h 174039"/>
                            <a:gd name="connsiteX3" fmla="*/ 0 w 366360"/>
                            <a:gd name="connsiteY3" fmla="*/ 174039 h 174039"/>
                            <a:gd name="connsiteX0" fmla="*/ 0 w 179801"/>
                            <a:gd name="connsiteY0" fmla="*/ 168784 h 171411"/>
                            <a:gd name="connsiteX1" fmla="*/ 74698 w 179801"/>
                            <a:gd name="connsiteY1" fmla="*/ 0 h 171411"/>
                            <a:gd name="connsiteX2" fmla="*/ 179801 w 179801"/>
                            <a:gd name="connsiteY2" fmla="*/ 171411 h 171411"/>
                            <a:gd name="connsiteX3" fmla="*/ 0 w 179801"/>
                            <a:gd name="connsiteY3" fmla="*/ 168784 h 171411"/>
                            <a:gd name="connsiteX0" fmla="*/ 0 w 179801"/>
                            <a:gd name="connsiteY0" fmla="*/ 168784 h 171411"/>
                            <a:gd name="connsiteX1" fmla="*/ 74698 w 179801"/>
                            <a:gd name="connsiteY1" fmla="*/ 0 h 171411"/>
                            <a:gd name="connsiteX2" fmla="*/ 179801 w 179801"/>
                            <a:gd name="connsiteY2" fmla="*/ 171411 h 171411"/>
                            <a:gd name="connsiteX3" fmla="*/ 0 w 179801"/>
                            <a:gd name="connsiteY3" fmla="*/ 168784 h 171411"/>
                            <a:gd name="connsiteX0" fmla="*/ 0 w 185056"/>
                            <a:gd name="connsiteY0" fmla="*/ 168784 h 171411"/>
                            <a:gd name="connsiteX1" fmla="*/ 79953 w 185056"/>
                            <a:gd name="connsiteY1" fmla="*/ 0 h 171411"/>
                            <a:gd name="connsiteX2" fmla="*/ 185056 w 185056"/>
                            <a:gd name="connsiteY2" fmla="*/ 171411 h 171411"/>
                            <a:gd name="connsiteX3" fmla="*/ 0 w 185056"/>
                            <a:gd name="connsiteY3" fmla="*/ 168784 h 171411"/>
                            <a:gd name="connsiteX0" fmla="*/ 0 w 185056"/>
                            <a:gd name="connsiteY0" fmla="*/ 173289 h 173289"/>
                            <a:gd name="connsiteX1" fmla="*/ 79953 w 185056"/>
                            <a:gd name="connsiteY1" fmla="*/ 0 h 173289"/>
                            <a:gd name="connsiteX2" fmla="*/ 185056 w 185056"/>
                            <a:gd name="connsiteY2" fmla="*/ 171411 h 173289"/>
                            <a:gd name="connsiteX3" fmla="*/ 0 w 185056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76435"/>
                            <a:gd name="connsiteY0" fmla="*/ 173289 h 173289"/>
                            <a:gd name="connsiteX1" fmla="*/ 79953 w 176435"/>
                            <a:gd name="connsiteY1" fmla="*/ 0 h 173289"/>
                            <a:gd name="connsiteX2" fmla="*/ 176435 w 176435"/>
                            <a:gd name="connsiteY2" fmla="*/ 171411 h 173289"/>
                            <a:gd name="connsiteX3" fmla="*/ 0 w 176435"/>
                            <a:gd name="connsiteY3" fmla="*/ 173289 h 1732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76435" h="173289">
                              <a:moveTo>
                                <a:pt x="0" y="173289"/>
                              </a:moveTo>
                              <a:lnTo>
                                <a:pt x="79953" y="0"/>
                              </a:lnTo>
                              <a:cubicBezTo>
                                <a:pt x="131163" y="57137"/>
                                <a:pt x="166926" y="105265"/>
                                <a:pt x="176435" y="171411"/>
                              </a:cubicBezTo>
                              <a:lnTo>
                                <a:pt x="0" y="17328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29954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6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66" name="Rectangle 28"/>
                        <p:cNvSpPr/>
                        <p:nvPr/>
                      </p:nvSpPr>
                      <p:spPr>
                        <a:xfrm rot="16200000" flipH="1">
                          <a:off x="2326921" y="2098636"/>
                          <a:ext cx="112228" cy="116288"/>
                        </a:xfrm>
                        <a:custGeom>
                          <a:avLst/>
                          <a:gdLst>
                            <a:gd name="connsiteX0" fmla="*/ 0 w 261257"/>
                            <a:gd name="connsiteY0" fmla="*/ 0 h 174039"/>
                            <a:gd name="connsiteX1" fmla="*/ 261257 w 261257"/>
                            <a:gd name="connsiteY1" fmla="*/ 0 h 174039"/>
                            <a:gd name="connsiteX2" fmla="*/ 261257 w 261257"/>
                            <a:gd name="connsiteY2" fmla="*/ 174039 h 174039"/>
                            <a:gd name="connsiteX3" fmla="*/ 0 w 261257"/>
                            <a:gd name="connsiteY3" fmla="*/ 174039 h 174039"/>
                            <a:gd name="connsiteX4" fmla="*/ 0 w 261257"/>
                            <a:gd name="connsiteY4" fmla="*/ 0 h 174039"/>
                            <a:gd name="connsiteX0" fmla="*/ 0 w 366360"/>
                            <a:gd name="connsiteY0" fmla="*/ 0 h 174039"/>
                            <a:gd name="connsiteX1" fmla="*/ 261257 w 366360"/>
                            <a:gd name="connsiteY1" fmla="*/ 0 h 174039"/>
                            <a:gd name="connsiteX2" fmla="*/ 366360 w 366360"/>
                            <a:gd name="connsiteY2" fmla="*/ 171411 h 174039"/>
                            <a:gd name="connsiteX3" fmla="*/ 0 w 366360"/>
                            <a:gd name="connsiteY3" fmla="*/ 174039 h 174039"/>
                            <a:gd name="connsiteX4" fmla="*/ 0 w 366360"/>
                            <a:gd name="connsiteY4" fmla="*/ 0 h 174039"/>
                            <a:gd name="connsiteX0" fmla="*/ 0 w 366360"/>
                            <a:gd name="connsiteY0" fmla="*/ 174039 h 174039"/>
                            <a:gd name="connsiteX1" fmla="*/ 261257 w 366360"/>
                            <a:gd name="connsiteY1" fmla="*/ 0 h 174039"/>
                            <a:gd name="connsiteX2" fmla="*/ 366360 w 366360"/>
                            <a:gd name="connsiteY2" fmla="*/ 171411 h 174039"/>
                            <a:gd name="connsiteX3" fmla="*/ 0 w 366360"/>
                            <a:gd name="connsiteY3" fmla="*/ 174039 h 174039"/>
                            <a:gd name="connsiteX0" fmla="*/ 0 w 179801"/>
                            <a:gd name="connsiteY0" fmla="*/ 168784 h 171411"/>
                            <a:gd name="connsiteX1" fmla="*/ 74698 w 179801"/>
                            <a:gd name="connsiteY1" fmla="*/ 0 h 171411"/>
                            <a:gd name="connsiteX2" fmla="*/ 179801 w 179801"/>
                            <a:gd name="connsiteY2" fmla="*/ 171411 h 171411"/>
                            <a:gd name="connsiteX3" fmla="*/ 0 w 179801"/>
                            <a:gd name="connsiteY3" fmla="*/ 168784 h 171411"/>
                            <a:gd name="connsiteX0" fmla="*/ 0 w 179801"/>
                            <a:gd name="connsiteY0" fmla="*/ 168784 h 171411"/>
                            <a:gd name="connsiteX1" fmla="*/ 74698 w 179801"/>
                            <a:gd name="connsiteY1" fmla="*/ 0 h 171411"/>
                            <a:gd name="connsiteX2" fmla="*/ 179801 w 179801"/>
                            <a:gd name="connsiteY2" fmla="*/ 171411 h 171411"/>
                            <a:gd name="connsiteX3" fmla="*/ 0 w 179801"/>
                            <a:gd name="connsiteY3" fmla="*/ 168784 h 171411"/>
                            <a:gd name="connsiteX0" fmla="*/ 0 w 185056"/>
                            <a:gd name="connsiteY0" fmla="*/ 168784 h 171411"/>
                            <a:gd name="connsiteX1" fmla="*/ 79953 w 185056"/>
                            <a:gd name="connsiteY1" fmla="*/ 0 h 171411"/>
                            <a:gd name="connsiteX2" fmla="*/ 185056 w 185056"/>
                            <a:gd name="connsiteY2" fmla="*/ 171411 h 171411"/>
                            <a:gd name="connsiteX3" fmla="*/ 0 w 185056"/>
                            <a:gd name="connsiteY3" fmla="*/ 168784 h 171411"/>
                            <a:gd name="connsiteX0" fmla="*/ 0 w 185056"/>
                            <a:gd name="connsiteY0" fmla="*/ 173289 h 173289"/>
                            <a:gd name="connsiteX1" fmla="*/ 79953 w 185056"/>
                            <a:gd name="connsiteY1" fmla="*/ 0 h 173289"/>
                            <a:gd name="connsiteX2" fmla="*/ 185056 w 185056"/>
                            <a:gd name="connsiteY2" fmla="*/ 171411 h 173289"/>
                            <a:gd name="connsiteX3" fmla="*/ 0 w 185056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69291"/>
                            <a:gd name="connsiteY0" fmla="*/ 173289 h 173289"/>
                            <a:gd name="connsiteX1" fmla="*/ 79953 w 169291"/>
                            <a:gd name="connsiteY1" fmla="*/ 0 h 173289"/>
                            <a:gd name="connsiteX2" fmla="*/ 169291 w 169291"/>
                            <a:gd name="connsiteY2" fmla="*/ 171411 h 173289"/>
                            <a:gd name="connsiteX3" fmla="*/ 0 w 169291"/>
                            <a:gd name="connsiteY3" fmla="*/ 173289 h 173289"/>
                            <a:gd name="connsiteX0" fmla="*/ 0 w 176435"/>
                            <a:gd name="connsiteY0" fmla="*/ 173289 h 173289"/>
                            <a:gd name="connsiteX1" fmla="*/ 79953 w 176435"/>
                            <a:gd name="connsiteY1" fmla="*/ 0 h 173289"/>
                            <a:gd name="connsiteX2" fmla="*/ 176435 w 176435"/>
                            <a:gd name="connsiteY2" fmla="*/ 171411 h 173289"/>
                            <a:gd name="connsiteX3" fmla="*/ 0 w 176435"/>
                            <a:gd name="connsiteY3" fmla="*/ 173289 h 1732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76435" h="173289">
                              <a:moveTo>
                                <a:pt x="0" y="173289"/>
                              </a:moveTo>
                              <a:lnTo>
                                <a:pt x="79953" y="0"/>
                              </a:lnTo>
                              <a:cubicBezTo>
                                <a:pt x="131163" y="57137"/>
                                <a:pt x="166926" y="105265"/>
                                <a:pt x="176435" y="171411"/>
                              </a:cubicBezTo>
                              <a:lnTo>
                                <a:pt x="0" y="17328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29954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6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67" name="Freeform 66"/>
                        <p:cNvSpPr/>
                        <p:nvPr/>
                      </p:nvSpPr>
                      <p:spPr>
                        <a:xfrm>
                          <a:off x="2324891" y="1571256"/>
                          <a:ext cx="639666" cy="735928"/>
                        </a:xfrm>
                        <a:custGeom>
                          <a:avLst/>
                          <a:gdLst>
                            <a:gd name="connsiteX0" fmla="*/ 871168 w 965606"/>
                            <a:gd name="connsiteY0" fmla="*/ 0 h 1110919"/>
                            <a:gd name="connsiteX1" fmla="*/ 887908 w 965606"/>
                            <a:gd name="connsiteY1" fmla="*/ 35523 h 1110919"/>
                            <a:gd name="connsiteX2" fmla="*/ 886508 w 965606"/>
                            <a:gd name="connsiteY2" fmla="*/ 35540 h 1110919"/>
                            <a:gd name="connsiteX3" fmla="*/ 898550 w 965606"/>
                            <a:gd name="connsiteY3" fmla="*/ 58382 h 1110919"/>
                            <a:gd name="connsiteX4" fmla="*/ 45826 w 965606"/>
                            <a:gd name="connsiteY4" fmla="*/ 1095487 h 1110919"/>
                            <a:gd name="connsiteX5" fmla="*/ 0 w 965606"/>
                            <a:gd name="connsiteY5" fmla="*/ 1080677 h 1110919"/>
                            <a:gd name="connsiteX6" fmla="*/ 0 w 965606"/>
                            <a:gd name="connsiteY6" fmla="*/ 874587 h 1110919"/>
                            <a:gd name="connsiteX7" fmla="*/ 53119 w 965606"/>
                            <a:gd name="connsiteY7" fmla="*/ 895824 h 1110919"/>
                            <a:gd name="connsiteX8" fmla="*/ 643537 w 965606"/>
                            <a:gd name="connsiteY8" fmla="*/ 2709 h 1110919"/>
                            <a:gd name="connsiteX9" fmla="*/ 871168 w 965606"/>
                            <a:gd name="connsiteY9" fmla="*/ 0 h 11109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965606" h="1110919">
                              <a:moveTo>
                                <a:pt x="871168" y="0"/>
                              </a:moveTo>
                              <a:lnTo>
                                <a:pt x="887908" y="35523"/>
                              </a:lnTo>
                              <a:lnTo>
                                <a:pt x="886508" y="35540"/>
                              </a:lnTo>
                              <a:lnTo>
                                <a:pt x="898550" y="58382"/>
                              </a:lnTo>
                              <a:cubicBezTo>
                                <a:pt x="1169706" y="635042"/>
                                <a:pt x="564715" y="1213413"/>
                                <a:pt x="45826" y="1095487"/>
                              </a:cubicBezTo>
                              <a:lnTo>
                                <a:pt x="0" y="1080677"/>
                              </a:lnTo>
                              <a:lnTo>
                                <a:pt x="0" y="874587"/>
                              </a:lnTo>
                              <a:lnTo>
                                <a:pt x="53119" y="895824"/>
                              </a:lnTo>
                              <a:cubicBezTo>
                                <a:pt x="547999" y="1041081"/>
                                <a:pt x="972338" y="449278"/>
                                <a:pt x="643537" y="2709"/>
                              </a:cubicBezTo>
                              <a:lnTo>
                                <a:pt x="871168" y="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rgbClr val="C5BE89"/>
                            </a:gs>
                            <a:gs pos="100000">
                              <a:srgbClr val="A59B51"/>
                            </a:gs>
                          </a:gsLst>
                          <a:path path="circle">
                            <a:fillToRect l="50000" t="50000" r="50000" b="50000"/>
                          </a:path>
                        </a:gradFill>
                        <a:ln>
                          <a:noFill/>
                        </a:ln>
                        <a:effectLst>
                          <a:innerShdw blurRad="76200" dist="25400" dir="10800000">
                            <a:prstClr val="black">
                              <a:alpha val="44000"/>
                            </a:prstClr>
                          </a:innerShd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noAutofit/>
                        </a:bodyPr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sz="16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64" name="TextBox 63"/>
                      <p:cNvSpPr txBox="1"/>
                      <p:nvPr/>
                    </p:nvSpPr>
                    <p:spPr>
                      <a:xfrm>
                        <a:off x="641289" y="1517288"/>
                        <a:ext cx="553246" cy="46297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04</a:t>
                        </a:r>
                        <a:endPara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29" name="Group 28"/>
              <p:cNvGrpSpPr/>
              <p:nvPr/>
            </p:nvGrpSpPr>
            <p:grpSpPr>
              <a:xfrm>
                <a:off x="3206219" y="3494406"/>
                <a:ext cx="470838" cy="209718"/>
                <a:chOff x="955387" y="1659226"/>
                <a:chExt cx="6643888" cy="3015803"/>
              </a:xfrm>
              <a:solidFill>
                <a:schemeClr val="bg1"/>
              </a:solidFill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955387" y="2045887"/>
                  <a:ext cx="1193778" cy="1802842"/>
                </a:xfrm>
                <a:custGeom>
                  <a:avLst/>
                  <a:gdLst>
                    <a:gd name="connsiteX0" fmla="*/ 551795 w 772513"/>
                    <a:gd name="connsiteY0" fmla="*/ 804044 h 1166649"/>
                    <a:gd name="connsiteX1" fmla="*/ 441437 w 772513"/>
                    <a:gd name="connsiteY1" fmla="*/ 914402 h 1166649"/>
                    <a:gd name="connsiteX2" fmla="*/ 551795 w 772513"/>
                    <a:gd name="connsiteY2" fmla="*/ 1024760 h 1166649"/>
                    <a:gd name="connsiteX3" fmla="*/ 662153 w 772513"/>
                    <a:gd name="connsiteY3" fmla="*/ 914402 h 1166649"/>
                    <a:gd name="connsiteX4" fmla="*/ 551795 w 772513"/>
                    <a:gd name="connsiteY4" fmla="*/ 804044 h 1166649"/>
                    <a:gd name="connsiteX5" fmla="*/ 0 w 772513"/>
                    <a:gd name="connsiteY5" fmla="*/ 0 h 1166649"/>
                    <a:gd name="connsiteX6" fmla="*/ 772513 w 772513"/>
                    <a:gd name="connsiteY6" fmla="*/ 0 h 1166649"/>
                    <a:gd name="connsiteX7" fmla="*/ 772513 w 772513"/>
                    <a:gd name="connsiteY7" fmla="*/ 1166649 h 1166649"/>
                    <a:gd name="connsiteX8" fmla="*/ 0 w 772513"/>
                    <a:gd name="connsiteY8" fmla="*/ 1166649 h 116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2513" h="1166649">
                      <a:moveTo>
                        <a:pt x="551795" y="804044"/>
                      </a:moveTo>
                      <a:cubicBezTo>
                        <a:pt x="490846" y="804044"/>
                        <a:pt x="441437" y="853453"/>
                        <a:pt x="441437" y="914402"/>
                      </a:cubicBezTo>
                      <a:cubicBezTo>
                        <a:pt x="441437" y="975351"/>
                        <a:pt x="490846" y="1024760"/>
                        <a:pt x="551795" y="1024760"/>
                      </a:cubicBezTo>
                      <a:cubicBezTo>
                        <a:pt x="612744" y="1024760"/>
                        <a:pt x="662153" y="975351"/>
                        <a:pt x="662153" y="914402"/>
                      </a:cubicBezTo>
                      <a:cubicBezTo>
                        <a:pt x="662153" y="853453"/>
                        <a:pt x="612744" y="804044"/>
                        <a:pt x="551795" y="804044"/>
                      </a:cubicBezTo>
                      <a:close/>
                      <a:moveTo>
                        <a:pt x="0" y="0"/>
                      </a:moveTo>
                      <a:lnTo>
                        <a:pt x="772513" y="0"/>
                      </a:lnTo>
                      <a:lnTo>
                        <a:pt x="772513" y="1166649"/>
                      </a:lnTo>
                      <a:lnTo>
                        <a:pt x="0" y="11666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 flipH="1">
                  <a:off x="6405497" y="2037765"/>
                  <a:ext cx="1193778" cy="1802842"/>
                </a:xfrm>
                <a:custGeom>
                  <a:avLst/>
                  <a:gdLst>
                    <a:gd name="connsiteX0" fmla="*/ 551795 w 772513"/>
                    <a:gd name="connsiteY0" fmla="*/ 804044 h 1166649"/>
                    <a:gd name="connsiteX1" fmla="*/ 441437 w 772513"/>
                    <a:gd name="connsiteY1" fmla="*/ 914402 h 1166649"/>
                    <a:gd name="connsiteX2" fmla="*/ 551795 w 772513"/>
                    <a:gd name="connsiteY2" fmla="*/ 1024760 h 1166649"/>
                    <a:gd name="connsiteX3" fmla="*/ 662153 w 772513"/>
                    <a:gd name="connsiteY3" fmla="*/ 914402 h 1166649"/>
                    <a:gd name="connsiteX4" fmla="*/ 551795 w 772513"/>
                    <a:gd name="connsiteY4" fmla="*/ 804044 h 1166649"/>
                    <a:gd name="connsiteX5" fmla="*/ 0 w 772513"/>
                    <a:gd name="connsiteY5" fmla="*/ 0 h 1166649"/>
                    <a:gd name="connsiteX6" fmla="*/ 772513 w 772513"/>
                    <a:gd name="connsiteY6" fmla="*/ 0 h 1166649"/>
                    <a:gd name="connsiteX7" fmla="*/ 772513 w 772513"/>
                    <a:gd name="connsiteY7" fmla="*/ 1166649 h 1166649"/>
                    <a:gd name="connsiteX8" fmla="*/ 0 w 772513"/>
                    <a:gd name="connsiteY8" fmla="*/ 1166649 h 116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2513" h="1166649">
                      <a:moveTo>
                        <a:pt x="551795" y="804044"/>
                      </a:moveTo>
                      <a:cubicBezTo>
                        <a:pt x="490846" y="804044"/>
                        <a:pt x="441437" y="853453"/>
                        <a:pt x="441437" y="914402"/>
                      </a:cubicBezTo>
                      <a:cubicBezTo>
                        <a:pt x="441437" y="975351"/>
                        <a:pt x="490846" y="1024760"/>
                        <a:pt x="551795" y="1024760"/>
                      </a:cubicBezTo>
                      <a:cubicBezTo>
                        <a:pt x="612744" y="1024760"/>
                        <a:pt x="662153" y="975351"/>
                        <a:pt x="662153" y="914402"/>
                      </a:cubicBezTo>
                      <a:cubicBezTo>
                        <a:pt x="662153" y="853453"/>
                        <a:pt x="612744" y="804044"/>
                        <a:pt x="551795" y="804044"/>
                      </a:cubicBezTo>
                      <a:close/>
                      <a:moveTo>
                        <a:pt x="0" y="0"/>
                      </a:moveTo>
                      <a:lnTo>
                        <a:pt x="772513" y="0"/>
                      </a:lnTo>
                      <a:lnTo>
                        <a:pt x="772513" y="1166649"/>
                      </a:lnTo>
                      <a:lnTo>
                        <a:pt x="0" y="11666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Rectangle 3"/>
                <p:cNvSpPr/>
                <p:nvPr/>
              </p:nvSpPr>
              <p:spPr>
                <a:xfrm>
                  <a:off x="2810512" y="1659226"/>
                  <a:ext cx="3365341" cy="1987940"/>
                </a:xfrm>
                <a:custGeom>
                  <a:avLst/>
                  <a:gdLst>
                    <a:gd name="connsiteX0" fmla="*/ 0 w 914400"/>
                    <a:gd name="connsiteY0" fmla="*/ 0 h 914400"/>
                    <a:gd name="connsiteX1" fmla="*/ 914400 w 914400"/>
                    <a:gd name="connsiteY1" fmla="*/ 0 h 914400"/>
                    <a:gd name="connsiteX2" fmla="*/ 914400 w 914400"/>
                    <a:gd name="connsiteY2" fmla="*/ 914400 h 914400"/>
                    <a:gd name="connsiteX3" fmla="*/ 0 w 914400"/>
                    <a:gd name="connsiteY3" fmla="*/ 914400 h 914400"/>
                    <a:gd name="connsiteX4" fmla="*/ 0 w 914400"/>
                    <a:gd name="connsiteY4" fmla="*/ 0 h 914400"/>
                    <a:gd name="connsiteX0" fmla="*/ 0 w 1734206"/>
                    <a:gd name="connsiteY0" fmla="*/ 0 h 1245476"/>
                    <a:gd name="connsiteX1" fmla="*/ 1734206 w 1734206"/>
                    <a:gd name="connsiteY1" fmla="*/ 331076 h 1245476"/>
                    <a:gd name="connsiteX2" fmla="*/ 1734206 w 1734206"/>
                    <a:gd name="connsiteY2" fmla="*/ 1245476 h 1245476"/>
                    <a:gd name="connsiteX3" fmla="*/ 819806 w 1734206"/>
                    <a:gd name="connsiteY3" fmla="*/ 1245476 h 1245476"/>
                    <a:gd name="connsiteX4" fmla="*/ 0 w 1734206"/>
                    <a:gd name="connsiteY4" fmla="*/ 0 h 1245476"/>
                    <a:gd name="connsiteX0" fmla="*/ 0 w 1734206"/>
                    <a:gd name="connsiteY0" fmla="*/ 55014 h 1300490"/>
                    <a:gd name="connsiteX1" fmla="*/ 1734206 w 1734206"/>
                    <a:gd name="connsiteY1" fmla="*/ 386090 h 1300490"/>
                    <a:gd name="connsiteX2" fmla="*/ 1734206 w 1734206"/>
                    <a:gd name="connsiteY2" fmla="*/ 1300490 h 1300490"/>
                    <a:gd name="connsiteX3" fmla="*/ 819806 w 1734206"/>
                    <a:gd name="connsiteY3" fmla="*/ 1300490 h 1300490"/>
                    <a:gd name="connsiteX4" fmla="*/ 0 w 1734206"/>
                    <a:gd name="connsiteY4" fmla="*/ 55014 h 1300490"/>
                    <a:gd name="connsiteX0" fmla="*/ 0 w 1734206"/>
                    <a:gd name="connsiteY0" fmla="*/ 68275 h 1313751"/>
                    <a:gd name="connsiteX1" fmla="*/ 1734206 w 1734206"/>
                    <a:gd name="connsiteY1" fmla="*/ 399351 h 1313751"/>
                    <a:gd name="connsiteX2" fmla="*/ 1734206 w 1734206"/>
                    <a:gd name="connsiteY2" fmla="*/ 1313751 h 1313751"/>
                    <a:gd name="connsiteX3" fmla="*/ 819806 w 1734206"/>
                    <a:gd name="connsiteY3" fmla="*/ 1313751 h 1313751"/>
                    <a:gd name="connsiteX4" fmla="*/ 0 w 1734206"/>
                    <a:gd name="connsiteY4" fmla="*/ 68275 h 1313751"/>
                    <a:gd name="connsiteX0" fmla="*/ 0 w 1734206"/>
                    <a:gd name="connsiteY0" fmla="*/ 4779 h 1250255"/>
                    <a:gd name="connsiteX1" fmla="*/ 1734206 w 1734206"/>
                    <a:gd name="connsiteY1" fmla="*/ 335855 h 1250255"/>
                    <a:gd name="connsiteX2" fmla="*/ 1734206 w 1734206"/>
                    <a:gd name="connsiteY2" fmla="*/ 1250255 h 1250255"/>
                    <a:gd name="connsiteX3" fmla="*/ 819806 w 1734206"/>
                    <a:gd name="connsiteY3" fmla="*/ 1250255 h 1250255"/>
                    <a:gd name="connsiteX4" fmla="*/ 0 w 1734206"/>
                    <a:gd name="connsiteY4" fmla="*/ 4779 h 1250255"/>
                    <a:gd name="connsiteX0" fmla="*/ 0 w 1734206"/>
                    <a:gd name="connsiteY0" fmla="*/ 10984 h 1256460"/>
                    <a:gd name="connsiteX1" fmla="*/ 1734206 w 1734206"/>
                    <a:gd name="connsiteY1" fmla="*/ 342060 h 1256460"/>
                    <a:gd name="connsiteX2" fmla="*/ 1734206 w 1734206"/>
                    <a:gd name="connsiteY2" fmla="*/ 1256460 h 1256460"/>
                    <a:gd name="connsiteX3" fmla="*/ 819806 w 1734206"/>
                    <a:gd name="connsiteY3" fmla="*/ 1256460 h 1256460"/>
                    <a:gd name="connsiteX4" fmla="*/ 0 w 1734206"/>
                    <a:gd name="connsiteY4" fmla="*/ 10984 h 1256460"/>
                    <a:gd name="connsiteX0" fmla="*/ 0 w 1734206"/>
                    <a:gd name="connsiteY0" fmla="*/ 10984 h 1256460"/>
                    <a:gd name="connsiteX1" fmla="*/ 1734206 w 1734206"/>
                    <a:gd name="connsiteY1" fmla="*/ 342060 h 1256460"/>
                    <a:gd name="connsiteX2" fmla="*/ 1734206 w 1734206"/>
                    <a:gd name="connsiteY2" fmla="*/ 1256460 h 1256460"/>
                    <a:gd name="connsiteX3" fmla="*/ 78826 w 1734206"/>
                    <a:gd name="connsiteY3" fmla="*/ 357825 h 1256460"/>
                    <a:gd name="connsiteX4" fmla="*/ 0 w 1734206"/>
                    <a:gd name="connsiteY4" fmla="*/ 10984 h 1256460"/>
                    <a:gd name="connsiteX0" fmla="*/ 592444 w 2326650"/>
                    <a:gd name="connsiteY0" fmla="*/ 10984 h 1256460"/>
                    <a:gd name="connsiteX1" fmla="*/ 2326650 w 2326650"/>
                    <a:gd name="connsiteY1" fmla="*/ 342060 h 1256460"/>
                    <a:gd name="connsiteX2" fmla="*/ 2326650 w 2326650"/>
                    <a:gd name="connsiteY2" fmla="*/ 1256460 h 1256460"/>
                    <a:gd name="connsiteX3" fmla="*/ 671270 w 2326650"/>
                    <a:gd name="connsiteY3" fmla="*/ 357825 h 1256460"/>
                    <a:gd name="connsiteX4" fmla="*/ 592444 w 2326650"/>
                    <a:gd name="connsiteY4" fmla="*/ 10984 h 1256460"/>
                    <a:gd name="connsiteX0" fmla="*/ 630413 w 2364619"/>
                    <a:gd name="connsiteY0" fmla="*/ 10984 h 1256460"/>
                    <a:gd name="connsiteX1" fmla="*/ 2364619 w 2364619"/>
                    <a:gd name="connsiteY1" fmla="*/ 342060 h 1256460"/>
                    <a:gd name="connsiteX2" fmla="*/ 2364619 w 2364619"/>
                    <a:gd name="connsiteY2" fmla="*/ 1256460 h 1256460"/>
                    <a:gd name="connsiteX3" fmla="*/ 709239 w 2364619"/>
                    <a:gd name="connsiteY3" fmla="*/ 357825 h 1256460"/>
                    <a:gd name="connsiteX4" fmla="*/ 630413 w 2364619"/>
                    <a:gd name="connsiteY4" fmla="*/ 10984 h 1256460"/>
                    <a:gd name="connsiteX0" fmla="*/ 652677 w 2355352"/>
                    <a:gd name="connsiteY0" fmla="*/ 12917 h 1242628"/>
                    <a:gd name="connsiteX1" fmla="*/ 2355352 w 2355352"/>
                    <a:gd name="connsiteY1" fmla="*/ 328228 h 1242628"/>
                    <a:gd name="connsiteX2" fmla="*/ 2355352 w 2355352"/>
                    <a:gd name="connsiteY2" fmla="*/ 1242628 h 1242628"/>
                    <a:gd name="connsiteX3" fmla="*/ 699972 w 2355352"/>
                    <a:gd name="connsiteY3" fmla="*/ 343993 h 1242628"/>
                    <a:gd name="connsiteX4" fmla="*/ 652677 w 2355352"/>
                    <a:gd name="connsiteY4" fmla="*/ 12917 h 1242628"/>
                    <a:gd name="connsiteX0" fmla="*/ 668371 w 2371046"/>
                    <a:gd name="connsiteY0" fmla="*/ 12917 h 1242628"/>
                    <a:gd name="connsiteX1" fmla="*/ 2371046 w 2371046"/>
                    <a:gd name="connsiteY1" fmla="*/ 328228 h 1242628"/>
                    <a:gd name="connsiteX2" fmla="*/ 2371046 w 2371046"/>
                    <a:gd name="connsiteY2" fmla="*/ 1242628 h 1242628"/>
                    <a:gd name="connsiteX3" fmla="*/ 715666 w 2371046"/>
                    <a:gd name="connsiteY3" fmla="*/ 343993 h 1242628"/>
                    <a:gd name="connsiteX4" fmla="*/ 668371 w 2371046"/>
                    <a:gd name="connsiteY4" fmla="*/ 12917 h 1242628"/>
                    <a:gd name="connsiteX0" fmla="*/ 624772 w 2327447"/>
                    <a:gd name="connsiteY0" fmla="*/ 12917 h 1242628"/>
                    <a:gd name="connsiteX1" fmla="*/ 2327447 w 2327447"/>
                    <a:gd name="connsiteY1" fmla="*/ 328228 h 1242628"/>
                    <a:gd name="connsiteX2" fmla="*/ 2327447 w 2327447"/>
                    <a:gd name="connsiteY2" fmla="*/ 1242628 h 1242628"/>
                    <a:gd name="connsiteX3" fmla="*/ 735129 w 2327447"/>
                    <a:gd name="connsiteY3" fmla="*/ 375524 h 1242628"/>
                    <a:gd name="connsiteX4" fmla="*/ 624772 w 2327447"/>
                    <a:gd name="connsiteY4" fmla="*/ 12917 h 1242628"/>
                    <a:gd name="connsiteX0" fmla="*/ 555592 w 2258267"/>
                    <a:gd name="connsiteY0" fmla="*/ 12917 h 1242628"/>
                    <a:gd name="connsiteX1" fmla="*/ 2258267 w 2258267"/>
                    <a:gd name="connsiteY1" fmla="*/ 328228 h 1242628"/>
                    <a:gd name="connsiteX2" fmla="*/ 2258267 w 2258267"/>
                    <a:gd name="connsiteY2" fmla="*/ 1242628 h 1242628"/>
                    <a:gd name="connsiteX3" fmla="*/ 665949 w 2258267"/>
                    <a:gd name="connsiteY3" fmla="*/ 375524 h 1242628"/>
                    <a:gd name="connsiteX4" fmla="*/ 555592 w 2258267"/>
                    <a:gd name="connsiteY4" fmla="*/ 12917 h 1242628"/>
                    <a:gd name="connsiteX0" fmla="*/ 555592 w 2258267"/>
                    <a:gd name="connsiteY0" fmla="*/ 12917 h 1242628"/>
                    <a:gd name="connsiteX1" fmla="*/ 2258267 w 2258267"/>
                    <a:gd name="connsiteY1" fmla="*/ 328228 h 1242628"/>
                    <a:gd name="connsiteX2" fmla="*/ 2258267 w 2258267"/>
                    <a:gd name="connsiteY2" fmla="*/ 1242628 h 1242628"/>
                    <a:gd name="connsiteX3" fmla="*/ 1406929 w 2258267"/>
                    <a:gd name="connsiteY3" fmla="*/ 470118 h 1242628"/>
                    <a:gd name="connsiteX4" fmla="*/ 665949 w 2258267"/>
                    <a:gd name="connsiteY4" fmla="*/ 375524 h 1242628"/>
                    <a:gd name="connsiteX5" fmla="*/ 555592 w 2258267"/>
                    <a:gd name="connsiteY5" fmla="*/ 12917 h 1242628"/>
                    <a:gd name="connsiteX0" fmla="*/ 555592 w 2258267"/>
                    <a:gd name="connsiteY0" fmla="*/ 12917 h 1242628"/>
                    <a:gd name="connsiteX1" fmla="*/ 2258267 w 2258267"/>
                    <a:gd name="connsiteY1" fmla="*/ 328228 h 1242628"/>
                    <a:gd name="connsiteX2" fmla="*/ 2258267 w 2258267"/>
                    <a:gd name="connsiteY2" fmla="*/ 1242628 h 1242628"/>
                    <a:gd name="connsiteX3" fmla="*/ 1406929 w 2258267"/>
                    <a:gd name="connsiteY3" fmla="*/ 470118 h 1242628"/>
                    <a:gd name="connsiteX4" fmla="*/ 665949 w 2258267"/>
                    <a:gd name="connsiteY4" fmla="*/ 375524 h 1242628"/>
                    <a:gd name="connsiteX5" fmla="*/ 555592 w 2258267"/>
                    <a:gd name="connsiteY5" fmla="*/ 12917 h 1242628"/>
                    <a:gd name="connsiteX0" fmla="*/ 555592 w 2258267"/>
                    <a:gd name="connsiteY0" fmla="*/ 12917 h 1242628"/>
                    <a:gd name="connsiteX1" fmla="*/ 2258267 w 2258267"/>
                    <a:gd name="connsiteY1" fmla="*/ 328228 h 1242628"/>
                    <a:gd name="connsiteX2" fmla="*/ 2258267 w 2258267"/>
                    <a:gd name="connsiteY2" fmla="*/ 1242628 h 1242628"/>
                    <a:gd name="connsiteX3" fmla="*/ 1406929 w 2258267"/>
                    <a:gd name="connsiteY3" fmla="*/ 470118 h 1242628"/>
                    <a:gd name="connsiteX4" fmla="*/ 665949 w 2258267"/>
                    <a:gd name="connsiteY4" fmla="*/ 375524 h 1242628"/>
                    <a:gd name="connsiteX5" fmla="*/ 555592 w 2258267"/>
                    <a:gd name="connsiteY5" fmla="*/ 12917 h 1242628"/>
                    <a:gd name="connsiteX0" fmla="*/ 555592 w 2258267"/>
                    <a:gd name="connsiteY0" fmla="*/ 12917 h 1242628"/>
                    <a:gd name="connsiteX1" fmla="*/ 2258267 w 2258267"/>
                    <a:gd name="connsiteY1" fmla="*/ 328228 h 1242628"/>
                    <a:gd name="connsiteX2" fmla="*/ 2258267 w 2258267"/>
                    <a:gd name="connsiteY2" fmla="*/ 1242628 h 1242628"/>
                    <a:gd name="connsiteX3" fmla="*/ 1406929 w 2258267"/>
                    <a:gd name="connsiteY3" fmla="*/ 470118 h 1242628"/>
                    <a:gd name="connsiteX4" fmla="*/ 665949 w 2258267"/>
                    <a:gd name="connsiteY4" fmla="*/ 375524 h 1242628"/>
                    <a:gd name="connsiteX5" fmla="*/ 555592 w 2258267"/>
                    <a:gd name="connsiteY5" fmla="*/ 12917 h 1242628"/>
                    <a:gd name="connsiteX0" fmla="*/ 555592 w 2258267"/>
                    <a:gd name="connsiteY0" fmla="*/ 12917 h 1289924"/>
                    <a:gd name="connsiteX1" fmla="*/ 2258267 w 2258267"/>
                    <a:gd name="connsiteY1" fmla="*/ 328228 h 1289924"/>
                    <a:gd name="connsiteX2" fmla="*/ 2258267 w 2258267"/>
                    <a:gd name="connsiteY2" fmla="*/ 1289924 h 1289924"/>
                    <a:gd name="connsiteX3" fmla="*/ 1406929 w 2258267"/>
                    <a:gd name="connsiteY3" fmla="*/ 470118 h 1289924"/>
                    <a:gd name="connsiteX4" fmla="*/ 665949 w 2258267"/>
                    <a:gd name="connsiteY4" fmla="*/ 375524 h 1289924"/>
                    <a:gd name="connsiteX5" fmla="*/ 555592 w 2258267"/>
                    <a:gd name="connsiteY5" fmla="*/ 12917 h 1289924"/>
                    <a:gd name="connsiteX0" fmla="*/ 555592 w 2258267"/>
                    <a:gd name="connsiteY0" fmla="*/ 12917 h 1289924"/>
                    <a:gd name="connsiteX1" fmla="*/ 2258267 w 2258267"/>
                    <a:gd name="connsiteY1" fmla="*/ 328228 h 1289924"/>
                    <a:gd name="connsiteX2" fmla="*/ 2258267 w 2258267"/>
                    <a:gd name="connsiteY2" fmla="*/ 1289924 h 1289924"/>
                    <a:gd name="connsiteX3" fmla="*/ 1406929 w 2258267"/>
                    <a:gd name="connsiteY3" fmla="*/ 470118 h 1289924"/>
                    <a:gd name="connsiteX4" fmla="*/ 665949 w 2258267"/>
                    <a:gd name="connsiteY4" fmla="*/ 375524 h 1289924"/>
                    <a:gd name="connsiteX5" fmla="*/ 555592 w 2258267"/>
                    <a:gd name="connsiteY5" fmla="*/ 12917 h 1289924"/>
                    <a:gd name="connsiteX0" fmla="*/ 555592 w 2258267"/>
                    <a:gd name="connsiteY0" fmla="*/ 60215 h 1337222"/>
                    <a:gd name="connsiteX1" fmla="*/ 2258267 w 2258267"/>
                    <a:gd name="connsiteY1" fmla="*/ 375526 h 1337222"/>
                    <a:gd name="connsiteX2" fmla="*/ 2258267 w 2258267"/>
                    <a:gd name="connsiteY2" fmla="*/ 1337222 h 1337222"/>
                    <a:gd name="connsiteX3" fmla="*/ 1406929 w 2258267"/>
                    <a:gd name="connsiteY3" fmla="*/ 517416 h 1337222"/>
                    <a:gd name="connsiteX4" fmla="*/ 665949 w 2258267"/>
                    <a:gd name="connsiteY4" fmla="*/ 422822 h 1337222"/>
                    <a:gd name="connsiteX5" fmla="*/ 555592 w 2258267"/>
                    <a:gd name="connsiteY5" fmla="*/ 60215 h 1337222"/>
                    <a:gd name="connsiteX0" fmla="*/ 555592 w 2258267"/>
                    <a:gd name="connsiteY0" fmla="*/ 63431 h 1324672"/>
                    <a:gd name="connsiteX1" fmla="*/ 2258267 w 2258267"/>
                    <a:gd name="connsiteY1" fmla="*/ 362976 h 1324672"/>
                    <a:gd name="connsiteX2" fmla="*/ 2258267 w 2258267"/>
                    <a:gd name="connsiteY2" fmla="*/ 1324672 h 1324672"/>
                    <a:gd name="connsiteX3" fmla="*/ 1406929 w 2258267"/>
                    <a:gd name="connsiteY3" fmla="*/ 504866 h 1324672"/>
                    <a:gd name="connsiteX4" fmla="*/ 665949 w 2258267"/>
                    <a:gd name="connsiteY4" fmla="*/ 410272 h 1324672"/>
                    <a:gd name="connsiteX5" fmla="*/ 555592 w 2258267"/>
                    <a:gd name="connsiteY5" fmla="*/ 63431 h 1324672"/>
                    <a:gd name="connsiteX0" fmla="*/ 682658 w 2385333"/>
                    <a:gd name="connsiteY0" fmla="*/ 63431 h 1324672"/>
                    <a:gd name="connsiteX1" fmla="*/ 2385333 w 2385333"/>
                    <a:gd name="connsiteY1" fmla="*/ 362976 h 1324672"/>
                    <a:gd name="connsiteX2" fmla="*/ 2385333 w 2385333"/>
                    <a:gd name="connsiteY2" fmla="*/ 1324672 h 1324672"/>
                    <a:gd name="connsiteX3" fmla="*/ 1533995 w 2385333"/>
                    <a:gd name="connsiteY3" fmla="*/ 504866 h 1324672"/>
                    <a:gd name="connsiteX4" fmla="*/ 793015 w 2385333"/>
                    <a:gd name="connsiteY4" fmla="*/ 410272 h 1324672"/>
                    <a:gd name="connsiteX5" fmla="*/ 682658 w 2385333"/>
                    <a:gd name="connsiteY5" fmla="*/ 63431 h 1324672"/>
                    <a:gd name="connsiteX0" fmla="*/ 592794 w 2295469"/>
                    <a:gd name="connsiteY0" fmla="*/ 63431 h 1324672"/>
                    <a:gd name="connsiteX1" fmla="*/ 2295469 w 2295469"/>
                    <a:gd name="connsiteY1" fmla="*/ 362976 h 1324672"/>
                    <a:gd name="connsiteX2" fmla="*/ 2295469 w 2295469"/>
                    <a:gd name="connsiteY2" fmla="*/ 1324672 h 1324672"/>
                    <a:gd name="connsiteX3" fmla="*/ 1444131 w 2295469"/>
                    <a:gd name="connsiteY3" fmla="*/ 504866 h 1324672"/>
                    <a:gd name="connsiteX4" fmla="*/ 703151 w 2295469"/>
                    <a:gd name="connsiteY4" fmla="*/ 410272 h 1324672"/>
                    <a:gd name="connsiteX5" fmla="*/ 592794 w 2295469"/>
                    <a:gd name="connsiteY5" fmla="*/ 63431 h 1324672"/>
                    <a:gd name="connsiteX0" fmla="*/ 592794 w 2295469"/>
                    <a:gd name="connsiteY0" fmla="*/ 63431 h 1324672"/>
                    <a:gd name="connsiteX1" fmla="*/ 2295469 w 2295469"/>
                    <a:gd name="connsiteY1" fmla="*/ 362976 h 1324672"/>
                    <a:gd name="connsiteX2" fmla="*/ 2295469 w 2295469"/>
                    <a:gd name="connsiteY2" fmla="*/ 1324672 h 1324672"/>
                    <a:gd name="connsiteX3" fmla="*/ 1444131 w 2295469"/>
                    <a:gd name="connsiteY3" fmla="*/ 504866 h 1324672"/>
                    <a:gd name="connsiteX4" fmla="*/ 703151 w 2295469"/>
                    <a:gd name="connsiteY4" fmla="*/ 410272 h 1324672"/>
                    <a:gd name="connsiteX5" fmla="*/ 592794 w 2295469"/>
                    <a:gd name="connsiteY5" fmla="*/ 63431 h 1324672"/>
                    <a:gd name="connsiteX0" fmla="*/ 592794 w 2295469"/>
                    <a:gd name="connsiteY0" fmla="*/ 105199 h 1366440"/>
                    <a:gd name="connsiteX1" fmla="*/ 2295469 w 2295469"/>
                    <a:gd name="connsiteY1" fmla="*/ 404744 h 1366440"/>
                    <a:gd name="connsiteX2" fmla="*/ 2295469 w 2295469"/>
                    <a:gd name="connsiteY2" fmla="*/ 1366440 h 1366440"/>
                    <a:gd name="connsiteX3" fmla="*/ 1444131 w 2295469"/>
                    <a:gd name="connsiteY3" fmla="*/ 546634 h 1366440"/>
                    <a:gd name="connsiteX4" fmla="*/ 703151 w 2295469"/>
                    <a:gd name="connsiteY4" fmla="*/ 452040 h 1366440"/>
                    <a:gd name="connsiteX5" fmla="*/ 592794 w 2295469"/>
                    <a:gd name="connsiteY5" fmla="*/ 105199 h 1366440"/>
                    <a:gd name="connsiteX0" fmla="*/ 592794 w 2295469"/>
                    <a:gd name="connsiteY0" fmla="*/ 63431 h 1324672"/>
                    <a:gd name="connsiteX1" fmla="*/ 2295469 w 2295469"/>
                    <a:gd name="connsiteY1" fmla="*/ 362976 h 1324672"/>
                    <a:gd name="connsiteX2" fmla="*/ 2295469 w 2295469"/>
                    <a:gd name="connsiteY2" fmla="*/ 1324672 h 1324672"/>
                    <a:gd name="connsiteX3" fmla="*/ 1444131 w 2295469"/>
                    <a:gd name="connsiteY3" fmla="*/ 504866 h 1324672"/>
                    <a:gd name="connsiteX4" fmla="*/ 703151 w 2295469"/>
                    <a:gd name="connsiteY4" fmla="*/ 410272 h 1324672"/>
                    <a:gd name="connsiteX5" fmla="*/ 592794 w 2295469"/>
                    <a:gd name="connsiteY5" fmla="*/ 63431 h 1324672"/>
                    <a:gd name="connsiteX0" fmla="*/ 592794 w 2295469"/>
                    <a:gd name="connsiteY0" fmla="*/ 69637 h 1330878"/>
                    <a:gd name="connsiteX1" fmla="*/ 2295469 w 2295469"/>
                    <a:gd name="connsiteY1" fmla="*/ 369182 h 1330878"/>
                    <a:gd name="connsiteX2" fmla="*/ 2295469 w 2295469"/>
                    <a:gd name="connsiteY2" fmla="*/ 1330878 h 1330878"/>
                    <a:gd name="connsiteX3" fmla="*/ 1444131 w 2295469"/>
                    <a:gd name="connsiteY3" fmla="*/ 511072 h 1330878"/>
                    <a:gd name="connsiteX4" fmla="*/ 703151 w 2295469"/>
                    <a:gd name="connsiteY4" fmla="*/ 416478 h 1330878"/>
                    <a:gd name="connsiteX5" fmla="*/ 592794 w 2295469"/>
                    <a:gd name="connsiteY5" fmla="*/ 69637 h 1330878"/>
                    <a:gd name="connsiteX0" fmla="*/ 592794 w 2295469"/>
                    <a:gd name="connsiteY0" fmla="*/ 69637 h 1330878"/>
                    <a:gd name="connsiteX1" fmla="*/ 2295469 w 2295469"/>
                    <a:gd name="connsiteY1" fmla="*/ 369182 h 1330878"/>
                    <a:gd name="connsiteX2" fmla="*/ 2295469 w 2295469"/>
                    <a:gd name="connsiteY2" fmla="*/ 1330878 h 1330878"/>
                    <a:gd name="connsiteX3" fmla="*/ 1444131 w 2295469"/>
                    <a:gd name="connsiteY3" fmla="*/ 511072 h 1330878"/>
                    <a:gd name="connsiteX4" fmla="*/ 703151 w 2295469"/>
                    <a:gd name="connsiteY4" fmla="*/ 416478 h 1330878"/>
                    <a:gd name="connsiteX5" fmla="*/ 592794 w 2295469"/>
                    <a:gd name="connsiteY5" fmla="*/ 69637 h 1330878"/>
                    <a:gd name="connsiteX0" fmla="*/ 592794 w 2295469"/>
                    <a:gd name="connsiteY0" fmla="*/ 69637 h 1330878"/>
                    <a:gd name="connsiteX1" fmla="*/ 2295469 w 2295469"/>
                    <a:gd name="connsiteY1" fmla="*/ 369182 h 1330878"/>
                    <a:gd name="connsiteX2" fmla="*/ 2295469 w 2295469"/>
                    <a:gd name="connsiteY2" fmla="*/ 1330878 h 1330878"/>
                    <a:gd name="connsiteX3" fmla="*/ 1444131 w 2295469"/>
                    <a:gd name="connsiteY3" fmla="*/ 511072 h 1330878"/>
                    <a:gd name="connsiteX4" fmla="*/ 703151 w 2295469"/>
                    <a:gd name="connsiteY4" fmla="*/ 416478 h 1330878"/>
                    <a:gd name="connsiteX5" fmla="*/ 592794 w 2295469"/>
                    <a:gd name="connsiteY5" fmla="*/ 69637 h 1330878"/>
                    <a:gd name="connsiteX0" fmla="*/ 592794 w 2295469"/>
                    <a:gd name="connsiteY0" fmla="*/ 63831 h 1325072"/>
                    <a:gd name="connsiteX1" fmla="*/ 2295469 w 2295469"/>
                    <a:gd name="connsiteY1" fmla="*/ 389134 h 1325072"/>
                    <a:gd name="connsiteX2" fmla="*/ 2295469 w 2295469"/>
                    <a:gd name="connsiteY2" fmla="*/ 1325072 h 1325072"/>
                    <a:gd name="connsiteX3" fmla="*/ 1444131 w 2295469"/>
                    <a:gd name="connsiteY3" fmla="*/ 505266 h 1325072"/>
                    <a:gd name="connsiteX4" fmla="*/ 703151 w 2295469"/>
                    <a:gd name="connsiteY4" fmla="*/ 410672 h 1325072"/>
                    <a:gd name="connsiteX5" fmla="*/ 592794 w 2295469"/>
                    <a:gd name="connsiteY5" fmla="*/ 63831 h 1325072"/>
                    <a:gd name="connsiteX0" fmla="*/ 592794 w 2295469"/>
                    <a:gd name="connsiteY0" fmla="*/ 80137 h 1341378"/>
                    <a:gd name="connsiteX1" fmla="*/ 2295469 w 2295469"/>
                    <a:gd name="connsiteY1" fmla="*/ 405440 h 1341378"/>
                    <a:gd name="connsiteX2" fmla="*/ 2295469 w 2295469"/>
                    <a:gd name="connsiteY2" fmla="*/ 1341378 h 1341378"/>
                    <a:gd name="connsiteX3" fmla="*/ 1444131 w 2295469"/>
                    <a:gd name="connsiteY3" fmla="*/ 521572 h 1341378"/>
                    <a:gd name="connsiteX4" fmla="*/ 703151 w 2295469"/>
                    <a:gd name="connsiteY4" fmla="*/ 426978 h 1341378"/>
                    <a:gd name="connsiteX5" fmla="*/ 592794 w 2295469"/>
                    <a:gd name="connsiteY5" fmla="*/ 80137 h 1341378"/>
                    <a:gd name="connsiteX0" fmla="*/ 592794 w 2295469"/>
                    <a:gd name="connsiteY0" fmla="*/ 80137 h 1341378"/>
                    <a:gd name="connsiteX1" fmla="*/ 2295469 w 2295469"/>
                    <a:gd name="connsiteY1" fmla="*/ 405440 h 1341378"/>
                    <a:gd name="connsiteX2" fmla="*/ 2295469 w 2295469"/>
                    <a:gd name="connsiteY2" fmla="*/ 1341378 h 1341378"/>
                    <a:gd name="connsiteX3" fmla="*/ 1444131 w 2295469"/>
                    <a:gd name="connsiteY3" fmla="*/ 521572 h 1341378"/>
                    <a:gd name="connsiteX4" fmla="*/ 703151 w 2295469"/>
                    <a:gd name="connsiteY4" fmla="*/ 426978 h 1341378"/>
                    <a:gd name="connsiteX5" fmla="*/ 592794 w 2295469"/>
                    <a:gd name="connsiteY5" fmla="*/ 80137 h 1341378"/>
                    <a:gd name="connsiteX0" fmla="*/ 592794 w 2295469"/>
                    <a:gd name="connsiteY0" fmla="*/ 51571 h 1312812"/>
                    <a:gd name="connsiteX1" fmla="*/ 2295469 w 2295469"/>
                    <a:gd name="connsiteY1" fmla="*/ 376874 h 1312812"/>
                    <a:gd name="connsiteX2" fmla="*/ 2295469 w 2295469"/>
                    <a:gd name="connsiteY2" fmla="*/ 1312812 h 1312812"/>
                    <a:gd name="connsiteX3" fmla="*/ 1444131 w 2295469"/>
                    <a:gd name="connsiteY3" fmla="*/ 493006 h 1312812"/>
                    <a:gd name="connsiteX4" fmla="*/ 703151 w 2295469"/>
                    <a:gd name="connsiteY4" fmla="*/ 398412 h 1312812"/>
                    <a:gd name="connsiteX5" fmla="*/ 592794 w 2295469"/>
                    <a:gd name="connsiteY5" fmla="*/ 51571 h 1312812"/>
                    <a:gd name="connsiteX0" fmla="*/ 592794 w 2295469"/>
                    <a:gd name="connsiteY0" fmla="*/ 51571 h 1312812"/>
                    <a:gd name="connsiteX1" fmla="*/ 2295469 w 2295469"/>
                    <a:gd name="connsiteY1" fmla="*/ 376874 h 1312812"/>
                    <a:gd name="connsiteX2" fmla="*/ 2295469 w 2295469"/>
                    <a:gd name="connsiteY2" fmla="*/ 1312812 h 1312812"/>
                    <a:gd name="connsiteX3" fmla="*/ 1444131 w 2295469"/>
                    <a:gd name="connsiteY3" fmla="*/ 493006 h 1312812"/>
                    <a:gd name="connsiteX4" fmla="*/ 703151 w 2295469"/>
                    <a:gd name="connsiteY4" fmla="*/ 398412 h 1312812"/>
                    <a:gd name="connsiteX5" fmla="*/ 592794 w 2295469"/>
                    <a:gd name="connsiteY5" fmla="*/ 51571 h 1312812"/>
                    <a:gd name="connsiteX0" fmla="*/ 592794 w 2295469"/>
                    <a:gd name="connsiteY0" fmla="*/ 51571 h 1338570"/>
                    <a:gd name="connsiteX1" fmla="*/ 2295469 w 2295469"/>
                    <a:gd name="connsiteY1" fmla="*/ 376874 h 1338570"/>
                    <a:gd name="connsiteX2" fmla="*/ 2282590 w 2295469"/>
                    <a:gd name="connsiteY2" fmla="*/ 1338570 h 1338570"/>
                    <a:gd name="connsiteX3" fmla="*/ 1444131 w 2295469"/>
                    <a:gd name="connsiteY3" fmla="*/ 493006 h 1338570"/>
                    <a:gd name="connsiteX4" fmla="*/ 703151 w 2295469"/>
                    <a:gd name="connsiteY4" fmla="*/ 398412 h 1338570"/>
                    <a:gd name="connsiteX5" fmla="*/ 592794 w 2295469"/>
                    <a:gd name="connsiteY5" fmla="*/ 51571 h 1338570"/>
                    <a:gd name="connsiteX0" fmla="*/ 592794 w 2295469"/>
                    <a:gd name="connsiteY0" fmla="*/ 51571 h 1338570"/>
                    <a:gd name="connsiteX1" fmla="*/ 2295469 w 2295469"/>
                    <a:gd name="connsiteY1" fmla="*/ 376874 h 1338570"/>
                    <a:gd name="connsiteX2" fmla="*/ 2282590 w 2295469"/>
                    <a:gd name="connsiteY2" fmla="*/ 1338570 h 1338570"/>
                    <a:gd name="connsiteX3" fmla="*/ 1444131 w 2295469"/>
                    <a:gd name="connsiteY3" fmla="*/ 493006 h 1338570"/>
                    <a:gd name="connsiteX4" fmla="*/ 703151 w 2295469"/>
                    <a:gd name="connsiteY4" fmla="*/ 398412 h 1338570"/>
                    <a:gd name="connsiteX5" fmla="*/ 592794 w 2295469"/>
                    <a:gd name="connsiteY5" fmla="*/ 51571 h 1338570"/>
                    <a:gd name="connsiteX0" fmla="*/ 592794 w 2295469"/>
                    <a:gd name="connsiteY0" fmla="*/ 51571 h 1338570"/>
                    <a:gd name="connsiteX1" fmla="*/ 2295469 w 2295469"/>
                    <a:gd name="connsiteY1" fmla="*/ 376874 h 1338570"/>
                    <a:gd name="connsiteX2" fmla="*/ 2282590 w 2295469"/>
                    <a:gd name="connsiteY2" fmla="*/ 1338570 h 1338570"/>
                    <a:gd name="connsiteX3" fmla="*/ 1444131 w 2295469"/>
                    <a:gd name="connsiteY3" fmla="*/ 493006 h 1338570"/>
                    <a:gd name="connsiteX4" fmla="*/ 703151 w 2295469"/>
                    <a:gd name="connsiteY4" fmla="*/ 398412 h 1338570"/>
                    <a:gd name="connsiteX5" fmla="*/ 592794 w 2295469"/>
                    <a:gd name="connsiteY5" fmla="*/ 51571 h 1338570"/>
                    <a:gd name="connsiteX0" fmla="*/ 592794 w 2295469"/>
                    <a:gd name="connsiteY0" fmla="*/ 51571 h 1338570"/>
                    <a:gd name="connsiteX1" fmla="*/ 2295469 w 2295469"/>
                    <a:gd name="connsiteY1" fmla="*/ 376874 h 1338570"/>
                    <a:gd name="connsiteX2" fmla="*/ 2282590 w 2295469"/>
                    <a:gd name="connsiteY2" fmla="*/ 1338570 h 1338570"/>
                    <a:gd name="connsiteX3" fmla="*/ 1444131 w 2295469"/>
                    <a:gd name="connsiteY3" fmla="*/ 493006 h 1338570"/>
                    <a:gd name="connsiteX4" fmla="*/ 703151 w 2295469"/>
                    <a:gd name="connsiteY4" fmla="*/ 398412 h 1338570"/>
                    <a:gd name="connsiteX5" fmla="*/ 592794 w 2295469"/>
                    <a:gd name="connsiteY5" fmla="*/ 51571 h 1338570"/>
                    <a:gd name="connsiteX0" fmla="*/ 592794 w 2334106"/>
                    <a:gd name="connsiteY0" fmla="*/ 51571 h 1351449"/>
                    <a:gd name="connsiteX1" fmla="*/ 2295469 w 2334106"/>
                    <a:gd name="connsiteY1" fmla="*/ 376874 h 1351449"/>
                    <a:gd name="connsiteX2" fmla="*/ 2334106 w 2334106"/>
                    <a:gd name="connsiteY2" fmla="*/ 1351449 h 1351449"/>
                    <a:gd name="connsiteX3" fmla="*/ 1444131 w 2334106"/>
                    <a:gd name="connsiteY3" fmla="*/ 493006 h 1351449"/>
                    <a:gd name="connsiteX4" fmla="*/ 703151 w 2334106"/>
                    <a:gd name="connsiteY4" fmla="*/ 398412 h 1351449"/>
                    <a:gd name="connsiteX5" fmla="*/ 592794 w 2334106"/>
                    <a:gd name="connsiteY5" fmla="*/ 51571 h 1351449"/>
                    <a:gd name="connsiteX0" fmla="*/ 592794 w 2321227"/>
                    <a:gd name="connsiteY0" fmla="*/ 51571 h 1351449"/>
                    <a:gd name="connsiteX1" fmla="*/ 2295469 w 2321227"/>
                    <a:gd name="connsiteY1" fmla="*/ 376874 h 1351449"/>
                    <a:gd name="connsiteX2" fmla="*/ 2321227 w 2321227"/>
                    <a:gd name="connsiteY2" fmla="*/ 1351449 h 1351449"/>
                    <a:gd name="connsiteX3" fmla="*/ 1444131 w 2321227"/>
                    <a:gd name="connsiteY3" fmla="*/ 493006 h 1351449"/>
                    <a:gd name="connsiteX4" fmla="*/ 703151 w 2321227"/>
                    <a:gd name="connsiteY4" fmla="*/ 398412 h 1351449"/>
                    <a:gd name="connsiteX5" fmla="*/ 592794 w 2321227"/>
                    <a:gd name="connsiteY5" fmla="*/ 51571 h 1351449"/>
                    <a:gd name="connsiteX0" fmla="*/ 592794 w 2308348"/>
                    <a:gd name="connsiteY0" fmla="*/ 51571 h 1364328"/>
                    <a:gd name="connsiteX1" fmla="*/ 2295469 w 2308348"/>
                    <a:gd name="connsiteY1" fmla="*/ 376874 h 1364328"/>
                    <a:gd name="connsiteX2" fmla="*/ 2308348 w 2308348"/>
                    <a:gd name="connsiteY2" fmla="*/ 1364328 h 1364328"/>
                    <a:gd name="connsiteX3" fmla="*/ 1444131 w 2308348"/>
                    <a:gd name="connsiteY3" fmla="*/ 493006 h 1364328"/>
                    <a:gd name="connsiteX4" fmla="*/ 703151 w 2308348"/>
                    <a:gd name="connsiteY4" fmla="*/ 398412 h 1364328"/>
                    <a:gd name="connsiteX5" fmla="*/ 592794 w 2308348"/>
                    <a:gd name="connsiteY5" fmla="*/ 51571 h 1364328"/>
                    <a:gd name="connsiteX0" fmla="*/ 592794 w 2295469"/>
                    <a:gd name="connsiteY0" fmla="*/ 51571 h 1325691"/>
                    <a:gd name="connsiteX1" fmla="*/ 2295469 w 2295469"/>
                    <a:gd name="connsiteY1" fmla="*/ 376874 h 1325691"/>
                    <a:gd name="connsiteX2" fmla="*/ 2282590 w 2295469"/>
                    <a:gd name="connsiteY2" fmla="*/ 1325691 h 1325691"/>
                    <a:gd name="connsiteX3" fmla="*/ 1444131 w 2295469"/>
                    <a:gd name="connsiteY3" fmla="*/ 493006 h 1325691"/>
                    <a:gd name="connsiteX4" fmla="*/ 703151 w 2295469"/>
                    <a:gd name="connsiteY4" fmla="*/ 398412 h 1325691"/>
                    <a:gd name="connsiteX5" fmla="*/ 592794 w 2295469"/>
                    <a:gd name="connsiteY5" fmla="*/ 51571 h 1325691"/>
                    <a:gd name="connsiteX0" fmla="*/ 592794 w 2305596"/>
                    <a:gd name="connsiteY0" fmla="*/ 51571 h 1336861"/>
                    <a:gd name="connsiteX1" fmla="*/ 2295469 w 2305596"/>
                    <a:gd name="connsiteY1" fmla="*/ 376874 h 1336861"/>
                    <a:gd name="connsiteX2" fmla="*/ 2304931 w 2305596"/>
                    <a:gd name="connsiteY2" fmla="*/ 1336861 h 1336861"/>
                    <a:gd name="connsiteX3" fmla="*/ 1444131 w 2305596"/>
                    <a:gd name="connsiteY3" fmla="*/ 493006 h 1336861"/>
                    <a:gd name="connsiteX4" fmla="*/ 703151 w 2305596"/>
                    <a:gd name="connsiteY4" fmla="*/ 398412 h 1336861"/>
                    <a:gd name="connsiteX5" fmla="*/ 592794 w 2305596"/>
                    <a:gd name="connsiteY5" fmla="*/ 51571 h 1336861"/>
                    <a:gd name="connsiteX0" fmla="*/ 592794 w 2295469"/>
                    <a:gd name="connsiteY0" fmla="*/ 51571 h 1348031"/>
                    <a:gd name="connsiteX1" fmla="*/ 2295469 w 2295469"/>
                    <a:gd name="connsiteY1" fmla="*/ 376874 h 1348031"/>
                    <a:gd name="connsiteX2" fmla="*/ 2282590 w 2295469"/>
                    <a:gd name="connsiteY2" fmla="*/ 1348031 h 1348031"/>
                    <a:gd name="connsiteX3" fmla="*/ 1444131 w 2295469"/>
                    <a:gd name="connsiteY3" fmla="*/ 493006 h 1348031"/>
                    <a:gd name="connsiteX4" fmla="*/ 703151 w 2295469"/>
                    <a:gd name="connsiteY4" fmla="*/ 398412 h 1348031"/>
                    <a:gd name="connsiteX5" fmla="*/ 592794 w 2295469"/>
                    <a:gd name="connsiteY5" fmla="*/ 51571 h 1348031"/>
                    <a:gd name="connsiteX0" fmla="*/ 592794 w 2295469"/>
                    <a:gd name="connsiteY0" fmla="*/ 51571 h 1348031"/>
                    <a:gd name="connsiteX1" fmla="*/ 2295469 w 2295469"/>
                    <a:gd name="connsiteY1" fmla="*/ 376874 h 1348031"/>
                    <a:gd name="connsiteX2" fmla="*/ 2282590 w 2295469"/>
                    <a:gd name="connsiteY2" fmla="*/ 1348031 h 1348031"/>
                    <a:gd name="connsiteX3" fmla="*/ 1444131 w 2295469"/>
                    <a:gd name="connsiteY3" fmla="*/ 493006 h 1348031"/>
                    <a:gd name="connsiteX4" fmla="*/ 703151 w 2295469"/>
                    <a:gd name="connsiteY4" fmla="*/ 398412 h 1348031"/>
                    <a:gd name="connsiteX5" fmla="*/ 592794 w 2295469"/>
                    <a:gd name="connsiteY5" fmla="*/ 51571 h 1348031"/>
                    <a:gd name="connsiteX0" fmla="*/ 592794 w 2295469"/>
                    <a:gd name="connsiteY0" fmla="*/ 51571 h 1348031"/>
                    <a:gd name="connsiteX1" fmla="*/ 2295469 w 2295469"/>
                    <a:gd name="connsiteY1" fmla="*/ 376874 h 1348031"/>
                    <a:gd name="connsiteX2" fmla="*/ 2282590 w 2295469"/>
                    <a:gd name="connsiteY2" fmla="*/ 1348031 h 1348031"/>
                    <a:gd name="connsiteX3" fmla="*/ 1444131 w 2295469"/>
                    <a:gd name="connsiteY3" fmla="*/ 493006 h 1348031"/>
                    <a:gd name="connsiteX4" fmla="*/ 703151 w 2295469"/>
                    <a:gd name="connsiteY4" fmla="*/ 398412 h 1348031"/>
                    <a:gd name="connsiteX5" fmla="*/ 592794 w 2295469"/>
                    <a:gd name="connsiteY5" fmla="*/ 51571 h 1348031"/>
                    <a:gd name="connsiteX0" fmla="*/ 592794 w 2295469"/>
                    <a:gd name="connsiteY0" fmla="*/ 51571 h 1348031"/>
                    <a:gd name="connsiteX1" fmla="*/ 2295469 w 2295469"/>
                    <a:gd name="connsiteY1" fmla="*/ 376874 h 1348031"/>
                    <a:gd name="connsiteX2" fmla="*/ 2282590 w 2295469"/>
                    <a:gd name="connsiteY2" fmla="*/ 1348031 h 1348031"/>
                    <a:gd name="connsiteX3" fmla="*/ 1444131 w 2295469"/>
                    <a:gd name="connsiteY3" fmla="*/ 493006 h 1348031"/>
                    <a:gd name="connsiteX4" fmla="*/ 703151 w 2295469"/>
                    <a:gd name="connsiteY4" fmla="*/ 398412 h 1348031"/>
                    <a:gd name="connsiteX5" fmla="*/ 592794 w 2295469"/>
                    <a:gd name="connsiteY5" fmla="*/ 51571 h 1348031"/>
                    <a:gd name="connsiteX0" fmla="*/ 592794 w 2295469"/>
                    <a:gd name="connsiteY0" fmla="*/ 51571 h 1348031"/>
                    <a:gd name="connsiteX1" fmla="*/ 2295469 w 2295469"/>
                    <a:gd name="connsiteY1" fmla="*/ 376874 h 1348031"/>
                    <a:gd name="connsiteX2" fmla="*/ 2282590 w 2295469"/>
                    <a:gd name="connsiteY2" fmla="*/ 1348031 h 1348031"/>
                    <a:gd name="connsiteX3" fmla="*/ 1444131 w 2295469"/>
                    <a:gd name="connsiteY3" fmla="*/ 493006 h 1348031"/>
                    <a:gd name="connsiteX4" fmla="*/ 703151 w 2295469"/>
                    <a:gd name="connsiteY4" fmla="*/ 398412 h 1348031"/>
                    <a:gd name="connsiteX5" fmla="*/ 592794 w 2295469"/>
                    <a:gd name="connsiteY5" fmla="*/ 51571 h 1348031"/>
                    <a:gd name="connsiteX0" fmla="*/ 656564 w 2359239"/>
                    <a:gd name="connsiteY0" fmla="*/ 51571 h 1348031"/>
                    <a:gd name="connsiteX1" fmla="*/ 2359239 w 2359239"/>
                    <a:gd name="connsiteY1" fmla="*/ 376874 h 1348031"/>
                    <a:gd name="connsiteX2" fmla="*/ 2346360 w 2359239"/>
                    <a:gd name="connsiteY2" fmla="*/ 1348031 h 1348031"/>
                    <a:gd name="connsiteX3" fmla="*/ 1507901 w 2359239"/>
                    <a:gd name="connsiteY3" fmla="*/ 493006 h 1348031"/>
                    <a:gd name="connsiteX4" fmla="*/ 766921 w 2359239"/>
                    <a:gd name="connsiteY4" fmla="*/ 398412 h 1348031"/>
                    <a:gd name="connsiteX5" fmla="*/ 656564 w 2359239"/>
                    <a:gd name="connsiteY5" fmla="*/ 51571 h 1348031"/>
                    <a:gd name="connsiteX0" fmla="*/ 645146 w 2347821"/>
                    <a:gd name="connsiteY0" fmla="*/ 51571 h 1348031"/>
                    <a:gd name="connsiteX1" fmla="*/ 2347821 w 2347821"/>
                    <a:gd name="connsiteY1" fmla="*/ 376874 h 1348031"/>
                    <a:gd name="connsiteX2" fmla="*/ 2334942 w 2347821"/>
                    <a:gd name="connsiteY2" fmla="*/ 1348031 h 1348031"/>
                    <a:gd name="connsiteX3" fmla="*/ 1496483 w 2347821"/>
                    <a:gd name="connsiteY3" fmla="*/ 493006 h 1348031"/>
                    <a:gd name="connsiteX4" fmla="*/ 777843 w 2347821"/>
                    <a:gd name="connsiteY4" fmla="*/ 398412 h 1348031"/>
                    <a:gd name="connsiteX5" fmla="*/ 645146 w 2347821"/>
                    <a:gd name="connsiteY5" fmla="*/ 51571 h 1348031"/>
                    <a:gd name="connsiteX0" fmla="*/ 575213 w 2277888"/>
                    <a:gd name="connsiteY0" fmla="*/ 51571 h 1348031"/>
                    <a:gd name="connsiteX1" fmla="*/ 2277888 w 2277888"/>
                    <a:gd name="connsiteY1" fmla="*/ 376874 h 1348031"/>
                    <a:gd name="connsiteX2" fmla="*/ 2265009 w 2277888"/>
                    <a:gd name="connsiteY2" fmla="*/ 1348031 h 1348031"/>
                    <a:gd name="connsiteX3" fmla="*/ 1426550 w 2277888"/>
                    <a:gd name="connsiteY3" fmla="*/ 493006 h 1348031"/>
                    <a:gd name="connsiteX4" fmla="*/ 707910 w 2277888"/>
                    <a:gd name="connsiteY4" fmla="*/ 398412 h 1348031"/>
                    <a:gd name="connsiteX5" fmla="*/ 575213 w 2277888"/>
                    <a:gd name="connsiteY5" fmla="*/ 51571 h 1348031"/>
                    <a:gd name="connsiteX0" fmla="*/ 575213 w 2277888"/>
                    <a:gd name="connsiteY0" fmla="*/ 51571 h 1348031"/>
                    <a:gd name="connsiteX1" fmla="*/ 2277888 w 2277888"/>
                    <a:gd name="connsiteY1" fmla="*/ 376874 h 1348031"/>
                    <a:gd name="connsiteX2" fmla="*/ 2265009 w 2277888"/>
                    <a:gd name="connsiteY2" fmla="*/ 1348031 h 1348031"/>
                    <a:gd name="connsiteX3" fmla="*/ 1426550 w 2277888"/>
                    <a:gd name="connsiteY3" fmla="*/ 493006 h 1348031"/>
                    <a:gd name="connsiteX4" fmla="*/ 707910 w 2277888"/>
                    <a:gd name="connsiteY4" fmla="*/ 398412 h 1348031"/>
                    <a:gd name="connsiteX5" fmla="*/ 575213 w 2277888"/>
                    <a:gd name="connsiteY5" fmla="*/ 51571 h 1348031"/>
                    <a:gd name="connsiteX0" fmla="*/ 575213 w 2277888"/>
                    <a:gd name="connsiteY0" fmla="*/ 51571 h 1348031"/>
                    <a:gd name="connsiteX1" fmla="*/ 2277888 w 2277888"/>
                    <a:gd name="connsiteY1" fmla="*/ 376874 h 1348031"/>
                    <a:gd name="connsiteX2" fmla="*/ 2265009 w 2277888"/>
                    <a:gd name="connsiteY2" fmla="*/ 1348031 h 1348031"/>
                    <a:gd name="connsiteX3" fmla="*/ 1426550 w 2277888"/>
                    <a:gd name="connsiteY3" fmla="*/ 493006 h 1348031"/>
                    <a:gd name="connsiteX4" fmla="*/ 707910 w 2277888"/>
                    <a:gd name="connsiteY4" fmla="*/ 398412 h 1348031"/>
                    <a:gd name="connsiteX5" fmla="*/ 575213 w 2277888"/>
                    <a:gd name="connsiteY5" fmla="*/ 51571 h 1348031"/>
                    <a:gd name="connsiteX0" fmla="*/ 575213 w 2277888"/>
                    <a:gd name="connsiteY0" fmla="*/ 51571 h 1348031"/>
                    <a:gd name="connsiteX1" fmla="*/ 2277888 w 2277888"/>
                    <a:gd name="connsiteY1" fmla="*/ 376874 h 1348031"/>
                    <a:gd name="connsiteX2" fmla="*/ 2265009 w 2277888"/>
                    <a:gd name="connsiteY2" fmla="*/ 1348031 h 1348031"/>
                    <a:gd name="connsiteX3" fmla="*/ 1426550 w 2277888"/>
                    <a:gd name="connsiteY3" fmla="*/ 515347 h 1348031"/>
                    <a:gd name="connsiteX4" fmla="*/ 707910 w 2277888"/>
                    <a:gd name="connsiteY4" fmla="*/ 398412 h 1348031"/>
                    <a:gd name="connsiteX5" fmla="*/ 575213 w 2277888"/>
                    <a:gd name="connsiteY5" fmla="*/ 51571 h 1348031"/>
                    <a:gd name="connsiteX0" fmla="*/ 575213 w 2277888"/>
                    <a:gd name="connsiteY0" fmla="*/ 51571 h 1348031"/>
                    <a:gd name="connsiteX1" fmla="*/ 2277888 w 2277888"/>
                    <a:gd name="connsiteY1" fmla="*/ 376874 h 1348031"/>
                    <a:gd name="connsiteX2" fmla="*/ 2265009 w 2277888"/>
                    <a:gd name="connsiteY2" fmla="*/ 1348031 h 1348031"/>
                    <a:gd name="connsiteX3" fmla="*/ 1426550 w 2277888"/>
                    <a:gd name="connsiteY3" fmla="*/ 515347 h 1348031"/>
                    <a:gd name="connsiteX4" fmla="*/ 707910 w 2277888"/>
                    <a:gd name="connsiteY4" fmla="*/ 398412 h 1348031"/>
                    <a:gd name="connsiteX5" fmla="*/ 575213 w 2277888"/>
                    <a:gd name="connsiteY5" fmla="*/ 51571 h 1348031"/>
                    <a:gd name="connsiteX0" fmla="*/ 575213 w 2277888"/>
                    <a:gd name="connsiteY0" fmla="*/ 51571 h 1348031"/>
                    <a:gd name="connsiteX1" fmla="*/ 2277888 w 2277888"/>
                    <a:gd name="connsiteY1" fmla="*/ 376874 h 1348031"/>
                    <a:gd name="connsiteX2" fmla="*/ 2265009 w 2277888"/>
                    <a:gd name="connsiteY2" fmla="*/ 1348031 h 1348031"/>
                    <a:gd name="connsiteX3" fmla="*/ 1426550 w 2277888"/>
                    <a:gd name="connsiteY3" fmla="*/ 515347 h 1348031"/>
                    <a:gd name="connsiteX4" fmla="*/ 707910 w 2277888"/>
                    <a:gd name="connsiteY4" fmla="*/ 398412 h 1348031"/>
                    <a:gd name="connsiteX5" fmla="*/ 575213 w 2277888"/>
                    <a:gd name="connsiteY5" fmla="*/ 51571 h 1348031"/>
                    <a:gd name="connsiteX0" fmla="*/ 575213 w 2277888"/>
                    <a:gd name="connsiteY0" fmla="*/ 71389 h 1367849"/>
                    <a:gd name="connsiteX1" fmla="*/ 2277888 w 2277888"/>
                    <a:gd name="connsiteY1" fmla="*/ 396692 h 1367849"/>
                    <a:gd name="connsiteX2" fmla="*/ 2265009 w 2277888"/>
                    <a:gd name="connsiteY2" fmla="*/ 1367849 h 1367849"/>
                    <a:gd name="connsiteX3" fmla="*/ 1426550 w 2277888"/>
                    <a:gd name="connsiteY3" fmla="*/ 535165 h 1367849"/>
                    <a:gd name="connsiteX4" fmla="*/ 707910 w 2277888"/>
                    <a:gd name="connsiteY4" fmla="*/ 418230 h 1367849"/>
                    <a:gd name="connsiteX5" fmla="*/ 575213 w 2277888"/>
                    <a:gd name="connsiteY5" fmla="*/ 71389 h 1367849"/>
                    <a:gd name="connsiteX0" fmla="*/ 566493 w 2269168"/>
                    <a:gd name="connsiteY0" fmla="*/ 71389 h 1367849"/>
                    <a:gd name="connsiteX1" fmla="*/ 2269168 w 2269168"/>
                    <a:gd name="connsiteY1" fmla="*/ 396692 h 1367849"/>
                    <a:gd name="connsiteX2" fmla="*/ 2256289 w 2269168"/>
                    <a:gd name="connsiteY2" fmla="*/ 1367849 h 1367849"/>
                    <a:gd name="connsiteX3" fmla="*/ 1417830 w 2269168"/>
                    <a:gd name="connsiteY3" fmla="*/ 535165 h 1367849"/>
                    <a:gd name="connsiteX4" fmla="*/ 699190 w 2269168"/>
                    <a:gd name="connsiteY4" fmla="*/ 418230 h 1367849"/>
                    <a:gd name="connsiteX5" fmla="*/ 566493 w 2269168"/>
                    <a:gd name="connsiteY5" fmla="*/ 71389 h 1367849"/>
                    <a:gd name="connsiteX0" fmla="*/ 566493 w 2256954"/>
                    <a:gd name="connsiteY0" fmla="*/ 68340 h 1364800"/>
                    <a:gd name="connsiteX1" fmla="*/ 2246827 w 2256954"/>
                    <a:gd name="connsiteY1" fmla="*/ 404813 h 1364800"/>
                    <a:gd name="connsiteX2" fmla="*/ 2256289 w 2256954"/>
                    <a:gd name="connsiteY2" fmla="*/ 1364800 h 1364800"/>
                    <a:gd name="connsiteX3" fmla="*/ 1417830 w 2256954"/>
                    <a:gd name="connsiteY3" fmla="*/ 532116 h 1364800"/>
                    <a:gd name="connsiteX4" fmla="*/ 699190 w 2256954"/>
                    <a:gd name="connsiteY4" fmla="*/ 415181 h 1364800"/>
                    <a:gd name="connsiteX5" fmla="*/ 566493 w 2256954"/>
                    <a:gd name="connsiteY5" fmla="*/ 68340 h 1364800"/>
                    <a:gd name="connsiteX0" fmla="*/ 566493 w 2257997"/>
                    <a:gd name="connsiteY0" fmla="*/ 68340 h 1364800"/>
                    <a:gd name="connsiteX1" fmla="*/ 2257997 w 2257997"/>
                    <a:gd name="connsiteY1" fmla="*/ 404813 h 1364800"/>
                    <a:gd name="connsiteX2" fmla="*/ 2256289 w 2257997"/>
                    <a:gd name="connsiteY2" fmla="*/ 1364800 h 1364800"/>
                    <a:gd name="connsiteX3" fmla="*/ 1417830 w 2257997"/>
                    <a:gd name="connsiteY3" fmla="*/ 532116 h 1364800"/>
                    <a:gd name="connsiteX4" fmla="*/ 699190 w 2257997"/>
                    <a:gd name="connsiteY4" fmla="*/ 415181 h 1364800"/>
                    <a:gd name="connsiteX5" fmla="*/ 566493 w 2257997"/>
                    <a:gd name="connsiteY5" fmla="*/ 68340 h 1364800"/>
                    <a:gd name="connsiteX0" fmla="*/ 566493 w 2257997"/>
                    <a:gd name="connsiteY0" fmla="*/ 68340 h 1307975"/>
                    <a:gd name="connsiteX1" fmla="*/ 2257997 w 2257997"/>
                    <a:gd name="connsiteY1" fmla="*/ 404813 h 1307975"/>
                    <a:gd name="connsiteX2" fmla="*/ 2206876 w 2257997"/>
                    <a:gd name="connsiteY2" fmla="*/ 1307975 h 1307975"/>
                    <a:gd name="connsiteX3" fmla="*/ 1417830 w 2257997"/>
                    <a:gd name="connsiteY3" fmla="*/ 532116 h 1307975"/>
                    <a:gd name="connsiteX4" fmla="*/ 699190 w 2257997"/>
                    <a:gd name="connsiteY4" fmla="*/ 415181 h 1307975"/>
                    <a:gd name="connsiteX5" fmla="*/ 566493 w 2257997"/>
                    <a:gd name="connsiteY5" fmla="*/ 68340 h 1307975"/>
                    <a:gd name="connsiteX0" fmla="*/ 566493 w 2207831"/>
                    <a:gd name="connsiteY0" fmla="*/ 72423 h 1312058"/>
                    <a:gd name="connsiteX1" fmla="*/ 2203643 w 2207831"/>
                    <a:gd name="connsiteY1" fmla="*/ 394071 h 1312058"/>
                    <a:gd name="connsiteX2" fmla="*/ 2206876 w 2207831"/>
                    <a:gd name="connsiteY2" fmla="*/ 1312058 h 1312058"/>
                    <a:gd name="connsiteX3" fmla="*/ 1417830 w 2207831"/>
                    <a:gd name="connsiteY3" fmla="*/ 536199 h 1312058"/>
                    <a:gd name="connsiteX4" fmla="*/ 699190 w 2207831"/>
                    <a:gd name="connsiteY4" fmla="*/ 419264 h 1312058"/>
                    <a:gd name="connsiteX5" fmla="*/ 566493 w 2207831"/>
                    <a:gd name="connsiteY5" fmla="*/ 72423 h 1312058"/>
                    <a:gd name="connsiteX0" fmla="*/ 566493 w 2207831"/>
                    <a:gd name="connsiteY0" fmla="*/ 73131 h 1312766"/>
                    <a:gd name="connsiteX1" fmla="*/ 2203643 w 2207831"/>
                    <a:gd name="connsiteY1" fmla="*/ 392308 h 1312766"/>
                    <a:gd name="connsiteX2" fmla="*/ 2206876 w 2207831"/>
                    <a:gd name="connsiteY2" fmla="*/ 1312766 h 1312766"/>
                    <a:gd name="connsiteX3" fmla="*/ 1417830 w 2207831"/>
                    <a:gd name="connsiteY3" fmla="*/ 536907 h 1312766"/>
                    <a:gd name="connsiteX4" fmla="*/ 699190 w 2207831"/>
                    <a:gd name="connsiteY4" fmla="*/ 419972 h 1312766"/>
                    <a:gd name="connsiteX5" fmla="*/ 566493 w 2207831"/>
                    <a:gd name="connsiteY5" fmla="*/ 73131 h 1312766"/>
                    <a:gd name="connsiteX0" fmla="*/ 566493 w 2209948"/>
                    <a:gd name="connsiteY0" fmla="*/ 73131 h 1312766"/>
                    <a:gd name="connsiteX1" fmla="*/ 2203643 w 2209948"/>
                    <a:gd name="connsiteY1" fmla="*/ 392308 h 1312766"/>
                    <a:gd name="connsiteX2" fmla="*/ 2206876 w 2209948"/>
                    <a:gd name="connsiteY2" fmla="*/ 1312766 h 1312766"/>
                    <a:gd name="connsiteX3" fmla="*/ 1417830 w 2209948"/>
                    <a:gd name="connsiteY3" fmla="*/ 536907 h 1312766"/>
                    <a:gd name="connsiteX4" fmla="*/ 699190 w 2209948"/>
                    <a:gd name="connsiteY4" fmla="*/ 419972 h 1312766"/>
                    <a:gd name="connsiteX5" fmla="*/ 566493 w 2209948"/>
                    <a:gd name="connsiteY5" fmla="*/ 73131 h 1312766"/>
                    <a:gd name="connsiteX0" fmla="*/ 566493 w 2209213"/>
                    <a:gd name="connsiteY0" fmla="*/ 73131 h 1312766"/>
                    <a:gd name="connsiteX1" fmla="*/ 2203643 w 2209213"/>
                    <a:gd name="connsiteY1" fmla="*/ 392308 h 1312766"/>
                    <a:gd name="connsiteX2" fmla="*/ 2206876 w 2209213"/>
                    <a:gd name="connsiteY2" fmla="*/ 1312766 h 1312766"/>
                    <a:gd name="connsiteX3" fmla="*/ 1417830 w 2209213"/>
                    <a:gd name="connsiteY3" fmla="*/ 536907 h 1312766"/>
                    <a:gd name="connsiteX4" fmla="*/ 699190 w 2209213"/>
                    <a:gd name="connsiteY4" fmla="*/ 419972 h 1312766"/>
                    <a:gd name="connsiteX5" fmla="*/ 566493 w 2209213"/>
                    <a:gd name="connsiteY5" fmla="*/ 73131 h 1312766"/>
                    <a:gd name="connsiteX0" fmla="*/ 566493 w 2217678"/>
                    <a:gd name="connsiteY0" fmla="*/ 73131 h 1312766"/>
                    <a:gd name="connsiteX1" fmla="*/ 2203643 w 2217678"/>
                    <a:gd name="connsiteY1" fmla="*/ 392308 h 1312766"/>
                    <a:gd name="connsiteX2" fmla="*/ 2216759 w 2217678"/>
                    <a:gd name="connsiteY2" fmla="*/ 1312766 h 1312766"/>
                    <a:gd name="connsiteX3" fmla="*/ 1417830 w 2217678"/>
                    <a:gd name="connsiteY3" fmla="*/ 536907 h 1312766"/>
                    <a:gd name="connsiteX4" fmla="*/ 699190 w 2217678"/>
                    <a:gd name="connsiteY4" fmla="*/ 419972 h 1312766"/>
                    <a:gd name="connsiteX5" fmla="*/ 566493 w 2217678"/>
                    <a:gd name="connsiteY5" fmla="*/ 73131 h 1312766"/>
                    <a:gd name="connsiteX0" fmla="*/ 566493 w 2216759"/>
                    <a:gd name="connsiteY0" fmla="*/ 73131 h 1312766"/>
                    <a:gd name="connsiteX1" fmla="*/ 2203643 w 2216759"/>
                    <a:gd name="connsiteY1" fmla="*/ 392308 h 1312766"/>
                    <a:gd name="connsiteX2" fmla="*/ 2216759 w 2216759"/>
                    <a:gd name="connsiteY2" fmla="*/ 1312766 h 1312766"/>
                    <a:gd name="connsiteX3" fmla="*/ 1417830 w 2216759"/>
                    <a:gd name="connsiteY3" fmla="*/ 536907 h 1312766"/>
                    <a:gd name="connsiteX4" fmla="*/ 699190 w 2216759"/>
                    <a:gd name="connsiteY4" fmla="*/ 419972 h 1312766"/>
                    <a:gd name="connsiteX5" fmla="*/ 566493 w 2216759"/>
                    <a:gd name="connsiteY5" fmla="*/ 73131 h 1312766"/>
                    <a:gd name="connsiteX0" fmla="*/ 566493 w 2216759"/>
                    <a:gd name="connsiteY0" fmla="*/ 73131 h 1312766"/>
                    <a:gd name="connsiteX1" fmla="*/ 2196232 w 2216759"/>
                    <a:gd name="connsiteY1" fmla="*/ 392308 h 1312766"/>
                    <a:gd name="connsiteX2" fmla="*/ 2216759 w 2216759"/>
                    <a:gd name="connsiteY2" fmla="*/ 1312766 h 1312766"/>
                    <a:gd name="connsiteX3" fmla="*/ 1417830 w 2216759"/>
                    <a:gd name="connsiteY3" fmla="*/ 536907 h 1312766"/>
                    <a:gd name="connsiteX4" fmla="*/ 699190 w 2216759"/>
                    <a:gd name="connsiteY4" fmla="*/ 419972 h 1312766"/>
                    <a:gd name="connsiteX5" fmla="*/ 566493 w 2216759"/>
                    <a:gd name="connsiteY5" fmla="*/ 73131 h 1312766"/>
                    <a:gd name="connsiteX0" fmla="*/ 566493 w 2216759"/>
                    <a:gd name="connsiteY0" fmla="*/ 73131 h 1312766"/>
                    <a:gd name="connsiteX1" fmla="*/ 2196232 w 2216759"/>
                    <a:gd name="connsiteY1" fmla="*/ 392308 h 1312766"/>
                    <a:gd name="connsiteX2" fmla="*/ 2216759 w 2216759"/>
                    <a:gd name="connsiteY2" fmla="*/ 1312766 h 1312766"/>
                    <a:gd name="connsiteX3" fmla="*/ 1417830 w 2216759"/>
                    <a:gd name="connsiteY3" fmla="*/ 536907 h 1312766"/>
                    <a:gd name="connsiteX4" fmla="*/ 699190 w 2216759"/>
                    <a:gd name="connsiteY4" fmla="*/ 419972 h 1312766"/>
                    <a:gd name="connsiteX5" fmla="*/ 566493 w 2216759"/>
                    <a:gd name="connsiteY5" fmla="*/ 73131 h 1312766"/>
                    <a:gd name="connsiteX0" fmla="*/ 566493 w 2216759"/>
                    <a:gd name="connsiteY0" fmla="*/ 73131 h 1312766"/>
                    <a:gd name="connsiteX1" fmla="*/ 2196232 w 2216759"/>
                    <a:gd name="connsiteY1" fmla="*/ 392308 h 1312766"/>
                    <a:gd name="connsiteX2" fmla="*/ 2216759 w 2216759"/>
                    <a:gd name="connsiteY2" fmla="*/ 1312766 h 1312766"/>
                    <a:gd name="connsiteX3" fmla="*/ 1417830 w 2216759"/>
                    <a:gd name="connsiteY3" fmla="*/ 536907 h 1312766"/>
                    <a:gd name="connsiteX4" fmla="*/ 699190 w 2216759"/>
                    <a:gd name="connsiteY4" fmla="*/ 419972 h 1312766"/>
                    <a:gd name="connsiteX5" fmla="*/ 566493 w 2216759"/>
                    <a:gd name="connsiteY5" fmla="*/ 73131 h 1312766"/>
                    <a:gd name="connsiteX0" fmla="*/ 566493 w 2214288"/>
                    <a:gd name="connsiteY0" fmla="*/ 73131 h 1330060"/>
                    <a:gd name="connsiteX1" fmla="*/ 2196232 w 2214288"/>
                    <a:gd name="connsiteY1" fmla="*/ 392308 h 1330060"/>
                    <a:gd name="connsiteX2" fmla="*/ 2214288 w 2214288"/>
                    <a:gd name="connsiteY2" fmla="*/ 1330060 h 1330060"/>
                    <a:gd name="connsiteX3" fmla="*/ 1417830 w 2214288"/>
                    <a:gd name="connsiteY3" fmla="*/ 536907 h 1330060"/>
                    <a:gd name="connsiteX4" fmla="*/ 699190 w 2214288"/>
                    <a:gd name="connsiteY4" fmla="*/ 419972 h 1330060"/>
                    <a:gd name="connsiteX5" fmla="*/ 566493 w 2214288"/>
                    <a:gd name="connsiteY5" fmla="*/ 73131 h 1330060"/>
                    <a:gd name="connsiteX0" fmla="*/ 566493 w 2214288"/>
                    <a:gd name="connsiteY0" fmla="*/ 73131 h 1330060"/>
                    <a:gd name="connsiteX1" fmla="*/ 2196232 w 2214288"/>
                    <a:gd name="connsiteY1" fmla="*/ 392308 h 1330060"/>
                    <a:gd name="connsiteX2" fmla="*/ 2214288 w 2214288"/>
                    <a:gd name="connsiteY2" fmla="*/ 1330060 h 1330060"/>
                    <a:gd name="connsiteX3" fmla="*/ 1417830 w 2214288"/>
                    <a:gd name="connsiteY3" fmla="*/ 536907 h 1330060"/>
                    <a:gd name="connsiteX4" fmla="*/ 699190 w 2214288"/>
                    <a:gd name="connsiteY4" fmla="*/ 419972 h 1330060"/>
                    <a:gd name="connsiteX5" fmla="*/ 566493 w 2214288"/>
                    <a:gd name="connsiteY5" fmla="*/ 73131 h 1330060"/>
                    <a:gd name="connsiteX0" fmla="*/ 566493 w 2214288"/>
                    <a:gd name="connsiteY0" fmla="*/ 72424 h 1329353"/>
                    <a:gd name="connsiteX1" fmla="*/ 2188820 w 2214288"/>
                    <a:gd name="connsiteY1" fmla="*/ 394071 h 1329353"/>
                    <a:gd name="connsiteX2" fmla="*/ 2214288 w 2214288"/>
                    <a:gd name="connsiteY2" fmla="*/ 1329353 h 1329353"/>
                    <a:gd name="connsiteX3" fmla="*/ 1417830 w 2214288"/>
                    <a:gd name="connsiteY3" fmla="*/ 536200 h 1329353"/>
                    <a:gd name="connsiteX4" fmla="*/ 699190 w 2214288"/>
                    <a:gd name="connsiteY4" fmla="*/ 419265 h 1329353"/>
                    <a:gd name="connsiteX5" fmla="*/ 566493 w 2214288"/>
                    <a:gd name="connsiteY5" fmla="*/ 72424 h 1329353"/>
                    <a:gd name="connsiteX0" fmla="*/ 566493 w 2214288"/>
                    <a:gd name="connsiteY0" fmla="*/ 72424 h 1329353"/>
                    <a:gd name="connsiteX1" fmla="*/ 2188820 w 2214288"/>
                    <a:gd name="connsiteY1" fmla="*/ 394071 h 1329353"/>
                    <a:gd name="connsiteX2" fmla="*/ 2214288 w 2214288"/>
                    <a:gd name="connsiteY2" fmla="*/ 1329353 h 1329353"/>
                    <a:gd name="connsiteX3" fmla="*/ 1417830 w 2214288"/>
                    <a:gd name="connsiteY3" fmla="*/ 536200 h 1329353"/>
                    <a:gd name="connsiteX4" fmla="*/ 699190 w 2214288"/>
                    <a:gd name="connsiteY4" fmla="*/ 419265 h 1329353"/>
                    <a:gd name="connsiteX5" fmla="*/ 566493 w 2214288"/>
                    <a:gd name="connsiteY5" fmla="*/ 72424 h 1329353"/>
                    <a:gd name="connsiteX0" fmla="*/ 566493 w 2214288"/>
                    <a:gd name="connsiteY0" fmla="*/ 69001 h 1325930"/>
                    <a:gd name="connsiteX1" fmla="*/ 2193762 w 2214288"/>
                    <a:gd name="connsiteY1" fmla="*/ 403001 h 1325930"/>
                    <a:gd name="connsiteX2" fmla="*/ 2214288 w 2214288"/>
                    <a:gd name="connsiteY2" fmla="*/ 1325930 h 1325930"/>
                    <a:gd name="connsiteX3" fmla="*/ 1417830 w 2214288"/>
                    <a:gd name="connsiteY3" fmla="*/ 532777 h 1325930"/>
                    <a:gd name="connsiteX4" fmla="*/ 699190 w 2214288"/>
                    <a:gd name="connsiteY4" fmla="*/ 415842 h 1325930"/>
                    <a:gd name="connsiteX5" fmla="*/ 566493 w 2214288"/>
                    <a:gd name="connsiteY5" fmla="*/ 69001 h 1325930"/>
                    <a:gd name="connsiteX0" fmla="*/ 566493 w 2214288"/>
                    <a:gd name="connsiteY0" fmla="*/ 47887 h 1304816"/>
                    <a:gd name="connsiteX1" fmla="*/ 2193762 w 2214288"/>
                    <a:gd name="connsiteY1" fmla="*/ 381887 h 1304816"/>
                    <a:gd name="connsiteX2" fmla="*/ 2214288 w 2214288"/>
                    <a:gd name="connsiteY2" fmla="*/ 1304816 h 1304816"/>
                    <a:gd name="connsiteX3" fmla="*/ 1417830 w 2214288"/>
                    <a:gd name="connsiteY3" fmla="*/ 511663 h 1304816"/>
                    <a:gd name="connsiteX4" fmla="*/ 699190 w 2214288"/>
                    <a:gd name="connsiteY4" fmla="*/ 394728 h 1304816"/>
                    <a:gd name="connsiteX5" fmla="*/ 566493 w 2214288"/>
                    <a:gd name="connsiteY5" fmla="*/ 47887 h 1304816"/>
                    <a:gd name="connsiteX0" fmla="*/ 566493 w 2214288"/>
                    <a:gd name="connsiteY0" fmla="*/ 52666 h 1309595"/>
                    <a:gd name="connsiteX1" fmla="*/ 2193762 w 2214288"/>
                    <a:gd name="connsiteY1" fmla="*/ 386666 h 1309595"/>
                    <a:gd name="connsiteX2" fmla="*/ 2214288 w 2214288"/>
                    <a:gd name="connsiteY2" fmla="*/ 1309595 h 1309595"/>
                    <a:gd name="connsiteX3" fmla="*/ 1417830 w 2214288"/>
                    <a:gd name="connsiteY3" fmla="*/ 516442 h 1309595"/>
                    <a:gd name="connsiteX4" fmla="*/ 699190 w 2214288"/>
                    <a:gd name="connsiteY4" fmla="*/ 399507 h 1309595"/>
                    <a:gd name="connsiteX5" fmla="*/ 566493 w 2214288"/>
                    <a:gd name="connsiteY5" fmla="*/ 52666 h 1309595"/>
                    <a:gd name="connsiteX0" fmla="*/ 567656 w 2212980"/>
                    <a:gd name="connsiteY0" fmla="*/ 64298 h 1269343"/>
                    <a:gd name="connsiteX1" fmla="*/ 2192454 w 2212980"/>
                    <a:gd name="connsiteY1" fmla="*/ 346414 h 1269343"/>
                    <a:gd name="connsiteX2" fmla="*/ 2212980 w 2212980"/>
                    <a:gd name="connsiteY2" fmla="*/ 1269343 h 1269343"/>
                    <a:gd name="connsiteX3" fmla="*/ 1416522 w 2212980"/>
                    <a:gd name="connsiteY3" fmla="*/ 476190 h 1269343"/>
                    <a:gd name="connsiteX4" fmla="*/ 697882 w 2212980"/>
                    <a:gd name="connsiteY4" fmla="*/ 359255 h 1269343"/>
                    <a:gd name="connsiteX5" fmla="*/ 567656 w 2212980"/>
                    <a:gd name="connsiteY5" fmla="*/ 64298 h 1269343"/>
                    <a:gd name="connsiteX0" fmla="*/ 567656 w 2212980"/>
                    <a:gd name="connsiteY0" fmla="*/ 79670 h 1284715"/>
                    <a:gd name="connsiteX1" fmla="*/ 2192454 w 2212980"/>
                    <a:gd name="connsiteY1" fmla="*/ 361786 h 1284715"/>
                    <a:gd name="connsiteX2" fmla="*/ 2212980 w 2212980"/>
                    <a:gd name="connsiteY2" fmla="*/ 1284715 h 1284715"/>
                    <a:gd name="connsiteX3" fmla="*/ 1416522 w 2212980"/>
                    <a:gd name="connsiteY3" fmla="*/ 491562 h 1284715"/>
                    <a:gd name="connsiteX4" fmla="*/ 697882 w 2212980"/>
                    <a:gd name="connsiteY4" fmla="*/ 374627 h 1284715"/>
                    <a:gd name="connsiteX5" fmla="*/ 567656 w 2212980"/>
                    <a:gd name="connsiteY5" fmla="*/ 79670 h 1284715"/>
                    <a:gd name="connsiteX0" fmla="*/ 564778 w 2210102"/>
                    <a:gd name="connsiteY0" fmla="*/ 79670 h 1284715"/>
                    <a:gd name="connsiteX1" fmla="*/ 2189576 w 2210102"/>
                    <a:gd name="connsiteY1" fmla="*/ 361786 h 1284715"/>
                    <a:gd name="connsiteX2" fmla="*/ 2210102 w 2210102"/>
                    <a:gd name="connsiteY2" fmla="*/ 1284715 h 1284715"/>
                    <a:gd name="connsiteX3" fmla="*/ 1413644 w 2210102"/>
                    <a:gd name="connsiteY3" fmla="*/ 491562 h 1284715"/>
                    <a:gd name="connsiteX4" fmla="*/ 695004 w 2210102"/>
                    <a:gd name="connsiteY4" fmla="*/ 374627 h 1284715"/>
                    <a:gd name="connsiteX5" fmla="*/ 564778 w 2210102"/>
                    <a:gd name="connsiteY5" fmla="*/ 79670 h 1284715"/>
                    <a:gd name="connsiteX0" fmla="*/ 569472 w 2214796"/>
                    <a:gd name="connsiteY0" fmla="*/ 79670 h 1284715"/>
                    <a:gd name="connsiteX1" fmla="*/ 2194270 w 2214796"/>
                    <a:gd name="connsiteY1" fmla="*/ 361786 h 1284715"/>
                    <a:gd name="connsiteX2" fmla="*/ 2214796 w 2214796"/>
                    <a:gd name="connsiteY2" fmla="*/ 1284715 h 1284715"/>
                    <a:gd name="connsiteX3" fmla="*/ 1418338 w 2214796"/>
                    <a:gd name="connsiteY3" fmla="*/ 491562 h 1284715"/>
                    <a:gd name="connsiteX4" fmla="*/ 689815 w 2214796"/>
                    <a:gd name="connsiteY4" fmla="*/ 307919 h 1284715"/>
                    <a:gd name="connsiteX5" fmla="*/ 569472 w 2214796"/>
                    <a:gd name="connsiteY5" fmla="*/ 79670 h 1284715"/>
                    <a:gd name="connsiteX0" fmla="*/ 599808 w 2245132"/>
                    <a:gd name="connsiteY0" fmla="*/ 79670 h 1284715"/>
                    <a:gd name="connsiteX1" fmla="*/ 2224606 w 2245132"/>
                    <a:gd name="connsiteY1" fmla="*/ 361786 h 1284715"/>
                    <a:gd name="connsiteX2" fmla="*/ 2245132 w 2245132"/>
                    <a:gd name="connsiteY2" fmla="*/ 1284715 h 1284715"/>
                    <a:gd name="connsiteX3" fmla="*/ 1448674 w 2245132"/>
                    <a:gd name="connsiteY3" fmla="*/ 491562 h 1284715"/>
                    <a:gd name="connsiteX4" fmla="*/ 658385 w 2245132"/>
                    <a:gd name="connsiteY4" fmla="*/ 362273 h 1284715"/>
                    <a:gd name="connsiteX5" fmla="*/ 599808 w 2245132"/>
                    <a:gd name="connsiteY5" fmla="*/ 79670 h 1284715"/>
                    <a:gd name="connsiteX0" fmla="*/ 442226 w 2087550"/>
                    <a:gd name="connsiteY0" fmla="*/ 79670 h 1284715"/>
                    <a:gd name="connsiteX1" fmla="*/ 2067024 w 2087550"/>
                    <a:gd name="connsiteY1" fmla="*/ 361786 h 1284715"/>
                    <a:gd name="connsiteX2" fmla="*/ 2087550 w 2087550"/>
                    <a:gd name="connsiteY2" fmla="*/ 1284715 h 1284715"/>
                    <a:gd name="connsiteX3" fmla="*/ 1291092 w 2087550"/>
                    <a:gd name="connsiteY3" fmla="*/ 491562 h 1284715"/>
                    <a:gd name="connsiteX4" fmla="*/ 500803 w 2087550"/>
                    <a:gd name="connsiteY4" fmla="*/ 362273 h 1284715"/>
                    <a:gd name="connsiteX5" fmla="*/ 442226 w 2087550"/>
                    <a:gd name="connsiteY5" fmla="*/ 79670 h 1284715"/>
                    <a:gd name="connsiteX0" fmla="*/ 548375 w 2193699"/>
                    <a:gd name="connsiteY0" fmla="*/ 79670 h 1284715"/>
                    <a:gd name="connsiteX1" fmla="*/ 2173173 w 2193699"/>
                    <a:gd name="connsiteY1" fmla="*/ 361786 h 1284715"/>
                    <a:gd name="connsiteX2" fmla="*/ 2193699 w 2193699"/>
                    <a:gd name="connsiteY2" fmla="*/ 1284715 h 1284715"/>
                    <a:gd name="connsiteX3" fmla="*/ 1397241 w 2193699"/>
                    <a:gd name="connsiteY3" fmla="*/ 491562 h 1284715"/>
                    <a:gd name="connsiteX4" fmla="*/ 606952 w 2193699"/>
                    <a:gd name="connsiteY4" fmla="*/ 362273 h 1284715"/>
                    <a:gd name="connsiteX5" fmla="*/ 548375 w 2193699"/>
                    <a:gd name="connsiteY5" fmla="*/ 79670 h 1284715"/>
                    <a:gd name="connsiteX0" fmla="*/ 548375 w 2193699"/>
                    <a:gd name="connsiteY0" fmla="*/ 79670 h 1284715"/>
                    <a:gd name="connsiteX1" fmla="*/ 2173173 w 2193699"/>
                    <a:gd name="connsiteY1" fmla="*/ 361786 h 1284715"/>
                    <a:gd name="connsiteX2" fmla="*/ 2193699 w 2193699"/>
                    <a:gd name="connsiteY2" fmla="*/ 1284715 h 1284715"/>
                    <a:gd name="connsiteX3" fmla="*/ 1397241 w 2193699"/>
                    <a:gd name="connsiteY3" fmla="*/ 491562 h 1284715"/>
                    <a:gd name="connsiteX4" fmla="*/ 606952 w 2193699"/>
                    <a:gd name="connsiteY4" fmla="*/ 362273 h 1284715"/>
                    <a:gd name="connsiteX5" fmla="*/ 548375 w 2193699"/>
                    <a:gd name="connsiteY5" fmla="*/ 79670 h 1284715"/>
                    <a:gd name="connsiteX0" fmla="*/ 548375 w 2193699"/>
                    <a:gd name="connsiteY0" fmla="*/ 79670 h 1284715"/>
                    <a:gd name="connsiteX1" fmla="*/ 2173173 w 2193699"/>
                    <a:gd name="connsiteY1" fmla="*/ 361786 h 1284715"/>
                    <a:gd name="connsiteX2" fmla="*/ 2193699 w 2193699"/>
                    <a:gd name="connsiteY2" fmla="*/ 1284715 h 1284715"/>
                    <a:gd name="connsiteX3" fmla="*/ 1379946 w 2193699"/>
                    <a:gd name="connsiteY3" fmla="*/ 496503 h 1284715"/>
                    <a:gd name="connsiteX4" fmla="*/ 606952 w 2193699"/>
                    <a:gd name="connsiteY4" fmla="*/ 362273 h 1284715"/>
                    <a:gd name="connsiteX5" fmla="*/ 548375 w 2193699"/>
                    <a:gd name="connsiteY5" fmla="*/ 79670 h 1284715"/>
                    <a:gd name="connsiteX0" fmla="*/ 548375 w 2193699"/>
                    <a:gd name="connsiteY0" fmla="*/ 79670 h 1284715"/>
                    <a:gd name="connsiteX1" fmla="*/ 2173173 w 2193699"/>
                    <a:gd name="connsiteY1" fmla="*/ 361786 h 1284715"/>
                    <a:gd name="connsiteX2" fmla="*/ 2193699 w 2193699"/>
                    <a:gd name="connsiteY2" fmla="*/ 1284715 h 1284715"/>
                    <a:gd name="connsiteX3" fmla="*/ 1379946 w 2193699"/>
                    <a:gd name="connsiteY3" fmla="*/ 496503 h 1284715"/>
                    <a:gd name="connsiteX4" fmla="*/ 606952 w 2193699"/>
                    <a:gd name="connsiteY4" fmla="*/ 362273 h 1284715"/>
                    <a:gd name="connsiteX5" fmla="*/ 548375 w 2193699"/>
                    <a:gd name="connsiteY5" fmla="*/ 79670 h 1284715"/>
                    <a:gd name="connsiteX0" fmla="*/ 525028 w 2170352"/>
                    <a:gd name="connsiteY0" fmla="*/ 79670 h 1284715"/>
                    <a:gd name="connsiteX1" fmla="*/ 2149826 w 2170352"/>
                    <a:gd name="connsiteY1" fmla="*/ 361786 h 1284715"/>
                    <a:gd name="connsiteX2" fmla="*/ 2170352 w 2170352"/>
                    <a:gd name="connsiteY2" fmla="*/ 1284715 h 1284715"/>
                    <a:gd name="connsiteX3" fmla="*/ 1356599 w 2170352"/>
                    <a:gd name="connsiteY3" fmla="*/ 496503 h 1284715"/>
                    <a:gd name="connsiteX4" fmla="*/ 583605 w 2170352"/>
                    <a:gd name="connsiteY4" fmla="*/ 362273 h 1284715"/>
                    <a:gd name="connsiteX5" fmla="*/ 525028 w 2170352"/>
                    <a:gd name="connsiteY5" fmla="*/ 79670 h 1284715"/>
                    <a:gd name="connsiteX0" fmla="*/ 525028 w 2170352"/>
                    <a:gd name="connsiteY0" fmla="*/ 80310 h 1285355"/>
                    <a:gd name="connsiteX1" fmla="*/ 2159709 w 2170352"/>
                    <a:gd name="connsiteY1" fmla="*/ 359955 h 1285355"/>
                    <a:gd name="connsiteX2" fmla="*/ 2170352 w 2170352"/>
                    <a:gd name="connsiteY2" fmla="*/ 1285355 h 1285355"/>
                    <a:gd name="connsiteX3" fmla="*/ 1356599 w 2170352"/>
                    <a:gd name="connsiteY3" fmla="*/ 497143 h 1285355"/>
                    <a:gd name="connsiteX4" fmla="*/ 583605 w 2170352"/>
                    <a:gd name="connsiteY4" fmla="*/ 362913 h 1285355"/>
                    <a:gd name="connsiteX5" fmla="*/ 525028 w 2170352"/>
                    <a:gd name="connsiteY5" fmla="*/ 80310 h 1285355"/>
                    <a:gd name="connsiteX0" fmla="*/ 525028 w 2175530"/>
                    <a:gd name="connsiteY0" fmla="*/ 80310 h 1285355"/>
                    <a:gd name="connsiteX1" fmla="*/ 2169591 w 2175530"/>
                    <a:gd name="connsiteY1" fmla="*/ 359955 h 1285355"/>
                    <a:gd name="connsiteX2" fmla="*/ 2170352 w 2175530"/>
                    <a:gd name="connsiteY2" fmla="*/ 1285355 h 1285355"/>
                    <a:gd name="connsiteX3" fmla="*/ 1356599 w 2175530"/>
                    <a:gd name="connsiteY3" fmla="*/ 497143 h 1285355"/>
                    <a:gd name="connsiteX4" fmla="*/ 583605 w 2175530"/>
                    <a:gd name="connsiteY4" fmla="*/ 362913 h 1285355"/>
                    <a:gd name="connsiteX5" fmla="*/ 525028 w 2175530"/>
                    <a:gd name="connsiteY5" fmla="*/ 80310 h 1285355"/>
                    <a:gd name="connsiteX0" fmla="*/ 525028 w 2171297"/>
                    <a:gd name="connsiteY0" fmla="*/ 80310 h 1285355"/>
                    <a:gd name="connsiteX1" fmla="*/ 2169591 w 2171297"/>
                    <a:gd name="connsiteY1" fmla="*/ 359955 h 1285355"/>
                    <a:gd name="connsiteX2" fmla="*/ 2170352 w 2171297"/>
                    <a:gd name="connsiteY2" fmla="*/ 1285355 h 1285355"/>
                    <a:gd name="connsiteX3" fmla="*/ 1356599 w 2171297"/>
                    <a:gd name="connsiteY3" fmla="*/ 497143 h 1285355"/>
                    <a:gd name="connsiteX4" fmla="*/ 583605 w 2171297"/>
                    <a:gd name="connsiteY4" fmla="*/ 362913 h 1285355"/>
                    <a:gd name="connsiteX5" fmla="*/ 525028 w 2171297"/>
                    <a:gd name="connsiteY5" fmla="*/ 80310 h 1285355"/>
                    <a:gd name="connsiteX0" fmla="*/ 525028 w 2170352"/>
                    <a:gd name="connsiteY0" fmla="*/ 80310 h 1285355"/>
                    <a:gd name="connsiteX1" fmla="*/ 2169591 w 2170352"/>
                    <a:gd name="connsiteY1" fmla="*/ 359955 h 1285355"/>
                    <a:gd name="connsiteX2" fmla="*/ 2170352 w 2170352"/>
                    <a:gd name="connsiteY2" fmla="*/ 1285355 h 1285355"/>
                    <a:gd name="connsiteX3" fmla="*/ 1356599 w 2170352"/>
                    <a:gd name="connsiteY3" fmla="*/ 497143 h 1285355"/>
                    <a:gd name="connsiteX4" fmla="*/ 583605 w 2170352"/>
                    <a:gd name="connsiteY4" fmla="*/ 362913 h 1285355"/>
                    <a:gd name="connsiteX5" fmla="*/ 525028 w 2170352"/>
                    <a:gd name="connsiteY5" fmla="*/ 80310 h 1285355"/>
                    <a:gd name="connsiteX0" fmla="*/ 525028 w 2170352"/>
                    <a:gd name="connsiteY0" fmla="*/ 80310 h 1285355"/>
                    <a:gd name="connsiteX1" fmla="*/ 2169591 w 2170352"/>
                    <a:gd name="connsiteY1" fmla="*/ 359955 h 1285355"/>
                    <a:gd name="connsiteX2" fmla="*/ 2170352 w 2170352"/>
                    <a:gd name="connsiteY2" fmla="*/ 1285355 h 1285355"/>
                    <a:gd name="connsiteX3" fmla="*/ 1356599 w 2170352"/>
                    <a:gd name="connsiteY3" fmla="*/ 497143 h 1285355"/>
                    <a:gd name="connsiteX4" fmla="*/ 583605 w 2170352"/>
                    <a:gd name="connsiteY4" fmla="*/ 362913 h 1285355"/>
                    <a:gd name="connsiteX5" fmla="*/ 525028 w 2170352"/>
                    <a:gd name="connsiteY5" fmla="*/ 80310 h 1285355"/>
                    <a:gd name="connsiteX0" fmla="*/ 525028 w 2169591"/>
                    <a:gd name="connsiteY0" fmla="*/ 80310 h 1285355"/>
                    <a:gd name="connsiteX1" fmla="*/ 2169591 w 2169591"/>
                    <a:gd name="connsiteY1" fmla="*/ 359955 h 1285355"/>
                    <a:gd name="connsiteX2" fmla="*/ 2167881 w 2169591"/>
                    <a:gd name="connsiteY2" fmla="*/ 1285355 h 1285355"/>
                    <a:gd name="connsiteX3" fmla="*/ 1356599 w 2169591"/>
                    <a:gd name="connsiteY3" fmla="*/ 497143 h 1285355"/>
                    <a:gd name="connsiteX4" fmla="*/ 583605 w 2169591"/>
                    <a:gd name="connsiteY4" fmla="*/ 362913 h 1285355"/>
                    <a:gd name="connsiteX5" fmla="*/ 525028 w 2169591"/>
                    <a:gd name="connsiteY5" fmla="*/ 80310 h 1285355"/>
                    <a:gd name="connsiteX0" fmla="*/ 525028 w 2169591"/>
                    <a:gd name="connsiteY0" fmla="*/ 80310 h 1285355"/>
                    <a:gd name="connsiteX1" fmla="*/ 2169591 w 2169591"/>
                    <a:gd name="connsiteY1" fmla="*/ 359955 h 1285355"/>
                    <a:gd name="connsiteX2" fmla="*/ 2167881 w 2169591"/>
                    <a:gd name="connsiteY2" fmla="*/ 1285355 h 1285355"/>
                    <a:gd name="connsiteX3" fmla="*/ 1356599 w 2169591"/>
                    <a:gd name="connsiteY3" fmla="*/ 497143 h 1285355"/>
                    <a:gd name="connsiteX4" fmla="*/ 583605 w 2169591"/>
                    <a:gd name="connsiteY4" fmla="*/ 362913 h 1285355"/>
                    <a:gd name="connsiteX5" fmla="*/ 525028 w 2169591"/>
                    <a:gd name="connsiteY5" fmla="*/ 80310 h 1285355"/>
                    <a:gd name="connsiteX0" fmla="*/ 525028 w 2180145"/>
                    <a:gd name="connsiteY0" fmla="*/ 80310 h 1289443"/>
                    <a:gd name="connsiteX1" fmla="*/ 2169591 w 2180145"/>
                    <a:gd name="connsiteY1" fmla="*/ 359955 h 1289443"/>
                    <a:gd name="connsiteX2" fmla="*/ 2180145 w 2180145"/>
                    <a:gd name="connsiteY2" fmla="*/ 1289443 h 1289443"/>
                    <a:gd name="connsiteX3" fmla="*/ 1356599 w 2180145"/>
                    <a:gd name="connsiteY3" fmla="*/ 497143 h 1289443"/>
                    <a:gd name="connsiteX4" fmla="*/ 583605 w 2180145"/>
                    <a:gd name="connsiteY4" fmla="*/ 362913 h 1289443"/>
                    <a:gd name="connsiteX5" fmla="*/ 525028 w 2180145"/>
                    <a:gd name="connsiteY5" fmla="*/ 80310 h 1289443"/>
                    <a:gd name="connsiteX0" fmla="*/ 525028 w 2171970"/>
                    <a:gd name="connsiteY0" fmla="*/ 80310 h 1285354"/>
                    <a:gd name="connsiteX1" fmla="*/ 2169591 w 2171970"/>
                    <a:gd name="connsiteY1" fmla="*/ 359955 h 1285354"/>
                    <a:gd name="connsiteX2" fmla="*/ 2171970 w 2171970"/>
                    <a:gd name="connsiteY2" fmla="*/ 1285354 h 1285354"/>
                    <a:gd name="connsiteX3" fmla="*/ 1356599 w 2171970"/>
                    <a:gd name="connsiteY3" fmla="*/ 497143 h 1285354"/>
                    <a:gd name="connsiteX4" fmla="*/ 583605 w 2171970"/>
                    <a:gd name="connsiteY4" fmla="*/ 362913 h 1285354"/>
                    <a:gd name="connsiteX5" fmla="*/ 525028 w 2171970"/>
                    <a:gd name="connsiteY5" fmla="*/ 80310 h 1285354"/>
                    <a:gd name="connsiteX0" fmla="*/ 525028 w 2177767"/>
                    <a:gd name="connsiteY0" fmla="*/ 81385 h 1286429"/>
                    <a:gd name="connsiteX1" fmla="*/ 2177767 w 2177767"/>
                    <a:gd name="connsiteY1" fmla="*/ 356941 h 1286429"/>
                    <a:gd name="connsiteX2" fmla="*/ 2171970 w 2177767"/>
                    <a:gd name="connsiteY2" fmla="*/ 1286429 h 1286429"/>
                    <a:gd name="connsiteX3" fmla="*/ 1356599 w 2177767"/>
                    <a:gd name="connsiteY3" fmla="*/ 498218 h 1286429"/>
                    <a:gd name="connsiteX4" fmla="*/ 583605 w 2177767"/>
                    <a:gd name="connsiteY4" fmla="*/ 363988 h 1286429"/>
                    <a:gd name="connsiteX5" fmla="*/ 525028 w 2177767"/>
                    <a:gd name="connsiteY5" fmla="*/ 81385 h 1286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7767" h="1286429">
                      <a:moveTo>
                        <a:pt x="525028" y="81385"/>
                      </a:moveTo>
                      <a:cubicBezTo>
                        <a:pt x="858068" y="-75382"/>
                        <a:pt x="1679773" y="-17172"/>
                        <a:pt x="2177767" y="356941"/>
                      </a:cubicBezTo>
                      <a:cubicBezTo>
                        <a:pt x="2175944" y="838750"/>
                        <a:pt x="2171323" y="915803"/>
                        <a:pt x="2171970" y="1286429"/>
                      </a:cubicBezTo>
                      <a:cubicBezTo>
                        <a:pt x="1865283" y="1199500"/>
                        <a:pt x="1629418" y="783375"/>
                        <a:pt x="1356599" y="498218"/>
                      </a:cubicBezTo>
                      <a:cubicBezTo>
                        <a:pt x="1057705" y="460537"/>
                        <a:pt x="809827" y="411727"/>
                        <a:pt x="583605" y="363988"/>
                      </a:cubicBezTo>
                      <a:cubicBezTo>
                        <a:pt x="216243" y="674179"/>
                        <a:pt x="-491120" y="683461"/>
                        <a:pt x="525028" y="813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 rot="18157988">
                  <a:off x="2773139" y="3002495"/>
                  <a:ext cx="1605151" cy="1739917"/>
                </a:xfrm>
                <a:custGeom>
                  <a:avLst/>
                  <a:gdLst>
                    <a:gd name="connsiteX0" fmla="*/ 282316 w 1197612"/>
                    <a:gd name="connsiteY0" fmla="*/ 1124353 h 1298161"/>
                    <a:gd name="connsiteX1" fmla="*/ 282316 w 1197612"/>
                    <a:gd name="connsiteY1" fmla="*/ 1124354 h 1298161"/>
                    <a:gd name="connsiteX2" fmla="*/ 282316 w 1197612"/>
                    <a:gd name="connsiteY2" fmla="*/ 1124354 h 1298161"/>
                    <a:gd name="connsiteX3" fmla="*/ 13078 w 1197612"/>
                    <a:gd name="connsiteY3" fmla="*/ 461306 h 1298161"/>
                    <a:gd name="connsiteX4" fmla="*/ 13078 w 1197612"/>
                    <a:gd name="connsiteY4" fmla="*/ 461306 h 1298161"/>
                    <a:gd name="connsiteX5" fmla="*/ 13078 w 1197612"/>
                    <a:gd name="connsiteY5" fmla="*/ 461306 h 1298161"/>
                    <a:gd name="connsiteX6" fmla="*/ 0 w 1197612"/>
                    <a:gd name="connsiteY6" fmla="*/ 145448 h 1298161"/>
                    <a:gd name="connsiteX7" fmla="*/ 0 w 1197612"/>
                    <a:gd name="connsiteY7" fmla="*/ 145449 h 1298161"/>
                    <a:gd name="connsiteX8" fmla="*/ 0 w 1197612"/>
                    <a:gd name="connsiteY8" fmla="*/ 145449 h 1298161"/>
                    <a:gd name="connsiteX9" fmla="*/ 1156811 w 1197612"/>
                    <a:gd name="connsiteY9" fmla="*/ 347652 h 1298161"/>
                    <a:gd name="connsiteX10" fmla="*/ 1183571 w 1197612"/>
                    <a:gd name="connsiteY10" fmla="*/ 391758 h 1298161"/>
                    <a:gd name="connsiteX11" fmla="*/ 1197612 w 1197612"/>
                    <a:gd name="connsiteY11" fmla="*/ 461306 h 1298161"/>
                    <a:gd name="connsiteX12" fmla="*/ 1197611 w 1197612"/>
                    <a:gd name="connsiteY12" fmla="*/ 461306 h 1298161"/>
                    <a:gd name="connsiteX13" fmla="*/ 1088484 w 1197612"/>
                    <a:gd name="connsiteY13" fmla="*/ 625941 h 1298161"/>
                    <a:gd name="connsiteX14" fmla="*/ 1046658 w 1197612"/>
                    <a:gd name="connsiteY14" fmla="*/ 634386 h 1298161"/>
                    <a:gd name="connsiteX15" fmla="*/ 1093023 w 1197612"/>
                    <a:gd name="connsiteY15" fmla="*/ 643746 h 1298161"/>
                    <a:gd name="connsiteX16" fmla="*/ 1192444 w 1197612"/>
                    <a:gd name="connsiteY16" fmla="*/ 793738 h 1298161"/>
                    <a:gd name="connsiteX17" fmla="*/ 1029660 w 1197612"/>
                    <a:gd name="connsiteY17" fmla="*/ 956522 h 1298161"/>
                    <a:gd name="connsiteX18" fmla="*/ 841483 w 1197612"/>
                    <a:gd name="connsiteY18" fmla="*/ 956522 h 1298161"/>
                    <a:gd name="connsiteX19" fmla="*/ 879543 w 1197612"/>
                    <a:gd name="connsiteY19" fmla="*/ 964206 h 1298161"/>
                    <a:gd name="connsiteX20" fmla="*/ 985696 w 1197612"/>
                    <a:gd name="connsiteY20" fmla="*/ 1124354 h 1298161"/>
                    <a:gd name="connsiteX21" fmla="*/ 985695 w 1197612"/>
                    <a:gd name="connsiteY21" fmla="*/ 1124354 h 1298161"/>
                    <a:gd name="connsiteX22" fmla="*/ 811888 w 1197612"/>
                    <a:gd name="connsiteY22" fmla="*/ 1298161 h 1298161"/>
                    <a:gd name="connsiteX23" fmla="*/ 456123 w 1197612"/>
                    <a:gd name="connsiteY23" fmla="*/ 1298160 h 1298161"/>
                    <a:gd name="connsiteX24" fmla="*/ 295975 w 1197612"/>
                    <a:gd name="connsiteY24" fmla="*/ 1192007 h 1298161"/>
                    <a:gd name="connsiteX25" fmla="*/ 282316 w 1197612"/>
                    <a:gd name="connsiteY25" fmla="*/ 1124354 h 1298161"/>
                    <a:gd name="connsiteX26" fmla="*/ 295975 w 1197612"/>
                    <a:gd name="connsiteY26" fmla="*/ 1056701 h 1298161"/>
                    <a:gd name="connsiteX27" fmla="*/ 388470 w 1197612"/>
                    <a:gd name="connsiteY27" fmla="*/ 964206 h 1298161"/>
                    <a:gd name="connsiteX28" fmla="*/ 426530 w 1197612"/>
                    <a:gd name="connsiteY28" fmla="*/ 956522 h 1298161"/>
                    <a:gd name="connsiteX29" fmla="*/ 395956 w 1197612"/>
                    <a:gd name="connsiteY29" fmla="*/ 956522 h 1298161"/>
                    <a:gd name="connsiteX30" fmla="*/ 233172 w 1197612"/>
                    <a:gd name="connsiteY30" fmla="*/ 793738 h 1298161"/>
                    <a:gd name="connsiteX31" fmla="*/ 332593 w 1197612"/>
                    <a:gd name="connsiteY31" fmla="*/ 643746 h 1298161"/>
                    <a:gd name="connsiteX32" fmla="*/ 351239 w 1197612"/>
                    <a:gd name="connsiteY32" fmla="*/ 639982 h 1298161"/>
                    <a:gd name="connsiteX33" fmla="*/ 191754 w 1197612"/>
                    <a:gd name="connsiteY33" fmla="*/ 639981 h 1298161"/>
                    <a:gd name="connsiteX34" fmla="*/ 27120 w 1197612"/>
                    <a:gd name="connsiteY34" fmla="*/ 530854 h 1298161"/>
                    <a:gd name="connsiteX35" fmla="*/ 13078 w 1197612"/>
                    <a:gd name="connsiteY35" fmla="*/ 461306 h 1298161"/>
                    <a:gd name="connsiteX36" fmla="*/ 27120 w 1197612"/>
                    <a:gd name="connsiteY36" fmla="*/ 391758 h 1298161"/>
                    <a:gd name="connsiteX37" fmla="*/ 122205 w 1197612"/>
                    <a:gd name="connsiteY37" fmla="*/ 296672 h 1298161"/>
                    <a:gd name="connsiteX38" fmla="*/ 150809 w 1197612"/>
                    <a:gd name="connsiteY38" fmla="*/ 290897 h 1298161"/>
                    <a:gd name="connsiteX39" fmla="*/ 145449 w 1197612"/>
                    <a:gd name="connsiteY39" fmla="*/ 290897 h 1298161"/>
                    <a:gd name="connsiteX40" fmla="*/ 11430 w 1197612"/>
                    <a:gd name="connsiteY40" fmla="*/ 202063 h 1298161"/>
                    <a:gd name="connsiteX41" fmla="*/ 0 w 1197612"/>
                    <a:gd name="connsiteY41" fmla="*/ 145449 h 1298161"/>
                    <a:gd name="connsiteX42" fmla="*/ 11430 w 1197612"/>
                    <a:gd name="connsiteY42" fmla="*/ 88834 h 1298161"/>
                    <a:gd name="connsiteX43" fmla="*/ 145449 w 1197612"/>
                    <a:gd name="connsiteY43" fmla="*/ 0 h 1298161"/>
                    <a:gd name="connsiteX44" fmla="*/ 691103 w 1197612"/>
                    <a:gd name="connsiteY44" fmla="*/ 0 h 1298161"/>
                    <a:gd name="connsiteX45" fmla="*/ 836552 w 1197612"/>
                    <a:gd name="connsiteY45" fmla="*/ 145449 h 1298161"/>
                    <a:gd name="connsiteX46" fmla="*/ 836551 w 1197612"/>
                    <a:gd name="connsiteY46" fmla="*/ 145449 h 1298161"/>
                    <a:gd name="connsiteX47" fmla="*/ 747717 w 1197612"/>
                    <a:gd name="connsiteY47" fmla="*/ 279468 h 1298161"/>
                    <a:gd name="connsiteX48" fmla="*/ 732052 w 1197612"/>
                    <a:gd name="connsiteY48" fmla="*/ 282630 h 1298161"/>
                    <a:gd name="connsiteX49" fmla="*/ 1018936 w 1197612"/>
                    <a:gd name="connsiteY49" fmla="*/ 282630 h 1298161"/>
                    <a:gd name="connsiteX50" fmla="*/ 1156811 w 1197612"/>
                    <a:gd name="connsiteY50" fmla="*/ 347652 h 1298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197612" h="1298161">
                      <a:moveTo>
                        <a:pt x="282316" y="1124353"/>
                      </a:moveTo>
                      <a:lnTo>
                        <a:pt x="282316" y="1124354"/>
                      </a:lnTo>
                      <a:lnTo>
                        <a:pt x="282316" y="1124354"/>
                      </a:lnTo>
                      <a:close/>
                      <a:moveTo>
                        <a:pt x="13078" y="461306"/>
                      </a:moveTo>
                      <a:lnTo>
                        <a:pt x="13078" y="461306"/>
                      </a:lnTo>
                      <a:lnTo>
                        <a:pt x="13078" y="461306"/>
                      </a:lnTo>
                      <a:close/>
                      <a:moveTo>
                        <a:pt x="0" y="145448"/>
                      </a:moveTo>
                      <a:lnTo>
                        <a:pt x="0" y="145449"/>
                      </a:lnTo>
                      <a:lnTo>
                        <a:pt x="0" y="145449"/>
                      </a:lnTo>
                      <a:close/>
                      <a:moveTo>
                        <a:pt x="1156811" y="347652"/>
                      </a:moveTo>
                      <a:cubicBezTo>
                        <a:pt x="1167735" y="360889"/>
                        <a:pt x="1176790" y="375725"/>
                        <a:pt x="1183571" y="391758"/>
                      </a:cubicBezTo>
                      <a:cubicBezTo>
                        <a:pt x="1192612" y="413134"/>
                        <a:pt x="1197612" y="436637"/>
                        <a:pt x="1197612" y="461306"/>
                      </a:cubicBezTo>
                      <a:lnTo>
                        <a:pt x="1197611" y="461306"/>
                      </a:lnTo>
                      <a:cubicBezTo>
                        <a:pt x="1197611" y="535316"/>
                        <a:pt x="1152614" y="598817"/>
                        <a:pt x="1088484" y="625941"/>
                      </a:cubicBezTo>
                      <a:lnTo>
                        <a:pt x="1046658" y="634386"/>
                      </a:lnTo>
                      <a:lnTo>
                        <a:pt x="1093023" y="643746"/>
                      </a:lnTo>
                      <a:cubicBezTo>
                        <a:pt x="1151448" y="668458"/>
                        <a:pt x="1192444" y="726310"/>
                        <a:pt x="1192444" y="793738"/>
                      </a:cubicBezTo>
                      <a:cubicBezTo>
                        <a:pt x="1192444" y="883641"/>
                        <a:pt x="1119563" y="956522"/>
                        <a:pt x="1029660" y="956522"/>
                      </a:cubicBezTo>
                      <a:lnTo>
                        <a:pt x="841483" y="956522"/>
                      </a:lnTo>
                      <a:lnTo>
                        <a:pt x="879543" y="964206"/>
                      </a:lnTo>
                      <a:cubicBezTo>
                        <a:pt x="941925" y="990591"/>
                        <a:pt x="985696" y="1052361"/>
                        <a:pt x="985696" y="1124354"/>
                      </a:cubicBezTo>
                      <a:lnTo>
                        <a:pt x="985695" y="1124354"/>
                      </a:lnTo>
                      <a:cubicBezTo>
                        <a:pt x="985695" y="1220345"/>
                        <a:pt x="907879" y="1298161"/>
                        <a:pt x="811888" y="1298161"/>
                      </a:cubicBezTo>
                      <a:lnTo>
                        <a:pt x="456123" y="1298160"/>
                      </a:lnTo>
                      <a:cubicBezTo>
                        <a:pt x="384130" y="1298160"/>
                        <a:pt x="322360" y="1254389"/>
                        <a:pt x="295975" y="1192007"/>
                      </a:cubicBezTo>
                      <a:lnTo>
                        <a:pt x="282316" y="1124354"/>
                      </a:lnTo>
                      <a:lnTo>
                        <a:pt x="295975" y="1056701"/>
                      </a:lnTo>
                      <a:cubicBezTo>
                        <a:pt x="313565" y="1015112"/>
                        <a:pt x="346882" y="981796"/>
                        <a:pt x="388470" y="964206"/>
                      </a:cubicBezTo>
                      <a:lnTo>
                        <a:pt x="426530" y="956522"/>
                      </a:lnTo>
                      <a:lnTo>
                        <a:pt x="395956" y="956522"/>
                      </a:lnTo>
                      <a:cubicBezTo>
                        <a:pt x="306053" y="956522"/>
                        <a:pt x="233172" y="883641"/>
                        <a:pt x="233172" y="793738"/>
                      </a:cubicBezTo>
                      <a:cubicBezTo>
                        <a:pt x="233172" y="726310"/>
                        <a:pt x="274167" y="668458"/>
                        <a:pt x="332593" y="643746"/>
                      </a:cubicBezTo>
                      <a:lnTo>
                        <a:pt x="351239" y="639982"/>
                      </a:lnTo>
                      <a:lnTo>
                        <a:pt x="191754" y="639981"/>
                      </a:lnTo>
                      <a:cubicBezTo>
                        <a:pt x="117744" y="639982"/>
                        <a:pt x="54244" y="594984"/>
                        <a:pt x="27120" y="530854"/>
                      </a:cubicBezTo>
                      <a:lnTo>
                        <a:pt x="13078" y="461306"/>
                      </a:lnTo>
                      <a:lnTo>
                        <a:pt x="27120" y="391758"/>
                      </a:lnTo>
                      <a:cubicBezTo>
                        <a:pt x="45203" y="349005"/>
                        <a:pt x="79452" y="314755"/>
                        <a:pt x="122205" y="296672"/>
                      </a:cubicBezTo>
                      <a:lnTo>
                        <a:pt x="150809" y="290897"/>
                      </a:lnTo>
                      <a:lnTo>
                        <a:pt x="145449" y="290897"/>
                      </a:lnTo>
                      <a:cubicBezTo>
                        <a:pt x="85202" y="290897"/>
                        <a:pt x="33511" y="254267"/>
                        <a:pt x="11430" y="202063"/>
                      </a:cubicBezTo>
                      <a:lnTo>
                        <a:pt x="0" y="145449"/>
                      </a:lnTo>
                      <a:lnTo>
                        <a:pt x="11430" y="88834"/>
                      </a:lnTo>
                      <a:cubicBezTo>
                        <a:pt x="33511" y="36630"/>
                        <a:pt x="85202" y="0"/>
                        <a:pt x="145449" y="0"/>
                      </a:cubicBezTo>
                      <a:lnTo>
                        <a:pt x="691103" y="0"/>
                      </a:lnTo>
                      <a:cubicBezTo>
                        <a:pt x="771432" y="0"/>
                        <a:pt x="836552" y="65120"/>
                        <a:pt x="836552" y="145449"/>
                      </a:cubicBezTo>
                      <a:lnTo>
                        <a:pt x="836551" y="145449"/>
                      </a:lnTo>
                      <a:cubicBezTo>
                        <a:pt x="836551" y="205696"/>
                        <a:pt x="799921" y="257387"/>
                        <a:pt x="747717" y="279468"/>
                      </a:cubicBezTo>
                      <a:lnTo>
                        <a:pt x="732052" y="282630"/>
                      </a:lnTo>
                      <a:lnTo>
                        <a:pt x="1018936" y="282630"/>
                      </a:lnTo>
                      <a:cubicBezTo>
                        <a:pt x="1074444" y="282630"/>
                        <a:pt x="1124040" y="307942"/>
                        <a:pt x="1156811" y="3476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2366354" y="2153573"/>
                  <a:ext cx="3498888" cy="2237087"/>
                </a:xfrm>
                <a:custGeom>
                  <a:avLst/>
                  <a:gdLst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892973 w 3498888"/>
                    <a:gd name="connsiteY10" fmla="*/ 1081367 h 2237087"/>
                    <a:gd name="connsiteX11" fmla="*/ 1608686 w 3498888"/>
                    <a:gd name="connsiteY11" fmla="*/ 1079408 h 2237087"/>
                    <a:gd name="connsiteX12" fmla="*/ 1557911 w 3498888"/>
                    <a:gd name="connsiteY12" fmla="*/ 1130876 h 2237087"/>
                    <a:gd name="connsiteX13" fmla="*/ 1580914 w 3498888"/>
                    <a:gd name="connsiteY13" fmla="*/ 1069846 h 2237087"/>
                    <a:gd name="connsiteX14" fmla="*/ 925507 w 3498888"/>
                    <a:gd name="connsiteY14" fmla="*/ 1133910 h 2237087"/>
                    <a:gd name="connsiteX15" fmla="*/ 483091 w 3498888"/>
                    <a:gd name="connsiteY15" fmla="*/ 1057703 h 2237087"/>
                    <a:gd name="connsiteX16" fmla="*/ 117387 w 3498888"/>
                    <a:gd name="connsiteY16" fmla="*/ 1631069 h 2237087"/>
                    <a:gd name="connsiteX17" fmla="*/ 108406 w 3498888"/>
                    <a:gd name="connsiteY17" fmla="*/ 1645690 h 2237087"/>
                    <a:gd name="connsiteX18" fmla="*/ 93028 w 3498888"/>
                    <a:gd name="connsiteY18" fmla="*/ 1636723 h 2237087"/>
                    <a:gd name="connsiteX19" fmla="*/ 1683 w 3498888"/>
                    <a:gd name="connsiteY19" fmla="*/ 1567987 h 2237087"/>
                    <a:gd name="connsiteX20" fmla="*/ 1685 w 3498888"/>
                    <a:gd name="connsiteY20" fmla="*/ 6061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892973 w 3498888"/>
                    <a:gd name="connsiteY10" fmla="*/ 1081367 h 2237087"/>
                    <a:gd name="connsiteX11" fmla="*/ 1608686 w 3498888"/>
                    <a:gd name="connsiteY11" fmla="*/ 1079408 h 2237087"/>
                    <a:gd name="connsiteX12" fmla="*/ 1557911 w 3498888"/>
                    <a:gd name="connsiteY12" fmla="*/ 1130876 h 2237087"/>
                    <a:gd name="connsiteX13" fmla="*/ 925507 w 3498888"/>
                    <a:gd name="connsiteY13" fmla="*/ 1133910 h 2237087"/>
                    <a:gd name="connsiteX14" fmla="*/ 483091 w 3498888"/>
                    <a:gd name="connsiteY14" fmla="*/ 1057703 h 2237087"/>
                    <a:gd name="connsiteX15" fmla="*/ 117387 w 3498888"/>
                    <a:gd name="connsiteY15" fmla="*/ 1631069 h 2237087"/>
                    <a:gd name="connsiteX16" fmla="*/ 108406 w 3498888"/>
                    <a:gd name="connsiteY16" fmla="*/ 1645690 h 2237087"/>
                    <a:gd name="connsiteX17" fmla="*/ 93028 w 3498888"/>
                    <a:gd name="connsiteY17" fmla="*/ 1636723 h 2237087"/>
                    <a:gd name="connsiteX18" fmla="*/ 1683 w 3498888"/>
                    <a:gd name="connsiteY18" fmla="*/ 1567987 h 2237087"/>
                    <a:gd name="connsiteX19" fmla="*/ 1685 w 3498888"/>
                    <a:gd name="connsiteY19" fmla="*/ 6061 h 2237087"/>
                    <a:gd name="connsiteX20" fmla="*/ 427225 w 3498888"/>
                    <a:gd name="connsiteY20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892973 w 3498888"/>
                    <a:gd name="connsiteY10" fmla="*/ 1081367 h 2237087"/>
                    <a:gd name="connsiteX11" fmla="*/ 1557911 w 3498888"/>
                    <a:gd name="connsiteY11" fmla="*/ 1130876 h 2237087"/>
                    <a:gd name="connsiteX12" fmla="*/ 925507 w 3498888"/>
                    <a:gd name="connsiteY12" fmla="*/ 1133910 h 2237087"/>
                    <a:gd name="connsiteX13" fmla="*/ 483091 w 3498888"/>
                    <a:gd name="connsiteY13" fmla="*/ 1057703 h 2237087"/>
                    <a:gd name="connsiteX14" fmla="*/ 117387 w 3498888"/>
                    <a:gd name="connsiteY14" fmla="*/ 1631069 h 2237087"/>
                    <a:gd name="connsiteX15" fmla="*/ 108406 w 3498888"/>
                    <a:gd name="connsiteY15" fmla="*/ 1645690 h 2237087"/>
                    <a:gd name="connsiteX16" fmla="*/ 93028 w 3498888"/>
                    <a:gd name="connsiteY16" fmla="*/ 1636723 h 2237087"/>
                    <a:gd name="connsiteX17" fmla="*/ 1683 w 3498888"/>
                    <a:gd name="connsiteY17" fmla="*/ 1567987 h 2237087"/>
                    <a:gd name="connsiteX18" fmla="*/ 1685 w 3498888"/>
                    <a:gd name="connsiteY18" fmla="*/ 6061 h 2237087"/>
                    <a:gd name="connsiteX19" fmla="*/ 427225 w 3498888"/>
                    <a:gd name="connsiteY19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892973 w 3498888"/>
                    <a:gd name="connsiteY10" fmla="*/ 1081367 h 2237087"/>
                    <a:gd name="connsiteX11" fmla="*/ 1557911 w 3498888"/>
                    <a:gd name="connsiteY11" fmla="*/ 1130876 h 2237087"/>
                    <a:gd name="connsiteX12" fmla="*/ 925507 w 3498888"/>
                    <a:gd name="connsiteY12" fmla="*/ 1133910 h 2237087"/>
                    <a:gd name="connsiteX13" fmla="*/ 483091 w 3498888"/>
                    <a:gd name="connsiteY13" fmla="*/ 1057703 h 2237087"/>
                    <a:gd name="connsiteX14" fmla="*/ 117387 w 3498888"/>
                    <a:gd name="connsiteY14" fmla="*/ 1631069 h 2237087"/>
                    <a:gd name="connsiteX15" fmla="*/ 108406 w 3498888"/>
                    <a:gd name="connsiteY15" fmla="*/ 1645690 h 2237087"/>
                    <a:gd name="connsiteX16" fmla="*/ 93028 w 3498888"/>
                    <a:gd name="connsiteY16" fmla="*/ 1636723 h 2237087"/>
                    <a:gd name="connsiteX17" fmla="*/ 1683 w 3498888"/>
                    <a:gd name="connsiteY17" fmla="*/ 1567987 h 2237087"/>
                    <a:gd name="connsiteX18" fmla="*/ 1685 w 3498888"/>
                    <a:gd name="connsiteY18" fmla="*/ 6061 h 2237087"/>
                    <a:gd name="connsiteX19" fmla="*/ 427225 w 3498888"/>
                    <a:gd name="connsiteY19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892973 w 3498888"/>
                    <a:gd name="connsiteY10" fmla="*/ 1081367 h 2237087"/>
                    <a:gd name="connsiteX11" fmla="*/ 1557911 w 3498888"/>
                    <a:gd name="connsiteY11" fmla="*/ 1130876 h 2237087"/>
                    <a:gd name="connsiteX12" fmla="*/ 925507 w 3498888"/>
                    <a:gd name="connsiteY12" fmla="*/ 1133910 h 2237087"/>
                    <a:gd name="connsiteX13" fmla="*/ 483091 w 3498888"/>
                    <a:gd name="connsiteY13" fmla="*/ 1057703 h 2237087"/>
                    <a:gd name="connsiteX14" fmla="*/ 117387 w 3498888"/>
                    <a:gd name="connsiteY14" fmla="*/ 1631069 h 2237087"/>
                    <a:gd name="connsiteX15" fmla="*/ 108406 w 3498888"/>
                    <a:gd name="connsiteY15" fmla="*/ 1645690 h 2237087"/>
                    <a:gd name="connsiteX16" fmla="*/ 93028 w 3498888"/>
                    <a:gd name="connsiteY16" fmla="*/ 1636723 h 2237087"/>
                    <a:gd name="connsiteX17" fmla="*/ 1683 w 3498888"/>
                    <a:gd name="connsiteY17" fmla="*/ 1567987 h 2237087"/>
                    <a:gd name="connsiteX18" fmla="*/ 1685 w 3498888"/>
                    <a:gd name="connsiteY18" fmla="*/ 6061 h 2237087"/>
                    <a:gd name="connsiteX19" fmla="*/ 427225 w 3498888"/>
                    <a:gd name="connsiteY19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892973 w 3498888"/>
                    <a:gd name="connsiteY10" fmla="*/ 1081367 h 2237087"/>
                    <a:gd name="connsiteX11" fmla="*/ 1557911 w 3498888"/>
                    <a:gd name="connsiteY11" fmla="*/ 1130876 h 2237087"/>
                    <a:gd name="connsiteX12" fmla="*/ 925507 w 3498888"/>
                    <a:gd name="connsiteY12" fmla="*/ 1133910 h 2237087"/>
                    <a:gd name="connsiteX13" fmla="*/ 483091 w 3498888"/>
                    <a:gd name="connsiteY13" fmla="*/ 1057703 h 2237087"/>
                    <a:gd name="connsiteX14" fmla="*/ 117387 w 3498888"/>
                    <a:gd name="connsiteY14" fmla="*/ 1631069 h 2237087"/>
                    <a:gd name="connsiteX15" fmla="*/ 108406 w 3498888"/>
                    <a:gd name="connsiteY15" fmla="*/ 1645690 h 2237087"/>
                    <a:gd name="connsiteX16" fmla="*/ 93028 w 3498888"/>
                    <a:gd name="connsiteY16" fmla="*/ 1636723 h 2237087"/>
                    <a:gd name="connsiteX17" fmla="*/ 1683 w 3498888"/>
                    <a:gd name="connsiteY17" fmla="*/ 1567987 h 2237087"/>
                    <a:gd name="connsiteX18" fmla="*/ 1685 w 3498888"/>
                    <a:gd name="connsiteY18" fmla="*/ 6061 h 2237087"/>
                    <a:gd name="connsiteX19" fmla="*/ 427225 w 3498888"/>
                    <a:gd name="connsiteY19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57911 w 3498888"/>
                    <a:gd name="connsiteY10" fmla="*/ 1130876 h 2237087"/>
                    <a:gd name="connsiteX11" fmla="*/ 925507 w 3498888"/>
                    <a:gd name="connsiteY11" fmla="*/ 1133910 h 2237087"/>
                    <a:gd name="connsiteX12" fmla="*/ 483091 w 3498888"/>
                    <a:gd name="connsiteY12" fmla="*/ 1057703 h 2237087"/>
                    <a:gd name="connsiteX13" fmla="*/ 117387 w 3498888"/>
                    <a:gd name="connsiteY13" fmla="*/ 1631069 h 2237087"/>
                    <a:gd name="connsiteX14" fmla="*/ 108406 w 3498888"/>
                    <a:gd name="connsiteY14" fmla="*/ 1645690 h 2237087"/>
                    <a:gd name="connsiteX15" fmla="*/ 93028 w 3498888"/>
                    <a:gd name="connsiteY15" fmla="*/ 1636723 h 2237087"/>
                    <a:gd name="connsiteX16" fmla="*/ 1683 w 3498888"/>
                    <a:gd name="connsiteY16" fmla="*/ 1567987 h 2237087"/>
                    <a:gd name="connsiteX17" fmla="*/ 1685 w 3498888"/>
                    <a:gd name="connsiteY17" fmla="*/ 6061 h 2237087"/>
                    <a:gd name="connsiteX18" fmla="*/ 427225 w 3498888"/>
                    <a:gd name="connsiteY18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57911 w 3498888"/>
                    <a:gd name="connsiteY10" fmla="*/ 1130876 h 2237087"/>
                    <a:gd name="connsiteX11" fmla="*/ 925507 w 3498888"/>
                    <a:gd name="connsiteY11" fmla="*/ 1133910 h 2237087"/>
                    <a:gd name="connsiteX12" fmla="*/ 483091 w 3498888"/>
                    <a:gd name="connsiteY12" fmla="*/ 1057703 h 2237087"/>
                    <a:gd name="connsiteX13" fmla="*/ 117387 w 3498888"/>
                    <a:gd name="connsiteY13" fmla="*/ 1631069 h 2237087"/>
                    <a:gd name="connsiteX14" fmla="*/ 108406 w 3498888"/>
                    <a:gd name="connsiteY14" fmla="*/ 1645690 h 2237087"/>
                    <a:gd name="connsiteX15" fmla="*/ 93028 w 3498888"/>
                    <a:gd name="connsiteY15" fmla="*/ 1636723 h 2237087"/>
                    <a:gd name="connsiteX16" fmla="*/ 1683 w 3498888"/>
                    <a:gd name="connsiteY16" fmla="*/ 1567987 h 2237087"/>
                    <a:gd name="connsiteX17" fmla="*/ 1685 w 3498888"/>
                    <a:gd name="connsiteY17" fmla="*/ 6061 h 2237087"/>
                    <a:gd name="connsiteX18" fmla="*/ 427225 w 3498888"/>
                    <a:gd name="connsiteY18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57911 w 3498888"/>
                    <a:gd name="connsiteY10" fmla="*/ 1130876 h 2237087"/>
                    <a:gd name="connsiteX11" fmla="*/ 925507 w 3498888"/>
                    <a:gd name="connsiteY11" fmla="*/ 1133910 h 2237087"/>
                    <a:gd name="connsiteX12" fmla="*/ 483091 w 3498888"/>
                    <a:gd name="connsiteY12" fmla="*/ 1057703 h 2237087"/>
                    <a:gd name="connsiteX13" fmla="*/ 117387 w 3498888"/>
                    <a:gd name="connsiteY13" fmla="*/ 1631069 h 2237087"/>
                    <a:gd name="connsiteX14" fmla="*/ 108406 w 3498888"/>
                    <a:gd name="connsiteY14" fmla="*/ 1645690 h 2237087"/>
                    <a:gd name="connsiteX15" fmla="*/ 93028 w 3498888"/>
                    <a:gd name="connsiteY15" fmla="*/ 1636723 h 2237087"/>
                    <a:gd name="connsiteX16" fmla="*/ 1683 w 3498888"/>
                    <a:gd name="connsiteY16" fmla="*/ 1567987 h 2237087"/>
                    <a:gd name="connsiteX17" fmla="*/ 1685 w 3498888"/>
                    <a:gd name="connsiteY17" fmla="*/ 6061 h 2237087"/>
                    <a:gd name="connsiteX18" fmla="*/ 427225 w 3498888"/>
                    <a:gd name="connsiteY18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0268 w 3498888"/>
                    <a:gd name="connsiteY10" fmla="*/ 1112341 h 2237087"/>
                    <a:gd name="connsiteX11" fmla="*/ 925507 w 3498888"/>
                    <a:gd name="connsiteY11" fmla="*/ 1133910 h 2237087"/>
                    <a:gd name="connsiteX12" fmla="*/ 483091 w 3498888"/>
                    <a:gd name="connsiteY12" fmla="*/ 1057703 h 2237087"/>
                    <a:gd name="connsiteX13" fmla="*/ 117387 w 3498888"/>
                    <a:gd name="connsiteY13" fmla="*/ 1631069 h 2237087"/>
                    <a:gd name="connsiteX14" fmla="*/ 108406 w 3498888"/>
                    <a:gd name="connsiteY14" fmla="*/ 1645690 h 2237087"/>
                    <a:gd name="connsiteX15" fmla="*/ 93028 w 3498888"/>
                    <a:gd name="connsiteY15" fmla="*/ 1636723 h 2237087"/>
                    <a:gd name="connsiteX16" fmla="*/ 1683 w 3498888"/>
                    <a:gd name="connsiteY16" fmla="*/ 1567987 h 2237087"/>
                    <a:gd name="connsiteX17" fmla="*/ 1685 w 3498888"/>
                    <a:gd name="connsiteY17" fmla="*/ 6061 h 2237087"/>
                    <a:gd name="connsiteX18" fmla="*/ 427225 w 3498888"/>
                    <a:gd name="connsiteY18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0268 w 3498888"/>
                    <a:gd name="connsiteY10" fmla="*/ 1112341 h 2237087"/>
                    <a:gd name="connsiteX11" fmla="*/ 925507 w 3498888"/>
                    <a:gd name="connsiteY11" fmla="*/ 1133910 h 2237087"/>
                    <a:gd name="connsiteX12" fmla="*/ 483091 w 3498888"/>
                    <a:gd name="connsiteY12" fmla="*/ 1057703 h 2237087"/>
                    <a:gd name="connsiteX13" fmla="*/ 117387 w 3498888"/>
                    <a:gd name="connsiteY13" fmla="*/ 1631069 h 2237087"/>
                    <a:gd name="connsiteX14" fmla="*/ 108406 w 3498888"/>
                    <a:gd name="connsiteY14" fmla="*/ 1645690 h 2237087"/>
                    <a:gd name="connsiteX15" fmla="*/ 93028 w 3498888"/>
                    <a:gd name="connsiteY15" fmla="*/ 1636723 h 2237087"/>
                    <a:gd name="connsiteX16" fmla="*/ 1683 w 3498888"/>
                    <a:gd name="connsiteY16" fmla="*/ 1567987 h 2237087"/>
                    <a:gd name="connsiteX17" fmla="*/ 1685 w 3498888"/>
                    <a:gd name="connsiteY17" fmla="*/ 6061 h 2237087"/>
                    <a:gd name="connsiteX18" fmla="*/ 427225 w 3498888"/>
                    <a:gd name="connsiteY18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0268 w 3498888"/>
                    <a:gd name="connsiteY10" fmla="*/ 1112341 h 2237087"/>
                    <a:gd name="connsiteX11" fmla="*/ 925507 w 3498888"/>
                    <a:gd name="connsiteY11" fmla="*/ 1133910 h 2237087"/>
                    <a:gd name="connsiteX12" fmla="*/ 483091 w 3498888"/>
                    <a:gd name="connsiteY12" fmla="*/ 1057703 h 2237087"/>
                    <a:gd name="connsiteX13" fmla="*/ 117387 w 3498888"/>
                    <a:gd name="connsiteY13" fmla="*/ 1631069 h 2237087"/>
                    <a:gd name="connsiteX14" fmla="*/ 108406 w 3498888"/>
                    <a:gd name="connsiteY14" fmla="*/ 1645690 h 2237087"/>
                    <a:gd name="connsiteX15" fmla="*/ 93028 w 3498888"/>
                    <a:gd name="connsiteY15" fmla="*/ 1636723 h 2237087"/>
                    <a:gd name="connsiteX16" fmla="*/ 1683 w 3498888"/>
                    <a:gd name="connsiteY16" fmla="*/ 1567987 h 2237087"/>
                    <a:gd name="connsiteX17" fmla="*/ 1685 w 3498888"/>
                    <a:gd name="connsiteY17" fmla="*/ 6061 h 2237087"/>
                    <a:gd name="connsiteX18" fmla="*/ 427225 w 3498888"/>
                    <a:gd name="connsiteY18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0268 w 3498888"/>
                    <a:gd name="connsiteY10" fmla="*/ 1112341 h 2237087"/>
                    <a:gd name="connsiteX11" fmla="*/ 925507 w 3498888"/>
                    <a:gd name="connsiteY11" fmla="*/ 1133910 h 2237087"/>
                    <a:gd name="connsiteX12" fmla="*/ 483091 w 3498888"/>
                    <a:gd name="connsiteY12" fmla="*/ 1057703 h 2237087"/>
                    <a:gd name="connsiteX13" fmla="*/ 117387 w 3498888"/>
                    <a:gd name="connsiteY13" fmla="*/ 1631069 h 2237087"/>
                    <a:gd name="connsiteX14" fmla="*/ 108406 w 3498888"/>
                    <a:gd name="connsiteY14" fmla="*/ 1645690 h 2237087"/>
                    <a:gd name="connsiteX15" fmla="*/ 93028 w 3498888"/>
                    <a:gd name="connsiteY15" fmla="*/ 1636723 h 2237087"/>
                    <a:gd name="connsiteX16" fmla="*/ 1683 w 3498888"/>
                    <a:gd name="connsiteY16" fmla="*/ 1567987 h 2237087"/>
                    <a:gd name="connsiteX17" fmla="*/ 1685 w 3498888"/>
                    <a:gd name="connsiteY17" fmla="*/ 6061 h 2237087"/>
                    <a:gd name="connsiteX18" fmla="*/ 427225 w 3498888"/>
                    <a:gd name="connsiteY18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0268 w 3498888"/>
                    <a:gd name="connsiteY10" fmla="*/ 1112341 h 2237087"/>
                    <a:gd name="connsiteX11" fmla="*/ 925507 w 3498888"/>
                    <a:gd name="connsiteY11" fmla="*/ 1133910 h 2237087"/>
                    <a:gd name="connsiteX12" fmla="*/ 483091 w 3498888"/>
                    <a:gd name="connsiteY12" fmla="*/ 1057703 h 2237087"/>
                    <a:gd name="connsiteX13" fmla="*/ 117387 w 3498888"/>
                    <a:gd name="connsiteY13" fmla="*/ 1631069 h 2237087"/>
                    <a:gd name="connsiteX14" fmla="*/ 108406 w 3498888"/>
                    <a:gd name="connsiteY14" fmla="*/ 1645690 h 2237087"/>
                    <a:gd name="connsiteX15" fmla="*/ 93028 w 3498888"/>
                    <a:gd name="connsiteY15" fmla="*/ 1636723 h 2237087"/>
                    <a:gd name="connsiteX16" fmla="*/ 1683 w 3498888"/>
                    <a:gd name="connsiteY16" fmla="*/ 1567987 h 2237087"/>
                    <a:gd name="connsiteX17" fmla="*/ 1685 w 3498888"/>
                    <a:gd name="connsiteY17" fmla="*/ 6061 h 2237087"/>
                    <a:gd name="connsiteX18" fmla="*/ 427225 w 3498888"/>
                    <a:gd name="connsiteY18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0268 w 3498888"/>
                    <a:gd name="connsiteY10" fmla="*/ 1112341 h 2237087"/>
                    <a:gd name="connsiteX11" fmla="*/ 925507 w 3498888"/>
                    <a:gd name="connsiteY11" fmla="*/ 1133910 h 2237087"/>
                    <a:gd name="connsiteX12" fmla="*/ 483091 w 3498888"/>
                    <a:gd name="connsiteY12" fmla="*/ 1057703 h 2237087"/>
                    <a:gd name="connsiteX13" fmla="*/ 117387 w 3498888"/>
                    <a:gd name="connsiteY13" fmla="*/ 1631069 h 2237087"/>
                    <a:gd name="connsiteX14" fmla="*/ 108406 w 3498888"/>
                    <a:gd name="connsiteY14" fmla="*/ 1645690 h 2237087"/>
                    <a:gd name="connsiteX15" fmla="*/ 93028 w 3498888"/>
                    <a:gd name="connsiteY15" fmla="*/ 1636723 h 2237087"/>
                    <a:gd name="connsiteX16" fmla="*/ 1683 w 3498888"/>
                    <a:gd name="connsiteY16" fmla="*/ 1567987 h 2237087"/>
                    <a:gd name="connsiteX17" fmla="*/ 1685 w 3498888"/>
                    <a:gd name="connsiteY17" fmla="*/ 6061 h 2237087"/>
                    <a:gd name="connsiteX18" fmla="*/ 427225 w 3498888"/>
                    <a:gd name="connsiteY18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0268 w 3498888"/>
                    <a:gd name="connsiteY10" fmla="*/ 1112341 h 2237087"/>
                    <a:gd name="connsiteX11" fmla="*/ 925507 w 3498888"/>
                    <a:gd name="connsiteY11" fmla="*/ 1133910 h 2237087"/>
                    <a:gd name="connsiteX12" fmla="*/ 483091 w 3498888"/>
                    <a:gd name="connsiteY12" fmla="*/ 1057703 h 2237087"/>
                    <a:gd name="connsiteX13" fmla="*/ 117387 w 3498888"/>
                    <a:gd name="connsiteY13" fmla="*/ 1631069 h 2237087"/>
                    <a:gd name="connsiteX14" fmla="*/ 108406 w 3498888"/>
                    <a:gd name="connsiteY14" fmla="*/ 1645690 h 2237087"/>
                    <a:gd name="connsiteX15" fmla="*/ 93028 w 3498888"/>
                    <a:gd name="connsiteY15" fmla="*/ 1636723 h 2237087"/>
                    <a:gd name="connsiteX16" fmla="*/ 1683 w 3498888"/>
                    <a:gd name="connsiteY16" fmla="*/ 1567987 h 2237087"/>
                    <a:gd name="connsiteX17" fmla="*/ 1685 w 3498888"/>
                    <a:gd name="connsiteY17" fmla="*/ 6061 h 2237087"/>
                    <a:gd name="connsiteX18" fmla="*/ 427225 w 3498888"/>
                    <a:gd name="connsiteY18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0268 w 3498888"/>
                    <a:gd name="connsiteY10" fmla="*/ 1112341 h 2237087"/>
                    <a:gd name="connsiteX11" fmla="*/ 925507 w 3498888"/>
                    <a:gd name="connsiteY11" fmla="*/ 1133910 h 2237087"/>
                    <a:gd name="connsiteX12" fmla="*/ 483091 w 3498888"/>
                    <a:gd name="connsiteY12" fmla="*/ 1057703 h 2237087"/>
                    <a:gd name="connsiteX13" fmla="*/ 117387 w 3498888"/>
                    <a:gd name="connsiteY13" fmla="*/ 1631069 h 2237087"/>
                    <a:gd name="connsiteX14" fmla="*/ 108406 w 3498888"/>
                    <a:gd name="connsiteY14" fmla="*/ 1645690 h 2237087"/>
                    <a:gd name="connsiteX15" fmla="*/ 93028 w 3498888"/>
                    <a:gd name="connsiteY15" fmla="*/ 1636723 h 2237087"/>
                    <a:gd name="connsiteX16" fmla="*/ 1683 w 3498888"/>
                    <a:gd name="connsiteY16" fmla="*/ 1567987 h 2237087"/>
                    <a:gd name="connsiteX17" fmla="*/ 1685 w 3498888"/>
                    <a:gd name="connsiteY17" fmla="*/ 6061 h 2237087"/>
                    <a:gd name="connsiteX18" fmla="*/ 427225 w 3498888"/>
                    <a:gd name="connsiteY18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0268 w 3498888"/>
                    <a:gd name="connsiteY10" fmla="*/ 1112341 h 2237087"/>
                    <a:gd name="connsiteX11" fmla="*/ 925507 w 3498888"/>
                    <a:gd name="connsiteY11" fmla="*/ 1133910 h 2237087"/>
                    <a:gd name="connsiteX12" fmla="*/ 483091 w 3498888"/>
                    <a:gd name="connsiteY12" fmla="*/ 1057703 h 2237087"/>
                    <a:gd name="connsiteX13" fmla="*/ 117387 w 3498888"/>
                    <a:gd name="connsiteY13" fmla="*/ 1631069 h 2237087"/>
                    <a:gd name="connsiteX14" fmla="*/ 108406 w 3498888"/>
                    <a:gd name="connsiteY14" fmla="*/ 1645690 h 2237087"/>
                    <a:gd name="connsiteX15" fmla="*/ 93028 w 3498888"/>
                    <a:gd name="connsiteY15" fmla="*/ 1636723 h 2237087"/>
                    <a:gd name="connsiteX16" fmla="*/ 1683 w 3498888"/>
                    <a:gd name="connsiteY16" fmla="*/ 1567987 h 2237087"/>
                    <a:gd name="connsiteX17" fmla="*/ 1685 w 3498888"/>
                    <a:gd name="connsiteY17" fmla="*/ 6061 h 2237087"/>
                    <a:gd name="connsiteX18" fmla="*/ 427225 w 3498888"/>
                    <a:gd name="connsiteY18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0268 w 3498888"/>
                    <a:gd name="connsiteY10" fmla="*/ 1112341 h 2237087"/>
                    <a:gd name="connsiteX11" fmla="*/ 925507 w 3498888"/>
                    <a:gd name="connsiteY11" fmla="*/ 1133910 h 2237087"/>
                    <a:gd name="connsiteX12" fmla="*/ 483091 w 3498888"/>
                    <a:gd name="connsiteY12" fmla="*/ 1057703 h 2237087"/>
                    <a:gd name="connsiteX13" fmla="*/ 117387 w 3498888"/>
                    <a:gd name="connsiteY13" fmla="*/ 1631069 h 2237087"/>
                    <a:gd name="connsiteX14" fmla="*/ 108406 w 3498888"/>
                    <a:gd name="connsiteY14" fmla="*/ 1645690 h 2237087"/>
                    <a:gd name="connsiteX15" fmla="*/ 93028 w 3498888"/>
                    <a:gd name="connsiteY15" fmla="*/ 1636723 h 2237087"/>
                    <a:gd name="connsiteX16" fmla="*/ 1683 w 3498888"/>
                    <a:gd name="connsiteY16" fmla="*/ 1567987 h 2237087"/>
                    <a:gd name="connsiteX17" fmla="*/ 1685 w 3498888"/>
                    <a:gd name="connsiteY17" fmla="*/ 6061 h 2237087"/>
                    <a:gd name="connsiteX18" fmla="*/ 427225 w 3498888"/>
                    <a:gd name="connsiteY18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0268 w 3498888"/>
                    <a:gd name="connsiteY10" fmla="*/ 1112341 h 2237087"/>
                    <a:gd name="connsiteX11" fmla="*/ 925507 w 3498888"/>
                    <a:gd name="connsiteY11" fmla="*/ 1133910 h 2237087"/>
                    <a:gd name="connsiteX12" fmla="*/ 483091 w 3498888"/>
                    <a:gd name="connsiteY12" fmla="*/ 1057703 h 2237087"/>
                    <a:gd name="connsiteX13" fmla="*/ 117387 w 3498888"/>
                    <a:gd name="connsiteY13" fmla="*/ 1631069 h 2237087"/>
                    <a:gd name="connsiteX14" fmla="*/ 108406 w 3498888"/>
                    <a:gd name="connsiteY14" fmla="*/ 1645690 h 2237087"/>
                    <a:gd name="connsiteX15" fmla="*/ 93028 w 3498888"/>
                    <a:gd name="connsiteY15" fmla="*/ 1636723 h 2237087"/>
                    <a:gd name="connsiteX16" fmla="*/ 1683 w 3498888"/>
                    <a:gd name="connsiteY16" fmla="*/ 1567987 h 2237087"/>
                    <a:gd name="connsiteX17" fmla="*/ 1685 w 3498888"/>
                    <a:gd name="connsiteY17" fmla="*/ 6061 h 2237087"/>
                    <a:gd name="connsiteX18" fmla="*/ 427225 w 3498888"/>
                    <a:gd name="connsiteY18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0268 w 3498888"/>
                    <a:gd name="connsiteY10" fmla="*/ 1112341 h 2237087"/>
                    <a:gd name="connsiteX11" fmla="*/ 925507 w 3498888"/>
                    <a:gd name="connsiteY11" fmla="*/ 1133910 h 2237087"/>
                    <a:gd name="connsiteX12" fmla="*/ 495448 w 3498888"/>
                    <a:gd name="connsiteY12" fmla="*/ 1070060 h 2237087"/>
                    <a:gd name="connsiteX13" fmla="*/ 117387 w 3498888"/>
                    <a:gd name="connsiteY13" fmla="*/ 1631069 h 2237087"/>
                    <a:gd name="connsiteX14" fmla="*/ 108406 w 3498888"/>
                    <a:gd name="connsiteY14" fmla="*/ 1645690 h 2237087"/>
                    <a:gd name="connsiteX15" fmla="*/ 93028 w 3498888"/>
                    <a:gd name="connsiteY15" fmla="*/ 1636723 h 2237087"/>
                    <a:gd name="connsiteX16" fmla="*/ 1683 w 3498888"/>
                    <a:gd name="connsiteY16" fmla="*/ 1567987 h 2237087"/>
                    <a:gd name="connsiteX17" fmla="*/ 1685 w 3498888"/>
                    <a:gd name="connsiteY17" fmla="*/ 6061 h 2237087"/>
                    <a:gd name="connsiteX18" fmla="*/ 427225 w 3498888"/>
                    <a:gd name="connsiteY18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0268 w 3498888"/>
                    <a:gd name="connsiteY10" fmla="*/ 1112341 h 2237087"/>
                    <a:gd name="connsiteX11" fmla="*/ 925507 w 3498888"/>
                    <a:gd name="connsiteY11" fmla="*/ 1133910 h 2237087"/>
                    <a:gd name="connsiteX12" fmla="*/ 495448 w 3498888"/>
                    <a:gd name="connsiteY12" fmla="*/ 1070060 h 2237087"/>
                    <a:gd name="connsiteX13" fmla="*/ 117387 w 3498888"/>
                    <a:gd name="connsiteY13" fmla="*/ 1631069 h 2237087"/>
                    <a:gd name="connsiteX14" fmla="*/ 108406 w 3498888"/>
                    <a:gd name="connsiteY14" fmla="*/ 1645690 h 2237087"/>
                    <a:gd name="connsiteX15" fmla="*/ 1683 w 3498888"/>
                    <a:gd name="connsiteY15" fmla="*/ 1567987 h 2237087"/>
                    <a:gd name="connsiteX16" fmla="*/ 1685 w 3498888"/>
                    <a:gd name="connsiteY16" fmla="*/ 6061 h 2237087"/>
                    <a:gd name="connsiteX17" fmla="*/ 427225 w 3498888"/>
                    <a:gd name="connsiteY17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0268 w 3498888"/>
                    <a:gd name="connsiteY10" fmla="*/ 1112341 h 2237087"/>
                    <a:gd name="connsiteX11" fmla="*/ 925507 w 3498888"/>
                    <a:gd name="connsiteY11" fmla="*/ 1133910 h 2237087"/>
                    <a:gd name="connsiteX12" fmla="*/ 495448 w 3498888"/>
                    <a:gd name="connsiteY12" fmla="*/ 1070060 h 2237087"/>
                    <a:gd name="connsiteX13" fmla="*/ 117387 w 3498888"/>
                    <a:gd name="connsiteY13" fmla="*/ 1631069 h 2237087"/>
                    <a:gd name="connsiteX14" fmla="*/ 1683 w 3498888"/>
                    <a:gd name="connsiteY14" fmla="*/ 1567987 h 2237087"/>
                    <a:gd name="connsiteX15" fmla="*/ 1685 w 3498888"/>
                    <a:gd name="connsiteY15" fmla="*/ 6061 h 2237087"/>
                    <a:gd name="connsiteX16" fmla="*/ 427225 w 3498888"/>
                    <a:gd name="connsiteY16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0268 w 3498888"/>
                    <a:gd name="connsiteY10" fmla="*/ 1112341 h 2237087"/>
                    <a:gd name="connsiteX11" fmla="*/ 925507 w 3498888"/>
                    <a:gd name="connsiteY11" fmla="*/ 1133910 h 2237087"/>
                    <a:gd name="connsiteX12" fmla="*/ 495448 w 3498888"/>
                    <a:gd name="connsiteY12" fmla="*/ 1070060 h 2237087"/>
                    <a:gd name="connsiteX13" fmla="*/ 129744 w 3498888"/>
                    <a:gd name="connsiteY13" fmla="*/ 1631069 h 2237087"/>
                    <a:gd name="connsiteX14" fmla="*/ 1683 w 3498888"/>
                    <a:gd name="connsiteY14" fmla="*/ 1567987 h 2237087"/>
                    <a:gd name="connsiteX15" fmla="*/ 1685 w 3498888"/>
                    <a:gd name="connsiteY15" fmla="*/ 6061 h 2237087"/>
                    <a:gd name="connsiteX16" fmla="*/ 427225 w 3498888"/>
                    <a:gd name="connsiteY16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0268 w 3498888"/>
                    <a:gd name="connsiteY10" fmla="*/ 1112341 h 2237087"/>
                    <a:gd name="connsiteX11" fmla="*/ 925507 w 3498888"/>
                    <a:gd name="connsiteY11" fmla="*/ 1133910 h 2237087"/>
                    <a:gd name="connsiteX12" fmla="*/ 495448 w 3498888"/>
                    <a:gd name="connsiteY12" fmla="*/ 1070060 h 2237087"/>
                    <a:gd name="connsiteX13" fmla="*/ 129744 w 3498888"/>
                    <a:gd name="connsiteY13" fmla="*/ 1631069 h 2237087"/>
                    <a:gd name="connsiteX14" fmla="*/ 1683 w 3498888"/>
                    <a:gd name="connsiteY14" fmla="*/ 1567987 h 2237087"/>
                    <a:gd name="connsiteX15" fmla="*/ 1685 w 3498888"/>
                    <a:gd name="connsiteY15" fmla="*/ 6061 h 2237087"/>
                    <a:gd name="connsiteX16" fmla="*/ 427225 w 3498888"/>
                    <a:gd name="connsiteY16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0268 w 3498888"/>
                    <a:gd name="connsiteY10" fmla="*/ 1112341 h 2237087"/>
                    <a:gd name="connsiteX11" fmla="*/ 925507 w 3498888"/>
                    <a:gd name="connsiteY11" fmla="*/ 1133910 h 2237087"/>
                    <a:gd name="connsiteX12" fmla="*/ 495448 w 3498888"/>
                    <a:gd name="connsiteY12" fmla="*/ 1070060 h 2237087"/>
                    <a:gd name="connsiteX13" fmla="*/ 129744 w 3498888"/>
                    <a:gd name="connsiteY13" fmla="*/ 1631069 h 2237087"/>
                    <a:gd name="connsiteX14" fmla="*/ 1683 w 3498888"/>
                    <a:gd name="connsiteY14" fmla="*/ 1567987 h 2237087"/>
                    <a:gd name="connsiteX15" fmla="*/ 1685 w 3498888"/>
                    <a:gd name="connsiteY15" fmla="*/ 6061 h 2237087"/>
                    <a:gd name="connsiteX16" fmla="*/ 427225 w 3498888"/>
                    <a:gd name="connsiteY16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0268 w 3498888"/>
                    <a:gd name="connsiteY10" fmla="*/ 1112341 h 2237087"/>
                    <a:gd name="connsiteX11" fmla="*/ 925507 w 3498888"/>
                    <a:gd name="connsiteY11" fmla="*/ 1133910 h 2237087"/>
                    <a:gd name="connsiteX12" fmla="*/ 495448 w 3498888"/>
                    <a:gd name="connsiteY12" fmla="*/ 1070060 h 2237087"/>
                    <a:gd name="connsiteX13" fmla="*/ 129744 w 3498888"/>
                    <a:gd name="connsiteY13" fmla="*/ 1631069 h 2237087"/>
                    <a:gd name="connsiteX14" fmla="*/ 1683 w 3498888"/>
                    <a:gd name="connsiteY14" fmla="*/ 1567987 h 2237087"/>
                    <a:gd name="connsiteX15" fmla="*/ 1685 w 3498888"/>
                    <a:gd name="connsiteY15" fmla="*/ 6061 h 2237087"/>
                    <a:gd name="connsiteX16" fmla="*/ 427225 w 3498888"/>
                    <a:gd name="connsiteY16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0268 w 3498888"/>
                    <a:gd name="connsiteY10" fmla="*/ 1112341 h 2237087"/>
                    <a:gd name="connsiteX11" fmla="*/ 925507 w 3498888"/>
                    <a:gd name="connsiteY11" fmla="*/ 1133910 h 2237087"/>
                    <a:gd name="connsiteX12" fmla="*/ 495448 w 3498888"/>
                    <a:gd name="connsiteY12" fmla="*/ 1070060 h 2237087"/>
                    <a:gd name="connsiteX13" fmla="*/ 129744 w 3498888"/>
                    <a:gd name="connsiteY13" fmla="*/ 1631069 h 2237087"/>
                    <a:gd name="connsiteX14" fmla="*/ 1683 w 3498888"/>
                    <a:gd name="connsiteY14" fmla="*/ 1567987 h 2237087"/>
                    <a:gd name="connsiteX15" fmla="*/ 1685 w 3498888"/>
                    <a:gd name="connsiteY15" fmla="*/ 6061 h 2237087"/>
                    <a:gd name="connsiteX16" fmla="*/ 427225 w 3498888"/>
                    <a:gd name="connsiteY16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0268 w 3498888"/>
                    <a:gd name="connsiteY10" fmla="*/ 1112341 h 2237087"/>
                    <a:gd name="connsiteX11" fmla="*/ 925507 w 3498888"/>
                    <a:gd name="connsiteY11" fmla="*/ 1133910 h 2237087"/>
                    <a:gd name="connsiteX12" fmla="*/ 495448 w 3498888"/>
                    <a:gd name="connsiteY12" fmla="*/ 1070060 h 2237087"/>
                    <a:gd name="connsiteX13" fmla="*/ 129744 w 3498888"/>
                    <a:gd name="connsiteY13" fmla="*/ 1631069 h 2237087"/>
                    <a:gd name="connsiteX14" fmla="*/ 1683 w 3498888"/>
                    <a:gd name="connsiteY14" fmla="*/ 1567987 h 2237087"/>
                    <a:gd name="connsiteX15" fmla="*/ 1685 w 3498888"/>
                    <a:gd name="connsiteY15" fmla="*/ 6061 h 2237087"/>
                    <a:gd name="connsiteX16" fmla="*/ 427225 w 3498888"/>
                    <a:gd name="connsiteY16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0268 w 3498888"/>
                    <a:gd name="connsiteY10" fmla="*/ 1112341 h 2237087"/>
                    <a:gd name="connsiteX11" fmla="*/ 925507 w 3498888"/>
                    <a:gd name="connsiteY11" fmla="*/ 1133910 h 2237087"/>
                    <a:gd name="connsiteX12" fmla="*/ 495448 w 3498888"/>
                    <a:gd name="connsiteY12" fmla="*/ 1070060 h 2237087"/>
                    <a:gd name="connsiteX13" fmla="*/ 129744 w 3498888"/>
                    <a:gd name="connsiteY13" fmla="*/ 1631069 h 2237087"/>
                    <a:gd name="connsiteX14" fmla="*/ 1683 w 3498888"/>
                    <a:gd name="connsiteY14" fmla="*/ 1567987 h 2237087"/>
                    <a:gd name="connsiteX15" fmla="*/ 1685 w 3498888"/>
                    <a:gd name="connsiteY15" fmla="*/ 6061 h 2237087"/>
                    <a:gd name="connsiteX16" fmla="*/ 427225 w 3498888"/>
                    <a:gd name="connsiteY16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6446 w 3498888"/>
                    <a:gd name="connsiteY10" fmla="*/ 1093806 h 2237087"/>
                    <a:gd name="connsiteX11" fmla="*/ 925507 w 3498888"/>
                    <a:gd name="connsiteY11" fmla="*/ 1133910 h 2237087"/>
                    <a:gd name="connsiteX12" fmla="*/ 495448 w 3498888"/>
                    <a:gd name="connsiteY12" fmla="*/ 1070060 h 2237087"/>
                    <a:gd name="connsiteX13" fmla="*/ 129744 w 3498888"/>
                    <a:gd name="connsiteY13" fmla="*/ 1631069 h 2237087"/>
                    <a:gd name="connsiteX14" fmla="*/ 1683 w 3498888"/>
                    <a:gd name="connsiteY14" fmla="*/ 1567987 h 2237087"/>
                    <a:gd name="connsiteX15" fmla="*/ 1685 w 3498888"/>
                    <a:gd name="connsiteY15" fmla="*/ 6061 h 2237087"/>
                    <a:gd name="connsiteX16" fmla="*/ 427225 w 3498888"/>
                    <a:gd name="connsiteY16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6446 w 3498888"/>
                    <a:gd name="connsiteY10" fmla="*/ 1093806 h 2237087"/>
                    <a:gd name="connsiteX11" fmla="*/ 925507 w 3498888"/>
                    <a:gd name="connsiteY11" fmla="*/ 1133910 h 2237087"/>
                    <a:gd name="connsiteX12" fmla="*/ 495448 w 3498888"/>
                    <a:gd name="connsiteY12" fmla="*/ 1070060 h 2237087"/>
                    <a:gd name="connsiteX13" fmla="*/ 129744 w 3498888"/>
                    <a:gd name="connsiteY13" fmla="*/ 1631069 h 2237087"/>
                    <a:gd name="connsiteX14" fmla="*/ 1683 w 3498888"/>
                    <a:gd name="connsiteY14" fmla="*/ 1567987 h 2237087"/>
                    <a:gd name="connsiteX15" fmla="*/ 1685 w 3498888"/>
                    <a:gd name="connsiteY15" fmla="*/ 6061 h 2237087"/>
                    <a:gd name="connsiteX16" fmla="*/ 427225 w 3498888"/>
                    <a:gd name="connsiteY16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6446 w 3498888"/>
                    <a:gd name="connsiteY10" fmla="*/ 1093806 h 2237087"/>
                    <a:gd name="connsiteX11" fmla="*/ 925507 w 3498888"/>
                    <a:gd name="connsiteY11" fmla="*/ 1133910 h 2237087"/>
                    <a:gd name="connsiteX12" fmla="*/ 495448 w 3498888"/>
                    <a:gd name="connsiteY12" fmla="*/ 1070060 h 2237087"/>
                    <a:gd name="connsiteX13" fmla="*/ 129744 w 3498888"/>
                    <a:gd name="connsiteY13" fmla="*/ 1631069 h 2237087"/>
                    <a:gd name="connsiteX14" fmla="*/ 1683 w 3498888"/>
                    <a:gd name="connsiteY14" fmla="*/ 1567987 h 2237087"/>
                    <a:gd name="connsiteX15" fmla="*/ 1685 w 3498888"/>
                    <a:gd name="connsiteY15" fmla="*/ 6061 h 2237087"/>
                    <a:gd name="connsiteX16" fmla="*/ 427225 w 3498888"/>
                    <a:gd name="connsiteY16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6446 w 3498888"/>
                    <a:gd name="connsiteY10" fmla="*/ 1093806 h 2237087"/>
                    <a:gd name="connsiteX11" fmla="*/ 925507 w 3498888"/>
                    <a:gd name="connsiteY11" fmla="*/ 1133910 h 2237087"/>
                    <a:gd name="connsiteX12" fmla="*/ 495448 w 3498888"/>
                    <a:gd name="connsiteY12" fmla="*/ 1070060 h 2237087"/>
                    <a:gd name="connsiteX13" fmla="*/ 129744 w 3498888"/>
                    <a:gd name="connsiteY13" fmla="*/ 1631069 h 2237087"/>
                    <a:gd name="connsiteX14" fmla="*/ 1683 w 3498888"/>
                    <a:gd name="connsiteY14" fmla="*/ 1567987 h 2237087"/>
                    <a:gd name="connsiteX15" fmla="*/ 1685 w 3498888"/>
                    <a:gd name="connsiteY15" fmla="*/ 6061 h 2237087"/>
                    <a:gd name="connsiteX16" fmla="*/ 427225 w 3498888"/>
                    <a:gd name="connsiteY16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6446 w 3498888"/>
                    <a:gd name="connsiteY10" fmla="*/ 1093806 h 2237087"/>
                    <a:gd name="connsiteX11" fmla="*/ 925507 w 3498888"/>
                    <a:gd name="connsiteY11" fmla="*/ 1133910 h 2237087"/>
                    <a:gd name="connsiteX12" fmla="*/ 495448 w 3498888"/>
                    <a:gd name="connsiteY12" fmla="*/ 1070060 h 2237087"/>
                    <a:gd name="connsiteX13" fmla="*/ 129744 w 3498888"/>
                    <a:gd name="connsiteY13" fmla="*/ 1631069 h 2237087"/>
                    <a:gd name="connsiteX14" fmla="*/ 1683 w 3498888"/>
                    <a:gd name="connsiteY14" fmla="*/ 1567987 h 2237087"/>
                    <a:gd name="connsiteX15" fmla="*/ 1685 w 3498888"/>
                    <a:gd name="connsiteY15" fmla="*/ 6061 h 2237087"/>
                    <a:gd name="connsiteX16" fmla="*/ 427225 w 3498888"/>
                    <a:gd name="connsiteY16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6446 w 3498888"/>
                    <a:gd name="connsiteY10" fmla="*/ 1093806 h 2237087"/>
                    <a:gd name="connsiteX11" fmla="*/ 925507 w 3498888"/>
                    <a:gd name="connsiteY11" fmla="*/ 1133910 h 2237087"/>
                    <a:gd name="connsiteX12" fmla="*/ 495448 w 3498888"/>
                    <a:gd name="connsiteY12" fmla="*/ 1070060 h 2237087"/>
                    <a:gd name="connsiteX13" fmla="*/ 129744 w 3498888"/>
                    <a:gd name="connsiteY13" fmla="*/ 1631069 h 2237087"/>
                    <a:gd name="connsiteX14" fmla="*/ 1683 w 3498888"/>
                    <a:gd name="connsiteY14" fmla="*/ 1567987 h 2237087"/>
                    <a:gd name="connsiteX15" fmla="*/ 1685 w 3498888"/>
                    <a:gd name="connsiteY15" fmla="*/ 6061 h 2237087"/>
                    <a:gd name="connsiteX16" fmla="*/ 427225 w 3498888"/>
                    <a:gd name="connsiteY16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6446 w 3498888"/>
                    <a:gd name="connsiteY10" fmla="*/ 1093806 h 2237087"/>
                    <a:gd name="connsiteX11" fmla="*/ 925507 w 3498888"/>
                    <a:gd name="connsiteY11" fmla="*/ 1133910 h 2237087"/>
                    <a:gd name="connsiteX12" fmla="*/ 495448 w 3498888"/>
                    <a:gd name="connsiteY12" fmla="*/ 1070060 h 2237087"/>
                    <a:gd name="connsiteX13" fmla="*/ 129744 w 3498888"/>
                    <a:gd name="connsiteY13" fmla="*/ 1631069 h 2237087"/>
                    <a:gd name="connsiteX14" fmla="*/ 1683 w 3498888"/>
                    <a:gd name="connsiteY14" fmla="*/ 1567987 h 2237087"/>
                    <a:gd name="connsiteX15" fmla="*/ 1685 w 3498888"/>
                    <a:gd name="connsiteY15" fmla="*/ 6061 h 2237087"/>
                    <a:gd name="connsiteX16" fmla="*/ 427225 w 3498888"/>
                    <a:gd name="connsiteY16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978848 w 3498888"/>
                    <a:gd name="connsiteY9" fmla="*/ 1350889 h 2237087"/>
                    <a:gd name="connsiteX10" fmla="*/ 1576446 w 3498888"/>
                    <a:gd name="connsiteY10" fmla="*/ 1093806 h 2237087"/>
                    <a:gd name="connsiteX11" fmla="*/ 925507 w 3498888"/>
                    <a:gd name="connsiteY11" fmla="*/ 1133910 h 2237087"/>
                    <a:gd name="connsiteX12" fmla="*/ 495448 w 3498888"/>
                    <a:gd name="connsiteY12" fmla="*/ 1070060 h 2237087"/>
                    <a:gd name="connsiteX13" fmla="*/ 129744 w 3498888"/>
                    <a:gd name="connsiteY13" fmla="*/ 1631069 h 2237087"/>
                    <a:gd name="connsiteX14" fmla="*/ 1683 w 3498888"/>
                    <a:gd name="connsiteY14" fmla="*/ 1567987 h 2237087"/>
                    <a:gd name="connsiteX15" fmla="*/ 1685 w 3498888"/>
                    <a:gd name="connsiteY15" fmla="*/ 6061 h 2237087"/>
                    <a:gd name="connsiteX16" fmla="*/ 427225 w 3498888"/>
                    <a:gd name="connsiteY16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576446 w 3498888"/>
                    <a:gd name="connsiteY9" fmla="*/ 1093806 h 2237087"/>
                    <a:gd name="connsiteX10" fmla="*/ 925507 w 3498888"/>
                    <a:gd name="connsiteY10" fmla="*/ 1133910 h 2237087"/>
                    <a:gd name="connsiteX11" fmla="*/ 495448 w 3498888"/>
                    <a:gd name="connsiteY11" fmla="*/ 1070060 h 2237087"/>
                    <a:gd name="connsiteX12" fmla="*/ 129744 w 3498888"/>
                    <a:gd name="connsiteY12" fmla="*/ 1631069 h 2237087"/>
                    <a:gd name="connsiteX13" fmla="*/ 1683 w 3498888"/>
                    <a:gd name="connsiteY13" fmla="*/ 1567987 h 2237087"/>
                    <a:gd name="connsiteX14" fmla="*/ 1685 w 3498888"/>
                    <a:gd name="connsiteY14" fmla="*/ 6061 h 2237087"/>
                    <a:gd name="connsiteX15" fmla="*/ 427225 w 3498888"/>
                    <a:gd name="connsiteY15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576446 w 3498888"/>
                    <a:gd name="connsiteY9" fmla="*/ 1093806 h 2237087"/>
                    <a:gd name="connsiteX10" fmla="*/ 925507 w 3498888"/>
                    <a:gd name="connsiteY10" fmla="*/ 1133910 h 2237087"/>
                    <a:gd name="connsiteX11" fmla="*/ 495448 w 3498888"/>
                    <a:gd name="connsiteY11" fmla="*/ 1070060 h 2237087"/>
                    <a:gd name="connsiteX12" fmla="*/ 129744 w 3498888"/>
                    <a:gd name="connsiteY12" fmla="*/ 1631069 h 2237087"/>
                    <a:gd name="connsiteX13" fmla="*/ 1683 w 3498888"/>
                    <a:gd name="connsiteY13" fmla="*/ 1567987 h 2237087"/>
                    <a:gd name="connsiteX14" fmla="*/ 1685 w 3498888"/>
                    <a:gd name="connsiteY14" fmla="*/ 6061 h 2237087"/>
                    <a:gd name="connsiteX15" fmla="*/ 427225 w 3498888"/>
                    <a:gd name="connsiteY15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576446 w 3498888"/>
                    <a:gd name="connsiteY9" fmla="*/ 1093806 h 2237087"/>
                    <a:gd name="connsiteX10" fmla="*/ 925507 w 3498888"/>
                    <a:gd name="connsiteY10" fmla="*/ 1133910 h 2237087"/>
                    <a:gd name="connsiteX11" fmla="*/ 495448 w 3498888"/>
                    <a:gd name="connsiteY11" fmla="*/ 1070060 h 2237087"/>
                    <a:gd name="connsiteX12" fmla="*/ 129744 w 3498888"/>
                    <a:gd name="connsiteY12" fmla="*/ 1631069 h 2237087"/>
                    <a:gd name="connsiteX13" fmla="*/ 1683 w 3498888"/>
                    <a:gd name="connsiteY13" fmla="*/ 1567987 h 2237087"/>
                    <a:gd name="connsiteX14" fmla="*/ 1685 w 3498888"/>
                    <a:gd name="connsiteY14" fmla="*/ 6061 h 2237087"/>
                    <a:gd name="connsiteX15" fmla="*/ 427225 w 3498888"/>
                    <a:gd name="connsiteY15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576446 w 3498888"/>
                    <a:gd name="connsiteY9" fmla="*/ 1093806 h 2237087"/>
                    <a:gd name="connsiteX10" fmla="*/ 925507 w 3498888"/>
                    <a:gd name="connsiteY10" fmla="*/ 1133910 h 2237087"/>
                    <a:gd name="connsiteX11" fmla="*/ 495448 w 3498888"/>
                    <a:gd name="connsiteY11" fmla="*/ 1070060 h 2237087"/>
                    <a:gd name="connsiteX12" fmla="*/ 129744 w 3498888"/>
                    <a:gd name="connsiteY12" fmla="*/ 1631069 h 2237087"/>
                    <a:gd name="connsiteX13" fmla="*/ 1683 w 3498888"/>
                    <a:gd name="connsiteY13" fmla="*/ 1567987 h 2237087"/>
                    <a:gd name="connsiteX14" fmla="*/ 1685 w 3498888"/>
                    <a:gd name="connsiteY14" fmla="*/ 6061 h 2237087"/>
                    <a:gd name="connsiteX15" fmla="*/ 427225 w 3498888"/>
                    <a:gd name="connsiteY15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576446 w 3498888"/>
                    <a:gd name="connsiteY9" fmla="*/ 1093806 h 2237087"/>
                    <a:gd name="connsiteX10" fmla="*/ 925507 w 3498888"/>
                    <a:gd name="connsiteY10" fmla="*/ 1133910 h 2237087"/>
                    <a:gd name="connsiteX11" fmla="*/ 495448 w 3498888"/>
                    <a:gd name="connsiteY11" fmla="*/ 1070060 h 2237087"/>
                    <a:gd name="connsiteX12" fmla="*/ 129744 w 3498888"/>
                    <a:gd name="connsiteY12" fmla="*/ 1631069 h 2237087"/>
                    <a:gd name="connsiteX13" fmla="*/ 1683 w 3498888"/>
                    <a:gd name="connsiteY13" fmla="*/ 1567987 h 2237087"/>
                    <a:gd name="connsiteX14" fmla="*/ 1685 w 3498888"/>
                    <a:gd name="connsiteY14" fmla="*/ 6061 h 2237087"/>
                    <a:gd name="connsiteX15" fmla="*/ 427225 w 3498888"/>
                    <a:gd name="connsiteY15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576446 w 3498888"/>
                    <a:gd name="connsiteY9" fmla="*/ 1093806 h 2237087"/>
                    <a:gd name="connsiteX10" fmla="*/ 925507 w 3498888"/>
                    <a:gd name="connsiteY10" fmla="*/ 1133910 h 2237087"/>
                    <a:gd name="connsiteX11" fmla="*/ 495448 w 3498888"/>
                    <a:gd name="connsiteY11" fmla="*/ 1070060 h 2237087"/>
                    <a:gd name="connsiteX12" fmla="*/ 129744 w 3498888"/>
                    <a:gd name="connsiteY12" fmla="*/ 1631069 h 2237087"/>
                    <a:gd name="connsiteX13" fmla="*/ 1683 w 3498888"/>
                    <a:gd name="connsiteY13" fmla="*/ 1567987 h 2237087"/>
                    <a:gd name="connsiteX14" fmla="*/ 1685 w 3498888"/>
                    <a:gd name="connsiteY14" fmla="*/ 6061 h 2237087"/>
                    <a:gd name="connsiteX15" fmla="*/ 427225 w 3498888"/>
                    <a:gd name="connsiteY15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576446 w 3498888"/>
                    <a:gd name="connsiteY9" fmla="*/ 1093806 h 2237087"/>
                    <a:gd name="connsiteX10" fmla="*/ 925507 w 3498888"/>
                    <a:gd name="connsiteY10" fmla="*/ 1133910 h 2237087"/>
                    <a:gd name="connsiteX11" fmla="*/ 495448 w 3498888"/>
                    <a:gd name="connsiteY11" fmla="*/ 1070060 h 2237087"/>
                    <a:gd name="connsiteX12" fmla="*/ 129744 w 3498888"/>
                    <a:gd name="connsiteY12" fmla="*/ 1631069 h 2237087"/>
                    <a:gd name="connsiteX13" fmla="*/ 1683 w 3498888"/>
                    <a:gd name="connsiteY13" fmla="*/ 1567987 h 2237087"/>
                    <a:gd name="connsiteX14" fmla="*/ 1685 w 3498888"/>
                    <a:gd name="connsiteY14" fmla="*/ 6061 h 2237087"/>
                    <a:gd name="connsiteX15" fmla="*/ 427225 w 3498888"/>
                    <a:gd name="connsiteY15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597877 w 3498888"/>
                    <a:gd name="connsiteY9" fmla="*/ 1069994 h 2237087"/>
                    <a:gd name="connsiteX10" fmla="*/ 925507 w 3498888"/>
                    <a:gd name="connsiteY10" fmla="*/ 1133910 h 2237087"/>
                    <a:gd name="connsiteX11" fmla="*/ 495448 w 3498888"/>
                    <a:gd name="connsiteY11" fmla="*/ 1070060 h 2237087"/>
                    <a:gd name="connsiteX12" fmla="*/ 129744 w 3498888"/>
                    <a:gd name="connsiteY12" fmla="*/ 1631069 h 2237087"/>
                    <a:gd name="connsiteX13" fmla="*/ 1683 w 3498888"/>
                    <a:gd name="connsiteY13" fmla="*/ 1567987 h 2237087"/>
                    <a:gd name="connsiteX14" fmla="*/ 1685 w 3498888"/>
                    <a:gd name="connsiteY14" fmla="*/ 6061 h 2237087"/>
                    <a:gd name="connsiteX15" fmla="*/ 427225 w 3498888"/>
                    <a:gd name="connsiteY15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597877 w 3498888"/>
                    <a:gd name="connsiteY9" fmla="*/ 1069994 h 2237087"/>
                    <a:gd name="connsiteX10" fmla="*/ 925507 w 3498888"/>
                    <a:gd name="connsiteY10" fmla="*/ 1133910 h 2237087"/>
                    <a:gd name="connsiteX11" fmla="*/ 495448 w 3498888"/>
                    <a:gd name="connsiteY11" fmla="*/ 1070060 h 2237087"/>
                    <a:gd name="connsiteX12" fmla="*/ 129744 w 3498888"/>
                    <a:gd name="connsiteY12" fmla="*/ 1631069 h 2237087"/>
                    <a:gd name="connsiteX13" fmla="*/ 1683 w 3498888"/>
                    <a:gd name="connsiteY13" fmla="*/ 1567987 h 2237087"/>
                    <a:gd name="connsiteX14" fmla="*/ 1685 w 3498888"/>
                    <a:gd name="connsiteY14" fmla="*/ 6061 h 2237087"/>
                    <a:gd name="connsiteX15" fmla="*/ 427225 w 3498888"/>
                    <a:gd name="connsiteY15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597877 w 3498888"/>
                    <a:gd name="connsiteY9" fmla="*/ 1069994 h 2237087"/>
                    <a:gd name="connsiteX10" fmla="*/ 925507 w 3498888"/>
                    <a:gd name="connsiteY10" fmla="*/ 1133910 h 2237087"/>
                    <a:gd name="connsiteX11" fmla="*/ 495448 w 3498888"/>
                    <a:gd name="connsiteY11" fmla="*/ 1070060 h 2237087"/>
                    <a:gd name="connsiteX12" fmla="*/ 129744 w 3498888"/>
                    <a:gd name="connsiteY12" fmla="*/ 1631069 h 2237087"/>
                    <a:gd name="connsiteX13" fmla="*/ 1683 w 3498888"/>
                    <a:gd name="connsiteY13" fmla="*/ 1567987 h 2237087"/>
                    <a:gd name="connsiteX14" fmla="*/ 1685 w 3498888"/>
                    <a:gd name="connsiteY14" fmla="*/ 6061 h 2237087"/>
                    <a:gd name="connsiteX15" fmla="*/ 427225 w 3498888"/>
                    <a:gd name="connsiteY15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597877 w 3498888"/>
                    <a:gd name="connsiteY9" fmla="*/ 1069994 h 2237087"/>
                    <a:gd name="connsiteX10" fmla="*/ 925507 w 3498888"/>
                    <a:gd name="connsiteY10" fmla="*/ 1133910 h 2237087"/>
                    <a:gd name="connsiteX11" fmla="*/ 495448 w 3498888"/>
                    <a:gd name="connsiteY11" fmla="*/ 1070060 h 2237087"/>
                    <a:gd name="connsiteX12" fmla="*/ 129744 w 3498888"/>
                    <a:gd name="connsiteY12" fmla="*/ 1631069 h 2237087"/>
                    <a:gd name="connsiteX13" fmla="*/ 1683 w 3498888"/>
                    <a:gd name="connsiteY13" fmla="*/ 1567987 h 2237087"/>
                    <a:gd name="connsiteX14" fmla="*/ 1685 w 3498888"/>
                    <a:gd name="connsiteY14" fmla="*/ 6061 h 2237087"/>
                    <a:gd name="connsiteX15" fmla="*/ 427225 w 3498888"/>
                    <a:gd name="connsiteY15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597877 w 3498888"/>
                    <a:gd name="connsiteY9" fmla="*/ 1069994 h 2237087"/>
                    <a:gd name="connsiteX10" fmla="*/ 925507 w 3498888"/>
                    <a:gd name="connsiteY10" fmla="*/ 1133910 h 2237087"/>
                    <a:gd name="connsiteX11" fmla="*/ 495448 w 3498888"/>
                    <a:gd name="connsiteY11" fmla="*/ 1070060 h 2237087"/>
                    <a:gd name="connsiteX12" fmla="*/ 129744 w 3498888"/>
                    <a:gd name="connsiteY12" fmla="*/ 1631069 h 2237087"/>
                    <a:gd name="connsiteX13" fmla="*/ 1683 w 3498888"/>
                    <a:gd name="connsiteY13" fmla="*/ 1567987 h 2237087"/>
                    <a:gd name="connsiteX14" fmla="*/ 1685 w 3498888"/>
                    <a:gd name="connsiteY14" fmla="*/ 6061 h 2237087"/>
                    <a:gd name="connsiteX15" fmla="*/ 427225 w 3498888"/>
                    <a:gd name="connsiteY15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597877 w 3498888"/>
                    <a:gd name="connsiteY9" fmla="*/ 1069994 h 2237087"/>
                    <a:gd name="connsiteX10" fmla="*/ 925507 w 3498888"/>
                    <a:gd name="connsiteY10" fmla="*/ 1133910 h 2237087"/>
                    <a:gd name="connsiteX11" fmla="*/ 495448 w 3498888"/>
                    <a:gd name="connsiteY11" fmla="*/ 1070060 h 2237087"/>
                    <a:gd name="connsiteX12" fmla="*/ 129744 w 3498888"/>
                    <a:gd name="connsiteY12" fmla="*/ 1631069 h 2237087"/>
                    <a:gd name="connsiteX13" fmla="*/ 1683 w 3498888"/>
                    <a:gd name="connsiteY13" fmla="*/ 1567987 h 2237087"/>
                    <a:gd name="connsiteX14" fmla="*/ 1685 w 3498888"/>
                    <a:gd name="connsiteY14" fmla="*/ 6061 h 2237087"/>
                    <a:gd name="connsiteX15" fmla="*/ 427225 w 3498888"/>
                    <a:gd name="connsiteY15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597877 w 3498888"/>
                    <a:gd name="connsiteY9" fmla="*/ 1069994 h 2237087"/>
                    <a:gd name="connsiteX10" fmla="*/ 925507 w 3498888"/>
                    <a:gd name="connsiteY10" fmla="*/ 1124385 h 2237087"/>
                    <a:gd name="connsiteX11" fmla="*/ 495448 w 3498888"/>
                    <a:gd name="connsiteY11" fmla="*/ 1070060 h 2237087"/>
                    <a:gd name="connsiteX12" fmla="*/ 129744 w 3498888"/>
                    <a:gd name="connsiteY12" fmla="*/ 1631069 h 2237087"/>
                    <a:gd name="connsiteX13" fmla="*/ 1683 w 3498888"/>
                    <a:gd name="connsiteY13" fmla="*/ 1567987 h 2237087"/>
                    <a:gd name="connsiteX14" fmla="*/ 1685 w 3498888"/>
                    <a:gd name="connsiteY14" fmla="*/ 6061 h 2237087"/>
                    <a:gd name="connsiteX15" fmla="*/ 427225 w 3498888"/>
                    <a:gd name="connsiteY15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597877 w 3498888"/>
                    <a:gd name="connsiteY9" fmla="*/ 1069994 h 2237087"/>
                    <a:gd name="connsiteX10" fmla="*/ 925507 w 3498888"/>
                    <a:gd name="connsiteY10" fmla="*/ 1124385 h 2237087"/>
                    <a:gd name="connsiteX11" fmla="*/ 495448 w 3498888"/>
                    <a:gd name="connsiteY11" fmla="*/ 1070060 h 2237087"/>
                    <a:gd name="connsiteX12" fmla="*/ 129744 w 3498888"/>
                    <a:gd name="connsiteY12" fmla="*/ 1631069 h 2237087"/>
                    <a:gd name="connsiteX13" fmla="*/ 1683 w 3498888"/>
                    <a:gd name="connsiteY13" fmla="*/ 1567987 h 2237087"/>
                    <a:gd name="connsiteX14" fmla="*/ 1685 w 3498888"/>
                    <a:gd name="connsiteY14" fmla="*/ 6061 h 2237087"/>
                    <a:gd name="connsiteX15" fmla="*/ 427225 w 3498888"/>
                    <a:gd name="connsiteY15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597877 w 3498888"/>
                    <a:gd name="connsiteY9" fmla="*/ 1069994 h 2237087"/>
                    <a:gd name="connsiteX10" fmla="*/ 925507 w 3498888"/>
                    <a:gd name="connsiteY10" fmla="*/ 1124385 h 2237087"/>
                    <a:gd name="connsiteX11" fmla="*/ 495448 w 3498888"/>
                    <a:gd name="connsiteY11" fmla="*/ 1070060 h 2237087"/>
                    <a:gd name="connsiteX12" fmla="*/ 129744 w 3498888"/>
                    <a:gd name="connsiteY12" fmla="*/ 1631069 h 2237087"/>
                    <a:gd name="connsiteX13" fmla="*/ 1683 w 3498888"/>
                    <a:gd name="connsiteY13" fmla="*/ 1567987 h 2237087"/>
                    <a:gd name="connsiteX14" fmla="*/ 1685 w 3498888"/>
                    <a:gd name="connsiteY14" fmla="*/ 6061 h 2237087"/>
                    <a:gd name="connsiteX15" fmla="*/ 427225 w 3498888"/>
                    <a:gd name="connsiteY15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597877 w 3498888"/>
                    <a:gd name="connsiteY9" fmla="*/ 1069994 h 2237087"/>
                    <a:gd name="connsiteX10" fmla="*/ 925507 w 3498888"/>
                    <a:gd name="connsiteY10" fmla="*/ 1124385 h 2237087"/>
                    <a:gd name="connsiteX11" fmla="*/ 495448 w 3498888"/>
                    <a:gd name="connsiteY11" fmla="*/ 1070060 h 2237087"/>
                    <a:gd name="connsiteX12" fmla="*/ 129744 w 3498888"/>
                    <a:gd name="connsiteY12" fmla="*/ 1631069 h 2237087"/>
                    <a:gd name="connsiteX13" fmla="*/ 1683 w 3498888"/>
                    <a:gd name="connsiteY13" fmla="*/ 1567987 h 2237087"/>
                    <a:gd name="connsiteX14" fmla="*/ 1685 w 3498888"/>
                    <a:gd name="connsiteY14" fmla="*/ 6061 h 2237087"/>
                    <a:gd name="connsiteX15" fmla="*/ 427225 w 3498888"/>
                    <a:gd name="connsiteY15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597877 w 3498888"/>
                    <a:gd name="connsiteY9" fmla="*/ 1069994 h 2237087"/>
                    <a:gd name="connsiteX10" fmla="*/ 925507 w 3498888"/>
                    <a:gd name="connsiteY10" fmla="*/ 1124385 h 2237087"/>
                    <a:gd name="connsiteX11" fmla="*/ 495448 w 3498888"/>
                    <a:gd name="connsiteY11" fmla="*/ 1070060 h 2237087"/>
                    <a:gd name="connsiteX12" fmla="*/ 129744 w 3498888"/>
                    <a:gd name="connsiteY12" fmla="*/ 1631069 h 2237087"/>
                    <a:gd name="connsiteX13" fmla="*/ 1683 w 3498888"/>
                    <a:gd name="connsiteY13" fmla="*/ 1567987 h 2237087"/>
                    <a:gd name="connsiteX14" fmla="*/ 1685 w 3498888"/>
                    <a:gd name="connsiteY14" fmla="*/ 6061 h 2237087"/>
                    <a:gd name="connsiteX15" fmla="*/ 427225 w 3498888"/>
                    <a:gd name="connsiteY15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597877 w 3498888"/>
                    <a:gd name="connsiteY9" fmla="*/ 1069994 h 2237087"/>
                    <a:gd name="connsiteX10" fmla="*/ 925507 w 3498888"/>
                    <a:gd name="connsiteY10" fmla="*/ 1124385 h 2237087"/>
                    <a:gd name="connsiteX11" fmla="*/ 495448 w 3498888"/>
                    <a:gd name="connsiteY11" fmla="*/ 1070060 h 2237087"/>
                    <a:gd name="connsiteX12" fmla="*/ 129744 w 3498888"/>
                    <a:gd name="connsiteY12" fmla="*/ 1631069 h 2237087"/>
                    <a:gd name="connsiteX13" fmla="*/ 1683 w 3498888"/>
                    <a:gd name="connsiteY13" fmla="*/ 1567987 h 2237087"/>
                    <a:gd name="connsiteX14" fmla="*/ 1685 w 3498888"/>
                    <a:gd name="connsiteY14" fmla="*/ 6061 h 2237087"/>
                    <a:gd name="connsiteX15" fmla="*/ 427225 w 3498888"/>
                    <a:gd name="connsiteY15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597877 w 3498888"/>
                    <a:gd name="connsiteY9" fmla="*/ 1069994 h 2237087"/>
                    <a:gd name="connsiteX10" fmla="*/ 925507 w 3498888"/>
                    <a:gd name="connsiteY10" fmla="*/ 1124385 h 2237087"/>
                    <a:gd name="connsiteX11" fmla="*/ 495448 w 3498888"/>
                    <a:gd name="connsiteY11" fmla="*/ 1070060 h 2237087"/>
                    <a:gd name="connsiteX12" fmla="*/ 129744 w 3498888"/>
                    <a:gd name="connsiteY12" fmla="*/ 1631069 h 2237087"/>
                    <a:gd name="connsiteX13" fmla="*/ 1683 w 3498888"/>
                    <a:gd name="connsiteY13" fmla="*/ 1567987 h 2237087"/>
                    <a:gd name="connsiteX14" fmla="*/ 1685 w 3498888"/>
                    <a:gd name="connsiteY14" fmla="*/ 6061 h 2237087"/>
                    <a:gd name="connsiteX15" fmla="*/ 427225 w 3498888"/>
                    <a:gd name="connsiteY15" fmla="*/ 0 h 2237087"/>
                    <a:gd name="connsiteX0" fmla="*/ 427225 w 3498888"/>
                    <a:gd name="connsiteY0" fmla="*/ 0 h 2237087"/>
                    <a:gd name="connsiteX1" fmla="*/ 1448987 w 3498888"/>
                    <a:gd name="connsiteY1" fmla="*/ 184766 h 2237087"/>
                    <a:gd name="connsiteX2" fmla="*/ 2503791 w 3498888"/>
                    <a:gd name="connsiteY2" fmla="*/ 403685 h 2237087"/>
                    <a:gd name="connsiteX3" fmla="*/ 3498888 w 3498888"/>
                    <a:gd name="connsiteY3" fmla="*/ 1597804 h 2237087"/>
                    <a:gd name="connsiteX4" fmla="*/ 2527729 w 3498888"/>
                    <a:gd name="connsiteY4" fmla="*/ 2237087 h 2237087"/>
                    <a:gd name="connsiteX5" fmla="*/ 2114249 w 3498888"/>
                    <a:gd name="connsiteY5" fmla="*/ 2205358 h 2237087"/>
                    <a:gd name="connsiteX6" fmla="*/ 2055375 w 3498888"/>
                    <a:gd name="connsiteY6" fmla="*/ 2197425 h 2237087"/>
                    <a:gd name="connsiteX7" fmla="*/ 2230075 w 3498888"/>
                    <a:gd name="connsiteY7" fmla="*/ 1938351 h 2237087"/>
                    <a:gd name="connsiteX8" fmla="*/ 1892022 w 3498888"/>
                    <a:gd name="connsiteY8" fmla="*/ 1537014 h 2237087"/>
                    <a:gd name="connsiteX9" fmla="*/ 1597877 w 3498888"/>
                    <a:gd name="connsiteY9" fmla="*/ 1069994 h 2237087"/>
                    <a:gd name="connsiteX10" fmla="*/ 925507 w 3498888"/>
                    <a:gd name="connsiteY10" fmla="*/ 1124385 h 2237087"/>
                    <a:gd name="connsiteX11" fmla="*/ 495448 w 3498888"/>
                    <a:gd name="connsiteY11" fmla="*/ 1070060 h 2237087"/>
                    <a:gd name="connsiteX12" fmla="*/ 129744 w 3498888"/>
                    <a:gd name="connsiteY12" fmla="*/ 1631069 h 2237087"/>
                    <a:gd name="connsiteX13" fmla="*/ 1683 w 3498888"/>
                    <a:gd name="connsiteY13" fmla="*/ 1567987 h 2237087"/>
                    <a:gd name="connsiteX14" fmla="*/ 1685 w 3498888"/>
                    <a:gd name="connsiteY14" fmla="*/ 6061 h 2237087"/>
                    <a:gd name="connsiteX15" fmla="*/ 427225 w 3498888"/>
                    <a:gd name="connsiteY15" fmla="*/ 0 h 2237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498888" h="2237087">
                      <a:moveTo>
                        <a:pt x="427225" y="0"/>
                      </a:moveTo>
                      <a:cubicBezTo>
                        <a:pt x="-137201" y="530988"/>
                        <a:pt x="380916" y="927773"/>
                        <a:pt x="1448987" y="184766"/>
                      </a:cubicBezTo>
                      <a:cubicBezTo>
                        <a:pt x="1868807" y="305543"/>
                        <a:pt x="2037988" y="334357"/>
                        <a:pt x="2503791" y="403685"/>
                      </a:cubicBezTo>
                      <a:cubicBezTo>
                        <a:pt x="2860203" y="882043"/>
                        <a:pt x="3011991" y="1069103"/>
                        <a:pt x="3498888" y="1597804"/>
                      </a:cubicBezTo>
                      <a:cubicBezTo>
                        <a:pt x="3140478" y="1842546"/>
                        <a:pt x="2907926" y="1990643"/>
                        <a:pt x="2527729" y="2237087"/>
                      </a:cubicBezTo>
                      <a:cubicBezTo>
                        <a:pt x="2418442" y="2236155"/>
                        <a:pt x="2276132" y="2225122"/>
                        <a:pt x="2114249" y="2205358"/>
                      </a:cubicBezTo>
                      <a:lnTo>
                        <a:pt x="2055375" y="2197425"/>
                      </a:lnTo>
                      <a:lnTo>
                        <a:pt x="2230075" y="1938351"/>
                      </a:lnTo>
                      <a:cubicBezTo>
                        <a:pt x="2339897" y="1656281"/>
                        <a:pt x="2032748" y="1455750"/>
                        <a:pt x="1892022" y="1537014"/>
                      </a:cubicBezTo>
                      <a:cubicBezTo>
                        <a:pt x="2184563" y="1224455"/>
                        <a:pt x="1768006" y="924191"/>
                        <a:pt x="1597877" y="1069994"/>
                      </a:cubicBezTo>
                      <a:cubicBezTo>
                        <a:pt x="1662206" y="900714"/>
                        <a:pt x="1207937" y="490864"/>
                        <a:pt x="925507" y="1124385"/>
                      </a:cubicBezTo>
                      <a:cubicBezTo>
                        <a:pt x="916174" y="990746"/>
                        <a:pt x="625778" y="884136"/>
                        <a:pt x="495448" y="1070060"/>
                      </a:cubicBezTo>
                      <a:cubicBezTo>
                        <a:pt x="335702" y="1292519"/>
                        <a:pt x="280028" y="1384365"/>
                        <a:pt x="129744" y="1631069"/>
                      </a:cubicBezTo>
                      <a:lnTo>
                        <a:pt x="1683" y="1567987"/>
                      </a:lnTo>
                      <a:cubicBezTo>
                        <a:pt x="-1235" y="1050264"/>
                        <a:pt x="226" y="532538"/>
                        <a:pt x="1685" y="6061"/>
                      </a:cubicBezTo>
                      <a:lnTo>
                        <a:pt x="4272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3331110" y="5096971"/>
                <a:ext cx="340524" cy="370356"/>
                <a:chOff x="4270116" y="3239173"/>
                <a:chExt cx="697671" cy="773290"/>
              </a:xfrm>
              <a:solidFill>
                <a:schemeClr val="bg1"/>
              </a:solidFill>
            </p:grpSpPr>
            <p:sp>
              <p:nvSpPr>
                <p:cNvPr id="41" name="Rectangle 29"/>
                <p:cNvSpPr/>
                <p:nvPr/>
              </p:nvSpPr>
              <p:spPr>
                <a:xfrm>
                  <a:off x="4599473" y="3239173"/>
                  <a:ext cx="46049" cy="117722"/>
                </a:xfrm>
                <a:custGeom>
                  <a:avLst/>
                  <a:gdLst>
                    <a:gd name="connsiteX0" fmla="*/ 0 w 85628"/>
                    <a:gd name="connsiteY0" fmla="*/ 0 h 914400"/>
                    <a:gd name="connsiteX1" fmla="*/ 85628 w 85628"/>
                    <a:gd name="connsiteY1" fmla="*/ 0 h 914400"/>
                    <a:gd name="connsiteX2" fmla="*/ 85628 w 85628"/>
                    <a:gd name="connsiteY2" fmla="*/ 914400 h 914400"/>
                    <a:gd name="connsiteX3" fmla="*/ 0 w 85628"/>
                    <a:gd name="connsiteY3" fmla="*/ 914400 h 914400"/>
                    <a:gd name="connsiteX4" fmla="*/ 0 w 85628"/>
                    <a:gd name="connsiteY4" fmla="*/ 0 h 914400"/>
                    <a:gd name="connsiteX0" fmla="*/ 2183 w 87811"/>
                    <a:gd name="connsiteY0" fmla="*/ 0 h 914400"/>
                    <a:gd name="connsiteX1" fmla="*/ 87811 w 87811"/>
                    <a:gd name="connsiteY1" fmla="*/ 0 h 914400"/>
                    <a:gd name="connsiteX2" fmla="*/ 87811 w 87811"/>
                    <a:gd name="connsiteY2" fmla="*/ 914400 h 914400"/>
                    <a:gd name="connsiteX3" fmla="*/ 2183 w 87811"/>
                    <a:gd name="connsiteY3" fmla="*/ 914400 h 914400"/>
                    <a:gd name="connsiteX4" fmla="*/ 0 w 87811"/>
                    <a:gd name="connsiteY4" fmla="*/ 203956 h 914400"/>
                    <a:gd name="connsiteX5" fmla="*/ 2183 w 87811"/>
                    <a:gd name="connsiteY5" fmla="*/ 0 h 914400"/>
                    <a:gd name="connsiteX0" fmla="*/ 2183 w 87811"/>
                    <a:gd name="connsiteY0" fmla="*/ 0 h 914400"/>
                    <a:gd name="connsiteX1" fmla="*/ 87811 w 87811"/>
                    <a:gd name="connsiteY1" fmla="*/ 0 h 914400"/>
                    <a:gd name="connsiteX2" fmla="*/ 86033 w 87811"/>
                    <a:gd name="connsiteY2" fmla="*/ 206414 h 914400"/>
                    <a:gd name="connsiteX3" fmla="*/ 87811 w 87811"/>
                    <a:gd name="connsiteY3" fmla="*/ 914400 h 914400"/>
                    <a:gd name="connsiteX4" fmla="*/ 2183 w 87811"/>
                    <a:gd name="connsiteY4" fmla="*/ 914400 h 914400"/>
                    <a:gd name="connsiteX5" fmla="*/ 0 w 87811"/>
                    <a:gd name="connsiteY5" fmla="*/ 203956 h 914400"/>
                    <a:gd name="connsiteX6" fmla="*/ 2183 w 87811"/>
                    <a:gd name="connsiteY6" fmla="*/ 0 h 914400"/>
                    <a:gd name="connsiteX0" fmla="*/ 2183 w 87811"/>
                    <a:gd name="connsiteY0" fmla="*/ 0 h 914400"/>
                    <a:gd name="connsiteX1" fmla="*/ 87811 w 87811"/>
                    <a:gd name="connsiteY1" fmla="*/ 0 h 914400"/>
                    <a:gd name="connsiteX2" fmla="*/ 86033 w 87811"/>
                    <a:gd name="connsiteY2" fmla="*/ 206414 h 914400"/>
                    <a:gd name="connsiteX3" fmla="*/ 2183 w 87811"/>
                    <a:gd name="connsiteY3" fmla="*/ 914400 h 914400"/>
                    <a:gd name="connsiteX4" fmla="*/ 0 w 87811"/>
                    <a:gd name="connsiteY4" fmla="*/ 203956 h 914400"/>
                    <a:gd name="connsiteX5" fmla="*/ 2183 w 87811"/>
                    <a:gd name="connsiteY5" fmla="*/ 0 h 914400"/>
                    <a:gd name="connsiteX0" fmla="*/ 2183 w 87811"/>
                    <a:gd name="connsiteY0" fmla="*/ 0 h 230860"/>
                    <a:gd name="connsiteX1" fmla="*/ 87811 w 87811"/>
                    <a:gd name="connsiteY1" fmla="*/ 0 h 230860"/>
                    <a:gd name="connsiteX2" fmla="*/ 86033 w 87811"/>
                    <a:gd name="connsiteY2" fmla="*/ 206414 h 230860"/>
                    <a:gd name="connsiteX3" fmla="*/ 0 w 87811"/>
                    <a:gd name="connsiteY3" fmla="*/ 203956 h 230860"/>
                    <a:gd name="connsiteX4" fmla="*/ 2183 w 87811"/>
                    <a:gd name="connsiteY4" fmla="*/ 0 h 230860"/>
                    <a:gd name="connsiteX0" fmla="*/ 2183 w 87811"/>
                    <a:gd name="connsiteY0" fmla="*/ 0 h 219944"/>
                    <a:gd name="connsiteX1" fmla="*/ 87811 w 87811"/>
                    <a:gd name="connsiteY1" fmla="*/ 0 h 219944"/>
                    <a:gd name="connsiteX2" fmla="*/ 86033 w 87811"/>
                    <a:gd name="connsiteY2" fmla="*/ 206414 h 219944"/>
                    <a:gd name="connsiteX3" fmla="*/ 0 w 87811"/>
                    <a:gd name="connsiteY3" fmla="*/ 203956 h 219944"/>
                    <a:gd name="connsiteX4" fmla="*/ 2183 w 87811"/>
                    <a:gd name="connsiteY4" fmla="*/ 0 h 219944"/>
                    <a:gd name="connsiteX0" fmla="*/ 2183 w 87811"/>
                    <a:gd name="connsiteY0" fmla="*/ 0 h 206707"/>
                    <a:gd name="connsiteX1" fmla="*/ 87811 w 87811"/>
                    <a:gd name="connsiteY1" fmla="*/ 0 h 206707"/>
                    <a:gd name="connsiteX2" fmla="*/ 86033 w 87811"/>
                    <a:gd name="connsiteY2" fmla="*/ 206414 h 206707"/>
                    <a:gd name="connsiteX3" fmla="*/ 0 w 87811"/>
                    <a:gd name="connsiteY3" fmla="*/ 203956 h 206707"/>
                    <a:gd name="connsiteX4" fmla="*/ 2183 w 87811"/>
                    <a:gd name="connsiteY4" fmla="*/ 0 h 206707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6033 w 87811"/>
                    <a:gd name="connsiteY2" fmla="*/ 206414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7811"/>
                    <a:gd name="connsiteY0" fmla="*/ 0 h 216539"/>
                    <a:gd name="connsiteX1" fmla="*/ 87811 w 87811"/>
                    <a:gd name="connsiteY1" fmla="*/ 0 h 216539"/>
                    <a:gd name="connsiteX2" fmla="*/ 83575 w 87811"/>
                    <a:gd name="connsiteY2" fmla="*/ 216246 h 216539"/>
                    <a:gd name="connsiteX3" fmla="*/ 0 w 87811"/>
                    <a:gd name="connsiteY3" fmla="*/ 213788 h 216539"/>
                    <a:gd name="connsiteX4" fmla="*/ 2183 w 87811"/>
                    <a:gd name="connsiteY4" fmla="*/ 0 h 216539"/>
                    <a:gd name="connsiteX0" fmla="*/ 2183 w 87811"/>
                    <a:gd name="connsiteY0" fmla="*/ 0 h 216539"/>
                    <a:gd name="connsiteX1" fmla="*/ 87811 w 87811"/>
                    <a:gd name="connsiteY1" fmla="*/ 0 h 216539"/>
                    <a:gd name="connsiteX2" fmla="*/ 83575 w 87811"/>
                    <a:gd name="connsiteY2" fmla="*/ 216246 h 216539"/>
                    <a:gd name="connsiteX3" fmla="*/ 0 w 87811"/>
                    <a:gd name="connsiteY3" fmla="*/ 213788 h 216539"/>
                    <a:gd name="connsiteX4" fmla="*/ 2183 w 87811"/>
                    <a:gd name="connsiteY4" fmla="*/ 0 h 216539"/>
                    <a:gd name="connsiteX0" fmla="*/ 2183 w 87811"/>
                    <a:gd name="connsiteY0" fmla="*/ 0 h 216246"/>
                    <a:gd name="connsiteX1" fmla="*/ 87811 w 87811"/>
                    <a:gd name="connsiteY1" fmla="*/ 0 h 216246"/>
                    <a:gd name="connsiteX2" fmla="*/ 83575 w 87811"/>
                    <a:gd name="connsiteY2" fmla="*/ 216246 h 216246"/>
                    <a:gd name="connsiteX3" fmla="*/ 0 w 87811"/>
                    <a:gd name="connsiteY3" fmla="*/ 213788 h 216246"/>
                    <a:gd name="connsiteX4" fmla="*/ 2183 w 87811"/>
                    <a:gd name="connsiteY4" fmla="*/ 0 h 216246"/>
                    <a:gd name="connsiteX0" fmla="*/ 2183 w 87811"/>
                    <a:gd name="connsiteY0" fmla="*/ 0 h 216246"/>
                    <a:gd name="connsiteX1" fmla="*/ 87811 w 87811"/>
                    <a:gd name="connsiteY1" fmla="*/ 0 h 216246"/>
                    <a:gd name="connsiteX2" fmla="*/ 83575 w 87811"/>
                    <a:gd name="connsiteY2" fmla="*/ 216246 h 216246"/>
                    <a:gd name="connsiteX3" fmla="*/ 0 w 87811"/>
                    <a:gd name="connsiteY3" fmla="*/ 213788 h 216246"/>
                    <a:gd name="connsiteX4" fmla="*/ 2183 w 87811"/>
                    <a:gd name="connsiteY4" fmla="*/ 0 h 216246"/>
                    <a:gd name="connsiteX0" fmla="*/ 2183 w 87811"/>
                    <a:gd name="connsiteY0" fmla="*/ 0 h 216246"/>
                    <a:gd name="connsiteX1" fmla="*/ 87811 w 87811"/>
                    <a:gd name="connsiteY1" fmla="*/ 0 h 216246"/>
                    <a:gd name="connsiteX2" fmla="*/ 83575 w 87811"/>
                    <a:gd name="connsiteY2" fmla="*/ 216246 h 216246"/>
                    <a:gd name="connsiteX3" fmla="*/ 0 w 87811"/>
                    <a:gd name="connsiteY3" fmla="*/ 213788 h 216246"/>
                    <a:gd name="connsiteX4" fmla="*/ 2183 w 87811"/>
                    <a:gd name="connsiteY4" fmla="*/ 0 h 216246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3575 w 87811"/>
                    <a:gd name="connsiteY2" fmla="*/ 211330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3575 w 87811"/>
                    <a:gd name="connsiteY2" fmla="*/ 211330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3575 w 87811"/>
                    <a:gd name="connsiteY2" fmla="*/ 211330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1330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1330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1330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6246"/>
                    <a:gd name="connsiteX1" fmla="*/ 85353 w 85353"/>
                    <a:gd name="connsiteY1" fmla="*/ 0 h 216246"/>
                    <a:gd name="connsiteX2" fmla="*/ 83575 w 85353"/>
                    <a:gd name="connsiteY2" fmla="*/ 216246 h 216246"/>
                    <a:gd name="connsiteX3" fmla="*/ 0 w 85353"/>
                    <a:gd name="connsiteY3" fmla="*/ 213788 h 216246"/>
                    <a:gd name="connsiteX4" fmla="*/ 2183 w 85353"/>
                    <a:gd name="connsiteY4" fmla="*/ 0 h 216246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3788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3788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4979"/>
                    <a:gd name="connsiteX1" fmla="*/ 85353 w 85353"/>
                    <a:gd name="connsiteY1" fmla="*/ 0 h 214979"/>
                    <a:gd name="connsiteX2" fmla="*/ 83575 w 85353"/>
                    <a:gd name="connsiteY2" fmla="*/ 213788 h 214979"/>
                    <a:gd name="connsiteX3" fmla="*/ 0 w 85353"/>
                    <a:gd name="connsiteY3" fmla="*/ 213788 h 214979"/>
                    <a:gd name="connsiteX4" fmla="*/ 2183 w 85353"/>
                    <a:gd name="connsiteY4" fmla="*/ 0 h 214979"/>
                    <a:gd name="connsiteX0" fmla="*/ 2183 w 85353"/>
                    <a:gd name="connsiteY0" fmla="*/ 0 h 216899"/>
                    <a:gd name="connsiteX1" fmla="*/ 85353 w 85353"/>
                    <a:gd name="connsiteY1" fmla="*/ 0 h 216899"/>
                    <a:gd name="connsiteX2" fmla="*/ 83575 w 85353"/>
                    <a:gd name="connsiteY2" fmla="*/ 213788 h 216899"/>
                    <a:gd name="connsiteX3" fmla="*/ 0 w 85353"/>
                    <a:gd name="connsiteY3" fmla="*/ 213788 h 216899"/>
                    <a:gd name="connsiteX4" fmla="*/ 2183 w 85353"/>
                    <a:gd name="connsiteY4" fmla="*/ 0 h 216899"/>
                    <a:gd name="connsiteX0" fmla="*/ 60 w 90103"/>
                    <a:gd name="connsiteY0" fmla="*/ 0 h 216899"/>
                    <a:gd name="connsiteX1" fmla="*/ 90103 w 90103"/>
                    <a:gd name="connsiteY1" fmla="*/ 0 h 216899"/>
                    <a:gd name="connsiteX2" fmla="*/ 88325 w 90103"/>
                    <a:gd name="connsiteY2" fmla="*/ 213788 h 216899"/>
                    <a:gd name="connsiteX3" fmla="*/ 4750 w 90103"/>
                    <a:gd name="connsiteY3" fmla="*/ 213788 h 216899"/>
                    <a:gd name="connsiteX4" fmla="*/ 60 w 90103"/>
                    <a:gd name="connsiteY4" fmla="*/ 0 h 216899"/>
                    <a:gd name="connsiteX0" fmla="*/ 2183 w 85353"/>
                    <a:gd name="connsiteY0" fmla="*/ 0 h 216899"/>
                    <a:gd name="connsiteX1" fmla="*/ 85353 w 85353"/>
                    <a:gd name="connsiteY1" fmla="*/ 0 h 216899"/>
                    <a:gd name="connsiteX2" fmla="*/ 83575 w 85353"/>
                    <a:gd name="connsiteY2" fmla="*/ 213788 h 216899"/>
                    <a:gd name="connsiteX3" fmla="*/ 0 w 85353"/>
                    <a:gd name="connsiteY3" fmla="*/ 213788 h 216899"/>
                    <a:gd name="connsiteX4" fmla="*/ 2183 w 85353"/>
                    <a:gd name="connsiteY4" fmla="*/ 0 h 216899"/>
                    <a:gd name="connsiteX0" fmla="*/ 60 w 90103"/>
                    <a:gd name="connsiteY0" fmla="*/ 0 h 216899"/>
                    <a:gd name="connsiteX1" fmla="*/ 90103 w 90103"/>
                    <a:gd name="connsiteY1" fmla="*/ 0 h 216899"/>
                    <a:gd name="connsiteX2" fmla="*/ 88325 w 90103"/>
                    <a:gd name="connsiteY2" fmla="*/ 213788 h 216899"/>
                    <a:gd name="connsiteX3" fmla="*/ 4750 w 90103"/>
                    <a:gd name="connsiteY3" fmla="*/ 213788 h 216899"/>
                    <a:gd name="connsiteX4" fmla="*/ 60 w 90103"/>
                    <a:gd name="connsiteY4" fmla="*/ 0 h 216899"/>
                    <a:gd name="connsiteX0" fmla="*/ 2183 w 85353"/>
                    <a:gd name="connsiteY0" fmla="*/ 0 h 216899"/>
                    <a:gd name="connsiteX1" fmla="*/ 85353 w 85353"/>
                    <a:gd name="connsiteY1" fmla="*/ 0 h 216899"/>
                    <a:gd name="connsiteX2" fmla="*/ 83575 w 85353"/>
                    <a:gd name="connsiteY2" fmla="*/ 213788 h 216899"/>
                    <a:gd name="connsiteX3" fmla="*/ 0 w 85353"/>
                    <a:gd name="connsiteY3" fmla="*/ 213788 h 216899"/>
                    <a:gd name="connsiteX4" fmla="*/ 2183 w 85353"/>
                    <a:gd name="connsiteY4" fmla="*/ 0 h 216899"/>
                    <a:gd name="connsiteX0" fmla="*/ 125 w 86732"/>
                    <a:gd name="connsiteY0" fmla="*/ 0 h 216899"/>
                    <a:gd name="connsiteX1" fmla="*/ 86732 w 86732"/>
                    <a:gd name="connsiteY1" fmla="*/ 0 h 216899"/>
                    <a:gd name="connsiteX2" fmla="*/ 84954 w 86732"/>
                    <a:gd name="connsiteY2" fmla="*/ 213788 h 216899"/>
                    <a:gd name="connsiteX3" fmla="*/ 1379 w 86732"/>
                    <a:gd name="connsiteY3" fmla="*/ 213788 h 216899"/>
                    <a:gd name="connsiteX4" fmla="*/ 125 w 86732"/>
                    <a:gd name="connsiteY4" fmla="*/ 0 h 216899"/>
                    <a:gd name="connsiteX0" fmla="*/ 125 w 86732"/>
                    <a:gd name="connsiteY0" fmla="*/ 0 h 214922"/>
                    <a:gd name="connsiteX1" fmla="*/ 86732 w 86732"/>
                    <a:gd name="connsiteY1" fmla="*/ 0 h 214922"/>
                    <a:gd name="connsiteX2" fmla="*/ 84954 w 86732"/>
                    <a:gd name="connsiteY2" fmla="*/ 213788 h 214922"/>
                    <a:gd name="connsiteX3" fmla="*/ 1379 w 86732"/>
                    <a:gd name="connsiteY3" fmla="*/ 213788 h 214922"/>
                    <a:gd name="connsiteX4" fmla="*/ 125 w 86732"/>
                    <a:gd name="connsiteY4" fmla="*/ 0 h 214922"/>
                    <a:gd name="connsiteX0" fmla="*/ 125 w 86732"/>
                    <a:gd name="connsiteY0" fmla="*/ 0 h 213788"/>
                    <a:gd name="connsiteX1" fmla="*/ 86732 w 86732"/>
                    <a:gd name="connsiteY1" fmla="*/ 0 h 213788"/>
                    <a:gd name="connsiteX2" fmla="*/ 84954 w 86732"/>
                    <a:gd name="connsiteY2" fmla="*/ 213788 h 213788"/>
                    <a:gd name="connsiteX3" fmla="*/ 1379 w 86732"/>
                    <a:gd name="connsiteY3" fmla="*/ 213788 h 213788"/>
                    <a:gd name="connsiteX4" fmla="*/ 125 w 86732"/>
                    <a:gd name="connsiteY4" fmla="*/ 0 h 213788"/>
                    <a:gd name="connsiteX0" fmla="*/ 125 w 86732"/>
                    <a:gd name="connsiteY0" fmla="*/ 0 h 213788"/>
                    <a:gd name="connsiteX1" fmla="*/ 86732 w 86732"/>
                    <a:gd name="connsiteY1" fmla="*/ 0 h 213788"/>
                    <a:gd name="connsiteX2" fmla="*/ 84954 w 86732"/>
                    <a:gd name="connsiteY2" fmla="*/ 213788 h 213788"/>
                    <a:gd name="connsiteX3" fmla="*/ 1379 w 86732"/>
                    <a:gd name="connsiteY3" fmla="*/ 213788 h 213788"/>
                    <a:gd name="connsiteX4" fmla="*/ 125 w 86732"/>
                    <a:gd name="connsiteY4" fmla="*/ 0 h 213788"/>
                    <a:gd name="connsiteX0" fmla="*/ 125 w 86732"/>
                    <a:gd name="connsiteY0" fmla="*/ 0 h 214170"/>
                    <a:gd name="connsiteX1" fmla="*/ 86732 w 86732"/>
                    <a:gd name="connsiteY1" fmla="*/ 0 h 214170"/>
                    <a:gd name="connsiteX2" fmla="*/ 84954 w 86732"/>
                    <a:gd name="connsiteY2" fmla="*/ 213788 h 214170"/>
                    <a:gd name="connsiteX3" fmla="*/ 1379 w 86732"/>
                    <a:gd name="connsiteY3" fmla="*/ 213788 h 214170"/>
                    <a:gd name="connsiteX4" fmla="*/ 125 w 86732"/>
                    <a:gd name="connsiteY4" fmla="*/ 0 h 214170"/>
                    <a:gd name="connsiteX0" fmla="*/ 125 w 86732"/>
                    <a:gd name="connsiteY0" fmla="*/ 0 h 213788"/>
                    <a:gd name="connsiteX1" fmla="*/ 86732 w 86732"/>
                    <a:gd name="connsiteY1" fmla="*/ 0 h 213788"/>
                    <a:gd name="connsiteX2" fmla="*/ 84954 w 86732"/>
                    <a:gd name="connsiteY2" fmla="*/ 213788 h 213788"/>
                    <a:gd name="connsiteX3" fmla="*/ 1379 w 86732"/>
                    <a:gd name="connsiteY3" fmla="*/ 213788 h 213788"/>
                    <a:gd name="connsiteX4" fmla="*/ 125 w 86732"/>
                    <a:gd name="connsiteY4" fmla="*/ 0 h 213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732" h="213788">
                      <a:moveTo>
                        <a:pt x="125" y="0"/>
                      </a:moveTo>
                      <a:lnTo>
                        <a:pt x="86732" y="0"/>
                      </a:lnTo>
                      <a:cubicBezTo>
                        <a:pt x="86139" y="68805"/>
                        <a:pt x="85547" y="144983"/>
                        <a:pt x="84954" y="213788"/>
                      </a:cubicBezTo>
                      <a:cubicBezTo>
                        <a:pt x="35074" y="213055"/>
                        <a:pt x="42134" y="212319"/>
                        <a:pt x="1379" y="213788"/>
                      </a:cubicBezTo>
                      <a:cubicBezTo>
                        <a:pt x="2107" y="145803"/>
                        <a:pt x="-603" y="67985"/>
                        <a:pt x="1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Rectangle 29"/>
                <p:cNvSpPr/>
                <p:nvPr/>
              </p:nvSpPr>
              <p:spPr>
                <a:xfrm rot="1791184">
                  <a:off x="4739693" y="3278725"/>
                  <a:ext cx="47000" cy="118517"/>
                </a:xfrm>
                <a:custGeom>
                  <a:avLst/>
                  <a:gdLst>
                    <a:gd name="connsiteX0" fmla="*/ 0 w 85628"/>
                    <a:gd name="connsiteY0" fmla="*/ 0 h 914400"/>
                    <a:gd name="connsiteX1" fmla="*/ 85628 w 85628"/>
                    <a:gd name="connsiteY1" fmla="*/ 0 h 914400"/>
                    <a:gd name="connsiteX2" fmla="*/ 85628 w 85628"/>
                    <a:gd name="connsiteY2" fmla="*/ 914400 h 914400"/>
                    <a:gd name="connsiteX3" fmla="*/ 0 w 85628"/>
                    <a:gd name="connsiteY3" fmla="*/ 914400 h 914400"/>
                    <a:gd name="connsiteX4" fmla="*/ 0 w 85628"/>
                    <a:gd name="connsiteY4" fmla="*/ 0 h 914400"/>
                    <a:gd name="connsiteX0" fmla="*/ 2183 w 87811"/>
                    <a:gd name="connsiteY0" fmla="*/ 0 h 914400"/>
                    <a:gd name="connsiteX1" fmla="*/ 87811 w 87811"/>
                    <a:gd name="connsiteY1" fmla="*/ 0 h 914400"/>
                    <a:gd name="connsiteX2" fmla="*/ 87811 w 87811"/>
                    <a:gd name="connsiteY2" fmla="*/ 914400 h 914400"/>
                    <a:gd name="connsiteX3" fmla="*/ 2183 w 87811"/>
                    <a:gd name="connsiteY3" fmla="*/ 914400 h 914400"/>
                    <a:gd name="connsiteX4" fmla="*/ 0 w 87811"/>
                    <a:gd name="connsiteY4" fmla="*/ 203956 h 914400"/>
                    <a:gd name="connsiteX5" fmla="*/ 2183 w 87811"/>
                    <a:gd name="connsiteY5" fmla="*/ 0 h 914400"/>
                    <a:gd name="connsiteX0" fmla="*/ 2183 w 87811"/>
                    <a:gd name="connsiteY0" fmla="*/ 0 h 914400"/>
                    <a:gd name="connsiteX1" fmla="*/ 87811 w 87811"/>
                    <a:gd name="connsiteY1" fmla="*/ 0 h 914400"/>
                    <a:gd name="connsiteX2" fmla="*/ 86033 w 87811"/>
                    <a:gd name="connsiteY2" fmla="*/ 206414 h 914400"/>
                    <a:gd name="connsiteX3" fmla="*/ 87811 w 87811"/>
                    <a:gd name="connsiteY3" fmla="*/ 914400 h 914400"/>
                    <a:gd name="connsiteX4" fmla="*/ 2183 w 87811"/>
                    <a:gd name="connsiteY4" fmla="*/ 914400 h 914400"/>
                    <a:gd name="connsiteX5" fmla="*/ 0 w 87811"/>
                    <a:gd name="connsiteY5" fmla="*/ 203956 h 914400"/>
                    <a:gd name="connsiteX6" fmla="*/ 2183 w 87811"/>
                    <a:gd name="connsiteY6" fmla="*/ 0 h 914400"/>
                    <a:gd name="connsiteX0" fmla="*/ 2183 w 87811"/>
                    <a:gd name="connsiteY0" fmla="*/ 0 h 914400"/>
                    <a:gd name="connsiteX1" fmla="*/ 87811 w 87811"/>
                    <a:gd name="connsiteY1" fmla="*/ 0 h 914400"/>
                    <a:gd name="connsiteX2" fmla="*/ 86033 w 87811"/>
                    <a:gd name="connsiteY2" fmla="*/ 206414 h 914400"/>
                    <a:gd name="connsiteX3" fmla="*/ 2183 w 87811"/>
                    <a:gd name="connsiteY3" fmla="*/ 914400 h 914400"/>
                    <a:gd name="connsiteX4" fmla="*/ 0 w 87811"/>
                    <a:gd name="connsiteY4" fmla="*/ 203956 h 914400"/>
                    <a:gd name="connsiteX5" fmla="*/ 2183 w 87811"/>
                    <a:gd name="connsiteY5" fmla="*/ 0 h 914400"/>
                    <a:gd name="connsiteX0" fmla="*/ 2183 w 87811"/>
                    <a:gd name="connsiteY0" fmla="*/ 0 h 230860"/>
                    <a:gd name="connsiteX1" fmla="*/ 87811 w 87811"/>
                    <a:gd name="connsiteY1" fmla="*/ 0 h 230860"/>
                    <a:gd name="connsiteX2" fmla="*/ 86033 w 87811"/>
                    <a:gd name="connsiteY2" fmla="*/ 206414 h 230860"/>
                    <a:gd name="connsiteX3" fmla="*/ 0 w 87811"/>
                    <a:gd name="connsiteY3" fmla="*/ 203956 h 230860"/>
                    <a:gd name="connsiteX4" fmla="*/ 2183 w 87811"/>
                    <a:gd name="connsiteY4" fmla="*/ 0 h 230860"/>
                    <a:gd name="connsiteX0" fmla="*/ 2183 w 87811"/>
                    <a:gd name="connsiteY0" fmla="*/ 0 h 219944"/>
                    <a:gd name="connsiteX1" fmla="*/ 87811 w 87811"/>
                    <a:gd name="connsiteY1" fmla="*/ 0 h 219944"/>
                    <a:gd name="connsiteX2" fmla="*/ 86033 w 87811"/>
                    <a:gd name="connsiteY2" fmla="*/ 206414 h 219944"/>
                    <a:gd name="connsiteX3" fmla="*/ 0 w 87811"/>
                    <a:gd name="connsiteY3" fmla="*/ 203956 h 219944"/>
                    <a:gd name="connsiteX4" fmla="*/ 2183 w 87811"/>
                    <a:gd name="connsiteY4" fmla="*/ 0 h 219944"/>
                    <a:gd name="connsiteX0" fmla="*/ 2183 w 87811"/>
                    <a:gd name="connsiteY0" fmla="*/ 0 h 206707"/>
                    <a:gd name="connsiteX1" fmla="*/ 87811 w 87811"/>
                    <a:gd name="connsiteY1" fmla="*/ 0 h 206707"/>
                    <a:gd name="connsiteX2" fmla="*/ 86033 w 87811"/>
                    <a:gd name="connsiteY2" fmla="*/ 206414 h 206707"/>
                    <a:gd name="connsiteX3" fmla="*/ 0 w 87811"/>
                    <a:gd name="connsiteY3" fmla="*/ 203956 h 206707"/>
                    <a:gd name="connsiteX4" fmla="*/ 2183 w 87811"/>
                    <a:gd name="connsiteY4" fmla="*/ 0 h 206707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6033 w 87811"/>
                    <a:gd name="connsiteY2" fmla="*/ 206414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7811"/>
                    <a:gd name="connsiteY0" fmla="*/ 0 h 216539"/>
                    <a:gd name="connsiteX1" fmla="*/ 87811 w 87811"/>
                    <a:gd name="connsiteY1" fmla="*/ 0 h 216539"/>
                    <a:gd name="connsiteX2" fmla="*/ 83575 w 87811"/>
                    <a:gd name="connsiteY2" fmla="*/ 216246 h 216539"/>
                    <a:gd name="connsiteX3" fmla="*/ 0 w 87811"/>
                    <a:gd name="connsiteY3" fmla="*/ 213788 h 216539"/>
                    <a:gd name="connsiteX4" fmla="*/ 2183 w 87811"/>
                    <a:gd name="connsiteY4" fmla="*/ 0 h 216539"/>
                    <a:gd name="connsiteX0" fmla="*/ 2183 w 87811"/>
                    <a:gd name="connsiteY0" fmla="*/ 0 h 216539"/>
                    <a:gd name="connsiteX1" fmla="*/ 87811 w 87811"/>
                    <a:gd name="connsiteY1" fmla="*/ 0 h 216539"/>
                    <a:gd name="connsiteX2" fmla="*/ 83575 w 87811"/>
                    <a:gd name="connsiteY2" fmla="*/ 216246 h 216539"/>
                    <a:gd name="connsiteX3" fmla="*/ 0 w 87811"/>
                    <a:gd name="connsiteY3" fmla="*/ 213788 h 216539"/>
                    <a:gd name="connsiteX4" fmla="*/ 2183 w 87811"/>
                    <a:gd name="connsiteY4" fmla="*/ 0 h 216539"/>
                    <a:gd name="connsiteX0" fmla="*/ 2183 w 87811"/>
                    <a:gd name="connsiteY0" fmla="*/ 0 h 216246"/>
                    <a:gd name="connsiteX1" fmla="*/ 87811 w 87811"/>
                    <a:gd name="connsiteY1" fmla="*/ 0 h 216246"/>
                    <a:gd name="connsiteX2" fmla="*/ 83575 w 87811"/>
                    <a:gd name="connsiteY2" fmla="*/ 216246 h 216246"/>
                    <a:gd name="connsiteX3" fmla="*/ 0 w 87811"/>
                    <a:gd name="connsiteY3" fmla="*/ 213788 h 216246"/>
                    <a:gd name="connsiteX4" fmla="*/ 2183 w 87811"/>
                    <a:gd name="connsiteY4" fmla="*/ 0 h 216246"/>
                    <a:gd name="connsiteX0" fmla="*/ 2183 w 87811"/>
                    <a:gd name="connsiteY0" fmla="*/ 0 h 216246"/>
                    <a:gd name="connsiteX1" fmla="*/ 87811 w 87811"/>
                    <a:gd name="connsiteY1" fmla="*/ 0 h 216246"/>
                    <a:gd name="connsiteX2" fmla="*/ 83575 w 87811"/>
                    <a:gd name="connsiteY2" fmla="*/ 216246 h 216246"/>
                    <a:gd name="connsiteX3" fmla="*/ 0 w 87811"/>
                    <a:gd name="connsiteY3" fmla="*/ 213788 h 216246"/>
                    <a:gd name="connsiteX4" fmla="*/ 2183 w 87811"/>
                    <a:gd name="connsiteY4" fmla="*/ 0 h 216246"/>
                    <a:gd name="connsiteX0" fmla="*/ 2183 w 87811"/>
                    <a:gd name="connsiteY0" fmla="*/ 0 h 216246"/>
                    <a:gd name="connsiteX1" fmla="*/ 87811 w 87811"/>
                    <a:gd name="connsiteY1" fmla="*/ 0 h 216246"/>
                    <a:gd name="connsiteX2" fmla="*/ 83575 w 87811"/>
                    <a:gd name="connsiteY2" fmla="*/ 216246 h 216246"/>
                    <a:gd name="connsiteX3" fmla="*/ 0 w 87811"/>
                    <a:gd name="connsiteY3" fmla="*/ 213788 h 216246"/>
                    <a:gd name="connsiteX4" fmla="*/ 2183 w 87811"/>
                    <a:gd name="connsiteY4" fmla="*/ 0 h 216246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3575 w 87811"/>
                    <a:gd name="connsiteY2" fmla="*/ 211330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3575 w 87811"/>
                    <a:gd name="connsiteY2" fmla="*/ 211330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3575 w 87811"/>
                    <a:gd name="connsiteY2" fmla="*/ 211330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1330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1330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1330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6246"/>
                    <a:gd name="connsiteX1" fmla="*/ 85353 w 85353"/>
                    <a:gd name="connsiteY1" fmla="*/ 0 h 216246"/>
                    <a:gd name="connsiteX2" fmla="*/ 83575 w 85353"/>
                    <a:gd name="connsiteY2" fmla="*/ 216246 h 216246"/>
                    <a:gd name="connsiteX3" fmla="*/ 0 w 85353"/>
                    <a:gd name="connsiteY3" fmla="*/ 213788 h 216246"/>
                    <a:gd name="connsiteX4" fmla="*/ 2183 w 85353"/>
                    <a:gd name="connsiteY4" fmla="*/ 0 h 216246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3788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4819"/>
                    <a:gd name="connsiteX1" fmla="*/ 85353 w 85353"/>
                    <a:gd name="connsiteY1" fmla="*/ 0 h 214819"/>
                    <a:gd name="connsiteX2" fmla="*/ 83575 w 85353"/>
                    <a:gd name="connsiteY2" fmla="*/ 213788 h 214819"/>
                    <a:gd name="connsiteX3" fmla="*/ 0 w 85353"/>
                    <a:gd name="connsiteY3" fmla="*/ 213788 h 214819"/>
                    <a:gd name="connsiteX4" fmla="*/ 2183 w 85353"/>
                    <a:gd name="connsiteY4" fmla="*/ 0 h 214819"/>
                    <a:gd name="connsiteX0" fmla="*/ 2183 w 85353"/>
                    <a:gd name="connsiteY0" fmla="*/ 0 h 215231"/>
                    <a:gd name="connsiteX1" fmla="*/ 85353 w 85353"/>
                    <a:gd name="connsiteY1" fmla="*/ 0 h 215231"/>
                    <a:gd name="connsiteX2" fmla="*/ 83575 w 85353"/>
                    <a:gd name="connsiteY2" fmla="*/ 213788 h 215231"/>
                    <a:gd name="connsiteX3" fmla="*/ 0 w 85353"/>
                    <a:gd name="connsiteY3" fmla="*/ 213788 h 215231"/>
                    <a:gd name="connsiteX4" fmla="*/ 2183 w 85353"/>
                    <a:gd name="connsiteY4" fmla="*/ 0 h 215231"/>
                    <a:gd name="connsiteX0" fmla="*/ 2183 w 85353"/>
                    <a:gd name="connsiteY0" fmla="*/ 0 h 215231"/>
                    <a:gd name="connsiteX1" fmla="*/ 85353 w 85353"/>
                    <a:gd name="connsiteY1" fmla="*/ 0 h 215231"/>
                    <a:gd name="connsiteX2" fmla="*/ 83575 w 85353"/>
                    <a:gd name="connsiteY2" fmla="*/ 213788 h 215231"/>
                    <a:gd name="connsiteX3" fmla="*/ 0 w 85353"/>
                    <a:gd name="connsiteY3" fmla="*/ 213788 h 215231"/>
                    <a:gd name="connsiteX4" fmla="*/ 2183 w 85353"/>
                    <a:gd name="connsiteY4" fmla="*/ 0 h 215231"/>
                    <a:gd name="connsiteX0" fmla="*/ 2183 w 85353"/>
                    <a:gd name="connsiteY0" fmla="*/ 0 h 215231"/>
                    <a:gd name="connsiteX1" fmla="*/ 85353 w 85353"/>
                    <a:gd name="connsiteY1" fmla="*/ 0 h 215231"/>
                    <a:gd name="connsiteX2" fmla="*/ 83575 w 85353"/>
                    <a:gd name="connsiteY2" fmla="*/ 213788 h 215231"/>
                    <a:gd name="connsiteX3" fmla="*/ 0 w 85353"/>
                    <a:gd name="connsiteY3" fmla="*/ 213788 h 215231"/>
                    <a:gd name="connsiteX4" fmla="*/ 2183 w 85353"/>
                    <a:gd name="connsiteY4" fmla="*/ 0 h 21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353" h="215231">
                      <a:moveTo>
                        <a:pt x="2183" y="0"/>
                      </a:moveTo>
                      <a:cubicBezTo>
                        <a:pt x="42909" y="1601"/>
                        <a:pt x="57630" y="1"/>
                        <a:pt x="85353" y="0"/>
                      </a:cubicBezTo>
                      <a:cubicBezTo>
                        <a:pt x="84760" y="68805"/>
                        <a:pt x="84168" y="144983"/>
                        <a:pt x="83575" y="213788"/>
                      </a:cubicBezTo>
                      <a:cubicBezTo>
                        <a:pt x="32441" y="213518"/>
                        <a:pt x="31517" y="217168"/>
                        <a:pt x="0" y="213788"/>
                      </a:cubicBezTo>
                      <a:cubicBezTo>
                        <a:pt x="728" y="145803"/>
                        <a:pt x="1455" y="67985"/>
                        <a:pt x="21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Rectangle 29"/>
                <p:cNvSpPr/>
                <p:nvPr/>
              </p:nvSpPr>
              <p:spPr>
                <a:xfrm rot="3652241">
                  <a:off x="4846873" y="3383640"/>
                  <a:ext cx="47000" cy="117722"/>
                </a:xfrm>
                <a:custGeom>
                  <a:avLst/>
                  <a:gdLst>
                    <a:gd name="connsiteX0" fmla="*/ 0 w 85628"/>
                    <a:gd name="connsiteY0" fmla="*/ 0 h 914400"/>
                    <a:gd name="connsiteX1" fmla="*/ 85628 w 85628"/>
                    <a:gd name="connsiteY1" fmla="*/ 0 h 914400"/>
                    <a:gd name="connsiteX2" fmla="*/ 85628 w 85628"/>
                    <a:gd name="connsiteY2" fmla="*/ 914400 h 914400"/>
                    <a:gd name="connsiteX3" fmla="*/ 0 w 85628"/>
                    <a:gd name="connsiteY3" fmla="*/ 914400 h 914400"/>
                    <a:gd name="connsiteX4" fmla="*/ 0 w 85628"/>
                    <a:gd name="connsiteY4" fmla="*/ 0 h 914400"/>
                    <a:gd name="connsiteX0" fmla="*/ 2183 w 87811"/>
                    <a:gd name="connsiteY0" fmla="*/ 0 h 914400"/>
                    <a:gd name="connsiteX1" fmla="*/ 87811 w 87811"/>
                    <a:gd name="connsiteY1" fmla="*/ 0 h 914400"/>
                    <a:gd name="connsiteX2" fmla="*/ 87811 w 87811"/>
                    <a:gd name="connsiteY2" fmla="*/ 914400 h 914400"/>
                    <a:gd name="connsiteX3" fmla="*/ 2183 w 87811"/>
                    <a:gd name="connsiteY3" fmla="*/ 914400 h 914400"/>
                    <a:gd name="connsiteX4" fmla="*/ 0 w 87811"/>
                    <a:gd name="connsiteY4" fmla="*/ 203956 h 914400"/>
                    <a:gd name="connsiteX5" fmla="*/ 2183 w 87811"/>
                    <a:gd name="connsiteY5" fmla="*/ 0 h 914400"/>
                    <a:gd name="connsiteX0" fmla="*/ 2183 w 87811"/>
                    <a:gd name="connsiteY0" fmla="*/ 0 h 914400"/>
                    <a:gd name="connsiteX1" fmla="*/ 87811 w 87811"/>
                    <a:gd name="connsiteY1" fmla="*/ 0 h 914400"/>
                    <a:gd name="connsiteX2" fmla="*/ 86033 w 87811"/>
                    <a:gd name="connsiteY2" fmla="*/ 206414 h 914400"/>
                    <a:gd name="connsiteX3" fmla="*/ 87811 w 87811"/>
                    <a:gd name="connsiteY3" fmla="*/ 914400 h 914400"/>
                    <a:gd name="connsiteX4" fmla="*/ 2183 w 87811"/>
                    <a:gd name="connsiteY4" fmla="*/ 914400 h 914400"/>
                    <a:gd name="connsiteX5" fmla="*/ 0 w 87811"/>
                    <a:gd name="connsiteY5" fmla="*/ 203956 h 914400"/>
                    <a:gd name="connsiteX6" fmla="*/ 2183 w 87811"/>
                    <a:gd name="connsiteY6" fmla="*/ 0 h 914400"/>
                    <a:gd name="connsiteX0" fmla="*/ 2183 w 87811"/>
                    <a:gd name="connsiteY0" fmla="*/ 0 h 914400"/>
                    <a:gd name="connsiteX1" fmla="*/ 87811 w 87811"/>
                    <a:gd name="connsiteY1" fmla="*/ 0 h 914400"/>
                    <a:gd name="connsiteX2" fmla="*/ 86033 w 87811"/>
                    <a:gd name="connsiteY2" fmla="*/ 206414 h 914400"/>
                    <a:gd name="connsiteX3" fmla="*/ 2183 w 87811"/>
                    <a:gd name="connsiteY3" fmla="*/ 914400 h 914400"/>
                    <a:gd name="connsiteX4" fmla="*/ 0 w 87811"/>
                    <a:gd name="connsiteY4" fmla="*/ 203956 h 914400"/>
                    <a:gd name="connsiteX5" fmla="*/ 2183 w 87811"/>
                    <a:gd name="connsiteY5" fmla="*/ 0 h 914400"/>
                    <a:gd name="connsiteX0" fmla="*/ 2183 w 87811"/>
                    <a:gd name="connsiteY0" fmla="*/ 0 h 230860"/>
                    <a:gd name="connsiteX1" fmla="*/ 87811 w 87811"/>
                    <a:gd name="connsiteY1" fmla="*/ 0 h 230860"/>
                    <a:gd name="connsiteX2" fmla="*/ 86033 w 87811"/>
                    <a:gd name="connsiteY2" fmla="*/ 206414 h 230860"/>
                    <a:gd name="connsiteX3" fmla="*/ 0 w 87811"/>
                    <a:gd name="connsiteY3" fmla="*/ 203956 h 230860"/>
                    <a:gd name="connsiteX4" fmla="*/ 2183 w 87811"/>
                    <a:gd name="connsiteY4" fmla="*/ 0 h 230860"/>
                    <a:gd name="connsiteX0" fmla="*/ 2183 w 87811"/>
                    <a:gd name="connsiteY0" fmla="*/ 0 h 219944"/>
                    <a:gd name="connsiteX1" fmla="*/ 87811 w 87811"/>
                    <a:gd name="connsiteY1" fmla="*/ 0 h 219944"/>
                    <a:gd name="connsiteX2" fmla="*/ 86033 w 87811"/>
                    <a:gd name="connsiteY2" fmla="*/ 206414 h 219944"/>
                    <a:gd name="connsiteX3" fmla="*/ 0 w 87811"/>
                    <a:gd name="connsiteY3" fmla="*/ 203956 h 219944"/>
                    <a:gd name="connsiteX4" fmla="*/ 2183 w 87811"/>
                    <a:gd name="connsiteY4" fmla="*/ 0 h 219944"/>
                    <a:gd name="connsiteX0" fmla="*/ 2183 w 87811"/>
                    <a:gd name="connsiteY0" fmla="*/ 0 h 206707"/>
                    <a:gd name="connsiteX1" fmla="*/ 87811 w 87811"/>
                    <a:gd name="connsiteY1" fmla="*/ 0 h 206707"/>
                    <a:gd name="connsiteX2" fmla="*/ 86033 w 87811"/>
                    <a:gd name="connsiteY2" fmla="*/ 206414 h 206707"/>
                    <a:gd name="connsiteX3" fmla="*/ 0 w 87811"/>
                    <a:gd name="connsiteY3" fmla="*/ 203956 h 206707"/>
                    <a:gd name="connsiteX4" fmla="*/ 2183 w 87811"/>
                    <a:gd name="connsiteY4" fmla="*/ 0 h 206707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6033 w 87811"/>
                    <a:gd name="connsiteY2" fmla="*/ 206414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7811"/>
                    <a:gd name="connsiteY0" fmla="*/ 0 h 216539"/>
                    <a:gd name="connsiteX1" fmla="*/ 87811 w 87811"/>
                    <a:gd name="connsiteY1" fmla="*/ 0 h 216539"/>
                    <a:gd name="connsiteX2" fmla="*/ 83575 w 87811"/>
                    <a:gd name="connsiteY2" fmla="*/ 216246 h 216539"/>
                    <a:gd name="connsiteX3" fmla="*/ 0 w 87811"/>
                    <a:gd name="connsiteY3" fmla="*/ 213788 h 216539"/>
                    <a:gd name="connsiteX4" fmla="*/ 2183 w 87811"/>
                    <a:gd name="connsiteY4" fmla="*/ 0 h 216539"/>
                    <a:gd name="connsiteX0" fmla="*/ 2183 w 87811"/>
                    <a:gd name="connsiteY0" fmla="*/ 0 h 216539"/>
                    <a:gd name="connsiteX1" fmla="*/ 87811 w 87811"/>
                    <a:gd name="connsiteY1" fmla="*/ 0 h 216539"/>
                    <a:gd name="connsiteX2" fmla="*/ 83575 w 87811"/>
                    <a:gd name="connsiteY2" fmla="*/ 216246 h 216539"/>
                    <a:gd name="connsiteX3" fmla="*/ 0 w 87811"/>
                    <a:gd name="connsiteY3" fmla="*/ 213788 h 216539"/>
                    <a:gd name="connsiteX4" fmla="*/ 2183 w 87811"/>
                    <a:gd name="connsiteY4" fmla="*/ 0 h 216539"/>
                    <a:gd name="connsiteX0" fmla="*/ 2183 w 87811"/>
                    <a:gd name="connsiteY0" fmla="*/ 0 h 216246"/>
                    <a:gd name="connsiteX1" fmla="*/ 87811 w 87811"/>
                    <a:gd name="connsiteY1" fmla="*/ 0 h 216246"/>
                    <a:gd name="connsiteX2" fmla="*/ 83575 w 87811"/>
                    <a:gd name="connsiteY2" fmla="*/ 216246 h 216246"/>
                    <a:gd name="connsiteX3" fmla="*/ 0 w 87811"/>
                    <a:gd name="connsiteY3" fmla="*/ 213788 h 216246"/>
                    <a:gd name="connsiteX4" fmla="*/ 2183 w 87811"/>
                    <a:gd name="connsiteY4" fmla="*/ 0 h 216246"/>
                    <a:gd name="connsiteX0" fmla="*/ 2183 w 87811"/>
                    <a:gd name="connsiteY0" fmla="*/ 0 h 216246"/>
                    <a:gd name="connsiteX1" fmla="*/ 87811 w 87811"/>
                    <a:gd name="connsiteY1" fmla="*/ 0 h 216246"/>
                    <a:gd name="connsiteX2" fmla="*/ 83575 w 87811"/>
                    <a:gd name="connsiteY2" fmla="*/ 216246 h 216246"/>
                    <a:gd name="connsiteX3" fmla="*/ 0 w 87811"/>
                    <a:gd name="connsiteY3" fmla="*/ 213788 h 216246"/>
                    <a:gd name="connsiteX4" fmla="*/ 2183 w 87811"/>
                    <a:gd name="connsiteY4" fmla="*/ 0 h 216246"/>
                    <a:gd name="connsiteX0" fmla="*/ 2183 w 87811"/>
                    <a:gd name="connsiteY0" fmla="*/ 0 h 216246"/>
                    <a:gd name="connsiteX1" fmla="*/ 87811 w 87811"/>
                    <a:gd name="connsiteY1" fmla="*/ 0 h 216246"/>
                    <a:gd name="connsiteX2" fmla="*/ 83575 w 87811"/>
                    <a:gd name="connsiteY2" fmla="*/ 216246 h 216246"/>
                    <a:gd name="connsiteX3" fmla="*/ 0 w 87811"/>
                    <a:gd name="connsiteY3" fmla="*/ 213788 h 216246"/>
                    <a:gd name="connsiteX4" fmla="*/ 2183 w 87811"/>
                    <a:gd name="connsiteY4" fmla="*/ 0 h 216246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3575 w 87811"/>
                    <a:gd name="connsiteY2" fmla="*/ 211330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3575 w 87811"/>
                    <a:gd name="connsiteY2" fmla="*/ 211330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3575 w 87811"/>
                    <a:gd name="connsiteY2" fmla="*/ 211330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1330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1330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1330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6246"/>
                    <a:gd name="connsiteX1" fmla="*/ 85353 w 85353"/>
                    <a:gd name="connsiteY1" fmla="*/ 0 h 216246"/>
                    <a:gd name="connsiteX2" fmla="*/ 83575 w 85353"/>
                    <a:gd name="connsiteY2" fmla="*/ 216246 h 216246"/>
                    <a:gd name="connsiteX3" fmla="*/ 0 w 85353"/>
                    <a:gd name="connsiteY3" fmla="*/ 213788 h 216246"/>
                    <a:gd name="connsiteX4" fmla="*/ 2183 w 85353"/>
                    <a:gd name="connsiteY4" fmla="*/ 0 h 216246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3788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353" h="213788">
                      <a:moveTo>
                        <a:pt x="2183" y="0"/>
                      </a:moveTo>
                      <a:lnTo>
                        <a:pt x="85353" y="0"/>
                      </a:lnTo>
                      <a:cubicBezTo>
                        <a:pt x="84760" y="68805"/>
                        <a:pt x="84168" y="144983"/>
                        <a:pt x="83575" y="213788"/>
                      </a:cubicBezTo>
                      <a:cubicBezTo>
                        <a:pt x="36985" y="210909"/>
                        <a:pt x="31181" y="211319"/>
                        <a:pt x="0" y="213788"/>
                      </a:cubicBezTo>
                      <a:cubicBezTo>
                        <a:pt x="728" y="145803"/>
                        <a:pt x="1455" y="67985"/>
                        <a:pt x="21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Rectangle 29"/>
                <p:cNvSpPr/>
                <p:nvPr/>
              </p:nvSpPr>
              <p:spPr>
                <a:xfrm rot="5400000">
                  <a:off x="4889681" y="3528846"/>
                  <a:ext cx="39517" cy="116694"/>
                </a:xfrm>
                <a:custGeom>
                  <a:avLst/>
                  <a:gdLst>
                    <a:gd name="connsiteX0" fmla="*/ 0 w 85628"/>
                    <a:gd name="connsiteY0" fmla="*/ 0 h 914400"/>
                    <a:gd name="connsiteX1" fmla="*/ 85628 w 85628"/>
                    <a:gd name="connsiteY1" fmla="*/ 0 h 914400"/>
                    <a:gd name="connsiteX2" fmla="*/ 85628 w 85628"/>
                    <a:gd name="connsiteY2" fmla="*/ 914400 h 914400"/>
                    <a:gd name="connsiteX3" fmla="*/ 0 w 85628"/>
                    <a:gd name="connsiteY3" fmla="*/ 914400 h 914400"/>
                    <a:gd name="connsiteX4" fmla="*/ 0 w 85628"/>
                    <a:gd name="connsiteY4" fmla="*/ 0 h 914400"/>
                    <a:gd name="connsiteX0" fmla="*/ 2183 w 87811"/>
                    <a:gd name="connsiteY0" fmla="*/ 0 h 914400"/>
                    <a:gd name="connsiteX1" fmla="*/ 87811 w 87811"/>
                    <a:gd name="connsiteY1" fmla="*/ 0 h 914400"/>
                    <a:gd name="connsiteX2" fmla="*/ 87811 w 87811"/>
                    <a:gd name="connsiteY2" fmla="*/ 914400 h 914400"/>
                    <a:gd name="connsiteX3" fmla="*/ 2183 w 87811"/>
                    <a:gd name="connsiteY3" fmla="*/ 914400 h 914400"/>
                    <a:gd name="connsiteX4" fmla="*/ 0 w 87811"/>
                    <a:gd name="connsiteY4" fmla="*/ 203956 h 914400"/>
                    <a:gd name="connsiteX5" fmla="*/ 2183 w 87811"/>
                    <a:gd name="connsiteY5" fmla="*/ 0 h 914400"/>
                    <a:gd name="connsiteX0" fmla="*/ 2183 w 87811"/>
                    <a:gd name="connsiteY0" fmla="*/ 0 h 914400"/>
                    <a:gd name="connsiteX1" fmla="*/ 87811 w 87811"/>
                    <a:gd name="connsiteY1" fmla="*/ 0 h 914400"/>
                    <a:gd name="connsiteX2" fmla="*/ 86033 w 87811"/>
                    <a:gd name="connsiteY2" fmla="*/ 206414 h 914400"/>
                    <a:gd name="connsiteX3" fmla="*/ 87811 w 87811"/>
                    <a:gd name="connsiteY3" fmla="*/ 914400 h 914400"/>
                    <a:gd name="connsiteX4" fmla="*/ 2183 w 87811"/>
                    <a:gd name="connsiteY4" fmla="*/ 914400 h 914400"/>
                    <a:gd name="connsiteX5" fmla="*/ 0 w 87811"/>
                    <a:gd name="connsiteY5" fmla="*/ 203956 h 914400"/>
                    <a:gd name="connsiteX6" fmla="*/ 2183 w 87811"/>
                    <a:gd name="connsiteY6" fmla="*/ 0 h 914400"/>
                    <a:gd name="connsiteX0" fmla="*/ 2183 w 87811"/>
                    <a:gd name="connsiteY0" fmla="*/ 0 h 914400"/>
                    <a:gd name="connsiteX1" fmla="*/ 87811 w 87811"/>
                    <a:gd name="connsiteY1" fmla="*/ 0 h 914400"/>
                    <a:gd name="connsiteX2" fmla="*/ 86033 w 87811"/>
                    <a:gd name="connsiteY2" fmla="*/ 206414 h 914400"/>
                    <a:gd name="connsiteX3" fmla="*/ 2183 w 87811"/>
                    <a:gd name="connsiteY3" fmla="*/ 914400 h 914400"/>
                    <a:gd name="connsiteX4" fmla="*/ 0 w 87811"/>
                    <a:gd name="connsiteY4" fmla="*/ 203956 h 914400"/>
                    <a:gd name="connsiteX5" fmla="*/ 2183 w 87811"/>
                    <a:gd name="connsiteY5" fmla="*/ 0 h 914400"/>
                    <a:gd name="connsiteX0" fmla="*/ 2183 w 87811"/>
                    <a:gd name="connsiteY0" fmla="*/ 0 h 230860"/>
                    <a:gd name="connsiteX1" fmla="*/ 87811 w 87811"/>
                    <a:gd name="connsiteY1" fmla="*/ 0 h 230860"/>
                    <a:gd name="connsiteX2" fmla="*/ 86033 w 87811"/>
                    <a:gd name="connsiteY2" fmla="*/ 206414 h 230860"/>
                    <a:gd name="connsiteX3" fmla="*/ 0 w 87811"/>
                    <a:gd name="connsiteY3" fmla="*/ 203956 h 230860"/>
                    <a:gd name="connsiteX4" fmla="*/ 2183 w 87811"/>
                    <a:gd name="connsiteY4" fmla="*/ 0 h 230860"/>
                    <a:gd name="connsiteX0" fmla="*/ 2183 w 87811"/>
                    <a:gd name="connsiteY0" fmla="*/ 0 h 219944"/>
                    <a:gd name="connsiteX1" fmla="*/ 87811 w 87811"/>
                    <a:gd name="connsiteY1" fmla="*/ 0 h 219944"/>
                    <a:gd name="connsiteX2" fmla="*/ 86033 w 87811"/>
                    <a:gd name="connsiteY2" fmla="*/ 206414 h 219944"/>
                    <a:gd name="connsiteX3" fmla="*/ 0 w 87811"/>
                    <a:gd name="connsiteY3" fmla="*/ 203956 h 219944"/>
                    <a:gd name="connsiteX4" fmla="*/ 2183 w 87811"/>
                    <a:gd name="connsiteY4" fmla="*/ 0 h 219944"/>
                    <a:gd name="connsiteX0" fmla="*/ 2183 w 87811"/>
                    <a:gd name="connsiteY0" fmla="*/ 0 h 206707"/>
                    <a:gd name="connsiteX1" fmla="*/ 87811 w 87811"/>
                    <a:gd name="connsiteY1" fmla="*/ 0 h 206707"/>
                    <a:gd name="connsiteX2" fmla="*/ 86033 w 87811"/>
                    <a:gd name="connsiteY2" fmla="*/ 206414 h 206707"/>
                    <a:gd name="connsiteX3" fmla="*/ 0 w 87811"/>
                    <a:gd name="connsiteY3" fmla="*/ 203956 h 206707"/>
                    <a:gd name="connsiteX4" fmla="*/ 2183 w 87811"/>
                    <a:gd name="connsiteY4" fmla="*/ 0 h 206707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6033 w 87811"/>
                    <a:gd name="connsiteY2" fmla="*/ 206414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7811"/>
                    <a:gd name="connsiteY0" fmla="*/ 0 h 216539"/>
                    <a:gd name="connsiteX1" fmla="*/ 87811 w 87811"/>
                    <a:gd name="connsiteY1" fmla="*/ 0 h 216539"/>
                    <a:gd name="connsiteX2" fmla="*/ 83575 w 87811"/>
                    <a:gd name="connsiteY2" fmla="*/ 216246 h 216539"/>
                    <a:gd name="connsiteX3" fmla="*/ 0 w 87811"/>
                    <a:gd name="connsiteY3" fmla="*/ 213788 h 216539"/>
                    <a:gd name="connsiteX4" fmla="*/ 2183 w 87811"/>
                    <a:gd name="connsiteY4" fmla="*/ 0 h 216539"/>
                    <a:gd name="connsiteX0" fmla="*/ 2183 w 87811"/>
                    <a:gd name="connsiteY0" fmla="*/ 0 h 216539"/>
                    <a:gd name="connsiteX1" fmla="*/ 87811 w 87811"/>
                    <a:gd name="connsiteY1" fmla="*/ 0 h 216539"/>
                    <a:gd name="connsiteX2" fmla="*/ 83575 w 87811"/>
                    <a:gd name="connsiteY2" fmla="*/ 216246 h 216539"/>
                    <a:gd name="connsiteX3" fmla="*/ 0 w 87811"/>
                    <a:gd name="connsiteY3" fmla="*/ 213788 h 216539"/>
                    <a:gd name="connsiteX4" fmla="*/ 2183 w 87811"/>
                    <a:gd name="connsiteY4" fmla="*/ 0 h 216539"/>
                    <a:gd name="connsiteX0" fmla="*/ 2183 w 87811"/>
                    <a:gd name="connsiteY0" fmla="*/ 0 h 216246"/>
                    <a:gd name="connsiteX1" fmla="*/ 87811 w 87811"/>
                    <a:gd name="connsiteY1" fmla="*/ 0 h 216246"/>
                    <a:gd name="connsiteX2" fmla="*/ 83575 w 87811"/>
                    <a:gd name="connsiteY2" fmla="*/ 216246 h 216246"/>
                    <a:gd name="connsiteX3" fmla="*/ 0 w 87811"/>
                    <a:gd name="connsiteY3" fmla="*/ 213788 h 216246"/>
                    <a:gd name="connsiteX4" fmla="*/ 2183 w 87811"/>
                    <a:gd name="connsiteY4" fmla="*/ 0 h 216246"/>
                    <a:gd name="connsiteX0" fmla="*/ 2183 w 87811"/>
                    <a:gd name="connsiteY0" fmla="*/ 0 h 216246"/>
                    <a:gd name="connsiteX1" fmla="*/ 87811 w 87811"/>
                    <a:gd name="connsiteY1" fmla="*/ 0 h 216246"/>
                    <a:gd name="connsiteX2" fmla="*/ 83575 w 87811"/>
                    <a:gd name="connsiteY2" fmla="*/ 216246 h 216246"/>
                    <a:gd name="connsiteX3" fmla="*/ 0 w 87811"/>
                    <a:gd name="connsiteY3" fmla="*/ 213788 h 216246"/>
                    <a:gd name="connsiteX4" fmla="*/ 2183 w 87811"/>
                    <a:gd name="connsiteY4" fmla="*/ 0 h 216246"/>
                    <a:gd name="connsiteX0" fmla="*/ 2183 w 87811"/>
                    <a:gd name="connsiteY0" fmla="*/ 0 h 216246"/>
                    <a:gd name="connsiteX1" fmla="*/ 87811 w 87811"/>
                    <a:gd name="connsiteY1" fmla="*/ 0 h 216246"/>
                    <a:gd name="connsiteX2" fmla="*/ 83575 w 87811"/>
                    <a:gd name="connsiteY2" fmla="*/ 216246 h 216246"/>
                    <a:gd name="connsiteX3" fmla="*/ 0 w 87811"/>
                    <a:gd name="connsiteY3" fmla="*/ 213788 h 216246"/>
                    <a:gd name="connsiteX4" fmla="*/ 2183 w 87811"/>
                    <a:gd name="connsiteY4" fmla="*/ 0 h 216246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3575 w 87811"/>
                    <a:gd name="connsiteY2" fmla="*/ 211330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3575 w 87811"/>
                    <a:gd name="connsiteY2" fmla="*/ 211330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3575 w 87811"/>
                    <a:gd name="connsiteY2" fmla="*/ 211330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1330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1330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1330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6246"/>
                    <a:gd name="connsiteX1" fmla="*/ 85353 w 85353"/>
                    <a:gd name="connsiteY1" fmla="*/ 0 h 216246"/>
                    <a:gd name="connsiteX2" fmla="*/ 83575 w 85353"/>
                    <a:gd name="connsiteY2" fmla="*/ 216246 h 216246"/>
                    <a:gd name="connsiteX3" fmla="*/ 0 w 85353"/>
                    <a:gd name="connsiteY3" fmla="*/ 213788 h 216246"/>
                    <a:gd name="connsiteX4" fmla="*/ 2183 w 85353"/>
                    <a:gd name="connsiteY4" fmla="*/ 0 h 216246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3788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182 w 85808"/>
                    <a:gd name="connsiteY0" fmla="*/ 2458 h 213788"/>
                    <a:gd name="connsiteX1" fmla="*/ 85808 w 85808"/>
                    <a:gd name="connsiteY1" fmla="*/ 0 h 213788"/>
                    <a:gd name="connsiteX2" fmla="*/ 84030 w 85808"/>
                    <a:gd name="connsiteY2" fmla="*/ 213788 h 213788"/>
                    <a:gd name="connsiteX3" fmla="*/ 455 w 85808"/>
                    <a:gd name="connsiteY3" fmla="*/ 213788 h 213788"/>
                    <a:gd name="connsiteX4" fmla="*/ 182 w 85808"/>
                    <a:gd name="connsiteY4" fmla="*/ 2458 h 213788"/>
                    <a:gd name="connsiteX0" fmla="*/ 182 w 85808"/>
                    <a:gd name="connsiteY0" fmla="*/ 2458 h 215139"/>
                    <a:gd name="connsiteX1" fmla="*/ 85808 w 85808"/>
                    <a:gd name="connsiteY1" fmla="*/ 0 h 215139"/>
                    <a:gd name="connsiteX2" fmla="*/ 84030 w 85808"/>
                    <a:gd name="connsiteY2" fmla="*/ 213788 h 215139"/>
                    <a:gd name="connsiteX3" fmla="*/ 455 w 85808"/>
                    <a:gd name="connsiteY3" fmla="*/ 213788 h 215139"/>
                    <a:gd name="connsiteX4" fmla="*/ 182 w 85808"/>
                    <a:gd name="connsiteY4" fmla="*/ 2458 h 215139"/>
                    <a:gd name="connsiteX0" fmla="*/ 182 w 85808"/>
                    <a:gd name="connsiteY0" fmla="*/ 2458 h 218063"/>
                    <a:gd name="connsiteX1" fmla="*/ 85808 w 85808"/>
                    <a:gd name="connsiteY1" fmla="*/ 0 h 218063"/>
                    <a:gd name="connsiteX2" fmla="*/ 84030 w 85808"/>
                    <a:gd name="connsiteY2" fmla="*/ 213788 h 218063"/>
                    <a:gd name="connsiteX3" fmla="*/ 455 w 85808"/>
                    <a:gd name="connsiteY3" fmla="*/ 213788 h 218063"/>
                    <a:gd name="connsiteX4" fmla="*/ 182 w 85808"/>
                    <a:gd name="connsiteY4" fmla="*/ 2458 h 218063"/>
                    <a:gd name="connsiteX0" fmla="*/ 182 w 85808"/>
                    <a:gd name="connsiteY0" fmla="*/ 2458 h 218063"/>
                    <a:gd name="connsiteX1" fmla="*/ 85808 w 85808"/>
                    <a:gd name="connsiteY1" fmla="*/ 0 h 218063"/>
                    <a:gd name="connsiteX2" fmla="*/ 84030 w 85808"/>
                    <a:gd name="connsiteY2" fmla="*/ 213788 h 218063"/>
                    <a:gd name="connsiteX3" fmla="*/ 455 w 85808"/>
                    <a:gd name="connsiteY3" fmla="*/ 213788 h 218063"/>
                    <a:gd name="connsiteX4" fmla="*/ 182 w 85808"/>
                    <a:gd name="connsiteY4" fmla="*/ 2458 h 218063"/>
                    <a:gd name="connsiteX0" fmla="*/ 182 w 85808"/>
                    <a:gd name="connsiteY0" fmla="*/ 2458 h 214804"/>
                    <a:gd name="connsiteX1" fmla="*/ 85808 w 85808"/>
                    <a:gd name="connsiteY1" fmla="*/ 0 h 214804"/>
                    <a:gd name="connsiteX2" fmla="*/ 84030 w 85808"/>
                    <a:gd name="connsiteY2" fmla="*/ 213788 h 214804"/>
                    <a:gd name="connsiteX3" fmla="*/ 455 w 85808"/>
                    <a:gd name="connsiteY3" fmla="*/ 213788 h 214804"/>
                    <a:gd name="connsiteX4" fmla="*/ 182 w 85808"/>
                    <a:gd name="connsiteY4" fmla="*/ 2458 h 214804"/>
                    <a:gd name="connsiteX0" fmla="*/ 182 w 85808"/>
                    <a:gd name="connsiteY0" fmla="*/ 2458 h 215139"/>
                    <a:gd name="connsiteX1" fmla="*/ 85808 w 85808"/>
                    <a:gd name="connsiteY1" fmla="*/ 0 h 215139"/>
                    <a:gd name="connsiteX2" fmla="*/ 84030 w 85808"/>
                    <a:gd name="connsiteY2" fmla="*/ 213788 h 215139"/>
                    <a:gd name="connsiteX3" fmla="*/ 455 w 85808"/>
                    <a:gd name="connsiteY3" fmla="*/ 213788 h 215139"/>
                    <a:gd name="connsiteX4" fmla="*/ 182 w 85808"/>
                    <a:gd name="connsiteY4" fmla="*/ 2458 h 215139"/>
                    <a:gd name="connsiteX0" fmla="*/ 182 w 85808"/>
                    <a:gd name="connsiteY0" fmla="*/ 2458 h 217102"/>
                    <a:gd name="connsiteX1" fmla="*/ 85808 w 85808"/>
                    <a:gd name="connsiteY1" fmla="*/ 0 h 217102"/>
                    <a:gd name="connsiteX2" fmla="*/ 84033 w 85808"/>
                    <a:gd name="connsiteY2" fmla="*/ 217102 h 217102"/>
                    <a:gd name="connsiteX3" fmla="*/ 455 w 85808"/>
                    <a:gd name="connsiteY3" fmla="*/ 213788 h 217102"/>
                    <a:gd name="connsiteX4" fmla="*/ 182 w 85808"/>
                    <a:gd name="connsiteY4" fmla="*/ 2458 h 217102"/>
                    <a:gd name="connsiteX0" fmla="*/ 182 w 85808"/>
                    <a:gd name="connsiteY0" fmla="*/ 2458 h 217102"/>
                    <a:gd name="connsiteX1" fmla="*/ 85808 w 85808"/>
                    <a:gd name="connsiteY1" fmla="*/ 0 h 217102"/>
                    <a:gd name="connsiteX2" fmla="*/ 84033 w 85808"/>
                    <a:gd name="connsiteY2" fmla="*/ 217102 h 217102"/>
                    <a:gd name="connsiteX3" fmla="*/ 455 w 85808"/>
                    <a:gd name="connsiteY3" fmla="*/ 213788 h 217102"/>
                    <a:gd name="connsiteX4" fmla="*/ 182 w 85808"/>
                    <a:gd name="connsiteY4" fmla="*/ 2458 h 217102"/>
                    <a:gd name="connsiteX0" fmla="*/ 182 w 85808"/>
                    <a:gd name="connsiteY0" fmla="*/ 2458 h 213788"/>
                    <a:gd name="connsiteX1" fmla="*/ 85808 w 85808"/>
                    <a:gd name="connsiteY1" fmla="*/ 0 h 213788"/>
                    <a:gd name="connsiteX2" fmla="*/ 81070 w 85808"/>
                    <a:gd name="connsiteY2" fmla="*/ 211861 h 213788"/>
                    <a:gd name="connsiteX3" fmla="*/ 455 w 85808"/>
                    <a:gd name="connsiteY3" fmla="*/ 213788 h 213788"/>
                    <a:gd name="connsiteX4" fmla="*/ 182 w 85808"/>
                    <a:gd name="connsiteY4" fmla="*/ 2458 h 213788"/>
                    <a:gd name="connsiteX0" fmla="*/ 182 w 85808"/>
                    <a:gd name="connsiteY0" fmla="*/ 2458 h 214379"/>
                    <a:gd name="connsiteX1" fmla="*/ 85808 w 85808"/>
                    <a:gd name="connsiteY1" fmla="*/ 0 h 214379"/>
                    <a:gd name="connsiteX2" fmla="*/ 81070 w 85808"/>
                    <a:gd name="connsiteY2" fmla="*/ 211861 h 214379"/>
                    <a:gd name="connsiteX3" fmla="*/ 455 w 85808"/>
                    <a:gd name="connsiteY3" fmla="*/ 213788 h 214379"/>
                    <a:gd name="connsiteX4" fmla="*/ 182 w 85808"/>
                    <a:gd name="connsiteY4" fmla="*/ 2458 h 214379"/>
                    <a:gd name="connsiteX0" fmla="*/ 182 w 81166"/>
                    <a:gd name="connsiteY0" fmla="*/ 2459 h 214380"/>
                    <a:gd name="connsiteX1" fmla="*/ 79884 w 81166"/>
                    <a:gd name="connsiteY1" fmla="*/ 0 h 214380"/>
                    <a:gd name="connsiteX2" fmla="*/ 81070 w 81166"/>
                    <a:gd name="connsiteY2" fmla="*/ 211862 h 214380"/>
                    <a:gd name="connsiteX3" fmla="*/ 455 w 81166"/>
                    <a:gd name="connsiteY3" fmla="*/ 213789 h 214380"/>
                    <a:gd name="connsiteX4" fmla="*/ 182 w 81166"/>
                    <a:gd name="connsiteY4" fmla="*/ 2459 h 214380"/>
                    <a:gd name="connsiteX0" fmla="*/ 182 w 81166"/>
                    <a:gd name="connsiteY0" fmla="*/ 0 h 211921"/>
                    <a:gd name="connsiteX1" fmla="*/ 79885 w 81166"/>
                    <a:gd name="connsiteY1" fmla="*/ 2781 h 211921"/>
                    <a:gd name="connsiteX2" fmla="*/ 81070 w 81166"/>
                    <a:gd name="connsiteY2" fmla="*/ 209403 h 211921"/>
                    <a:gd name="connsiteX3" fmla="*/ 455 w 81166"/>
                    <a:gd name="connsiteY3" fmla="*/ 211330 h 211921"/>
                    <a:gd name="connsiteX4" fmla="*/ 182 w 81166"/>
                    <a:gd name="connsiteY4" fmla="*/ 0 h 211921"/>
                    <a:gd name="connsiteX0" fmla="*/ 182 w 81166"/>
                    <a:gd name="connsiteY0" fmla="*/ 0 h 211921"/>
                    <a:gd name="connsiteX1" fmla="*/ 79887 w 81166"/>
                    <a:gd name="connsiteY1" fmla="*/ 161 h 211921"/>
                    <a:gd name="connsiteX2" fmla="*/ 81070 w 81166"/>
                    <a:gd name="connsiteY2" fmla="*/ 209403 h 211921"/>
                    <a:gd name="connsiteX3" fmla="*/ 455 w 81166"/>
                    <a:gd name="connsiteY3" fmla="*/ 211330 h 211921"/>
                    <a:gd name="connsiteX4" fmla="*/ 182 w 81166"/>
                    <a:gd name="connsiteY4" fmla="*/ 0 h 211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166" h="211921">
                      <a:moveTo>
                        <a:pt x="182" y="0"/>
                      </a:moveTo>
                      <a:lnTo>
                        <a:pt x="79887" y="161"/>
                      </a:lnTo>
                      <a:cubicBezTo>
                        <a:pt x="79294" y="68966"/>
                        <a:pt x="81663" y="140598"/>
                        <a:pt x="81070" y="209403"/>
                      </a:cubicBezTo>
                      <a:cubicBezTo>
                        <a:pt x="28562" y="214385"/>
                        <a:pt x="31636" y="210247"/>
                        <a:pt x="455" y="211330"/>
                      </a:cubicBezTo>
                      <a:cubicBezTo>
                        <a:pt x="1183" y="143345"/>
                        <a:pt x="-546" y="67985"/>
                        <a:pt x="18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Rectangle 29"/>
                <p:cNvSpPr/>
                <p:nvPr/>
              </p:nvSpPr>
              <p:spPr>
                <a:xfrm rot="19750136">
                  <a:off x="4450558" y="3277875"/>
                  <a:ext cx="45316" cy="119435"/>
                </a:xfrm>
                <a:custGeom>
                  <a:avLst/>
                  <a:gdLst>
                    <a:gd name="connsiteX0" fmla="*/ 0 w 85628"/>
                    <a:gd name="connsiteY0" fmla="*/ 0 h 914400"/>
                    <a:gd name="connsiteX1" fmla="*/ 85628 w 85628"/>
                    <a:gd name="connsiteY1" fmla="*/ 0 h 914400"/>
                    <a:gd name="connsiteX2" fmla="*/ 85628 w 85628"/>
                    <a:gd name="connsiteY2" fmla="*/ 914400 h 914400"/>
                    <a:gd name="connsiteX3" fmla="*/ 0 w 85628"/>
                    <a:gd name="connsiteY3" fmla="*/ 914400 h 914400"/>
                    <a:gd name="connsiteX4" fmla="*/ 0 w 85628"/>
                    <a:gd name="connsiteY4" fmla="*/ 0 h 914400"/>
                    <a:gd name="connsiteX0" fmla="*/ 2183 w 87811"/>
                    <a:gd name="connsiteY0" fmla="*/ 0 h 914400"/>
                    <a:gd name="connsiteX1" fmla="*/ 87811 w 87811"/>
                    <a:gd name="connsiteY1" fmla="*/ 0 h 914400"/>
                    <a:gd name="connsiteX2" fmla="*/ 87811 w 87811"/>
                    <a:gd name="connsiteY2" fmla="*/ 914400 h 914400"/>
                    <a:gd name="connsiteX3" fmla="*/ 2183 w 87811"/>
                    <a:gd name="connsiteY3" fmla="*/ 914400 h 914400"/>
                    <a:gd name="connsiteX4" fmla="*/ 0 w 87811"/>
                    <a:gd name="connsiteY4" fmla="*/ 203956 h 914400"/>
                    <a:gd name="connsiteX5" fmla="*/ 2183 w 87811"/>
                    <a:gd name="connsiteY5" fmla="*/ 0 h 914400"/>
                    <a:gd name="connsiteX0" fmla="*/ 2183 w 87811"/>
                    <a:gd name="connsiteY0" fmla="*/ 0 h 914400"/>
                    <a:gd name="connsiteX1" fmla="*/ 87811 w 87811"/>
                    <a:gd name="connsiteY1" fmla="*/ 0 h 914400"/>
                    <a:gd name="connsiteX2" fmla="*/ 86033 w 87811"/>
                    <a:gd name="connsiteY2" fmla="*/ 206414 h 914400"/>
                    <a:gd name="connsiteX3" fmla="*/ 87811 w 87811"/>
                    <a:gd name="connsiteY3" fmla="*/ 914400 h 914400"/>
                    <a:gd name="connsiteX4" fmla="*/ 2183 w 87811"/>
                    <a:gd name="connsiteY4" fmla="*/ 914400 h 914400"/>
                    <a:gd name="connsiteX5" fmla="*/ 0 w 87811"/>
                    <a:gd name="connsiteY5" fmla="*/ 203956 h 914400"/>
                    <a:gd name="connsiteX6" fmla="*/ 2183 w 87811"/>
                    <a:gd name="connsiteY6" fmla="*/ 0 h 914400"/>
                    <a:gd name="connsiteX0" fmla="*/ 2183 w 87811"/>
                    <a:gd name="connsiteY0" fmla="*/ 0 h 914400"/>
                    <a:gd name="connsiteX1" fmla="*/ 87811 w 87811"/>
                    <a:gd name="connsiteY1" fmla="*/ 0 h 914400"/>
                    <a:gd name="connsiteX2" fmla="*/ 86033 w 87811"/>
                    <a:gd name="connsiteY2" fmla="*/ 206414 h 914400"/>
                    <a:gd name="connsiteX3" fmla="*/ 2183 w 87811"/>
                    <a:gd name="connsiteY3" fmla="*/ 914400 h 914400"/>
                    <a:gd name="connsiteX4" fmla="*/ 0 w 87811"/>
                    <a:gd name="connsiteY4" fmla="*/ 203956 h 914400"/>
                    <a:gd name="connsiteX5" fmla="*/ 2183 w 87811"/>
                    <a:gd name="connsiteY5" fmla="*/ 0 h 914400"/>
                    <a:gd name="connsiteX0" fmla="*/ 2183 w 87811"/>
                    <a:gd name="connsiteY0" fmla="*/ 0 h 230860"/>
                    <a:gd name="connsiteX1" fmla="*/ 87811 w 87811"/>
                    <a:gd name="connsiteY1" fmla="*/ 0 h 230860"/>
                    <a:gd name="connsiteX2" fmla="*/ 86033 w 87811"/>
                    <a:gd name="connsiteY2" fmla="*/ 206414 h 230860"/>
                    <a:gd name="connsiteX3" fmla="*/ 0 w 87811"/>
                    <a:gd name="connsiteY3" fmla="*/ 203956 h 230860"/>
                    <a:gd name="connsiteX4" fmla="*/ 2183 w 87811"/>
                    <a:gd name="connsiteY4" fmla="*/ 0 h 230860"/>
                    <a:gd name="connsiteX0" fmla="*/ 2183 w 87811"/>
                    <a:gd name="connsiteY0" fmla="*/ 0 h 219944"/>
                    <a:gd name="connsiteX1" fmla="*/ 87811 w 87811"/>
                    <a:gd name="connsiteY1" fmla="*/ 0 h 219944"/>
                    <a:gd name="connsiteX2" fmla="*/ 86033 w 87811"/>
                    <a:gd name="connsiteY2" fmla="*/ 206414 h 219944"/>
                    <a:gd name="connsiteX3" fmla="*/ 0 w 87811"/>
                    <a:gd name="connsiteY3" fmla="*/ 203956 h 219944"/>
                    <a:gd name="connsiteX4" fmla="*/ 2183 w 87811"/>
                    <a:gd name="connsiteY4" fmla="*/ 0 h 219944"/>
                    <a:gd name="connsiteX0" fmla="*/ 2183 w 87811"/>
                    <a:gd name="connsiteY0" fmla="*/ 0 h 206707"/>
                    <a:gd name="connsiteX1" fmla="*/ 87811 w 87811"/>
                    <a:gd name="connsiteY1" fmla="*/ 0 h 206707"/>
                    <a:gd name="connsiteX2" fmla="*/ 86033 w 87811"/>
                    <a:gd name="connsiteY2" fmla="*/ 206414 h 206707"/>
                    <a:gd name="connsiteX3" fmla="*/ 0 w 87811"/>
                    <a:gd name="connsiteY3" fmla="*/ 203956 h 206707"/>
                    <a:gd name="connsiteX4" fmla="*/ 2183 w 87811"/>
                    <a:gd name="connsiteY4" fmla="*/ 0 h 206707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6033 w 87811"/>
                    <a:gd name="connsiteY2" fmla="*/ 206414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7811"/>
                    <a:gd name="connsiteY0" fmla="*/ 0 h 216539"/>
                    <a:gd name="connsiteX1" fmla="*/ 87811 w 87811"/>
                    <a:gd name="connsiteY1" fmla="*/ 0 h 216539"/>
                    <a:gd name="connsiteX2" fmla="*/ 83575 w 87811"/>
                    <a:gd name="connsiteY2" fmla="*/ 216246 h 216539"/>
                    <a:gd name="connsiteX3" fmla="*/ 0 w 87811"/>
                    <a:gd name="connsiteY3" fmla="*/ 213788 h 216539"/>
                    <a:gd name="connsiteX4" fmla="*/ 2183 w 87811"/>
                    <a:gd name="connsiteY4" fmla="*/ 0 h 216539"/>
                    <a:gd name="connsiteX0" fmla="*/ 2183 w 87811"/>
                    <a:gd name="connsiteY0" fmla="*/ 0 h 216539"/>
                    <a:gd name="connsiteX1" fmla="*/ 87811 w 87811"/>
                    <a:gd name="connsiteY1" fmla="*/ 0 h 216539"/>
                    <a:gd name="connsiteX2" fmla="*/ 83575 w 87811"/>
                    <a:gd name="connsiteY2" fmla="*/ 216246 h 216539"/>
                    <a:gd name="connsiteX3" fmla="*/ 0 w 87811"/>
                    <a:gd name="connsiteY3" fmla="*/ 213788 h 216539"/>
                    <a:gd name="connsiteX4" fmla="*/ 2183 w 87811"/>
                    <a:gd name="connsiteY4" fmla="*/ 0 h 216539"/>
                    <a:gd name="connsiteX0" fmla="*/ 2183 w 87811"/>
                    <a:gd name="connsiteY0" fmla="*/ 0 h 216246"/>
                    <a:gd name="connsiteX1" fmla="*/ 87811 w 87811"/>
                    <a:gd name="connsiteY1" fmla="*/ 0 h 216246"/>
                    <a:gd name="connsiteX2" fmla="*/ 83575 w 87811"/>
                    <a:gd name="connsiteY2" fmla="*/ 216246 h 216246"/>
                    <a:gd name="connsiteX3" fmla="*/ 0 w 87811"/>
                    <a:gd name="connsiteY3" fmla="*/ 213788 h 216246"/>
                    <a:gd name="connsiteX4" fmla="*/ 2183 w 87811"/>
                    <a:gd name="connsiteY4" fmla="*/ 0 h 216246"/>
                    <a:gd name="connsiteX0" fmla="*/ 2183 w 87811"/>
                    <a:gd name="connsiteY0" fmla="*/ 0 h 216246"/>
                    <a:gd name="connsiteX1" fmla="*/ 87811 w 87811"/>
                    <a:gd name="connsiteY1" fmla="*/ 0 h 216246"/>
                    <a:gd name="connsiteX2" fmla="*/ 83575 w 87811"/>
                    <a:gd name="connsiteY2" fmla="*/ 216246 h 216246"/>
                    <a:gd name="connsiteX3" fmla="*/ 0 w 87811"/>
                    <a:gd name="connsiteY3" fmla="*/ 213788 h 216246"/>
                    <a:gd name="connsiteX4" fmla="*/ 2183 w 87811"/>
                    <a:gd name="connsiteY4" fmla="*/ 0 h 216246"/>
                    <a:gd name="connsiteX0" fmla="*/ 2183 w 87811"/>
                    <a:gd name="connsiteY0" fmla="*/ 0 h 216246"/>
                    <a:gd name="connsiteX1" fmla="*/ 87811 w 87811"/>
                    <a:gd name="connsiteY1" fmla="*/ 0 h 216246"/>
                    <a:gd name="connsiteX2" fmla="*/ 83575 w 87811"/>
                    <a:gd name="connsiteY2" fmla="*/ 216246 h 216246"/>
                    <a:gd name="connsiteX3" fmla="*/ 0 w 87811"/>
                    <a:gd name="connsiteY3" fmla="*/ 213788 h 216246"/>
                    <a:gd name="connsiteX4" fmla="*/ 2183 w 87811"/>
                    <a:gd name="connsiteY4" fmla="*/ 0 h 216246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3575 w 87811"/>
                    <a:gd name="connsiteY2" fmla="*/ 211330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3575 w 87811"/>
                    <a:gd name="connsiteY2" fmla="*/ 211330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3575 w 87811"/>
                    <a:gd name="connsiteY2" fmla="*/ 211330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1330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1330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1330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6246"/>
                    <a:gd name="connsiteX1" fmla="*/ 85353 w 85353"/>
                    <a:gd name="connsiteY1" fmla="*/ 0 h 216246"/>
                    <a:gd name="connsiteX2" fmla="*/ 83575 w 85353"/>
                    <a:gd name="connsiteY2" fmla="*/ 216246 h 216246"/>
                    <a:gd name="connsiteX3" fmla="*/ 0 w 85353"/>
                    <a:gd name="connsiteY3" fmla="*/ 213788 h 216246"/>
                    <a:gd name="connsiteX4" fmla="*/ 2183 w 85353"/>
                    <a:gd name="connsiteY4" fmla="*/ 0 h 216246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3788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3788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4979"/>
                    <a:gd name="connsiteX1" fmla="*/ 85353 w 85353"/>
                    <a:gd name="connsiteY1" fmla="*/ 0 h 214979"/>
                    <a:gd name="connsiteX2" fmla="*/ 83575 w 85353"/>
                    <a:gd name="connsiteY2" fmla="*/ 213788 h 214979"/>
                    <a:gd name="connsiteX3" fmla="*/ 0 w 85353"/>
                    <a:gd name="connsiteY3" fmla="*/ 213788 h 214979"/>
                    <a:gd name="connsiteX4" fmla="*/ 2183 w 85353"/>
                    <a:gd name="connsiteY4" fmla="*/ 0 h 214979"/>
                    <a:gd name="connsiteX0" fmla="*/ 2183 w 85353"/>
                    <a:gd name="connsiteY0" fmla="*/ 0 h 216899"/>
                    <a:gd name="connsiteX1" fmla="*/ 85353 w 85353"/>
                    <a:gd name="connsiteY1" fmla="*/ 0 h 216899"/>
                    <a:gd name="connsiteX2" fmla="*/ 83575 w 85353"/>
                    <a:gd name="connsiteY2" fmla="*/ 213788 h 216899"/>
                    <a:gd name="connsiteX3" fmla="*/ 0 w 85353"/>
                    <a:gd name="connsiteY3" fmla="*/ 213788 h 216899"/>
                    <a:gd name="connsiteX4" fmla="*/ 2183 w 85353"/>
                    <a:gd name="connsiteY4" fmla="*/ 0 h 216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353" h="216899">
                      <a:moveTo>
                        <a:pt x="2183" y="0"/>
                      </a:moveTo>
                      <a:lnTo>
                        <a:pt x="85353" y="0"/>
                      </a:lnTo>
                      <a:cubicBezTo>
                        <a:pt x="84760" y="68805"/>
                        <a:pt x="84168" y="144983"/>
                        <a:pt x="83575" y="213788"/>
                      </a:cubicBezTo>
                      <a:cubicBezTo>
                        <a:pt x="36412" y="218296"/>
                        <a:pt x="35320" y="217560"/>
                        <a:pt x="0" y="213788"/>
                      </a:cubicBezTo>
                      <a:cubicBezTo>
                        <a:pt x="728" y="145803"/>
                        <a:pt x="1455" y="67985"/>
                        <a:pt x="21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Rectangle 29"/>
                <p:cNvSpPr/>
                <p:nvPr/>
              </p:nvSpPr>
              <p:spPr>
                <a:xfrm rot="18023786">
                  <a:off x="4342498" y="3383703"/>
                  <a:ext cx="45233" cy="110232"/>
                </a:xfrm>
                <a:custGeom>
                  <a:avLst/>
                  <a:gdLst>
                    <a:gd name="connsiteX0" fmla="*/ 0 w 85628"/>
                    <a:gd name="connsiteY0" fmla="*/ 0 h 914400"/>
                    <a:gd name="connsiteX1" fmla="*/ 85628 w 85628"/>
                    <a:gd name="connsiteY1" fmla="*/ 0 h 914400"/>
                    <a:gd name="connsiteX2" fmla="*/ 85628 w 85628"/>
                    <a:gd name="connsiteY2" fmla="*/ 914400 h 914400"/>
                    <a:gd name="connsiteX3" fmla="*/ 0 w 85628"/>
                    <a:gd name="connsiteY3" fmla="*/ 914400 h 914400"/>
                    <a:gd name="connsiteX4" fmla="*/ 0 w 85628"/>
                    <a:gd name="connsiteY4" fmla="*/ 0 h 914400"/>
                    <a:gd name="connsiteX0" fmla="*/ 2183 w 87811"/>
                    <a:gd name="connsiteY0" fmla="*/ 0 h 914400"/>
                    <a:gd name="connsiteX1" fmla="*/ 87811 w 87811"/>
                    <a:gd name="connsiteY1" fmla="*/ 0 h 914400"/>
                    <a:gd name="connsiteX2" fmla="*/ 87811 w 87811"/>
                    <a:gd name="connsiteY2" fmla="*/ 914400 h 914400"/>
                    <a:gd name="connsiteX3" fmla="*/ 2183 w 87811"/>
                    <a:gd name="connsiteY3" fmla="*/ 914400 h 914400"/>
                    <a:gd name="connsiteX4" fmla="*/ 0 w 87811"/>
                    <a:gd name="connsiteY4" fmla="*/ 203956 h 914400"/>
                    <a:gd name="connsiteX5" fmla="*/ 2183 w 87811"/>
                    <a:gd name="connsiteY5" fmla="*/ 0 h 914400"/>
                    <a:gd name="connsiteX0" fmla="*/ 2183 w 87811"/>
                    <a:gd name="connsiteY0" fmla="*/ 0 h 914400"/>
                    <a:gd name="connsiteX1" fmla="*/ 87811 w 87811"/>
                    <a:gd name="connsiteY1" fmla="*/ 0 h 914400"/>
                    <a:gd name="connsiteX2" fmla="*/ 86033 w 87811"/>
                    <a:gd name="connsiteY2" fmla="*/ 206414 h 914400"/>
                    <a:gd name="connsiteX3" fmla="*/ 87811 w 87811"/>
                    <a:gd name="connsiteY3" fmla="*/ 914400 h 914400"/>
                    <a:gd name="connsiteX4" fmla="*/ 2183 w 87811"/>
                    <a:gd name="connsiteY4" fmla="*/ 914400 h 914400"/>
                    <a:gd name="connsiteX5" fmla="*/ 0 w 87811"/>
                    <a:gd name="connsiteY5" fmla="*/ 203956 h 914400"/>
                    <a:gd name="connsiteX6" fmla="*/ 2183 w 87811"/>
                    <a:gd name="connsiteY6" fmla="*/ 0 h 914400"/>
                    <a:gd name="connsiteX0" fmla="*/ 2183 w 87811"/>
                    <a:gd name="connsiteY0" fmla="*/ 0 h 914400"/>
                    <a:gd name="connsiteX1" fmla="*/ 87811 w 87811"/>
                    <a:gd name="connsiteY1" fmla="*/ 0 h 914400"/>
                    <a:gd name="connsiteX2" fmla="*/ 86033 w 87811"/>
                    <a:gd name="connsiteY2" fmla="*/ 206414 h 914400"/>
                    <a:gd name="connsiteX3" fmla="*/ 2183 w 87811"/>
                    <a:gd name="connsiteY3" fmla="*/ 914400 h 914400"/>
                    <a:gd name="connsiteX4" fmla="*/ 0 w 87811"/>
                    <a:gd name="connsiteY4" fmla="*/ 203956 h 914400"/>
                    <a:gd name="connsiteX5" fmla="*/ 2183 w 87811"/>
                    <a:gd name="connsiteY5" fmla="*/ 0 h 914400"/>
                    <a:gd name="connsiteX0" fmla="*/ 2183 w 87811"/>
                    <a:gd name="connsiteY0" fmla="*/ 0 h 230860"/>
                    <a:gd name="connsiteX1" fmla="*/ 87811 w 87811"/>
                    <a:gd name="connsiteY1" fmla="*/ 0 h 230860"/>
                    <a:gd name="connsiteX2" fmla="*/ 86033 w 87811"/>
                    <a:gd name="connsiteY2" fmla="*/ 206414 h 230860"/>
                    <a:gd name="connsiteX3" fmla="*/ 0 w 87811"/>
                    <a:gd name="connsiteY3" fmla="*/ 203956 h 230860"/>
                    <a:gd name="connsiteX4" fmla="*/ 2183 w 87811"/>
                    <a:gd name="connsiteY4" fmla="*/ 0 h 230860"/>
                    <a:gd name="connsiteX0" fmla="*/ 2183 w 87811"/>
                    <a:gd name="connsiteY0" fmla="*/ 0 h 219944"/>
                    <a:gd name="connsiteX1" fmla="*/ 87811 w 87811"/>
                    <a:gd name="connsiteY1" fmla="*/ 0 h 219944"/>
                    <a:gd name="connsiteX2" fmla="*/ 86033 w 87811"/>
                    <a:gd name="connsiteY2" fmla="*/ 206414 h 219944"/>
                    <a:gd name="connsiteX3" fmla="*/ 0 w 87811"/>
                    <a:gd name="connsiteY3" fmla="*/ 203956 h 219944"/>
                    <a:gd name="connsiteX4" fmla="*/ 2183 w 87811"/>
                    <a:gd name="connsiteY4" fmla="*/ 0 h 219944"/>
                    <a:gd name="connsiteX0" fmla="*/ 2183 w 87811"/>
                    <a:gd name="connsiteY0" fmla="*/ 0 h 206707"/>
                    <a:gd name="connsiteX1" fmla="*/ 87811 w 87811"/>
                    <a:gd name="connsiteY1" fmla="*/ 0 h 206707"/>
                    <a:gd name="connsiteX2" fmla="*/ 86033 w 87811"/>
                    <a:gd name="connsiteY2" fmla="*/ 206414 h 206707"/>
                    <a:gd name="connsiteX3" fmla="*/ 0 w 87811"/>
                    <a:gd name="connsiteY3" fmla="*/ 203956 h 206707"/>
                    <a:gd name="connsiteX4" fmla="*/ 2183 w 87811"/>
                    <a:gd name="connsiteY4" fmla="*/ 0 h 206707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6033 w 87811"/>
                    <a:gd name="connsiteY2" fmla="*/ 206414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7811"/>
                    <a:gd name="connsiteY0" fmla="*/ 0 h 216539"/>
                    <a:gd name="connsiteX1" fmla="*/ 87811 w 87811"/>
                    <a:gd name="connsiteY1" fmla="*/ 0 h 216539"/>
                    <a:gd name="connsiteX2" fmla="*/ 83575 w 87811"/>
                    <a:gd name="connsiteY2" fmla="*/ 216246 h 216539"/>
                    <a:gd name="connsiteX3" fmla="*/ 0 w 87811"/>
                    <a:gd name="connsiteY3" fmla="*/ 213788 h 216539"/>
                    <a:gd name="connsiteX4" fmla="*/ 2183 w 87811"/>
                    <a:gd name="connsiteY4" fmla="*/ 0 h 216539"/>
                    <a:gd name="connsiteX0" fmla="*/ 2183 w 87811"/>
                    <a:gd name="connsiteY0" fmla="*/ 0 h 216539"/>
                    <a:gd name="connsiteX1" fmla="*/ 87811 w 87811"/>
                    <a:gd name="connsiteY1" fmla="*/ 0 h 216539"/>
                    <a:gd name="connsiteX2" fmla="*/ 83575 w 87811"/>
                    <a:gd name="connsiteY2" fmla="*/ 216246 h 216539"/>
                    <a:gd name="connsiteX3" fmla="*/ 0 w 87811"/>
                    <a:gd name="connsiteY3" fmla="*/ 213788 h 216539"/>
                    <a:gd name="connsiteX4" fmla="*/ 2183 w 87811"/>
                    <a:gd name="connsiteY4" fmla="*/ 0 h 216539"/>
                    <a:gd name="connsiteX0" fmla="*/ 2183 w 87811"/>
                    <a:gd name="connsiteY0" fmla="*/ 0 h 216246"/>
                    <a:gd name="connsiteX1" fmla="*/ 87811 w 87811"/>
                    <a:gd name="connsiteY1" fmla="*/ 0 h 216246"/>
                    <a:gd name="connsiteX2" fmla="*/ 83575 w 87811"/>
                    <a:gd name="connsiteY2" fmla="*/ 216246 h 216246"/>
                    <a:gd name="connsiteX3" fmla="*/ 0 w 87811"/>
                    <a:gd name="connsiteY3" fmla="*/ 213788 h 216246"/>
                    <a:gd name="connsiteX4" fmla="*/ 2183 w 87811"/>
                    <a:gd name="connsiteY4" fmla="*/ 0 h 216246"/>
                    <a:gd name="connsiteX0" fmla="*/ 2183 w 87811"/>
                    <a:gd name="connsiteY0" fmla="*/ 0 h 216246"/>
                    <a:gd name="connsiteX1" fmla="*/ 87811 w 87811"/>
                    <a:gd name="connsiteY1" fmla="*/ 0 h 216246"/>
                    <a:gd name="connsiteX2" fmla="*/ 83575 w 87811"/>
                    <a:gd name="connsiteY2" fmla="*/ 216246 h 216246"/>
                    <a:gd name="connsiteX3" fmla="*/ 0 w 87811"/>
                    <a:gd name="connsiteY3" fmla="*/ 213788 h 216246"/>
                    <a:gd name="connsiteX4" fmla="*/ 2183 w 87811"/>
                    <a:gd name="connsiteY4" fmla="*/ 0 h 216246"/>
                    <a:gd name="connsiteX0" fmla="*/ 2183 w 87811"/>
                    <a:gd name="connsiteY0" fmla="*/ 0 h 216246"/>
                    <a:gd name="connsiteX1" fmla="*/ 87811 w 87811"/>
                    <a:gd name="connsiteY1" fmla="*/ 0 h 216246"/>
                    <a:gd name="connsiteX2" fmla="*/ 83575 w 87811"/>
                    <a:gd name="connsiteY2" fmla="*/ 216246 h 216246"/>
                    <a:gd name="connsiteX3" fmla="*/ 0 w 87811"/>
                    <a:gd name="connsiteY3" fmla="*/ 213788 h 216246"/>
                    <a:gd name="connsiteX4" fmla="*/ 2183 w 87811"/>
                    <a:gd name="connsiteY4" fmla="*/ 0 h 216246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3575 w 87811"/>
                    <a:gd name="connsiteY2" fmla="*/ 211330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3575 w 87811"/>
                    <a:gd name="connsiteY2" fmla="*/ 211330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3575 w 87811"/>
                    <a:gd name="connsiteY2" fmla="*/ 211330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1330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1330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1330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6246"/>
                    <a:gd name="connsiteX1" fmla="*/ 85353 w 85353"/>
                    <a:gd name="connsiteY1" fmla="*/ 0 h 216246"/>
                    <a:gd name="connsiteX2" fmla="*/ 83575 w 85353"/>
                    <a:gd name="connsiteY2" fmla="*/ 216246 h 216246"/>
                    <a:gd name="connsiteX3" fmla="*/ 0 w 85353"/>
                    <a:gd name="connsiteY3" fmla="*/ 213788 h 216246"/>
                    <a:gd name="connsiteX4" fmla="*/ 2183 w 85353"/>
                    <a:gd name="connsiteY4" fmla="*/ 0 h 216246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3788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7313"/>
                    <a:gd name="connsiteX1" fmla="*/ 85353 w 85353"/>
                    <a:gd name="connsiteY1" fmla="*/ 0 h 217313"/>
                    <a:gd name="connsiteX2" fmla="*/ 83575 w 85353"/>
                    <a:gd name="connsiteY2" fmla="*/ 213788 h 217313"/>
                    <a:gd name="connsiteX3" fmla="*/ 0 w 85353"/>
                    <a:gd name="connsiteY3" fmla="*/ 213788 h 217313"/>
                    <a:gd name="connsiteX4" fmla="*/ 2183 w 85353"/>
                    <a:gd name="connsiteY4" fmla="*/ 0 h 217313"/>
                    <a:gd name="connsiteX0" fmla="*/ 2183 w 85353"/>
                    <a:gd name="connsiteY0" fmla="*/ 0 h 220286"/>
                    <a:gd name="connsiteX1" fmla="*/ 85353 w 85353"/>
                    <a:gd name="connsiteY1" fmla="*/ 0 h 220286"/>
                    <a:gd name="connsiteX2" fmla="*/ 83575 w 85353"/>
                    <a:gd name="connsiteY2" fmla="*/ 213788 h 220286"/>
                    <a:gd name="connsiteX3" fmla="*/ 0 w 85353"/>
                    <a:gd name="connsiteY3" fmla="*/ 213788 h 220286"/>
                    <a:gd name="connsiteX4" fmla="*/ 2183 w 85353"/>
                    <a:gd name="connsiteY4" fmla="*/ 0 h 220286"/>
                    <a:gd name="connsiteX0" fmla="*/ 445 w 83615"/>
                    <a:gd name="connsiteY0" fmla="*/ 0 h 221843"/>
                    <a:gd name="connsiteX1" fmla="*/ 83615 w 83615"/>
                    <a:gd name="connsiteY1" fmla="*/ 0 h 221843"/>
                    <a:gd name="connsiteX2" fmla="*/ 81837 w 83615"/>
                    <a:gd name="connsiteY2" fmla="*/ 213788 h 221843"/>
                    <a:gd name="connsiteX3" fmla="*/ 0 w 83615"/>
                    <a:gd name="connsiteY3" fmla="*/ 216646 h 221843"/>
                    <a:gd name="connsiteX4" fmla="*/ 445 w 83615"/>
                    <a:gd name="connsiteY4" fmla="*/ 0 h 221843"/>
                    <a:gd name="connsiteX0" fmla="*/ 445 w 83615"/>
                    <a:gd name="connsiteY0" fmla="*/ 0 h 220014"/>
                    <a:gd name="connsiteX1" fmla="*/ 83615 w 83615"/>
                    <a:gd name="connsiteY1" fmla="*/ 0 h 220014"/>
                    <a:gd name="connsiteX2" fmla="*/ 81837 w 83615"/>
                    <a:gd name="connsiteY2" fmla="*/ 213788 h 220014"/>
                    <a:gd name="connsiteX3" fmla="*/ 0 w 83615"/>
                    <a:gd name="connsiteY3" fmla="*/ 216646 h 220014"/>
                    <a:gd name="connsiteX4" fmla="*/ 445 w 83615"/>
                    <a:gd name="connsiteY4" fmla="*/ 0 h 220014"/>
                    <a:gd name="connsiteX0" fmla="*/ 168 w 83338"/>
                    <a:gd name="connsiteY0" fmla="*/ 0 h 215324"/>
                    <a:gd name="connsiteX1" fmla="*/ 83338 w 83338"/>
                    <a:gd name="connsiteY1" fmla="*/ 0 h 215324"/>
                    <a:gd name="connsiteX2" fmla="*/ 81560 w 83338"/>
                    <a:gd name="connsiteY2" fmla="*/ 213788 h 215324"/>
                    <a:gd name="connsiteX3" fmla="*/ 634 w 83338"/>
                    <a:gd name="connsiteY3" fmla="*/ 185404 h 215324"/>
                    <a:gd name="connsiteX4" fmla="*/ 168 w 83338"/>
                    <a:gd name="connsiteY4" fmla="*/ 0 h 215324"/>
                    <a:gd name="connsiteX0" fmla="*/ 202 w 83372"/>
                    <a:gd name="connsiteY0" fmla="*/ 0 h 225297"/>
                    <a:gd name="connsiteX1" fmla="*/ 83372 w 83372"/>
                    <a:gd name="connsiteY1" fmla="*/ 0 h 225297"/>
                    <a:gd name="connsiteX2" fmla="*/ 81594 w 83372"/>
                    <a:gd name="connsiteY2" fmla="*/ 213788 h 225297"/>
                    <a:gd name="connsiteX3" fmla="*/ 271 w 83372"/>
                    <a:gd name="connsiteY3" fmla="*/ 224038 h 225297"/>
                    <a:gd name="connsiteX4" fmla="*/ 202 w 83372"/>
                    <a:gd name="connsiteY4" fmla="*/ 0 h 225297"/>
                    <a:gd name="connsiteX0" fmla="*/ 90 w 83260"/>
                    <a:gd name="connsiteY0" fmla="*/ 0 h 219236"/>
                    <a:gd name="connsiteX1" fmla="*/ 83260 w 83260"/>
                    <a:gd name="connsiteY1" fmla="*/ 0 h 219236"/>
                    <a:gd name="connsiteX2" fmla="*/ 81482 w 83260"/>
                    <a:gd name="connsiteY2" fmla="*/ 213788 h 219236"/>
                    <a:gd name="connsiteX3" fmla="*/ 2609 w 83260"/>
                    <a:gd name="connsiteY3" fmla="*/ 214971 h 219236"/>
                    <a:gd name="connsiteX4" fmla="*/ 90 w 83260"/>
                    <a:gd name="connsiteY4" fmla="*/ 0 h 219236"/>
                    <a:gd name="connsiteX0" fmla="*/ 75 w 83245"/>
                    <a:gd name="connsiteY0" fmla="*/ 0 h 215263"/>
                    <a:gd name="connsiteX1" fmla="*/ 83245 w 83245"/>
                    <a:gd name="connsiteY1" fmla="*/ 0 h 215263"/>
                    <a:gd name="connsiteX2" fmla="*/ 81467 w 83245"/>
                    <a:gd name="connsiteY2" fmla="*/ 213788 h 215263"/>
                    <a:gd name="connsiteX3" fmla="*/ 3505 w 83245"/>
                    <a:gd name="connsiteY3" fmla="*/ 183729 h 215263"/>
                    <a:gd name="connsiteX4" fmla="*/ 75 w 83245"/>
                    <a:gd name="connsiteY4" fmla="*/ 0 h 215263"/>
                    <a:gd name="connsiteX0" fmla="*/ 35 w 83205"/>
                    <a:gd name="connsiteY0" fmla="*/ 0 h 217090"/>
                    <a:gd name="connsiteX1" fmla="*/ 83205 w 83205"/>
                    <a:gd name="connsiteY1" fmla="*/ 0 h 217090"/>
                    <a:gd name="connsiteX2" fmla="*/ 81427 w 83205"/>
                    <a:gd name="connsiteY2" fmla="*/ 213788 h 217090"/>
                    <a:gd name="connsiteX3" fmla="*/ 9707 w 83205"/>
                    <a:gd name="connsiteY3" fmla="*/ 207084 h 217090"/>
                    <a:gd name="connsiteX4" fmla="*/ 35 w 83205"/>
                    <a:gd name="connsiteY4" fmla="*/ 0 h 217090"/>
                    <a:gd name="connsiteX0" fmla="*/ 30 w 83200"/>
                    <a:gd name="connsiteY0" fmla="*/ 0 h 215554"/>
                    <a:gd name="connsiteX1" fmla="*/ 83200 w 83200"/>
                    <a:gd name="connsiteY1" fmla="*/ 0 h 215554"/>
                    <a:gd name="connsiteX2" fmla="*/ 81422 w 83200"/>
                    <a:gd name="connsiteY2" fmla="*/ 213788 h 215554"/>
                    <a:gd name="connsiteX3" fmla="*/ 11638 w 83200"/>
                    <a:gd name="connsiteY3" fmla="*/ 190624 h 215554"/>
                    <a:gd name="connsiteX4" fmla="*/ 30 w 83200"/>
                    <a:gd name="connsiteY4" fmla="*/ 0 h 215554"/>
                    <a:gd name="connsiteX0" fmla="*/ 62 w 83232"/>
                    <a:gd name="connsiteY0" fmla="*/ 0 h 216064"/>
                    <a:gd name="connsiteX1" fmla="*/ 83232 w 83232"/>
                    <a:gd name="connsiteY1" fmla="*/ 0 h 216064"/>
                    <a:gd name="connsiteX2" fmla="*/ 81454 w 83232"/>
                    <a:gd name="connsiteY2" fmla="*/ 213788 h 216064"/>
                    <a:gd name="connsiteX3" fmla="*/ 4518 w 83232"/>
                    <a:gd name="connsiteY3" fmla="*/ 198511 h 216064"/>
                    <a:gd name="connsiteX4" fmla="*/ 62 w 83232"/>
                    <a:gd name="connsiteY4" fmla="*/ 0 h 216064"/>
                    <a:gd name="connsiteX0" fmla="*/ 62 w 83232"/>
                    <a:gd name="connsiteY0" fmla="*/ 0 h 216064"/>
                    <a:gd name="connsiteX1" fmla="*/ 83232 w 83232"/>
                    <a:gd name="connsiteY1" fmla="*/ 0 h 216064"/>
                    <a:gd name="connsiteX2" fmla="*/ 81454 w 83232"/>
                    <a:gd name="connsiteY2" fmla="*/ 213788 h 216064"/>
                    <a:gd name="connsiteX3" fmla="*/ 4518 w 83232"/>
                    <a:gd name="connsiteY3" fmla="*/ 198511 h 216064"/>
                    <a:gd name="connsiteX4" fmla="*/ 62 w 83232"/>
                    <a:gd name="connsiteY4" fmla="*/ 0 h 216064"/>
                    <a:gd name="connsiteX0" fmla="*/ 62 w 85710"/>
                    <a:gd name="connsiteY0" fmla="*/ 0 h 210517"/>
                    <a:gd name="connsiteX1" fmla="*/ 83232 w 85710"/>
                    <a:gd name="connsiteY1" fmla="*/ 0 h 210517"/>
                    <a:gd name="connsiteX2" fmla="*/ 85644 w 85710"/>
                    <a:gd name="connsiteY2" fmla="*/ 207577 h 210517"/>
                    <a:gd name="connsiteX3" fmla="*/ 4518 w 85710"/>
                    <a:gd name="connsiteY3" fmla="*/ 198511 h 210517"/>
                    <a:gd name="connsiteX4" fmla="*/ 62 w 85710"/>
                    <a:gd name="connsiteY4" fmla="*/ 0 h 210517"/>
                    <a:gd name="connsiteX0" fmla="*/ 62 w 85710"/>
                    <a:gd name="connsiteY0" fmla="*/ 0 h 207577"/>
                    <a:gd name="connsiteX1" fmla="*/ 83232 w 85710"/>
                    <a:gd name="connsiteY1" fmla="*/ 0 h 207577"/>
                    <a:gd name="connsiteX2" fmla="*/ 85644 w 85710"/>
                    <a:gd name="connsiteY2" fmla="*/ 207577 h 207577"/>
                    <a:gd name="connsiteX3" fmla="*/ 4518 w 85710"/>
                    <a:gd name="connsiteY3" fmla="*/ 198511 h 207577"/>
                    <a:gd name="connsiteX4" fmla="*/ 62 w 85710"/>
                    <a:gd name="connsiteY4" fmla="*/ 0 h 207577"/>
                    <a:gd name="connsiteX0" fmla="*/ 62 w 85206"/>
                    <a:gd name="connsiteY0" fmla="*/ 0 h 200370"/>
                    <a:gd name="connsiteX1" fmla="*/ 83232 w 85206"/>
                    <a:gd name="connsiteY1" fmla="*/ 0 h 200370"/>
                    <a:gd name="connsiteX2" fmla="*/ 85130 w 85206"/>
                    <a:gd name="connsiteY2" fmla="*/ 200185 h 200370"/>
                    <a:gd name="connsiteX3" fmla="*/ 4518 w 85206"/>
                    <a:gd name="connsiteY3" fmla="*/ 198511 h 200370"/>
                    <a:gd name="connsiteX4" fmla="*/ 62 w 85206"/>
                    <a:gd name="connsiteY4" fmla="*/ 0 h 200370"/>
                    <a:gd name="connsiteX0" fmla="*/ 53 w 85197"/>
                    <a:gd name="connsiteY0" fmla="*/ 0 h 200185"/>
                    <a:gd name="connsiteX1" fmla="*/ 83223 w 85197"/>
                    <a:gd name="connsiteY1" fmla="*/ 0 h 200185"/>
                    <a:gd name="connsiteX2" fmla="*/ 85121 w 85197"/>
                    <a:gd name="connsiteY2" fmla="*/ 200185 h 200185"/>
                    <a:gd name="connsiteX3" fmla="*/ 5733 w 85197"/>
                    <a:gd name="connsiteY3" fmla="*/ 193977 h 200185"/>
                    <a:gd name="connsiteX4" fmla="*/ 53 w 85197"/>
                    <a:gd name="connsiteY4" fmla="*/ 0 h 200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197" h="200185">
                      <a:moveTo>
                        <a:pt x="53" y="0"/>
                      </a:moveTo>
                      <a:lnTo>
                        <a:pt x="83223" y="0"/>
                      </a:lnTo>
                      <a:cubicBezTo>
                        <a:pt x="82630" y="68805"/>
                        <a:pt x="85714" y="131380"/>
                        <a:pt x="85121" y="200185"/>
                      </a:cubicBezTo>
                      <a:cubicBezTo>
                        <a:pt x="35567" y="198982"/>
                        <a:pt x="32722" y="197719"/>
                        <a:pt x="5733" y="193977"/>
                      </a:cubicBezTo>
                      <a:cubicBezTo>
                        <a:pt x="6461" y="125992"/>
                        <a:pt x="-675" y="67985"/>
                        <a:pt x="5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Rectangle 29"/>
                <p:cNvSpPr/>
                <p:nvPr/>
              </p:nvSpPr>
              <p:spPr>
                <a:xfrm rot="16200000">
                  <a:off x="4307484" y="3530067"/>
                  <a:ext cx="40781" cy="115518"/>
                </a:xfrm>
                <a:custGeom>
                  <a:avLst/>
                  <a:gdLst>
                    <a:gd name="connsiteX0" fmla="*/ 0 w 85628"/>
                    <a:gd name="connsiteY0" fmla="*/ 0 h 914400"/>
                    <a:gd name="connsiteX1" fmla="*/ 85628 w 85628"/>
                    <a:gd name="connsiteY1" fmla="*/ 0 h 914400"/>
                    <a:gd name="connsiteX2" fmla="*/ 85628 w 85628"/>
                    <a:gd name="connsiteY2" fmla="*/ 914400 h 914400"/>
                    <a:gd name="connsiteX3" fmla="*/ 0 w 85628"/>
                    <a:gd name="connsiteY3" fmla="*/ 914400 h 914400"/>
                    <a:gd name="connsiteX4" fmla="*/ 0 w 85628"/>
                    <a:gd name="connsiteY4" fmla="*/ 0 h 914400"/>
                    <a:gd name="connsiteX0" fmla="*/ 2183 w 87811"/>
                    <a:gd name="connsiteY0" fmla="*/ 0 h 914400"/>
                    <a:gd name="connsiteX1" fmla="*/ 87811 w 87811"/>
                    <a:gd name="connsiteY1" fmla="*/ 0 h 914400"/>
                    <a:gd name="connsiteX2" fmla="*/ 87811 w 87811"/>
                    <a:gd name="connsiteY2" fmla="*/ 914400 h 914400"/>
                    <a:gd name="connsiteX3" fmla="*/ 2183 w 87811"/>
                    <a:gd name="connsiteY3" fmla="*/ 914400 h 914400"/>
                    <a:gd name="connsiteX4" fmla="*/ 0 w 87811"/>
                    <a:gd name="connsiteY4" fmla="*/ 203956 h 914400"/>
                    <a:gd name="connsiteX5" fmla="*/ 2183 w 87811"/>
                    <a:gd name="connsiteY5" fmla="*/ 0 h 914400"/>
                    <a:gd name="connsiteX0" fmla="*/ 2183 w 87811"/>
                    <a:gd name="connsiteY0" fmla="*/ 0 h 914400"/>
                    <a:gd name="connsiteX1" fmla="*/ 87811 w 87811"/>
                    <a:gd name="connsiteY1" fmla="*/ 0 h 914400"/>
                    <a:gd name="connsiteX2" fmla="*/ 86033 w 87811"/>
                    <a:gd name="connsiteY2" fmla="*/ 206414 h 914400"/>
                    <a:gd name="connsiteX3" fmla="*/ 87811 w 87811"/>
                    <a:gd name="connsiteY3" fmla="*/ 914400 h 914400"/>
                    <a:gd name="connsiteX4" fmla="*/ 2183 w 87811"/>
                    <a:gd name="connsiteY4" fmla="*/ 914400 h 914400"/>
                    <a:gd name="connsiteX5" fmla="*/ 0 w 87811"/>
                    <a:gd name="connsiteY5" fmla="*/ 203956 h 914400"/>
                    <a:gd name="connsiteX6" fmla="*/ 2183 w 87811"/>
                    <a:gd name="connsiteY6" fmla="*/ 0 h 914400"/>
                    <a:gd name="connsiteX0" fmla="*/ 2183 w 87811"/>
                    <a:gd name="connsiteY0" fmla="*/ 0 h 914400"/>
                    <a:gd name="connsiteX1" fmla="*/ 87811 w 87811"/>
                    <a:gd name="connsiteY1" fmla="*/ 0 h 914400"/>
                    <a:gd name="connsiteX2" fmla="*/ 86033 w 87811"/>
                    <a:gd name="connsiteY2" fmla="*/ 206414 h 914400"/>
                    <a:gd name="connsiteX3" fmla="*/ 2183 w 87811"/>
                    <a:gd name="connsiteY3" fmla="*/ 914400 h 914400"/>
                    <a:gd name="connsiteX4" fmla="*/ 0 w 87811"/>
                    <a:gd name="connsiteY4" fmla="*/ 203956 h 914400"/>
                    <a:gd name="connsiteX5" fmla="*/ 2183 w 87811"/>
                    <a:gd name="connsiteY5" fmla="*/ 0 h 914400"/>
                    <a:gd name="connsiteX0" fmla="*/ 2183 w 87811"/>
                    <a:gd name="connsiteY0" fmla="*/ 0 h 230860"/>
                    <a:gd name="connsiteX1" fmla="*/ 87811 w 87811"/>
                    <a:gd name="connsiteY1" fmla="*/ 0 h 230860"/>
                    <a:gd name="connsiteX2" fmla="*/ 86033 w 87811"/>
                    <a:gd name="connsiteY2" fmla="*/ 206414 h 230860"/>
                    <a:gd name="connsiteX3" fmla="*/ 0 w 87811"/>
                    <a:gd name="connsiteY3" fmla="*/ 203956 h 230860"/>
                    <a:gd name="connsiteX4" fmla="*/ 2183 w 87811"/>
                    <a:gd name="connsiteY4" fmla="*/ 0 h 230860"/>
                    <a:gd name="connsiteX0" fmla="*/ 2183 w 87811"/>
                    <a:gd name="connsiteY0" fmla="*/ 0 h 219944"/>
                    <a:gd name="connsiteX1" fmla="*/ 87811 w 87811"/>
                    <a:gd name="connsiteY1" fmla="*/ 0 h 219944"/>
                    <a:gd name="connsiteX2" fmla="*/ 86033 w 87811"/>
                    <a:gd name="connsiteY2" fmla="*/ 206414 h 219944"/>
                    <a:gd name="connsiteX3" fmla="*/ 0 w 87811"/>
                    <a:gd name="connsiteY3" fmla="*/ 203956 h 219944"/>
                    <a:gd name="connsiteX4" fmla="*/ 2183 w 87811"/>
                    <a:gd name="connsiteY4" fmla="*/ 0 h 219944"/>
                    <a:gd name="connsiteX0" fmla="*/ 2183 w 87811"/>
                    <a:gd name="connsiteY0" fmla="*/ 0 h 206707"/>
                    <a:gd name="connsiteX1" fmla="*/ 87811 w 87811"/>
                    <a:gd name="connsiteY1" fmla="*/ 0 h 206707"/>
                    <a:gd name="connsiteX2" fmla="*/ 86033 w 87811"/>
                    <a:gd name="connsiteY2" fmla="*/ 206414 h 206707"/>
                    <a:gd name="connsiteX3" fmla="*/ 0 w 87811"/>
                    <a:gd name="connsiteY3" fmla="*/ 203956 h 206707"/>
                    <a:gd name="connsiteX4" fmla="*/ 2183 w 87811"/>
                    <a:gd name="connsiteY4" fmla="*/ 0 h 206707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6033 w 87811"/>
                    <a:gd name="connsiteY2" fmla="*/ 206414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7811"/>
                    <a:gd name="connsiteY0" fmla="*/ 0 h 216539"/>
                    <a:gd name="connsiteX1" fmla="*/ 87811 w 87811"/>
                    <a:gd name="connsiteY1" fmla="*/ 0 h 216539"/>
                    <a:gd name="connsiteX2" fmla="*/ 83575 w 87811"/>
                    <a:gd name="connsiteY2" fmla="*/ 216246 h 216539"/>
                    <a:gd name="connsiteX3" fmla="*/ 0 w 87811"/>
                    <a:gd name="connsiteY3" fmla="*/ 213788 h 216539"/>
                    <a:gd name="connsiteX4" fmla="*/ 2183 w 87811"/>
                    <a:gd name="connsiteY4" fmla="*/ 0 h 216539"/>
                    <a:gd name="connsiteX0" fmla="*/ 2183 w 87811"/>
                    <a:gd name="connsiteY0" fmla="*/ 0 h 216539"/>
                    <a:gd name="connsiteX1" fmla="*/ 87811 w 87811"/>
                    <a:gd name="connsiteY1" fmla="*/ 0 h 216539"/>
                    <a:gd name="connsiteX2" fmla="*/ 83575 w 87811"/>
                    <a:gd name="connsiteY2" fmla="*/ 216246 h 216539"/>
                    <a:gd name="connsiteX3" fmla="*/ 0 w 87811"/>
                    <a:gd name="connsiteY3" fmla="*/ 213788 h 216539"/>
                    <a:gd name="connsiteX4" fmla="*/ 2183 w 87811"/>
                    <a:gd name="connsiteY4" fmla="*/ 0 h 216539"/>
                    <a:gd name="connsiteX0" fmla="*/ 2183 w 87811"/>
                    <a:gd name="connsiteY0" fmla="*/ 0 h 216246"/>
                    <a:gd name="connsiteX1" fmla="*/ 87811 w 87811"/>
                    <a:gd name="connsiteY1" fmla="*/ 0 h 216246"/>
                    <a:gd name="connsiteX2" fmla="*/ 83575 w 87811"/>
                    <a:gd name="connsiteY2" fmla="*/ 216246 h 216246"/>
                    <a:gd name="connsiteX3" fmla="*/ 0 w 87811"/>
                    <a:gd name="connsiteY3" fmla="*/ 213788 h 216246"/>
                    <a:gd name="connsiteX4" fmla="*/ 2183 w 87811"/>
                    <a:gd name="connsiteY4" fmla="*/ 0 h 216246"/>
                    <a:gd name="connsiteX0" fmla="*/ 2183 w 87811"/>
                    <a:gd name="connsiteY0" fmla="*/ 0 h 216246"/>
                    <a:gd name="connsiteX1" fmla="*/ 87811 w 87811"/>
                    <a:gd name="connsiteY1" fmla="*/ 0 h 216246"/>
                    <a:gd name="connsiteX2" fmla="*/ 83575 w 87811"/>
                    <a:gd name="connsiteY2" fmla="*/ 216246 h 216246"/>
                    <a:gd name="connsiteX3" fmla="*/ 0 w 87811"/>
                    <a:gd name="connsiteY3" fmla="*/ 213788 h 216246"/>
                    <a:gd name="connsiteX4" fmla="*/ 2183 w 87811"/>
                    <a:gd name="connsiteY4" fmla="*/ 0 h 216246"/>
                    <a:gd name="connsiteX0" fmla="*/ 2183 w 87811"/>
                    <a:gd name="connsiteY0" fmla="*/ 0 h 216246"/>
                    <a:gd name="connsiteX1" fmla="*/ 87811 w 87811"/>
                    <a:gd name="connsiteY1" fmla="*/ 0 h 216246"/>
                    <a:gd name="connsiteX2" fmla="*/ 83575 w 87811"/>
                    <a:gd name="connsiteY2" fmla="*/ 216246 h 216246"/>
                    <a:gd name="connsiteX3" fmla="*/ 0 w 87811"/>
                    <a:gd name="connsiteY3" fmla="*/ 213788 h 216246"/>
                    <a:gd name="connsiteX4" fmla="*/ 2183 w 87811"/>
                    <a:gd name="connsiteY4" fmla="*/ 0 h 216246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3575 w 87811"/>
                    <a:gd name="connsiteY2" fmla="*/ 211330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3575 w 87811"/>
                    <a:gd name="connsiteY2" fmla="*/ 211330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7811"/>
                    <a:gd name="connsiteY0" fmla="*/ 0 h 213788"/>
                    <a:gd name="connsiteX1" fmla="*/ 87811 w 87811"/>
                    <a:gd name="connsiteY1" fmla="*/ 0 h 213788"/>
                    <a:gd name="connsiteX2" fmla="*/ 83575 w 87811"/>
                    <a:gd name="connsiteY2" fmla="*/ 211330 h 213788"/>
                    <a:gd name="connsiteX3" fmla="*/ 0 w 87811"/>
                    <a:gd name="connsiteY3" fmla="*/ 213788 h 213788"/>
                    <a:gd name="connsiteX4" fmla="*/ 2183 w 87811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1330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1330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1330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6246"/>
                    <a:gd name="connsiteX1" fmla="*/ 85353 w 85353"/>
                    <a:gd name="connsiteY1" fmla="*/ 0 h 216246"/>
                    <a:gd name="connsiteX2" fmla="*/ 83575 w 85353"/>
                    <a:gd name="connsiteY2" fmla="*/ 216246 h 216246"/>
                    <a:gd name="connsiteX3" fmla="*/ 0 w 85353"/>
                    <a:gd name="connsiteY3" fmla="*/ 213788 h 216246"/>
                    <a:gd name="connsiteX4" fmla="*/ 2183 w 85353"/>
                    <a:gd name="connsiteY4" fmla="*/ 0 h 216246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3788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6444"/>
                    <a:gd name="connsiteX1" fmla="*/ 85353 w 85353"/>
                    <a:gd name="connsiteY1" fmla="*/ 0 h 216444"/>
                    <a:gd name="connsiteX2" fmla="*/ 83575 w 85353"/>
                    <a:gd name="connsiteY2" fmla="*/ 213788 h 216444"/>
                    <a:gd name="connsiteX3" fmla="*/ 0 w 85353"/>
                    <a:gd name="connsiteY3" fmla="*/ 213788 h 216444"/>
                    <a:gd name="connsiteX4" fmla="*/ 2183 w 85353"/>
                    <a:gd name="connsiteY4" fmla="*/ 0 h 216444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13788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07162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2183 w 85353"/>
                    <a:gd name="connsiteY0" fmla="*/ 0 h 213788"/>
                    <a:gd name="connsiteX1" fmla="*/ 85353 w 85353"/>
                    <a:gd name="connsiteY1" fmla="*/ 0 h 213788"/>
                    <a:gd name="connsiteX2" fmla="*/ 83575 w 85353"/>
                    <a:gd name="connsiteY2" fmla="*/ 207162 h 213788"/>
                    <a:gd name="connsiteX3" fmla="*/ 0 w 85353"/>
                    <a:gd name="connsiteY3" fmla="*/ 213788 h 213788"/>
                    <a:gd name="connsiteX4" fmla="*/ 2183 w 85353"/>
                    <a:gd name="connsiteY4" fmla="*/ 0 h 213788"/>
                    <a:gd name="connsiteX0" fmla="*/ 5910 w 89080"/>
                    <a:gd name="connsiteY0" fmla="*/ 0 h 208396"/>
                    <a:gd name="connsiteX1" fmla="*/ 89080 w 89080"/>
                    <a:gd name="connsiteY1" fmla="*/ 0 h 208396"/>
                    <a:gd name="connsiteX2" fmla="*/ 87302 w 89080"/>
                    <a:gd name="connsiteY2" fmla="*/ 207162 h 208396"/>
                    <a:gd name="connsiteX3" fmla="*/ 0 w 89080"/>
                    <a:gd name="connsiteY3" fmla="*/ 207162 h 208396"/>
                    <a:gd name="connsiteX4" fmla="*/ 5910 w 89080"/>
                    <a:gd name="connsiteY4" fmla="*/ 0 h 208396"/>
                    <a:gd name="connsiteX0" fmla="*/ 57 w 83227"/>
                    <a:gd name="connsiteY0" fmla="*/ 0 h 208396"/>
                    <a:gd name="connsiteX1" fmla="*/ 83227 w 83227"/>
                    <a:gd name="connsiteY1" fmla="*/ 0 h 208396"/>
                    <a:gd name="connsiteX2" fmla="*/ 81449 w 83227"/>
                    <a:gd name="connsiteY2" fmla="*/ 207162 h 208396"/>
                    <a:gd name="connsiteX3" fmla="*/ 5328 w 83227"/>
                    <a:gd name="connsiteY3" fmla="*/ 207165 h 208396"/>
                    <a:gd name="connsiteX4" fmla="*/ 57 w 83227"/>
                    <a:gd name="connsiteY4" fmla="*/ 0 h 208396"/>
                    <a:gd name="connsiteX0" fmla="*/ 2183 w 85353"/>
                    <a:gd name="connsiteY0" fmla="*/ 0 h 208396"/>
                    <a:gd name="connsiteX1" fmla="*/ 85353 w 85353"/>
                    <a:gd name="connsiteY1" fmla="*/ 0 h 208396"/>
                    <a:gd name="connsiteX2" fmla="*/ 83575 w 85353"/>
                    <a:gd name="connsiteY2" fmla="*/ 207162 h 208396"/>
                    <a:gd name="connsiteX3" fmla="*/ 0 w 85353"/>
                    <a:gd name="connsiteY3" fmla="*/ 207165 h 208396"/>
                    <a:gd name="connsiteX4" fmla="*/ 2183 w 85353"/>
                    <a:gd name="connsiteY4" fmla="*/ 0 h 208396"/>
                    <a:gd name="connsiteX0" fmla="*/ 2183 w 85353"/>
                    <a:gd name="connsiteY0" fmla="*/ 0 h 207852"/>
                    <a:gd name="connsiteX1" fmla="*/ 85353 w 85353"/>
                    <a:gd name="connsiteY1" fmla="*/ 0 h 207852"/>
                    <a:gd name="connsiteX2" fmla="*/ 83575 w 85353"/>
                    <a:gd name="connsiteY2" fmla="*/ 207162 h 207852"/>
                    <a:gd name="connsiteX3" fmla="*/ 0 w 85353"/>
                    <a:gd name="connsiteY3" fmla="*/ 200539 h 207852"/>
                    <a:gd name="connsiteX4" fmla="*/ 2183 w 85353"/>
                    <a:gd name="connsiteY4" fmla="*/ 0 h 207852"/>
                    <a:gd name="connsiteX0" fmla="*/ 2183 w 85353"/>
                    <a:gd name="connsiteY0" fmla="*/ 0 h 208396"/>
                    <a:gd name="connsiteX1" fmla="*/ 85353 w 85353"/>
                    <a:gd name="connsiteY1" fmla="*/ 0 h 208396"/>
                    <a:gd name="connsiteX2" fmla="*/ 83575 w 85353"/>
                    <a:gd name="connsiteY2" fmla="*/ 207162 h 208396"/>
                    <a:gd name="connsiteX3" fmla="*/ 0 w 85353"/>
                    <a:gd name="connsiteY3" fmla="*/ 207165 h 208396"/>
                    <a:gd name="connsiteX4" fmla="*/ 2183 w 85353"/>
                    <a:gd name="connsiteY4" fmla="*/ 0 h 208396"/>
                    <a:gd name="connsiteX0" fmla="*/ 2183 w 85353"/>
                    <a:gd name="connsiteY0" fmla="*/ 0 h 208396"/>
                    <a:gd name="connsiteX1" fmla="*/ 85353 w 85353"/>
                    <a:gd name="connsiteY1" fmla="*/ 0 h 208396"/>
                    <a:gd name="connsiteX2" fmla="*/ 83575 w 85353"/>
                    <a:gd name="connsiteY2" fmla="*/ 207162 h 208396"/>
                    <a:gd name="connsiteX3" fmla="*/ 0 w 85353"/>
                    <a:gd name="connsiteY3" fmla="*/ 207165 h 208396"/>
                    <a:gd name="connsiteX4" fmla="*/ 2183 w 85353"/>
                    <a:gd name="connsiteY4" fmla="*/ 0 h 208396"/>
                    <a:gd name="connsiteX0" fmla="*/ 5132 w 88302"/>
                    <a:gd name="connsiteY0" fmla="*/ 0 h 217645"/>
                    <a:gd name="connsiteX1" fmla="*/ 88302 w 88302"/>
                    <a:gd name="connsiteY1" fmla="*/ 0 h 217645"/>
                    <a:gd name="connsiteX2" fmla="*/ 86524 w 88302"/>
                    <a:gd name="connsiteY2" fmla="*/ 207162 h 217645"/>
                    <a:gd name="connsiteX3" fmla="*/ 0 w 88302"/>
                    <a:gd name="connsiteY3" fmla="*/ 217645 h 217645"/>
                    <a:gd name="connsiteX4" fmla="*/ 5132 w 88302"/>
                    <a:gd name="connsiteY4" fmla="*/ 0 h 217645"/>
                    <a:gd name="connsiteX0" fmla="*/ 2184 w 85354"/>
                    <a:gd name="connsiteY0" fmla="*/ 0 h 217645"/>
                    <a:gd name="connsiteX1" fmla="*/ 85354 w 85354"/>
                    <a:gd name="connsiteY1" fmla="*/ 0 h 217645"/>
                    <a:gd name="connsiteX2" fmla="*/ 83576 w 85354"/>
                    <a:gd name="connsiteY2" fmla="*/ 207162 h 217645"/>
                    <a:gd name="connsiteX3" fmla="*/ 0 w 85354"/>
                    <a:gd name="connsiteY3" fmla="*/ 217645 h 217645"/>
                    <a:gd name="connsiteX4" fmla="*/ 2184 w 85354"/>
                    <a:gd name="connsiteY4" fmla="*/ 0 h 217645"/>
                    <a:gd name="connsiteX0" fmla="*/ 2184 w 85354"/>
                    <a:gd name="connsiteY0" fmla="*/ 0 h 209785"/>
                    <a:gd name="connsiteX1" fmla="*/ 85354 w 85354"/>
                    <a:gd name="connsiteY1" fmla="*/ 0 h 209785"/>
                    <a:gd name="connsiteX2" fmla="*/ 83576 w 85354"/>
                    <a:gd name="connsiteY2" fmla="*/ 207162 h 209785"/>
                    <a:gd name="connsiteX3" fmla="*/ 0 w 85354"/>
                    <a:gd name="connsiteY3" fmla="*/ 209785 h 209785"/>
                    <a:gd name="connsiteX4" fmla="*/ 2184 w 85354"/>
                    <a:gd name="connsiteY4" fmla="*/ 0 h 209785"/>
                    <a:gd name="connsiteX0" fmla="*/ 149 w 83319"/>
                    <a:gd name="connsiteY0" fmla="*/ 0 h 209785"/>
                    <a:gd name="connsiteX1" fmla="*/ 83319 w 83319"/>
                    <a:gd name="connsiteY1" fmla="*/ 0 h 209785"/>
                    <a:gd name="connsiteX2" fmla="*/ 81541 w 83319"/>
                    <a:gd name="connsiteY2" fmla="*/ 207162 h 209785"/>
                    <a:gd name="connsiteX3" fmla="*/ 913 w 83319"/>
                    <a:gd name="connsiteY3" fmla="*/ 209785 h 209785"/>
                    <a:gd name="connsiteX4" fmla="*/ 149 w 83319"/>
                    <a:gd name="connsiteY4" fmla="*/ 0 h 209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19" h="209785">
                      <a:moveTo>
                        <a:pt x="149" y="0"/>
                      </a:moveTo>
                      <a:lnTo>
                        <a:pt x="83319" y="0"/>
                      </a:lnTo>
                      <a:cubicBezTo>
                        <a:pt x="82726" y="68805"/>
                        <a:pt x="82134" y="138357"/>
                        <a:pt x="81541" y="207162"/>
                      </a:cubicBezTo>
                      <a:cubicBezTo>
                        <a:pt x="42405" y="210909"/>
                        <a:pt x="32094" y="207316"/>
                        <a:pt x="913" y="209785"/>
                      </a:cubicBezTo>
                      <a:cubicBezTo>
                        <a:pt x="1641" y="141800"/>
                        <a:pt x="-579" y="67985"/>
                        <a:pt x="1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4434194" y="3409213"/>
                  <a:ext cx="370479" cy="535867"/>
                </a:xfrm>
                <a:custGeom>
                  <a:avLst/>
                  <a:gdLst>
                    <a:gd name="connsiteX0" fmla="*/ 501650 w 672804"/>
                    <a:gd name="connsiteY0" fmla="*/ 844602 h 973154"/>
                    <a:gd name="connsiteX1" fmla="*/ 170410 w 672804"/>
                    <a:gd name="connsiteY1" fmla="*/ 873581 h 973154"/>
                    <a:gd name="connsiteX2" fmla="*/ 172982 w 672804"/>
                    <a:gd name="connsiteY2" fmla="*/ 902978 h 973154"/>
                    <a:gd name="connsiteX3" fmla="*/ 504221 w 672804"/>
                    <a:gd name="connsiteY3" fmla="*/ 873998 h 973154"/>
                    <a:gd name="connsiteX4" fmla="*/ 506562 w 672804"/>
                    <a:gd name="connsiteY4" fmla="*/ 724156 h 973154"/>
                    <a:gd name="connsiteX5" fmla="*/ 175322 w 672804"/>
                    <a:gd name="connsiteY5" fmla="*/ 753135 h 973154"/>
                    <a:gd name="connsiteX6" fmla="*/ 177894 w 672804"/>
                    <a:gd name="connsiteY6" fmla="*/ 782532 h 973154"/>
                    <a:gd name="connsiteX7" fmla="*/ 509133 w 672804"/>
                    <a:gd name="connsiteY7" fmla="*/ 753552 h 973154"/>
                    <a:gd name="connsiteX8" fmla="*/ 336402 w 672804"/>
                    <a:gd name="connsiteY8" fmla="*/ 0 h 973154"/>
                    <a:gd name="connsiteX9" fmla="*/ 672804 w 672804"/>
                    <a:gd name="connsiteY9" fmla="*/ 336402 h 973154"/>
                    <a:gd name="connsiteX10" fmla="*/ 524488 w 672804"/>
                    <a:gd name="connsiteY10" fmla="*/ 615352 h 973154"/>
                    <a:gd name="connsiteX11" fmla="*/ 517305 w 672804"/>
                    <a:gd name="connsiteY11" fmla="*/ 619251 h 973154"/>
                    <a:gd name="connsiteX12" fmla="*/ 517305 w 672804"/>
                    <a:gd name="connsiteY12" fmla="*/ 657079 h 973154"/>
                    <a:gd name="connsiteX13" fmla="*/ 552958 w 672804"/>
                    <a:gd name="connsiteY13" fmla="*/ 654050 h 973154"/>
                    <a:gd name="connsiteX14" fmla="*/ 567281 w 672804"/>
                    <a:gd name="connsiteY14" fmla="*/ 793557 h 973154"/>
                    <a:gd name="connsiteX15" fmla="*/ 541958 w 672804"/>
                    <a:gd name="connsiteY15" fmla="*/ 936266 h 973154"/>
                    <a:gd name="connsiteX16" fmla="*/ 134500 w 672804"/>
                    <a:gd name="connsiteY16" fmla="*/ 973154 h 973154"/>
                    <a:gd name="connsiteX17" fmla="*/ 129003 w 672804"/>
                    <a:gd name="connsiteY17" fmla="*/ 830569 h 973154"/>
                    <a:gd name="connsiteX18" fmla="*/ 126136 w 672804"/>
                    <a:gd name="connsiteY18" fmla="*/ 690309 h 973154"/>
                    <a:gd name="connsiteX19" fmla="*/ 163673 w 672804"/>
                    <a:gd name="connsiteY19" fmla="*/ 687120 h 973154"/>
                    <a:gd name="connsiteX20" fmla="*/ 163673 w 672804"/>
                    <a:gd name="connsiteY20" fmla="*/ 623687 h 973154"/>
                    <a:gd name="connsiteX21" fmla="*/ 148316 w 672804"/>
                    <a:gd name="connsiteY21" fmla="*/ 615352 h 973154"/>
                    <a:gd name="connsiteX22" fmla="*/ 0 w 672804"/>
                    <a:gd name="connsiteY22" fmla="*/ 336402 h 973154"/>
                    <a:gd name="connsiteX23" fmla="*/ 336402 w 672804"/>
                    <a:gd name="connsiteY23" fmla="*/ 0 h 973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72804" h="973154">
                      <a:moveTo>
                        <a:pt x="501650" y="844602"/>
                      </a:moveTo>
                      <a:lnTo>
                        <a:pt x="170410" y="873581"/>
                      </a:lnTo>
                      <a:lnTo>
                        <a:pt x="172982" y="902978"/>
                      </a:lnTo>
                      <a:lnTo>
                        <a:pt x="504221" y="873998"/>
                      </a:lnTo>
                      <a:close/>
                      <a:moveTo>
                        <a:pt x="506562" y="724156"/>
                      </a:moveTo>
                      <a:lnTo>
                        <a:pt x="175322" y="753135"/>
                      </a:lnTo>
                      <a:lnTo>
                        <a:pt x="177894" y="782532"/>
                      </a:lnTo>
                      <a:lnTo>
                        <a:pt x="509133" y="753552"/>
                      </a:lnTo>
                      <a:close/>
                      <a:moveTo>
                        <a:pt x="336402" y="0"/>
                      </a:moveTo>
                      <a:cubicBezTo>
                        <a:pt x="522192" y="0"/>
                        <a:pt x="672804" y="150612"/>
                        <a:pt x="672804" y="336402"/>
                      </a:cubicBezTo>
                      <a:cubicBezTo>
                        <a:pt x="672804" y="452521"/>
                        <a:pt x="613971" y="554898"/>
                        <a:pt x="524488" y="615352"/>
                      </a:cubicBezTo>
                      <a:lnTo>
                        <a:pt x="517305" y="619251"/>
                      </a:lnTo>
                      <a:lnTo>
                        <a:pt x="517305" y="657079"/>
                      </a:lnTo>
                      <a:lnTo>
                        <a:pt x="552958" y="654050"/>
                      </a:lnTo>
                      <a:cubicBezTo>
                        <a:pt x="587228" y="683347"/>
                        <a:pt x="611665" y="754428"/>
                        <a:pt x="567281" y="793557"/>
                      </a:cubicBezTo>
                      <a:cubicBezTo>
                        <a:pt x="607999" y="843586"/>
                        <a:pt x="594645" y="925571"/>
                        <a:pt x="541958" y="936266"/>
                      </a:cubicBezTo>
                      <a:lnTo>
                        <a:pt x="134500" y="973154"/>
                      </a:lnTo>
                      <a:cubicBezTo>
                        <a:pt x="103990" y="937916"/>
                        <a:pt x="83314" y="863347"/>
                        <a:pt x="129003" y="830569"/>
                      </a:cubicBezTo>
                      <a:cubicBezTo>
                        <a:pt x="88719" y="788732"/>
                        <a:pt x="104972" y="729688"/>
                        <a:pt x="126136" y="690309"/>
                      </a:cubicBezTo>
                      <a:lnTo>
                        <a:pt x="163673" y="687120"/>
                      </a:lnTo>
                      <a:lnTo>
                        <a:pt x="163673" y="623687"/>
                      </a:lnTo>
                      <a:lnTo>
                        <a:pt x="148316" y="615352"/>
                      </a:lnTo>
                      <a:cubicBezTo>
                        <a:pt x="58833" y="554898"/>
                        <a:pt x="0" y="452521"/>
                        <a:pt x="0" y="336402"/>
                      </a:cubicBezTo>
                      <a:cubicBezTo>
                        <a:pt x="0" y="150612"/>
                        <a:pt x="150612" y="0"/>
                        <a:pt x="3364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Rectangle 40"/>
                <p:cNvSpPr/>
                <p:nvPr/>
              </p:nvSpPr>
              <p:spPr>
                <a:xfrm rot="21351274">
                  <a:off x="4569059" y="3959511"/>
                  <a:ext cx="110614" cy="52952"/>
                </a:xfrm>
                <a:custGeom>
                  <a:avLst/>
                  <a:gdLst>
                    <a:gd name="connsiteX0" fmla="*/ 0 w 200879"/>
                    <a:gd name="connsiteY0" fmla="*/ 0 h 96906"/>
                    <a:gd name="connsiteX1" fmla="*/ 200879 w 200879"/>
                    <a:gd name="connsiteY1" fmla="*/ 0 h 96906"/>
                    <a:gd name="connsiteX2" fmla="*/ 200879 w 200879"/>
                    <a:gd name="connsiteY2" fmla="*/ 96906 h 96906"/>
                    <a:gd name="connsiteX3" fmla="*/ 0 w 200879"/>
                    <a:gd name="connsiteY3" fmla="*/ 96906 h 96906"/>
                    <a:gd name="connsiteX4" fmla="*/ 0 w 200879"/>
                    <a:gd name="connsiteY4" fmla="*/ 0 h 96906"/>
                    <a:gd name="connsiteX0" fmla="*/ 0 w 200879"/>
                    <a:gd name="connsiteY0" fmla="*/ 0 h 100386"/>
                    <a:gd name="connsiteX1" fmla="*/ 200879 w 200879"/>
                    <a:gd name="connsiteY1" fmla="*/ 0 h 100386"/>
                    <a:gd name="connsiteX2" fmla="*/ 200879 w 200879"/>
                    <a:gd name="connsiteY2" fmla="*/ 96906 h 100386"/>
                    <a:gd name="connsiteX3" fmla="*/ 81815 w 200879"/>
                    <a:gd name="connsiteY3" fmla="*/ 100386 h 100386"/>
                    <a:gd name="connsiteX4" fmla="*/ 0 w 200879"/>
                    <a:gd name="connsiteY4" fmla="*/ 96906 h 100386"/>
                    <a:gd name="connsiteX5" fmla="*/ 0 w 200879"/>
                    <a:gd name="connsiteY5" fmla="*/ 0 h 100386"/>
                    <a:gd name="connsiteX0" fmla="*/ 0 w 200879"/>
                    <a:gd name="connsiteY0" fmla="*/ 0 h 100386"/>
                    <a:gd name="connsiteX1" fmla="*/ 200879 w 200879"/>
                    <a:gd name="connsiteY1" fmla="*/ 0 h 100386"/>
                    <a:gd name="connsiteX2" fmla="*/ 200879 w 200879"/>
                    <a:gd name="connsiteY2" fmla="*/ 96906 h 100386"/>
                    <a:gd name="connsiteX3" fmla="*/ 81815 w 200879"/>
                    <a:gd name="connsiteY3" fmla="*/ 100386 h 100386"/>
                    <a:gd name="connsiteX4" fmla="*/ 0 w 200879"/>
                    <a:gd name="connsiteY4" fmla="*/ 0 h 100386"/>
                    <a:gd name="connsiteX0" fmla="*/ 0 w 200879"/>
                    <a:gd name="connsiteY0" fmla="*/ 0 h 100386"/>
                    <a:gd name="connsiteX1" fmla="*/ 200879 w 200879"/>
                    <a:gd name="connsiteY1" fmla="*/ 0 h 100386"/>
                    <a:gd name="connsiteX2" fmla="*/ 81815 w 200879"/>
                    <a:gd name="connsiteY2" fmla="*/ 100386 h 100386"/>
                    <a:gd name="connsiteX3" fmla="*/ 0 w 200879"/>
                    <a:gd name="connsiteY3" fmla="*/ 0 h 100386"/>
                    <a:gd name="connsiteX0" fmla="*/ 0 w 200879"/>
                    <a:gd name="connsiteY0" fmla="*/ 0 h 93209"/>
                    <a:gd name="connsiteX1" fmla="*/ 200879 w 200879"/>
                    <a:gd name="connsiteY1" fmla="*/ 0 h 93209"/>
                    <a:gd name="connsiteX2" fmla="*/ 84800 w 200879"/>
                    <a:gd name="connsiteY2" fmla="*/ 93209 h 93209"/>
                    <a:gd name="connsiteX3" fmla="*/ 0 w 200879"/>
                    <a:gd name="connsiteY3" fmla="*/ 0 h 93209"/>
                    <a:gd name="connsiteX0" fmla="*/ 0 w 200879"/>
                    <a:gd name="connsiteY0" fmla="*/ 0 h 94796"/>
                    <a:gd name="connsiteX1" fmla="*/ 200879 w 200879"/>
                    <a:gd name="connsiteY1" fmla="*/ 0 h 94796"/>
                    <a:gd name="connsiteX2" fmla="*/ 84800 w 200879"/>
                    <a:gd name="connsiteY2" fmla="*/ 93209 h 94796"/>
                    <a:gd name="connsiteX3" fmla="*/ 0 w 200879"/>
                    <a:gd name="connsiteY3" fmla="*/ 0 h 94796"/>
                    <a:gd name="connsiteX0" fmla="*/ 0 w 200879"/>
                    <a:gd name="connsiteY0" fmla="*/ 0 h 95810"/>
                    <a:gd name="connsiteX1" fmla="*/ 200879 w 200879"/>
                    <a:gd name="connsiteY1" fmla="*/ 0 h 95810"/>
                    <a:gd name="connsiteX2" fmla="*/ 84800 w 200879"/>
                    <a:gd name="connsiteY2" fmla="*/ 93209 h 95810"/>
                    <a:gd name="connsiteX3" fmla="*/ 0 w 200879"/>
                    <a:gd name="connsiteY3" fmla="*/ 0 h 95810"/>
                    <a:gd name="connsiteX0" fmla="*/ 0 w 200879"/>
                    <a:gd name="connsiteY0" fmla="*/ 0 h 95810"/>
                    <a:gd name="connsiteX1" fmla="*/ 200879 w 200879"/>
                    <a:gd name="connsiteY1" fmla="*/ 0 h 95810"/>
                    <a:gd name="connsiteX2" fmla="*/ 84800 w 200879"/>
                    <a:gd name="connsiteY2" fmla="*/ 93209 h 95810"/>
                    <a:gd name="connsiteX3" fmla="*/ 0 w 200879"/>
                    <a:gd name="connsiteY3" fmla="*/ 0 h 95810"/>
                    <a:gd name="connsiteX0" fmla="*/ 0 w 200879"/>
                    <a:gd name="connsiteY0" fmla="*/ 0 h 95810"/>
                    <a:gd name="connsiteX1" fmla="*/ 200879 w 200879"/>
                    <a:gd name="connsiteY1" fmla="*/ 0 h 95810"/>
                    <a:gd name="connsiteX2" fmla="*/ 84800 w 200879"/>
                    <a:gd name="connsiteY2" fmla="*/ 93209 h 95810"/>
                    <a:gd name="connsiteX3" fmla="*/ 0 w 200879"/>
                    <a:gd name="connsiteY3" fmla="*/ 0 h 95810"/>
                    <a:gd name="connsiteX0" fmla="*/ 0 w 200879"/>
                    <a:gd name="connsiteY0" fmla="*/ 0 h 93209"/>
                    <a:gd name="connsiteX1" fmla="*/ 200879 w 200879"/>
                    <a:gd name="connsiteY1" fmla="*/ 0 h 93209"/>
                    <a:gd name="connsiteX2" fmla="*/ 84800 w 200879"/>
                    <a:gd name="connsiteY2" fmla="*/ 93209 h 93209"/>
                    <a:gd name="connsiteX3" fmla="*/ 0 w 200879"/>
                    <a:gd name="connsiteY3" fmla="*/ 0 h 93209"/>
                    <a:gd name="connsiteX0" fmla="*/ 0 w 200879"/>
                    <a:gd name="connsiteY0" fmla="*/ 0 h 95838"/>
                    <a:gd name="connsiteX1" fmla="*/ 200879 w 200879"/>
                    <a:gd name="connsiteY1" fmla="*/ 0 h 95838"/>
                    <a:gd name="connsiteX2" fmla="*/ 87074 w 200879"/>
                    <a:gd name="connsiteY2" fmla="*/ 95838 h 95838"/>
                    <a:gd name="connsiteX3" fmla="*/ 0 w 200879"/>
                    <a:gd name="connsiteY3" fmla="*/ 0 h 95838"/>
                    <a:gd name="connsiteX0" fmla="*/ 0 w 200879"/>
                    <a:gd name="connsiteY0" fmla="*/ 0 h 95838"/>
                    <a:gd name="connsiteX1" fmla="*/ 200879 w 200879"/>
                    <a:gd name="connsiteY1" fmla="*/ 0 h 95838"/>
                    <a:gd name="connsiteX2" fmla="*/ 87074 w 200879"/>
                    <a:gd name="connsiteY2" fmla="*/ 95838 h 95838"/>
                    <a:gd name="connsiteX3" fmla="*/ 0 w 200879"/>
                    <a:gd name="connsiteY3" fmla="*/ 0 h 95838"/>
                    <a:gd name="connsiteX0" fmla="*/ 0 w 200879"/>
                    <a:gd name="connsiteY0" fmla="*/ 0 h 95838"/>
                    <a:gd name="connsiteX1" fmla="*/ 200879 w 200879"/>
                    <a:gd name="connsiteY1" fmla="*/ 0 h 95838"/>
                    <a:gd name="connsiteX2" fmla="*/ 87074 w 200879"/>
                    <a:gd name="connsiteY2" fmla="*/ 95838 h 95838"/>
                    <a:gd name="connsiteX3" fmla="*/ 0 w 200879"/>
                    <a:gd name="connsiteY3" fmla="*/ 0 h 95838"/>
                    <a:gd name="connsiteX0" fmla="*/ 0 w 200879"/>
                    <a:gd name="connsiteY0" fmla="*/ 0 h 95838"/>
                    <a:gd name="connsiteX1" fmla="*/ 200879 w 200879"/>
                    <a:gd name="connsiteY1" fmla="*/ 0 h 95838"/>
                    <a:gd name="connsiteX2" fmla="*/ 87074 w 200879"/>
                    <a:gd name="connsiteY2" fmla="*/ 95838 h 95838"/>
                    <a:gd name="connsiteX3" fmla="*/ 0 w 200879"/>
                    <a:gd name="connsiteY3" fmla="*/ 0 h 95838"/>
                    <a:gd name="connsiteX0" fmla="*/ 0 w 200879"/>
                    <a:gd name="connsiteY0" fmla="*/ 0 h 96162"/>
                    <a:gd name="connsiteX1" fmla="*/ 200879 w 200879"/>
                    <a:gd name="connsiteY1" fmla="*/ 0 h 96162"/>
                    <a:gd name="connsiteX2" fmla="*/ 87074 w 200879"/>
                    <a:gd name="connsiteY2" fmla="*/ 95838 h 96162"/>
                    <a:gd name="connsiteX3" fmla="*/ 0 w 200879"/>
                    <a:gd name="connsiteY3" fmla="*/ 0 h 96162"/>
                    <a:gd name="connsiteX0" fmla="*/ 0 w 200879"/>
                    <a:gd name="connsiteY0" fmla="*/ 0 h 96162"/>
                    <a:gd name="connsiteX1" fmla="*/ 200879 w 200879"/>
                    <a:gd name="connsiteY1" fmla="*/ 0 h 96162"/>
                    <a:gd name="connsiteX2" fmla="*/ 87074 w 200879"/>
                    <a:gd name="connsiteY2" fmla="*/ 95838 h 96162"/>
                    <a:gd name="connsiteX3" fmla="*/ 0 w 200879"/>
                    <a:gd name="connsiteY3" fmla="*/ 0 h 96162"/>
                    <a:gd name="connsiteX0" fmla="*/ 0 w 200879"/>
                    <a:gd name="connsiteY0" fmla="*/ 0 h 96162"/>
                    <a:gd name="connsiteX1" fmla="*/ 200879 w 200879"/>
                    <a:gd name="connsiteY1" fmla="*/ 0 h 96162"/>
                    <a:gd name="connsiteX2" fmla="*/ 87074 w 200879"/>
                    <a:gd name="connsiteY2" fmla="*/ 95838 h 96162"/>
                    <a:gd name="connsiteX3" fmla="*/ 0 w 200879"/>
                    <a:gd name="connsiteY3" fmla="*/ 0 h 96162"/>
                    <a:gd name="connsiteX0" fmla="*/ 0 w 200879"/>
                    <a:gd name="connsiteY0" fmla="*/ 0 h 96162"/>
                    <a:gd name="connsiteX1" fmla="*/ 200879 w 200879"/>
                    <a:gd name="connsiteY1" fmla="*/ 0 h 96162"/>
                    <a:gd name="connsiteX2" fmla="*/ 87074 w 200879"/>
                    <a:gd name="connsiteY2" fmla="*/ 95838 h 96162"/>
                    <a:gd name="connsiteX3" fmla="*/ 0 w 200879"/>
                    <a:gd name="connsiteY3" fmla="*/ 0 h 96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879" h="96162">
                      <a:moveTo>
                        <a:pt x="0" y="0"/>
                      </a:moveTo>
                      <a:lnTo>
                        <a:pt x="200879" y="0"/>
                      </a:lnTo>
                      <a:cubicBezTo>
                        <a:pt x="179311" y="66815"/>
                        <a:pt x="167585" y="99839"/>
                        <a:pt x="87074" y="95838"/>
                      </a:cubicBezTo>
                      <a:cubicBezTo>
                        <a:pt x="20789" y="79264"/>
                        <a:pt x="9684" y="4944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3328614" y="4271576"/>
                <a:ext cx="314424" cy="308792"/>
                <a:chOff x="1226789" y="2072307"/>
                <a:chExt cx="4056446" cy="4059872"/>
              </a:xfrm>
              <a:solidFill>
                <a:schemeClr val="bg1"/>
              </a:solidFill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2089921" y="2969028"/>
                  <a:ext cx="2330182" cy="2330182"/>
                </a:xfrm>
                <a:custGeom>
                  <a:avLst/>
                  <a:gdLst>
                    <a:gd name="connsiteX0" fmla="*/ 1165091 w 2330182"/>
                    <a:gd name="connsiteY0" fmla="*/ 147659 h 2330182"/>
                    <a:gd name="connsiteX1" fmla="*/ 147659 w 2330182"/>
                    <a:gd name="connsiteY1" fmla="*/ 1165091 h 2330182"/>
                    <a:gd name="connsiteX2" fmla="*/ 1165091 w 2330182"/>
                    <a:gd name="connsiteY2" fmla="*/ 2182523 h 2330182"/>
                    <a:gd name="connsiteX3" fmla="*/ 2182523 w 2330182"/>
                    <a:gd name="connsiteY3" fmla="*/ 1165091 h 2330182"/>
                    <a:gd name="connsiteX4" fmla="*/ 1165091 w 2330182"/>
                    <a:gd name="connsiteY4" fmla="*/ 147659 h 2330182"/>
                    <a:gd name="connsiteX5" fmla="*/ 1165091 w 2330182"/>
                    <a:gd name="connsiteY5" fmla="*/ 0 h 2330182"/>
                    <a:gd name="connsiteX6" fmla="*/ 2330182 w 2330182"/>
                    <a:gd name="connsiteY6" fmla="*/ 1165091 h 2330182"/>
                    <a:gd name="connsiteX7" fmla="*/ 1165091 w 2330182"/>
                    <a:gd name="connsiteY7" fmla="*/ 2330182 h 2330182"/>
                    <a:gd name="connsiteX8" fmla="*/ 0 w 2330182"/>
                    <a:gd name="connsiteY8" fmla="*/ 1165091 h 2330182"/>
                    <a:gd name="connsiteX9" fmla="*/ 1165091 w 2330182"/>
                    <a:gd name="connsiteY9" fmla="*/ 0 h 2330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30182" h="2330182">
                      <a:moveTo>
                        <a:pt x="1165091" y="147659"/>
                      </a:moveTo>
                      <a:cubicBezTo>
                        <a:pt x="603179" y="147659"/>
                        <a:pt x="147659" y="603179"/>
                        <a:pt x="147659" y="1165091"/>
                      </a:cubicBezTo>
                      <a:cubicBezTo>
                        <a:pt x="147659" y="1727003"/>
                        <a:pt x="603179" y="2182523"/>
                        <a:pt x="1165091" y="2182523"/>
                      </a:cubicBezTo>
                      <a:cubicBezTo>
                        <a:pt x="1727003" y="2182523"/>
                        <a:pt x="2182523" y="1727003"/>
                        <a:pt x="2182523" y="1165091"/>
                      </a:cubicBezTo>
                      <a:cubicBezTo>
                        <a:pt x="2182523" y="603179"/>
                        <a:pt x="1727003" y="147659"/>
                        <a:pt x="1165091" y="147659"/>
                      </a:cubicBezTo>
                      <a:close/>
                      <a:moveTo>
                        <a:pt x="1165091" y="0"/>
                      </a:moveTo>
                      <a:cubicBezTo>
                        <a:pt x="1808553" y="0"/>
                        <a:pt x="2330182" y="521629"/>
                        <a:pt x="2330182" y="1165091"/>
                      </a:cubicBezTo>
                      <a:cubicBezTo>
                        <a:pt x="2330182" y="1808553"/>
                        <a:pt x="1808553" y="2330182"/>
                        <a:pt x="1165091" y="2330182"/>
                      </a:cubicBezTo>
                      <a:cubicBezTo>
                        <a:pt x="521629" y="2330182"/>
                        <a:pt x="0" y="1808553"/>
                        <a:pt x="0" y="1165091"/>
                      </a:cubicBezTo>
                      <a:cubicBezTo>
                        <a:pt x="0" y="521629"/>
                        <a:pt x="521629" y="0"/>
                        <a:pt x="116509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 rot="8489226">
                  <a:off x="1226789" y="2072307"/>
                  <a:ext cx="4056446" cy="4059872"/>
                </a:xfrm>
                <a:custGeom>
                  <a:avLst/>
                  <a:gdLst>
                    <a:gd name="connsiteX0" fmla="*/ 1216809 w 4056446"/>
                    <a:gd name="connsiteY0" fmla="*/ 3055242 h 4059872"/>
                    <a:gd name="connsiteX1" fmla="*/ 3098885 w 4056446"/>
                    <a:gd name="connsiteY1" fmla="*/ 2841236 h 4059872"/>
                    <a:gd name="connsiteX2" fmla="*/ 2884879 w 4056446"/>
                    <a:gd name="connsiteY2" fmla="*/ 959160 h 4059872"/>
                    <a:gd name="connsiteX3" fmla="*/ 1002803 w 4056446"/>
                    <a:gd name="connsiteY3" fmla="*/ 1173166 h 4059872"/>
                    <a:gd name="connsiteX4" fmla="*/ 1216809 w 4056446"/>
                    <a:gd name="connsiteY4" fmla="*/ 3055242 h 4059872"/>
                    <a:gd name="connsiteX5" fmla="*/ 1007707 w 4056446"/>
                    <a:gd name="connsiteY5" fmla="*/ 3744720 h 4059872"/>
                    <a:gd name="connsiteX6" fmla="*/ 571023 w 4056446"/>
                    <a:gd name="connsiteY6" fmla="*/ 3397206 h 4059872"/>
                    <a:gd name="connsiteX7" fmla="*/ 563135 w 4056446"/>
                    <a:gd name="connsiteY7" fmla="*/ 3327835 h 4059872"/>
                    <a:gd name="connsiteX8" fmla="*/ 866464 w 4056446"/>
                    <a:gd name="connsiteY8" fmla="*/ 2946674 h 4059872"/>
                    <a:gd name="connsiteX9" fmla="*/ 799169 w 4056446"/>
                    <a:gd name="connsiteY9" fmla="*/ 2857589 h 4059872"/>
                    <a:gd name="connsiteX10" fmla="*/ 680648 w 4056446"/>
                    <a:gd name="connsiteY10" fmla="*/ 2649231 h 4059872"/>
                    <a:gd name="connsiteX11" fmla="*/ 616826 w 4056446"/>
                    <a:gd name="connsiteY11" fmla="*/ 2479081 h 4059872"/>
                    <a:gd name="connsiteX12" fmla="*/ 115475 w 4056446"/>
                    <a:gd name="connsiteY12" fmla="*/ 2533963 h 4059872"/>
                    <a:gd name="connsiteX13" fmla="*/ 61027 w 4056446"/>
                    <a:gd name="connsiteY13" fmla="*/ 2490259 h 4059872"/>
                    <a:gd name="connsiteX14" fmla="*/ 297 w 4056446"/>
                    <a:gd name="connsiteY14" fmla="*/ 1935488 h 4059872"/>
                    <a:gd name="connsiteX15" fmla="*/ 44001 w 4056446"/>
                    <a:gd name="connsiteY15" fmla="*/ 1881040 h 4059872"/>
                    <a:gd name="connsiteX16" fmla="*/ 547562 w 4056446"/>
                    <a:gd name="connsiteY16" fmla="*/ 1825916 h 4059872"/>
                    <a:gd name="connsiteX17" fmla="*/ 549211 w 4056446"/>
                    <a:gd name="connsiteY17" fmla="*/ 1826397 h 4059872"/>
                    <a:gd name="connsiteX18" fmla="*/ 564245 w 4056446"/>
                    <a:gd name="connsiteY18" fmla="*/ 1725111 h 4059872"/>
                    <a:gd name="connsiteX19" fmla="*/ 672799 w 4056446"/>
                    <a:gd name="connsiteY19" fmla="*/ 1382137 h 4059872"/>
                    <a:gd name="connsiteX20" fmla="*/ 704433 w 4056446"/>
                    <a:gd name="connsiteY20" fmla="*/ 1322516 h 4059872"/>
                    <a:gd name="connsiteX21" fmla="*/ 314187 w 4056446"/>
                    <a:gd name="connsiteY21" fmla="*/ 1011958 h 4059872"/>
                    <a:gd name="connsiteX22" fmla="*/ 306299 w 4056446"/>
                    <a:gd name="connsiteY22" fmla="*/ 942586 h 4059872"/>
                    <a:gd name="connsiteX23" fmla="*/ 653814 w 4056446"/>
                    <a:gd name="connsiteY23" fmla="*/ 505903 h 4059872"/>
                    <a:gd name="connsiteX24" fmla="*/ 723185 w 4056446"/>
                    <a:gd name="connsiteY24" fmla="*/ 498015 h 4059872"/>
                    <a:gd name="connsiteX25" fmla="*/ 1119559 w 4056446"/>
                    <a:gd name="connsiteY25" fmla="*/ 813450 h 4059872"/>
                    <a:gd name="connsiteX26" fmla="*/ 1120994 w 4056446"/>
                    <a:gd name="connsiteY26" fmla="*/ 815157 h 4059872"/>
                    <a:gd name="connsiteX27" fmla="*/ 1139802 w 4056446"/>
                    <a:gd name="connsiteY27" fmla="*/ 799005 h 4059872"/>
                    <a:gd name="connsiteX28" fmla="*/ 1459003 w 4056446"/>
                    <a:gd name="connsiteY28" fmla="*/ 614640 h 4059872"/>
                    <a:gd name="connsiteX29" fmla="*/ 1559225 w 4056446"/>
                    <a:gd name="connsiteY29" fmla="*/ 577750 h 4059872"/>
                    <a:gd name="connsiteX30" fmla="*/ 1550191 w 4056446"/>
                    <a:gd name="connsiteY30" fmla="*/ 555938 h 4059872"/>
                    <a:gd name="connsiteX31" fmla="*/ 1550191 w 4056446"/>
                    <a:gd name="connsiteY31" fmla="*/ 49369 h 4059872"/>
                    <a:gd name="connsiteX32" fmla="*/ 1599560 w 4056446"/>
                    <a:gd name="connsiteY32" fmla="*/ 0 h 4059872"/>
                    <a:gd name="connsiteX33" fmla="*/ 2157645 w 4056446"/>
                    <a:gd name="connsiteY33" fmla="*/ 0 h 4059872"/>
                    <a:gd name="connsiteX34" fmla="*/ 2207014 w 4056446"/>
                    <a:gd name="connsiteY34" fmla="*/ 49369 h 4059872"/>
                    <a:gd name="connsiteX35" fmla="*/ 2207014 w 4056446"/>
                    <a:gd name="connsiteY35" fmla="*/ 503618 h 4059872"/>
                    <a:gd name="connsiteX36" fmla="*/ 2314929 w 4056446"/>
                    <a:gd name="connsiteY36" fmla="*/ 517315 h 4059872"/>
                    <a:gd name="connsiteX37" fmla="*/ 2667373 w 4056446"/>
                    <a:gd name="connsiteY37" fmla="*/ 625309 h 4059872"/>
                    <a:gd name="connsiteX38" fmla="*/ 2700138 w 4056446"/>
                    <a:gd name="connsiteY38" fmla="*/ 642497 h 4059872"/>
                    <a:gd name="connsiteX39" fmla="*/ 3008044 w 4056446"/>
                    <a:gd name="connsiteY39" fmla="*/ 255585 h 4059872"/>
                    <a:gd name="connsiteX40" fmla="*/ 3077415 w 4056446"/>
                    <a:gd name="connsiteY40" fmla="*/ 247697 h 4059872"/>
                    <a:gd name="connsiteX41" fmla="*/ 3514099 w 4056446"/>
                    <a:gd name="connsiteY41" fmla="*/ 595211 h 4059872"/>
                    <a:gd name="connsiteX42" fmla="*/ 3521987 w 4056446"/>
                    <a:gd name="connsiteY42" fmla="*/ 664583 h 4059872"/>
                    <a:gd name="connsiteX43" fmla="*/ 3218637 w 4056446"/>
                    <a:gd name="connsiteY43" fmla="*/ 1045770 h 4059872"/>
                    <a:gd name="connsiteX44" fmla="*/ 3302519 w 4056446"/>
                    <a:gd name="connsiteY44" fmla="*/ 1156813 h 4059872"/>
                    <a:gd name="connsiteX45" fmla="*/ 3421041 w 4056446"/>
                    <a:gd name="connsiteY45" fmla="*/ 1365171 h 4059872"/>
                    <a:gd name="connsiteX46" fmla="*/ 3454648 w 4056446"/>
                    <a:gd name="connsiteY46" fmla="*/ 1454771 h 4059872"/>
                    <a:gd name="connsiteX47" fmla="*/ 3458789 w 4056446"/>
                    <a:gd name="connsiteY47" fmla="*/ 1452702 h 4059872"/>
                    <a:gd name="connsiteX48" fmla="*/ 3964088 w 4056446"/>
                    <a:gd name="connsiteY48" fmla="*/ 1416853 h 4059872"/>
                    <a:gd name="connsiteX49" fmla="*/ 4016827 w 4056446"/>
                    <a:gd name="connsiteY49" fmla="*/ 1462605 h 4059872"/>
                    <a:gd name="connsiteX50" fmla="*/ 4056321 w 4056446"/>
                    <a:gd name="connsiteY50" fmla="*/ 2019290 h 4059872"/>
                    <a:gd name="connsiteX51" fmla="*/ 4010569 w 4056446"/>
                    <a:gd name="connsiteY51" fmla="*/ 2072030 h 4059872"/>
                    <a:gd name="connsiteX52" fmla="*/ 3559565 w 4056446"/>
                    <a:gd name="connsiteY52" fmla="*/ 2104026 h 4059872"/>
                    <a:gd name="connsiteX53" fmla="*/ 3554874 w 4056446"/>
                    <a:gd name="connsiteY53" fmla="*/ 2171858 h 4059872"/>
                    <a:gd name="connsiteX54" fmla="*/ 3452889 w 4056446"/>
                    <a:gd name="connsiteY54" fmla="*/ 2576492 h 4059872"/>
                    <a:gd name="connsiteX55" fmla="*/ 3419706 w 4056446"/>
                    <a:gd name="connsiteY55" fmla="*/ 2643915 h 4059872"/>
                    <a:gd name="connsiteX56" fmla="*/ 3784308 w 4056446"/>
                    <a:gd name="connsiteY56" fmla="*/ 2934067 h 4059872"/>
                    <a:gd name="connsiteX57" fmla="*/ 3792196 w 4056446"/>
                    <a:gd name="connsiteY57" fmla="*/ 3003438 h 4059872"/>
                    <a:gd name="connsiteX58" fmla="*/ 3444682 w 4056446"/>
                    <a:gd name="connsiteY58" fmla="*/ 3440122 h 4059872"/>
                    <a:gd name="connsiteX59" fmla="*/ 3375310 w 4056446"/>
                    <a:gd name="connsiteY59" fmla="*/ 3448010 h 4059872"/>
                    <a:gd name="connsiteX60" fmla="*/ 3021442 w 4056446"/>
                    <a:gd name="connsiteY60" fmla="*/ 3166400 h 4059872"/>
                    <a:gd name="connsiteX61" fmla="*/ 2969339 w 4056446"/>
                    <a:gd name="connsiteY61" fmla="*/ 3209732 h 4059872"/>
                    <a:gd name="connsiteX62" fmla="*/ 2632143 w 4056446"/>
                    <a:gd name="connsiteY62" fmla="*/ 3404184 h 4059872"/>
                    <a:gd name="connsiteX63" fmla="*/ 2530226 w 4056446"/>
                    <a:gd name="connsiteY63" fmla="*/ 3439066 h 4059872"/>
                    <a:gd name="connsiteX64" fmla="*/ 2602529 w 4056446"/>
                    <a:gd name="connsiteY64" fmla="*/ 3920232 h 4059872"/>
                    <a:gd name="connsiteX65" fmla="*/ 2561044 w 4056446"/>
                    <a:gd name="connsiteY65" fmla="*/ 3976388 h 4059872"/>
                    <a:gd name="connsiteX66" fmla="*/ 2009155 w 4056446"/>
                    <a:gd name="connsiteY66" fmla="*/ 4059318 h 4059872"/>
                    <a:gd name="connsiteX67" fmla="*/ 1952998 w 4056446"/>
                    <a:gd name="connsiteY67" fmla="*/ 4017833 h 4059872"/>
                    <a:gd name="connsiteX68" fmla="*/ 1877723 w 4056446"/>
                    <a:gd name="connsiteY68" fmla="*/ 3516888 h 4059872"/>
                    <a:gd name="connsiteX69" fmla="*/ 1879319 w 4056446"/>
                    <a:gd name="connsiteY69" fmla="*/ 3510465 h 4059872"/>
                    <a:gd name="connsiteX70" fmla="*/ 1689223 w 4056446"/>
                    <a:gd name="connsiteY70" fmla="*/ 3476542 h 4059872"/>
                    <a:gd name="connsiteX71" fmla="*/ 1503182 w 4056446"/>
                    <a:gd name="connsiteY71" fmla="*/ 3417844 h 4059872"/>
                    <a:gd name="connsiteX72" fmla="*/ 1376140 w 4056446"/>
                    <a:gd name="connsiteY72" fmla="*/ 3361034 h 4059872"/>
                    <a:gd name="connsiteX73" fmla="*/ 1077078 w 4056446"/>
                    <a:gd name="connsiteY73" fmla="*/ 3736832 h 4059872"/>
                    <a:gd name="connsiteX74" fmla="*/ 1007707 w 4056446"/>
                    <a:gd name="connsiteY74" fmla="*/ 3744720 h 4059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4056446" h="4059872">
                      <a:moveTo>
                        <a:pt x="1216809" y="3055242"/>
                      </a:moveTo>
                      <a:cubicBezTo>
                        <a:pt x="1795626" y="3515866"/>
                        <a:pt x="2638261" y="3420052"/>
                        <a:pt x="3098885" y="2841236"/>
                      </a:cubicBezTo>
                      <a:cubicBezTo>
                        <a:pt x="3559509" y="2262419"/>
                        <a:pt x="3463695" y="1419785"/>
                        <a:pt x="2884879" y="959160"/>
                      </a:cubicBezTo>
                      <a:cubicBezTo>
                        <a:pt x="2306062" y="498536"/>
                        <a:pt x="1463428" y="594350"/>
                        <a:pt x="1002803" y="1173166"/>
                      </a:cubicBezTo>
                      <a:cubicBezTo>
                        <a:pt x="542179" y="1751983"/>
                        <a:pt x="637993" y="2594617"/>
                        <a:pt x="1216809" y="3055242"/>
                      </a:cubicBezTo>
                      <a:close/>
                      <a:moveTo>
                        <a:pt x="1007707" y="3744720"/>
                      </a:moveTo>
                      <a:lnTo>
                        <a:pt x="571023" y="3397206"/>
                      </a:lnTo>
                      <a:cubicBezTo>
                        <a:pt x="549689" y="3380228"/>
                        <a:pt x="546157" y="3349169"/>
                        <a:pt x="563135" y="3327835"/>
                      </a:cubicBezTo>
                      <a:lnTo>
                        <a:pt x="866464" y="2946674"/>
                      </a:lnTo>
                      <a:lnTo>
                        <a:pt x="799169" y="2857589"/>
                      </a:lnTo>
                      <a:cubicBezTo>
                        <a:pt x="753845" y="2790921"/>
                        <a:pt x="714309" y="2721214"/>
                        <a:pt x="680648" y="2649231"/>
                      </a:cubicBezTo>
                      <a:lnTo>
                        <a:pt x="616826" y="2479081"/>
                      </a:lnTo>
                      <a:lnTo>
                        <a:pt x="115475" y="2533963"/>
                      </a:lnTo>
                      <a:cubicBezTo>
                        <a:pt x="88371" y="2536930"/>
                        <a:pt x="63994" y="2517363"/>
                        <a:pt x="61027" y="2490259"/>
                      </a:cubicBezTo>
                      <a:lnTo>
                        <a:pt x="297" y="1935488"/>
                      </a:lnTo>
                      <a:cubicBezTo>
                        <a:pt x="-2670" y="1908384"/>
                        <a:pt x="16897" y="1884007"/>
                        <a:pt x="44001" y="1881040"/>
                      </a:cubicBezTo>
                      <a:lnTo>
                        <a:pt x="547562" y="1825916"/>
                      </a:lnTo>
                      <a:lnTo>
                        <a:pt x="549211" y="1826397"/>
                      </a:lnTo>
                      <a:lnTo>
                        <a:pt x="564245" y="1725111"/>
                      </a:lnTo>
                      <a:cubicBezTo>
                        <a:pt x="586333" y="1608169"/>
                        <a:pt x="622419" y="1492985"/>
                        <a:pt x="672799" y="1382137"/>
                      </a:cubicBezTo>
                      <a:lnTo>
                        <a:pt x="704433" y="1322516"/>
                      </a:lnTo>
                      <a:lnTo>
                        <a:pt x="314187" y="1011958"/>
                      </a:lnTo>
                      <a:cubicBezTo>
                        <a:pt x="292853" y="994979"/>
                        <a:pt x="289321" y="963921"/>
                        <a:pt x="306299" y="942586"/>
                      </a:cubicBezTo>
                      <a:lnTo>
                        <a:pt x="653814" y="505903"/>
                      </a:lnTo>
                      <a:cubicBezTo>
                        <a:pt x="670792" y="484568"/>
                        <a:pt x="701850" y="481036"/>
                        <a:pt x="723185" y="498015"/>
                      </a:cubicBezTo>
                      <a:lnTo>
                        <a:pt x="1119559" y="813450"/>
                      </a:lnTo>
                      <a:lnTo>
                        <a:pt x="1120994" y="815157"/>
                      </a:lnTo>
                      <a:lnTo>
                        <a:pt x="1139802" y="799005"/>
                      </a:lnTo>
                      <a:cubicBezTo>
                        <a:pt x="1239379" y="723809"/>
                        <a:pt x="1346706" y="662249"/>
                        <a:pt x="1459003" y="614640"/>
                      </a:cubicBezTo>
                      <a:lnTo>
                        <a:pt x="1559225" y="577750"/>
                      </a:lnTo>
                      <a:lnTo>
                        <a:pt x="1550191" y="555938"/>
                      </a:lnTo>
                      <a:lnTo>
                        <a:pt x="1550191" y="49369"/>
                      </a:lnTo>
                      <a:cubicBezTo>
                        <a:pt x="1550191" y="22103"/>
                        <a:pt x="1572294" y="0"/>
                        <a:pt x="1599560" y="0"/>
                      </a:cubicBezTo>
                      <a:lnTo>
                        <a:pt x="2157645" y="0"/>
                      </a:lnTo>
                      <a:cubicBezTo>
                        <a:pt x="2184911" y="0"/>
                        <a:pt x="2207014" y="22103"/>
                        <a:pt x="2207014" y="49369"/>
                      </a:cubicBezTo>
                      <a:lnTo>
                        <a:pt x="2207014" y="503618"/>
                      </a:lnTo>
                      <a:lnTo>
                        <a:pt x="2314929" y="517315"/>
                      </a:lnTo>
                      <a:cubicBezTo>
                        <a:pt x="2435047" y="538497"/>
                        <a:pt x="2553456" y="574389"/>
                        <a:pt x="2667373" y="625309"/>
                      </a:cubicBezTo>
                      <a:lnTo>
                        <a:pt x="2700138" y="642497"/>
                      </a:lnTo>
                      <a:lnTo>
                        <a:pt x="3008044" y="255585"/>
                      </a:lnTo>
                      <a:cubicBezTo>
                        <a:pt x="3025022" y="234250"/>
                        <a:pt x="3056080" y="230719"/>
                        <a:pt x="3077415" y="247697"/>
                      </a:cubicBezTo>
                      <a:lnTo>
                        <a:pt x="3514099" y="595211"/>
                      </a:lnTo>
                      <a:cubicBezTo>
                        <a:pt x="3535434" y="612190"/>
                        <a:pt x="3538965" y="643248"/>
                        <a:pt x="3521987" y="664583"/>
                      </a:cubicBezTo>
                      <a:lnTo>
                        <a:pt x="3218637" y="1045770"/>
                      </a:lnTo>
                      <a:lnTo>
                        <a:pt x="3302519" y="1156813"/>
                      </a:lnTo>
                      <a:cubicBezTo>
                        <a:pt x="3347843" y="1223481"/>
                        <a:pt x="3387379" y="1293188"/>
                        <a:pt x="3421041" y="1365171"/>
                      </a:cubicBezTo>
                      <a:lnTo>
                        <a:pt x="3454648" y="1454771"/>
                      </a:lnTo>
                      <a:lnTo>
                        <a:pt x="3458789" y="1452702"/>
                      </a:lnTo>
                      <a:lnTo>
                        <a:pt x="3964088" y="1416853"/>
                      </a:lnTo>
                      <a:cubicBezTo>
                        <a:pt x="3991286" y="1414924"/>
                        <a:pt x="4014897" y="1435407"/>
                        <a:pt x="4016827" y="1462605"/>
                      </a:cubicBezTo>
                      <a:lnTo>
                        <a:pt x="4056321" y="2019290"/>
                      </a:lnTo>
                      <a:cubicBezTo>
                        <a:pt x="4058251" y="2046488"/>
                        <a:pt x="4037767" y="2070100"/>
                        <a:pt x="4010569" y="2072030"/>
                      </a:cubicBezTo>
                      <a:lnTo>
                        <a:pt x="3559565" y="2104026"/>
                      </a:lnTo>
                      <a:lnTo>
                        <a:pt x="3554874" y="2171858"/>
                      </a:lnTo>
                      <a:cubicBezTo>
                        <a:pt x="3539956" y="2309323"/>
                        <a:pt x="3506117" y="2445566"/>
                        <a:pt x="3452889" y="2576492"/>
                      </a:cubicBezTo>
                      <a:lnTo>
                        <a:pt x="3419706" y="2643915"/>
                      </a:lnTo>
                      <a:lnTo>
                        <a:pt x="3784308" y="2934067"/>
                      </a:lnTo>
                      <a:cubicBezTo>
                        <a:pt x="3805643" y="2951045"/>
                        <a:pt x="3809174" y="2982104"/>
                        <a:pt x="3792196" y="3003438"/>
                      </a:cubicBezTo>
                      <a:lnTo>
                        <a:pt x="3444682" y="3440122"/>
                      </a:lnTo>
                      <a:cubicBezTo>
                        <a:pt x="3427703" y="3461457"/>
                        <a:pt x="3396645" y="3464988"/>
                        <a:pt x="3375310" y="3448010"/>
                      </a:cubicBezTo>
                      <a:lnTo>
                        <a:pt x="3021442" y="3166400"/>
                      </a:lnTo>
                      <a:lnTo>
                        <a:pt x="2969339" y="3209732"/>
                      </a:lnTo>
                      <a:cubicBezTo>
                        <a:pt x="2864573" y="3289877"/>
                        <a:pt x="2751081" y="3354819"/>
                        <a:pt x="2632143" y="3404184"/>
                      </a:cubicBezTo>
                      <a:lnTo>
                        <a:pt x="2530226" y="3439066"/>
                      </a:lnTo>
                      <a:lnTo>
                        <a:pt x="2602529" y="3920232"/>
                      </a:lnTo>
                      <a:cubicBezTo>
                        <a:pt x="2606580" y="3947195"/>
                        <a:pt x="2588007" y="3972337"/>
                        <a:pt x="2561044" y="3976388"/>
                      </a:cubicBezTo>
                      <a:lnTo>
                        <a:pt x="2009155" y="4059318"/>
                      </a:lnTo>
                      <a:cubicBezTo>
                        <a:pt x="1982191" y="4063370"/>
                        <a:pt x="1957049" y="4044796"/>
                        <a:pt x="1952998" y="4017833"/>
                      </a:cubicBezTo>
                      <a:lnTo>
                        <a:pt x="1877723" y="3516888"/>
                      </a:lnTo>
                      <a:lnTo>
                        <a:pt x="1879319" y="3510465"/>
                      </a:lnTo>
                      <a:lnTo>
                        <a:pt x="1689223" y="3476542"/>
                      </a:lnTo>
                      <a:cubicBezTo>
                        <a:pt x="1626384" y="3461119"/>
                        <a:pt x="1564234" y="3441568"/>
                        <a:pt x="1503182" y="3417844"/>
                      </a:cubicBezTo>
                      <a:lnTo>
                        <a:pt x="1376140" y="3361034"/>
                      </a:lnTo>
                      <a:lnTo>
                        <a:pt x="1077078" y="3736832"/>
                      </a:lnTo>
                      <a:cubicBezTo>
                        <a:pt x="1060100" y="3758167"/>
                        <a:pt x="1029042" y="3761699"/>
                        <a:pt x="1007707" y="37447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363357" y="2574594"/>
                <a:ext cx="225631" cy="295603"/>
                <a:chOff x="6042817" y="1880485"/>
                <a:chExt cx="2422525" cy="3234440"/>
              </a:xfrm>
              <a:solidFill>
                <a:schemeClr val="bg1"/>
              </a:solidFill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6042817" y="4953000"/>
                  <a:ext cx="2339183" cy="16192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6051549" y="1880485"/>
                  <a:ext cx="2413793" cy="2024989"/>
                </a:xfrm>
                <a:custGeom>
                  <a:avLst/>
                  <a:gdLst>
                    <a:gd name="connsiteX0" fmla="*/ 1801018 w 2413793"/>
                    <a:gd name="connsiteY0" fmla="*/ 0 h 2024989"/>
                    <a:gd name="connsiteX1" fmla="*/ 2413793 w 2413793"/>
                    <a:gd name="connsiteY1" fmla="*/ 760234 h 2024989"/>
                    <a:gd name="connsiteX2" fmla="*/ 2029086 w 2413793"/>
                    <a:gd name="connsiteY2" fmla="*/ 760234 h 2024989"/>
                    <a:gd name="connsiteX3" fmla="*/ 1989763 w 2413793"/>
                    <a:gd name="connsiteY3" fmla="*/ 898077 h 2024989"/>
                    <a:gd name="connsiteX4" fmla="*/ 0 w 2413793"/>
                    <a:gd name="connsiteY4" fmla="*/ 2018415 h 2024989"/>
                    <a:gd name="connsiteX5" fmla="*/ 3175 w 2413793"/>
                    <a:gd name="connsiteY5" fmla="*/ 1618365 h 2024989"/>
                    <a:gd name="connsiteX6" fmla="*/ 1539988 w 2413793"/>
                    <a:gd name="connsiteY6" fmla="*/ 854121 h 2024989"/>
                    <a:gd name="connsiteX7" fmla="*/ 1570939 w 2413793"/>
                    <a:gd name="connsiteY7" fmla="*/ 760234 h 2024989"/>
                    <a:gd name="connsiteX8" fmla="*/ 1188243 w 2413793"/>
                    <a:gd name="connsiteY8" fmla="*/ 760234 h 2024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13793" h="2024989">
                      <a:moveTo>
                        <a:pt x="1801018" y="0"/>
                      </a:moveTo>
                      <a:lnTo>
                        <a:pt x="2413793" y="760234"/>
                      </a:lnTo>
                      <a:lnTo>
                        <a:pt x="2029086" y="760234"/>
                      </a:lnTo>
                      <a:lnTo>
                        <a:pt x="1989763" y="898077"/>
                      </a:lnTo>
                      <a:cubicBezTo>
                        <a:pt x="1724856" y="1670219"/>
                        <a:pt x="902891" y="2082908"/>
                        <a:pt x="0" y="2018415"/>
                      </a:cubicBezTo>
                      <a:cubicBezTo>
                        <a:pt x="1058" y="1885065"/>
                        <a:pt x="2117" y="1751715"/>
                        <a:pt x="3175" y="1618365"/>
                      </a:cubicBezTo>
                      <a:cubicBezTo>
                        <a:pt x="726480" y="1649123"/>
                        <a:pt x="1324211" y="1409200"/>
                        <a:pt x="1539988" y="854121"/>
                      </a:cubicBezTo>
                      <a:lnTo>
                        <a:pt x="1570939" y="760234"/>
                      </a:lnTo>
                      <a:lnTo>
                        <a:pt x="1188243" y="7602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7977188" y="3001118"/>
                  <a:ext cx="385761" cy="1718520"/>
                </a:xfrm>
                <a:custGeom>
                  <a:avLst/>
                  <a:gdLst>
                    <a:gd name="connsiteX0" fmla="*/ 123838 w 385761"/>
                    <a:gd name="connsiteY0" fmla="*/ 0 h 1718520"/>
                    <a:gd name="connsiteX1" fmla="*/ 385761 w 385761"/>
                    <a:gd name="connsiteY1" fmla="*/ 0 h 1718520"/>
                    <a:gd name="connsiteX2" fmla="*/ 385761 w 385761"/>
                    <a:gd name="connsiteY2" fmla="*/ 1718520 h 1718520"/>
                    <a:gd name="connsiteX3" fmla="*/ 0 w 385761"/>
                    <a:gd name="connsiteY3" fmla="*/ 1718520 h 1718520"/>
                    <a:gd name="connsiteX4" fmla="*/ 0 w 385761"/>
                    <a:gd name="connsiteY4" fmla="*/ 256209 h 1718520"/>
                    <a:gd name="connsiteX5" fmla="*/ 34580 w 385761"/>
                    <a:gd name="connsiteY5" fmla="*/ 200438 h 1718520"/>
                    <a:gd name="connsiteX6" fmla="*/ 69575 w 385761"/>
                    <a:gd name="connsiteY6" fmla="*/ 131493 h 1718520"/>
                    <a:gd name="connsiteX7" fmla="*/ 123838 w 385761"/>
                    <a:gd name="connsiteY7" fmla="*/ 0 h 1718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5761" h="1718520">
                      <a:moveTo>
                        <a:pt x="123838" y="0"/>
                      </a:moveTo>
                      <a:lnTo>
                        <a:pt x="385761" y="0"/>
                      </a:lnTo>
                      <a:lnTo>
                        <a:pt x="385761" y="1718520"/>
                      </a:lnTo>
                      <a:lnTo>
                        <a:pt x="0" y="1718520"/>
                      </a:lnTo>
                      <a:lnTo>
                        <a:pt x="0" y="256209"/>
                      </a:lnTo>
                      <a:lnTo>
                        <a:pt x="34580" y="200438"/>
                      </a:lnTo>
                      <a:cubicBezTo>
                        <a:pt x="48118" y="176411"/>
                        <a:pt x="59769" y="153343"/>
                        <a:pt x="69575" y="131493"/>
                      </a:cubicBezTo>
                      <a:cubicBezTo>
                        <a:pt x="119812" y="19560"/>
                        <a:pt x="110126" y="45948"/>
                        <a:pt x="1238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7335837" y="3549460"/>
                  <a:ext cx="385761" cy="1170179"/>
                </a:xfrm>
                <a:custGeom>
                  <a:avLst/>
                  <a:gdLst>
                    <a:gd name="connsiteX0" fmla="*/ 385761 w 385761"/>
                    <a:gd name="connsiteY0" fmla="*/ 0 h 1170179"/>
                    <a:gd name="connsiteX1" fmla="*/ 385761 w 385761"/>
                    <a:gd name="connsiteY1" fmla="*/ 1170179 h 1170179"/>
                    <a:gd name="connsiteX2" fmla="*/ 0 w 385761"/>
                    <a:gd name="connsiteY2" fmla="*/ 1170179 h 1170179"/>
                    <a:gd name="connsiteX3" fmla="*/ 0 w 385761"/>
                    <a:gd name="connsiteY3" fmla="*/ 262853 h 1170179"/>
                    <a:gd name="connsiteX4" fmla="*/ 99631 w 385761"/>
                    <a:gd name="connsiteY4" fmla="*/ 209109 h 1170179"/>
                    <a:gd name="connsiteX5" fmla="*/ 326009 w 385761"/>
                    <a:gd name="connsiteY5" fmla="*/ 52180 h 1170179"/>
                    <a:gd name="connsiteX6" fmla="*/ 385761 w 385761"/>
                    <a:gd name="connsiteY6" fmla="*/ 0 h 117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5761" h="1170179">
                      <a:moveTo>
                        <a:pt x="385761" y="0"/>
                      </a:moveTo>
                      <a:lnTo>
                        <a:pt x="385761" y="1170179"/>
                      </a:lnTo>
                      <a:lnTo>
                        <a:pt x="0" y="1170179"/>
                      </a:lnTo>
                      <a:lnTo>
                        <a:pt x="0" y="262853"/>
                      </a:lnTo>
                      <a:lnTo>
                        <a:pt x="99631" y="209109"/>
                      </a:lnTo>
                      <a:cubicBezTo>
                        <a:pt x="183717" y="159507"/>
                        <a:pt x="259063" y="106508"/>
                        <a:pt x="326009" y="52180"/>
                      </a:cubicBezTo>
                      <a:lnTo>
                        <a:pt x="385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6694487" y="3922270"/>
                  <a:ext cx="385761" cy="797369"/>
                </a:xfrm>
                <a:custGeom>
                  <a:avLst/>
                  <a:gdLst>
                    <a:gd name="connsiteX0" fmla="*/ 385761 w 385761"/>
                    <a:gd name="connsiteY0" fmla="*/ 0 h 797369"/>
                    <a:gd name="connsiteX1" fmla="*/ 385761 w 385761"/>
                    <a:gd name="connsiteY1" fmla="*/ 797369 h 797369"/>
                    <a:gd name="connsiteX2" fmla="*/ 0 w 385761"/>
                    <a:gd name="connsiteY2" fmla="*/ 797369 h 797369"/>
                    <a:gd name="connsiteX3" fmla="*/ 0 w 385761"/>
                    <a:gd name="connsiteY3" fmla="*/ 101136 h 797369"/>
                    <a:gd name="connsiteX4" fmla="*/ 128853 w 385761"/>
                    <a:gd name="connsiteY4" fmla="*/ 76620 h 797369"/>
                    <a:gd name="connsiteX5" fmla="*/ 302445 w 385761"/>
                    <a:gd name="connsiteY5" fmla="*/ 29608 h 797369"/>
                    <a:gd name="connsiteX6" fmla="*/ 385761 w 385761"/>
                    <a:gd name="connsiteY6" fmla="*/ 0 h 79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5761" h="797369">
                      <a:moveTo>
                        <a:pt x="385761" y="0"/>
                      </a:moveTo>
                      <a:lnTo>
                        <a:pt x="385761" y="797369"/>
                      </a:lnTo>
                      <a:lnTo>
                        <a:pt x="0" y="797369"/>
                      </a:lnTo>
                      <a:lnTo>
                        <a:pt x="0" y="101136"/>
                      </a:lnTo>
                      <a:lnTo>
                        <a:pt x="128853" y="76620"/>
                      </a:lnTo>
                      <a:cubicBezTo>
                        <a:pt x="189058" y="62746"/>
                        <a:pt x="246908" y="46989"/>
                        <a:pt x="302445" y="29608"/>
                      </a:cubicBezTo>
                      <a:lnTo>
                        <a:pt x="385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6053137" y="4056868"/>
                  <a:ext cx="385761" cy="662771"/>
                </a:xfrm>
                <a:custGeom>
                  <a:avLst/>
                  <a:gdLst>
                    <a:gd name="connsiteX0" fmla="*/ 385761 w 385761"/>
                    <a:gd name="connsiteY0" fmla="*/ 0 h 662771"/>
                    <a:gd name="connsiteX1" fmla="*/ 385761 w 385761"/>
                    <a:gd name="connsiteY1" fmla="*/ 662771 h 662771"/>
                    <a:gd name="connsiteX2" fmla="*/ 0 w 385761"/>
                    <a:gd name="connsiteY2" fmla="*/ 662771 h 662771"/>
                    <a:gd name="connsiteX3" fmla="*/ 0 w 385761"/>
                    <a:gd name="connsiteY3" fmla="*/ 3808 h 662771"/>
                    <a:gd name="connsiteX4" fmla="*/ 163610 w 385761"/>
                    <a:gd name="connsiteY4" fmla="*/ 9085 h 662771"/>
                    <a:gd name="connsiteX5" fmla="*/ 380366 w 385761"/>
                    <a:gd name="connsiteY5" fmla="*/ 610 h 662771"/>
                    <a:gd name="connsiteX6" fmla="*/ 385761 w 385761"/>
                    <a:gd name="connsiteY6" fmla="*/ 0 h 662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5761" h="662771">
                      <a:moveTo>
                        <a:pt x="385761" y="0"/>
                      </a:moveTo>
                      <a:lnTo>
                        <a:pt x="385761" y="662771"/>
                      </a:lnTo>
                      <a:lnTo>
                        <a:pt x="0" y="662771"/>
                      </a:lnTo>
                      <a:lnTo>
                        <a:pt x="0" y="3808"/>
                      </a:lnTo>
                      <a:lnTo>
                        <a:pt x="163610" y="9085"/>
                      </a:lnTo>
                      <a:cubicBezTo>
                        <a:pt x="238331" y="8832"/>
                        <a:pt x="310569" y="5921"/>
                        <a:pt x="380366" y="610"/>
                      </a:cubicBezTo>
                      <a:lnTo>
                        <a:pt x="385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293822" y="2534485"/>
                <a:ext cx="1791341" cy="2901387"/>
                <a:chOff x="1332411" y="1463728"/>
                <a:chExt cx="2403759" cy="3967678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1362730" y="1463728"/>
                  <a:ext cx="2133688" cy="4629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Cost</a:t>
                  </a:r>
                  <a:endParaRPr 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914565" y="2669916"/>
                  <a:ext cx="1178331" cy="4629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b"/>
                  <a:r>
                    <a:rPr lang="en-US" sz="16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IT Security</a:t>
                  </a:r>
                  <a:endParaRPr 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844896" y="3818958"/>
                  <a:ext cx="1378792" cy="4629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b"/>
                  <a:r>
                    <a:rPr lang="en-US" sz="16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Performance</a:t>
                  </a:r>
                  <a:endParaRPr 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332411" y="4968430"/>
                  <a:ext cx="2403759" cy="4629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b"/>
                  <a:r>
                    <a:rPr lang="en-US" sz="16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Operational</a:t>
                  </a:r>
                  <a:endParaRPr 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4215369" y="2546382"/>
              <a:ext cx="4600870" cy="3078495"/>
              <a:chOff x="5027091" y="1413078"/>
              <a:chExt cx="3907670" cy="420987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083183" y="1413078"/>
                <a:ext cx="3851578" cy="505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SzPct val="104000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Is AWS (commercial cloud) affordable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070521" y="2279016"/>
                <a:ext cx="3832422" cy="1136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SzPct val="104000"/>
                </a:pP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NASA IT Security compliance and tactical operations achievable in AWS (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ommercial cloud)?</a:t>
                </a:r>
                <a:endParaRPr 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070521" y="3620619"/>
                <a:ext cx="3818992" cy="79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SzPct val="104000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Is performance equal to or better than current on-premises solutions?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027091" y="4823266"/>
                <a:ext cx="3895008" cy="79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SzPct val="104000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Can we operate “Operationally” in AWS (commercial cloud), technical and business?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367494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2"/>
          <p:cNvGrpSpPr>
            <a:grpSpLocks/>
          </p:cNvGrpSpPr>
          <p:nvPr/>
        </p:nvGrpSpPr>
        <p:grpSpPr bwMode="auto">
          <a:xfrm>
            <a:off x="1563688" y="4364133"/>
            <a:ext cx="3175000" cy="1960562"/>
            <a:chOff x="4313587" y="2410967"/>
            <a:chExt cx="2440147" cy="1457519"/>
          </a:xfrm>
        </p:grpSpPr>
        <p:sp>
          <p:nvSpPr>
            <p:cNvPr id="52" name="TextBox 53"/>
            <p:cNvSpPr txBox="1">
              <a:spLocks noChangeArrowheads="1"/>
            </p:cNvSpPr>
            <p:nvPr/>
          </p:nvSpPr>
          <p:spPr bwMode="auto">
            <a:xfrm>
              <a:off x="4313587" y="2410967"/>
              <a:ext cx="2419380" cy="25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 dirty="0">
                  <a:latin typeface="Gisha" panose="020B0502040204020203" pitchFamily="34" charset="-79"/>
                  <a:cs typeface="Gisha" panose="020B0502040204020203" pitchFamily="34" charset="-79"/>
                </a:rPr>
                <a:t>Determining Project Success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34328" y="2667065"/>
              <a:ext cx="2419406" cy="12014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Cambria Math" panose="02040503050406030204" pitchFamily="18" charset="0"/>
                  <a:cs typeface="Arial" panose="020B0604020202020204" pitchFamily="34" charset="0"/>
                  <a:sym typeface="Arial"/>
                </a:rPr>
                <a:t>Project success is determined by viable outcomes of fully completed project prototypes and business analysis.  </a:t>
              </a:r>
            </a:p>
            <a:p>
              <a:pPr>
                <a:defRPr/>
              </a:pPr>
              <a:endParaRPr lang="en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  <a:sym typeface="Arial"/>
              </a:endParaRPr>
            </a:p>
            <a:p>
              <a:pPr algn="ctr">
                <a:defRPr/>
              </a:pPr>
              <a:r>
                <a:rPr lang="en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Cambria Math" panose="02040503050406030204" pitchFamily="18" charset="0"/>
                  <a:cs typeface="Arial" panose="020B0604020202020204" pitchFamily="34" charset="0"/>
                  <a:sym typeface="Arial"/>
                </a:rPr>
                <a:t>- 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Cambria Math" panose="02040503050406030204" pitchFamily="18" charset="0"/>
                  <a:cs typeface="Arial" panose="020B0604020202020204" pitchFamily="34" charset="0"/>
                  <a:sym typeface="Arial"/>
                </a:rPr>
                <a:t>o</a:t>
              </a:r>
              <a:r>
                <a:rPr lang="en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Cambria Math" panose="02040503050406030204" pitchFamily="18" charset="0"/>
                  <a:cs typeface="Arial" panose="020B0604020202020204" pitchFamily="34" charset="0"/>
                  <a:sym typeface="Arial"/>
                </a:rPr>
                <a:t>r -</a:t>
              </a:r>
            </a:p>
            <a:p>
              <a:pPr>
                <a:defRPr/>
              </a:pPr>
              <a:endParaRPr lang="en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  <a:sym typeface="Arial"/>
              </a:endParaRPr>
            </a:p>
            <a:p>
              <a:pPr>
                <a:defRPr/>
              </a:pPr>
              <a:r>
                <a:rPr lang="en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Cambria Math" panose="02040503050406030204" pitchFamily="18" charset="0"/>
                  <a:cs typeface="Arial" panose="020B0604020202020204" pitchFamily="34" charset="0"/>
                  <a:sym typeface="Arial"/>
                </a:rPr>
                <a:t>Technical and business results of the ExCEL project needed for stretegic decision on EOSDIS and the cloud.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36675" y="1095470"/>
            <a:ext cx="3275013" cy="735013"/>
            <a:chOff x="5494995" y="2025222"/>
            <a:chExt cx="2129298" cy="73411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494995" y="2329649"/>
              <a:ext cx="2020923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 flipH="1">
              <a:off x="5494995" y="2025222"/>
              <a:ext cx="1791630" cy="307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>
                  <a:solidFill>
                    <a:srgbClr val="F5AB12"/>
                  </a:solidFill>
                  <a:cs typeface="Arial" panose="020B0604020202020204" pitchFamily="34" charset="0"/>
                </a:rPr>
                <a:t>(01) Full Scale Deployment (?)</a:t>
              </a:r>
            </a:p>
          </p:txBody>
        </p:sp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 flipH="1">
              <a:off x="5494995" y="2359226"/>
              <a:ext cx="21292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dirty="0">
                  <a:solidFill>
                    <a:srgbClr val="7F7F7F"/>
                  </a:solidFill>
                  <a:cs typeface="Arial" panose="020B0604020202020204" pitchFamily="34" charset="0"/>
                </a:rPr>
                <a:t>Full scale enterprise deployment of EOSDIS services and infrastructure to the cloud</a:t>
              </a:r>
            </a:p>
          </p:txBody>
        </p:sp>
      </p:grp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68041" y="254000"/>
            <a:ext cx="7689773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Defining Success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01176" y="6343745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6384925" y="2525808"/>
            <a:ext cx="2486025" cy="735012"/>
            <a:chOff x="5494994" y="2025222"/>
            <a:chExt cx="2129299" cy="73411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494994" y="2329650"/>
              <a:ext cx="2099385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8"/>
            <p:cNvSpPr txBox="1">
              <a:spLocks noChangeArrowheads="1"/>
            </p:cNvSpPr>
            <p:nvPr/>
          </p:nvSpPr>
          <p:spPr bwMode="auto">
            <a:xfrm flipH="1">
              <a:off x="5494994" y="2025222"/>
              <a:ext cx="2004900" cy="307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>
                  <a:solidFill>
                    <a:srgbClr val="31B6BD"/>
                  </a:solidFill>
                  <a:cs typeface="Arial" panose="020B0604020202020204" pitchFamily="34" charset="0"/>
                </a:rPr>
                <a:t>(02) Partial Deployment (?)</a:t>
              </a:r>
            </a:p>
          </p:txBody>
        </p:sp>
        <p:sp>
          <p:nvSpPr>
            <p:cNvPr id="21" name="TextBox 19"/>
            <p:cNvSpPr txBox="1">
              <a:spLocks noChangeArrowheads="1"/>
            </p:cNvSpPr>
            <p:nvPr/>
          </p:nvSpPr>
          <p:spPr bwMode="auto">
            <a:xfrm flipH="1">
              <a:off x="5494995" y="2359226"/>
              <a:ext cx="21292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dirty="0">
                  <a:solidFill>
                    <a:srgbClr val="7F7F7F"/>
                  </a:solidFill>
                  <a:cs typeface="Arial" panose="020B0604020202020204" pitchFamily="34" charset="0"/>
                </a:rPr>
                <a:t>Select deployment of EOSDIS services and/or infrastructure to the cloud</a:t>
              </a:r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6756400" y="4151408"/>
            <a:ext cx="2320925" cy="889000"/>
            <a:chOff x="5418128" y="2025222"/>
            <a:chExt cx="2390965" cy="88800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494993" y="2329680"/>
              <a:ext cx="2099863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2"/>
            <p:cNvSpPr txBox="1">
              <a:spLocks noChangeArrowheads="1"/>
            </p:cNvSpPr>
            <p:nvPr/>
          </p:nvSpPr>
          <p:spPr bwMode="auto">
            <a:xfrm flipH="1">
              <a:off x="5418128" y="2025222"/>
              <a:ext cx="2390965" cy="307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>
                  <a:solidFill>
                    <a:srgbClr val="F35D45"/>
                  </a:solidFill>
                  <a:cs typeface="Arial" panose="020B0604020202020204" pitchFamily="34" charset="0"/>
                </a:rPr>
                <a:t>(03) Cloud Stand-down (?)</a:t>
              </a:r>
            </a:p>
          </p:txBody>
        </p:sp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 flipH="1">
              <a:off x="5494995" y="2359226"/>
              <a:ext cx="212929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dirty="0">
                  <a:solidFill>
                    <a:srgbClr val="7F7F7F"/>
                  </a:solidFill>
                  <a:cs typeface="Arial" panose="020B0604020202020204" pitchFamily="34" charset="0"/>
                </a:rPr>
                <a:t>No EOSDIS services or infrastructure operationally migrated to the cloud</a:t>
              </a:r>
            </a:p>
          </p:txBody>
        </p:sp>
      </p:grp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6288088" y="5470620"/>
            <a:ext cx="2438400" cy="1041400"/>
            <a:chOff x="5494995" y="2025222"/>
            <a:chExt cx="2129298" cy="104285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494995" y="2328857"/>
              <a:ext cx="2098800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6"/>
            <p:cNvSpPr txBox="1">
              <a:spLocks noChangeArrowheads="1"/>
            </p:cNvSpPr>
            <p:nvPr/>
          </p:nvSpPr>
          <p:spPr bwMode="auto">
            <a:xfrm flipH="1">
              <a:off x="5494995" y="2025222"/>
              <a:ext cx="1791630" cy="52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>
                  <a:solidFill>
                    <a:srgbClr val="74B710"/>
                  </a:solidFill>
                  <a:cs typeface="Arial" panose="020B0604020202020204" pitchFamily="34" charset="0"/>
                </a:rPr>
                <a:t>(04) Decision Point (?)</a:t>
              </a:r>
            </a:p>
          </p:txBody>
        </p:sp>
        <p:sp>
          <p:nvSpPr>
            <p:cNvPr id="29" name="TextBox 27"/>
            <p:cNvSpPr txBox="1">
              <a:spLocks noChangeArrowheads="1"/>
            </p:cNvSpPr>
            <p:nvPr/>
          </p:nvSpPr>
          <p:spPr bwMode="auto">
            <a:xfrm flipH="1">
              <a:off x="5494995" y="2359226"/>
              <a:ext cx="2129298" cy="708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dirty="0">
                  <a:solidFill>
                    <a:srgbClr val="7F7F7F"/>
                  </a:solidFill>
                  <a:cs typeface="Arial" panose="020B0604020202020204" pitchFamily="34" charset="0"/>
                </a:rPr>
                <a:t>More prototyping required, or cloud hybrid, or other next steps based on ExCEL prototyping and business analysis results</a:t>
              </a:r>
            </a:p>
          </p:txBody>
        </p:sp>
      </p:grp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30163" y="877983"/>
            <a:ext cx="6792912" cy="5372100"/>
            <a:chOff x="-10885" y="672833"/>
            <a:chExt cx="6793352" cy="5371934"/>
          </a:xfrm>
        </p:grpSpPr>
        <p:grpSp>
          <p:nvGrpSpPr>
            <p:cNvPr id="31" name="Group 33"/>
            <p:cNvGrpSpPr>
              <a:grpSpLocks/>
            </p:cNvGrpSpPr>
            <p:nvPr/>
          </p:nvGrpSpPr>
          <p:grpSpPr bwMode="auto">
            <a:xfrm>
              <a:off x="1817" y="1015316"/>
              <a:ext cx="6744722" cy="3839028"/>
              <a:chOff x="1817" y="1015316"/>
              <a:chExt cx="6744722" cy="3839028"/>
            </a:xfrm>
          </p:grpSpPr>
          <p:grpSp>
            <p:nvGrpSpPr>
              <p:cNvPr id="47" name="Group 94"/>
              <p:cNvGrpSpPr>
                <a:grpSpLocks/>
              </p:cNvGrpSpPr>
              <p:nvPr/>
            </p:nvGrpSpPr>
            <p:grpSpPr bwMode="auto">
              <a:xfrm>
                <a:off x="1817" y="1015316"/>
                <a:ext cx="6744722" cy="3839028"/>
                <a:chOff x="1817" y="1015316"/>
                <a:chExt cx="6744722" cy="3839028"/>
              </a:xfrm>
            </p:grpSpPr>
            <p:sp>
              <p:nvSpPr>
                <p:cNvPr id="49" name="Freeform 48"/>
                <p:cNvSpPr/>
                <p:nvPr/>
              </p:nvSpPr>
              <p:spPr>
                <a:xfrm>
                  <a:off x="1587831" y="2028516"/>
                  <a:ext cx="5158122" cy="2825662"/>
                </a:xfrm>
                <a:custGeom>
                  <a:avLst/>
                  <a:gdLst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428783 w 5938485"/>
                    <a:gd name="connsiteY2" fmla="*/ 672977 h 2588113"/>
                    <a:gd name="connsiteX3" fmla="*/ 3506197 w 5938485"/>
                    <a:gd name="connsiteY3" fmla="*/ 771496 h 2588113"/>
                    <a:gd name="connsiteX4" fmla="*/ 3507231 w 5938485"/>
                    <a:gd name="connsiteY4" fmla="*/ 770426 h 2588113"/>
                    <a:gd name="connsiteX5" fmla="*/ 3523846 w 5938485"/>
                    <a:gd name="connsiteY5" fmla="*/ 793956 h 2588113"/>
                    <a:gd name="connsiteX6" fmla="*/ 3550889 w 5938485"/>
                    <a:gd name="connsiteY6" fmla="*/ 828372 h 2588113"/>
                    <a:gd name="connsiteX7" fmla="*/ 3549224 w 5938485"/>
                    <a:gd name="connsiteY7" fmla="*/ 829897 h 2588113"/>
                    <a:gd name="connsiteX8" fmla="*/ 4094606 w 5938485"/>
                    <a:gd name="connsiteY8" fmla="*/ 1602276 h 2588113"/>
                    <a:gd name="connsiteX9" fmla="*/ 4758180 w 5938485"/>
                    <a:gd name="connsiteY9" fmla="*/ 1970576 h 2588113"/>
                    <a:gd name="connsiteX10" fmla="*/ 5376709 w 5938485"/>
                    <a:gd name="connsiteY10" fmla="*/ 1971370 h 2588113"/>
                    <a:gd name="connsiteX11" fmla="*/ 5124095 w 5938485"/>
                    <a:gd name="connsiteY11" fmla="*/ 1742771 h 2588113"/>
                    <a:gd name="connsiteX12" fmla="*/ 5490610 w 5938485"/>
                    <a:gd name="connsiteY12" fmla="*/ 1740390 h 2588113"/>
                    <a:gd name="connsiteX13" fmla="*/ 5938485 w 5938485"/>
                    <a:gd name="connsiteY13" fmla="*/ 2130914 h 2588113"/>
                    <a:gd name="connsiteX14" fmla="*/ 5557285 w 5938485"/>
                    <a:gd name="connsiteY14" fmla="*/ 2588113 h 2588113"/>
                    <a:gd name="connsiteX15" fmla="*/ 5212203 w 5938485"/>
                    <a:gd name="connsiteY15" fmla="*/ 2585733 h 2588113"/>
                    <a:gd name="connsiteX16" fmla="*/ 5416198 w 5938485"/>
                    <a:gd name="connsiteY16" fmla="*/ 2350782 h 2588113"/>
                    <a:gd name="connsiteX17" fmla="*/ 4901054 w 5938485"/>
                    <a:gd name="connsiteY17" fmla="*/ 2354751 h 2588113"/>
                    <a:gd name="connsiteX18" fmla="*/ 3980306 w 5938485"/>
                    <a:gd name="connsiteY18" fmla="*/ 2065826 h 2588113"/>
                    <a:gd name="connsiteX19" fmla="*/ 3234181 w 5938485"/>
                    <a:gd name="connsiteY19" fmla="*/ 1053001 h 2588113"/>
                    <a:gd name="connsiteX20" fmla="*/ 3235926 w 5938485"/>
                    <a:gd name="connsiteY20" fmla="*/ 1051196 h 2588113"/>
                    <a:gd name="connsiteX21" fmla="*/ 3061503 w 5938485"/>
                    <a:gd name="connsiteY21" fmla="*/ 832589 h 2588113"/>
                    <a:gd name="connsiteX22" fmla="*/ 2216595 w 5938485"/>
                    <a:gd name="connsiteY22" fmla="*/ 390221 h 2588113"/>
                    <a:gd name="connsiteX23" fmla="*/ 0 w 5938485"/>
                    <a:gd name="connsiteY23" fmla="*/ 394363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428783 w 5938485"/>
                    <a:gd name="connsiteY2" fmla="*/ 672977 h 2588113"/>
                    <a:gd name="connsiteX3" fmla="*/ 3506197 w 5938485"/>
                    <a:gd name="connsiteY3" fmla="*/ 771496 h 2588113"/>
                    <a:gd name="connsiteX4" fmla="*/ 3507231 w 5938485"/>
                    <a:gd name="connsiteY4" fmla="*/ 770426 h 2588113"/>
                    <a:gd name="connsiteX5" fmla="*/ 3550889 w 5938485"/>
                    <a:gd name="connsiteY5" fmla="*/ 828372 h 2588113"/>
                    <a:gd name="connsiteX6" fmla="*/ 3549224 w 5938485"/>
                    <a:gd name="connsiteY6" fmla="*/ 829897 h 2588113"/>
                    <a:gd name="connsiteX7" fmla="*/ 4094606 w 5938485"/>
                    <a:gd name="connsiteY7" fmla="*/ 1602276 h 2588113"/>
                    <a:gd name="connsiteX8" fmla="*/ 4758180 w 5938485"/>
                    <a:gd name="connsiteY8" fmla="*/ 1970576 h 2588113"/>
                    <a:gd name="connsiteX9" fmla="*/ 5376709 w 5938485"/>
                    <a:gd name="connsiteY9" fmla="*/ 1971370 h 2588113"/>
                    <a:gd name="connsiteX10" fmla="*/ 5124095 w 5938485"/>
                    <a:gd name="connsiteY10" fmla="*/ 1742771 h 2588113"/>
                    <a:gd name="connsiteX11" fmla="*/ 5490610 w 5938485"/>
                    <a:gd name="connsiteY11" fmla="*/ 1740390 h 2588113"/>
                    <a:gd name="connsiteX12" fmla="*/ 5938485 w 5938485"/>
                    <a:gd name="connsiteY12" fmla="*/ 2130914 h 2588113"/>
                    <a:gd name="connsiteX13" fmla="*/ 5557285 w 5938485"/>
                    <a:gd name="connsiteY13" fmla="*/ 2588113 h 2588113"/>
                    <a:gd name="connsiteX14" fmla="*/ 5212203 w 5938485"/>
                    <a:gd name="connsiteY14" fmla="*/ 2585733 h 2588113"/>
                    <a:gd name="connsiteX15" fmla="*/ 5416198 w 5938485"/>
                    <a:gd name="connsiteY15" fmla="*/ 2350782 h 2588113"/>
                    <a:gd name="connsiteX16" fmla="*/ 4901054 w 5938485"/>
                    <a:gd name="connsiteY16" fmla="*/ 2354751 h 2588113"/>
                    <a:gd name="connsiteX17" fmla="*/ 3980306 w 5938485"/>
                    <a:gd name="connsiteY17" fmla="*/ 2065826 h 2588113"/>
                    <a:gd name="connsiteX18" fmla="*/ 3234181 w 5938485"/>
                    <a:gd name="connsiteY18" fmla="*/ 1053001 h 2588113"/>
                    <a:gd name="connsiteX19" fmla="*/ 3235926 w 5938485"/>
                    <a:gd name="connsiteY19" fmla="*/ 1051196 h 2588113"/>
                    <a:gd name="connsiteX20" fmla="*/ 3061503 w 5938485"/>
                    <a:gd name="connsiteY20" fmla="*/ 832589 h 2588113"/>
                    <a:gd name="connsiteX21" fmla="*/ 2216595 w 5938485"/>
                    <a:gd name="connsiteY21" fmla="*/ 390221 h 2588113"/>
                    <a:gd name="connsiteX22" fmla="*/ 0 w 5938485"/>
                    <a:gd name="connsiteY22" fmla="*/ 394363 h 2588113"/>
                    <a:gd name="connsiteX23" fmla="*/ 0 w 5938485"/>
                    <a:gd name="connsiteY23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428783 w 5938485"/>
                    <a:gd name="connsiteY2" fmla="*/ 672977 h 2588113"/>
                    <a:gd name="connsiteX3" fmla="*/ 3506197 w 5938485"/>
                    <a:gd name="connsiteY3" fmla="*/ 771496 h 2588113"/>
                    <a:gd name="connsiteX4" fmla="*/ 3550889 w 5938485"/>
                    <a:gd name="connsiteY4" fmla="*/ 828372 h 2588113"/>
                    <a:gd name="connsiteX5" fmla="*/ 3549224 w 5938485"/>
                    <a:gd name="connsiteY5" fmla="*/ 829897 h 2588113"/>
                    <a:gd name="connsiteX6" fmla="*/ 4094606 w 5938485"/>
                    <a:gd name="connsiteY6" fmla="*/ 1602276 h 2588113"/>
                    <a:gd name="connsiteX7" fmla="*/ 4758180 w 5938485"/>
                    <a:gd name="connsiteY7" fmla="*/ 1970576 h 2588113"/>
                    <a:gd name="connsiteX8" fmla="*/ 5376709 w 5938485"/>
                    <a:gd name="connsiteY8" fmla="*/ 1971370 h 2588113"/>
                    <a:gd name="connsiteX9" fmla="*/ 5124095 w 5938485"/>
                    <a:gd name="connsiteY9" fmla="*/ 1742771 h 2588113"/>
                    <a:gd name="connsiteX10" fmla="*/ 5490610 w 5938485"/>
                    <a:gd name="connsiteY10" fmla="*/ 1740390 h 2588113"/>
                    <a:gd name="connsiteX11" fmla="*/ 5938485 w 5938485"/>
                    <a:gd name="connsiteY11" fmla="*/ 2130914 h 2588113"/>
                    <a:gd name="connsiteX12" fmla="*/ 5557285 w 5938485"/>
                    <a:gd name="connsiteY12" fmla="*/ 2588113 h 2588113"/>
                    <a:gd name="connsiteX13" fmla="*/ 5212203 w 5938485"/>
                    <a:gd name="connsiteY13" fmla="*/ 2585733 h 2588113"/>
                    <a:gd name="connsiteX14" fmla="*/ 5416198 w 5938485"/>
                    <a:gd name="connsiteY14" fmla="*/ 2350782 h 2588113"/>
                    <a:gd name="connsiteX15" fmla="*/ 4901054 w 5938485"/>
                    <a:gd name="connsiteY15" fmla="*/ 2354751 h 2588113"/>
                    <a:gd name="connsiteX16" fmla="*/ 3980306 w 5938485"/>
                    <a:gd name="connsiteY16" fmla="*/ 2065826 h 2588113"/>
                    <a:gd name="connsiteX17" fmla="*/ 3234181 w 5938485"/>
                    <a:gd name="connsiteY17" fmla="*/ 1053001 h 2588113"/>
                    <a:gd name="connsiteX18" fmla="*/ 3235926 w 5938485"/>
                    <a:gd name="connsiteY18" fmla="*/ 1051196 h 2588113"/>
                    <a:gd name="connsiteX19" fmla="*/ 3061503 w 5938485"/>
                    <a:gd name="connsiteY19" fmla="*/ 832589 h 2588113"/>
                    <a:gd name="connsiteX20" fmla="*/ 2216595 w 5938485"/>
                    <a:gd name="connsiteY20" fmla="*/ 390221 h 2588113"/>
                    <a:gd name="connsiteX21" fmla="*/ 0 w 5938485"/>
                    <a:gd name="connsiteY21" fmla="*/ 394363 h 2588113"/>
                    <a:gd name="connsiteX22" fmla="*/ 0 w 5938485"/>
                    <a:gd name="connsiteY22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06197 w 5938485"/>
                    <a:gd name="connsiteY2" fmla="*/ 771496 h 2588113"/>
                    <a:gd name="connsiteX3" fmla="*/ 3550889 w 5938485"/>
                    <a:gd name="connsiteY3" fmla="*/ 828372 h 2588113"/>
                    <a:gd name="connsiteX4" fmla="*/ 3549224 w 5938485"/>
                    <a:gd name="connsiteY4" fmla="*/ 829897 h 2588113"/>
                    <a:gd name="connsiteX5" fmla="*/ 4094606 w 5938485"/>
                    <a:gd name="connsiteY5" fmla="*/ 1602276 h 2588113"/>
                    <a:gd name="connsiteX6" fmla="*/ 4758180 w 5938485"/>
                    <a:gd name="connsiteY6" fmla="*/ 1970576 h 2588113"/>
                    <a:gd name="connsiteX7" fmla="*/ 5376709 w 5938485"/>
                    <a:gd name="connsiteY7" fmla="*/ 1971370 h 2588113"/>
                    <a:gd name="connsiteX8" fmla="*/ 5124095 w 5938485"/>
                    <a:gd name="connsiteY8" fmla="*/ 1742771 h 2588113"/>
                    <a:gd name="connsiteX9" fmla="*/ 5490610 w 5938485"/>
                    <a:gd name="connsiteY9" fmla="*/ 1740390 h 2588113"/>
                    <a:gd name="connsiteX10" fmla="*/ 5938485 w 5938485"/>
                    <a:gd name="connsiteY10" fmla="*/ 2130914 h 2588113"/>
                    <a:gd name="connsiteX11" fmla="*/ 5557285 w 5938485"/>
                    <a:gd name="connsiteY11" fmla="*/ 2588113 h 2588113"/>
                    <a:gd name="connsiteX12" fmla="*/ 5212203 w 5938485"/>
                    <a:gd name="connsiteY12" fmla="*/ 2585733 h 2588113"/>
                    <a:gd name="connsiteX13" fmla="*/ 5416198 w 5938485"/>
                    <a:gd name="connsiteY13" fmla="*/ 2350782 h 2588113"/>
                    <a:gd name="connsiteX14" fmla="*/ 4901054 w 5938485"/>
                    <a:gd name="connsiteY14" fmla="*/ 2354751 h 2588113"/>
                    <a:gd name="connsiteX15" fmla="*/ 3980306 w 5938485"/>
                    <a:gd name="connsiteY15" fmla="*/ 2065826 h 2588113"/>
                    <a:gd name="connsiteX16" fmla="*/ 3234181 w 5938485"/>
                    <a:gd name="connsiteY16" fmla="*/ 1053001 h 2588113"/>
                    <a:gd name="connsiteX17" fmla="*/ 3235926 w 5938485"/>
                    <a:gd name="connsiteY17" fmla="*/ 1051196 h 2588113"/>
                    <a:gd name="connsiteX18" fmla="*/ 3061503 w 5938485"/>
                    <a:gd name="connsiteY18" fmla="*/ 832589 h 2588113"/>
                    <a:gd name="connsiteX19" fmla="*/ 2216595 w 5938485"/>
                    <a:gd name="connsiteY19" fmla="*/ 390221 h 2588113"/>
                    <a:gd name="connsiteX20" fmla="*/ 0 w 5938485"/>
                    <a:gd name="connsiteY20" fmla="*/ 394363 h 2588113"/>
                    <a:gd name="connsiteX21" fmla="*/ 0 w 5938485"/>
                    <a:gd name="connsiteY21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3549224 w 5938485"/>
                    <a:gd name="connsiteY3" fmla="*/ 829897 h 2588113"/>
                    <a:gd name="connsiteX4" fmla="*/ 4094606 w 5938485"/>
                    <a:gd name="connsiteY4" fmla="*/ 1602276 h 2588113"/>
                    <a:gd name="connsiteX5" fmla="*/ 4758180 w 5938485"/>
                    <a:gd name="connsiteY5" fmla="*/ 1970576 h 2588113"/>
                    <a:gd name="connsiteX6" fmla="*/ 5376709 w 5938485"/>
                    <a:gd name="connsiteY6" fmla="*/ 1971370 h 2588113"/>
                    <a:gd name="connsiteX7" fmla="*/ 5124095 w 5938485"/>
                    <a:gd name="connsiteY7" fmla="*/ 1742771 h 2588113"/>
                    <a:gd name="connsiteX8" fmla="*/ 5490610 w 5938485"/>
                    <a:gd name="connsiteY8" fmla="*/ 1740390 h 2588113"/>
                    <a:gd name="connsiteX9" fmla="*/ 5938485 w 5938485"/>
                    <a:gd name="connsiteY9" fmla="*/ 2130914 h 2588113"/>
                    <a:gd name="connsiteX10" fmla="*/ 5557285 w 5938485"/>
                    <a:gd name="connsiteY10" fmla="*/ 2588113 h 2588113"/>
                    <a:gd name="connsiteX11" fmla="*/ 5212203 w 5938485"/>
                    <a:gd name="connsiteY11" fmla="*/ 2585733 h 2588113"/>
                    <a:gd name="connsiteX12" fmla="*/ 5416198 w 5938485"/>
                    <a:gd name="connsiteY12" fmla="*/ 2350782 h 2588113"/>
                    <a:gd name="connsiteX13" fmla="*/ 4901054 w 5938485"/>
                    <a:gd name="connsiteY13" fmla="*/ 2354751 h 2588113"/>
                    <a:gd name="connsiteX14" fmla="*/ 3980306 w 5938485"/>
                    <a:gd name="connsiteY14" fmla="*/ 2065826 h 2588113"/>
                    <a:gd name="connsiteX15" fmla="*/ 3234181 w 5938485"/>
                    <a:gd name="connsiteY15" fmla="*/ 1053001 h 2588113"/>
                    <a:gd name="connsiteX16" fmla="*/ 3235926 w 5938485"/>
                    <a:gd name="connsiteY16" fmla="*/ 1051196 h 2588113"/>
                    <a:gd name="connsiteX17" fmla="*/ 3061503 w 5938485"/>
                    <a:gd name="connsiteY17" fmla="*/ 832589 h 2588113"/>
                    <a:gd name="connsiteX18" fmla="*/ 2216595 w 5938485"/>
                    <a:gd name="connsiteY18" fmla="*/ 390221 h 2588113"/>
                    <a:gd name="connsiteX19" fmla="*/ 0 w 5938485"/>
                    <a:gd name="connsiteY19" fmla="*/ 394363 h 2588113"/>
                    <a:gd name="connsiteX20" fmla="*/ 0 w 5938485"/>
                    <a:gd name="connsiteY20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3549224 w 5938485"/>
                    <a:gd name="connsiteY3" fmla="*/ 829897 h 2588113"/>
                    <a:gd name="connsiteX4" fmla="*/ 4094606 w 5938485"/>
                    <a:gd name="connsiteY4" fmla="*/ 1602276 h 2588113"/>
                    <a:gd name="connsiteX5" fmla="*/ 4758180 w 5938485"/>
                    <a:gd name="connsiteY5" fmla="*/ 1970576 h 2588113"/>
                    <a:gd name="connsiteX6" fmla="*/ 5376709 w 5938485"/>
                    <a:gd name="connsiteY6" fmla="*/ 1971370 h 2588113"/>
                    <a:gd name="connsiteX7" fmla="*/ 5124095 w 5938485"/>
                    <a:gd name="connsiteY7" fmla="*/ 1742771 h 2588113"/>
                    <a:gd name="connsiteX8" fmla="*/ 5490610 w 5938485"/>
                    <a:gd name="connsiteY8" fmla="*/ 1740390 h 2588113"/>
                    <a:gd name="connsiteX9" fmla="*/ 5938485 w 5938485"/>
                    <a:gd name="connsiteY9" fmla="*/ 2130914 h 2588113"/>
                    <a:gd name="connsiteX10" fmla="*/ 5557285 w 5938485"/>
                    <a:gd name="connsiteY10" fmla="*/ 2588113 h 2588113"/>
                    <a:gd name="connsiteX11" fmla="*/ 5212203 w 5938485"/>
                    <a:gd name="connsiteY11" fmla="*/ 2585733 h 2588113"/>
                    <a:gd name="connsiteX12" fmla="*/ 5416198 w 5938485"/>
                    <a:gd name="connsiteY12" fmla="*/ 2350782 h 2588113"/>
                    <a:gd name="connsiteX13" fmla="*/ 4901054 w 5938485"/>
                    <a:gd name="connsiteY13" fmla="*/ 2354751 h 2588113"/>
                    <a:gd name="connsiteX14" fmla="*/ 3980306 w 5938485"/>
                    <a:gd name="connsiteY14" fmla="*/ 2065826 h 2588113"/>
                    <a:gd name="connsiteX15" fmla="*/ 3234181 w 5938485"/>
                    <a:gd name="connsiteY15" fmla="*/ 1053001 h 2588113"/>
                    <a:gd name="connsiteX16" fmla="*/ 3235926 w 5938485"/>
                    <a:gd name="connsiteY16" fmla="*/ 1051196 h 2588113"/>
                    <a:gd name="connsiteX17" fmla="*/ 2216595 w 5938485"/>
                    <a:gd name="connsiteY17" fmla="*/ 390221 h 2588113"/>
                    <a:gd name="connsiteX18" fmla="*/ 0 w 5938485"/>
                    <a:gd name="connsiteY18" fmla="*/ 394363 h 2588113"/>
                    <a:gd name="connsiteX19" fmla="*/ 0 w 5938485"/>
                    <a:gd name="connsiteY19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3549224 w 5938485"/>
                    <a:gd name="connsiteY3" fmla="*/ 829897 h 2588113"/>
                    <a:gd name="connsiteX4" fmla="*/ 4094606 w 5938485"/>
                    <a:gd name="connsiteY4" fmla="*/ 1602276 h 2588113"/>
                    <a:gd name="connsiteX5" fmla="*/ 4758180 w 5938485"/>
                    <a:gd name="connsiteY5" fmla="*/ 1970576 h 2588113"/>
                    <a:gd name="connsiteX6" fmla="*/ 5376709 w 5938485"/>
                    <a:gd name="connsiteY6" fmla="*/ 1971370 h 2588113"/>
                    <a:gd name="connsiteX7" fmla="*/ 5124095 w 5938485"/>
                    <a:gd name="connsiteY7" fmla="*/ 1742771 h 2588113"/>
                    <a:gd name="connsiteX8" fmla="*/ 5490610 w 5938485"/>
                    <a:gd name="connsiteY8" fmla="*/ 1740390 h 2588113"/>
                    <a:gd name="connsiteX9" fmla="*/ 5938485 w 5938485"/>
                    <a:gd name="connsiteY9" fmla="*/ 2130914 h 2588113"/>
                    <a:gd name="connsiteX10" fmla="*/ 5557285 w 5938485"/>
                    <a:gd name="connsiteY10" fmla="*/ 2588113 h 2588113"/>
                    <a:gd name="connsiteX11" fmla="*/ 5212203 w 5938485"/>
                    <a:gd name="connsiteY11" fmla="*/ 2585733 h 2588113"/>
                    <a:gd name="connsiteX12" fmla="*/ 5416198 w 5938485"/>
                    <a:gd name="connsiteY12" fmla="*/ 2350782 h 2588113"/>
                    <a:gd name="connsiteX13" fmla="*/ 4901054 w 5938485"/>
                    <a:gd name="connsiteY13" fmla="*/ 2354751 h 2588113"/>
                    <a:gd name="connsiteX14" fmla="*/ 3980306 w 5938485"/>
                    <a:gd name="connsiteY14" fmla="*/ 2065826 h 2588113"/>
                    <a:gd name="connsiteX15" fmla="*/ 3234181 w 5938485"/>
                    <a:gd name="connsiteY15" fmla="*/ 1053001 h 2588113"/>
                    <a:gd name="connsiteX16" fmla="*/ 2216595 w 5938485"/>
                    <a:gd name="connsiteY16" fmla="*/ 390221 h 2588113"/>
                    <a:gd name="connsiteX17" fmla="*/ 0 w 5938485"/>
                    <a:gd name="connsiteY17" fmla="*/ 394363 h 2588113"/>
                    <a:gd name="connsiteX18" fmla="*/ 0 w 5938485"/>
                    <a:gd name="connsiteY18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3549224 w 5938485"/>
                    <a:gd name="connsiteY3" fmla="*/ 829897 h 2588113"/>
                    <a:gd name="connsiteX4" fmla="*/ 4094606 w 5938485"/>
                    <a:gd name="connsiteY4" fmla="*/ 1602276 h 2588113"/>
                    <a:gd name="connsiteX5" fmla="*/ 4758180 w 5938485"/>
                    <a:gd name="connsiteY5" fmla="*/ 1970576 h 2588113"/>
                    <a:gd name="connsiteX6" fmla="*/ 5376709 w 5938485"/>
                    <a:gd name="connsiteY6" fmla="*/ 1971370 h 2588113"/>
                    <a:gd name="connsiteX7" fmla="*/ 5124095 w 5938485"/>
                    <a:gd name="connsiteY7" fmla="*/ 1742771 h 2588113"/>
                    <a:gd name="connsiteX8" fmla="*/ 5490610 w 5938485"/>
                    <a:gd name="connsiteY8" fmla="*/ 1740390 h 2588113"/>
                    <a:gd name="connsiteX9" fmla="*/ 5938485 w 5938485"/>
                    <a:gd name="connsiteY9" fmla="*/ 2130914 h 2588113"/>
                    <a:gd name="connsiteX10" fmla="*/ 5557285 w 5938485"/>
                    <a:gd name="connsiteY10" fmla="*/ 2588113 h 2588113"/>
                    <a:gd name="connsiteX11" fmla="*/ 5212203 w 5938485"/>
                    <a:gd name="connsiteY11" fmla="*/ 2585733 h 2588113"/>
                    <a:gd name="connsiteX12" fmla="*/ 5416198 w 5938485"/>
                    <a:gd name="connsiteY12" fmla="*/ 2350782 h 2588113"/>
                    <a:gd name="connsiteX13" fmla="*/ 4901054 w 5938485"/>
                    <a:gd name="connsiteY13" fmla="*/ 2354751 h 2588113"/>
                    <a:gd name="connsiteX14" fmla="*/ 3980306 w 5938485"/>
                    <a:gd name="connsiteY14" fmla="*/ 2065826 h 2588113"/>
                    <a:gd name="connsiteX15" fmla="*/ 3234181 w 5938485"/>
                    <a:gd name="connsiteY15" fmla="*/ 1053001 h 2588113"/>
                    <a:gd name="connsiteX16" fmla="*/ 2216595 w 5938485"/>
                    <a:gd name="connsiteY16" fmla="*/ 390221 h 2588113"/>
                    <a:gd name="connsiteX17" fmla="*/ 0 w 5938485"/>
                    <a:gd name="connsiteY17" fmla="*/ 394363 h 2588113"/>
                    <a:gd name="connsiteX18" fmla="*/ 0 w 5938485"/>
                    <a:gd name="connsiteY18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3549224 w 5938485"/>
                    <a:gd name="connsiteY3" fmla="*/ 829897 h 2588113"/>
                    <a:gd name="connsiteX4" fmla="*/ 4094606 w 5938485"/>
                    <a:gd name="connsiteY4" fmla="*/ 1602276 h 2588113"/>
                    <a:gd name="connsiteX5" fmla="*/ 4758180 w 5938485"/>
                    <a:gd name="connsiteY5" fmla="*/ 1970576 h 2588113"/>
                    <a:gd name="connsiteX6" fmla="*/ 5376709 w 5938485"/>
                    <a:gd name="connsiteY6" fmla="*/ 1971370 h 2588113"/>
                    <a:gd name="connsiteX7" fmla="*/ 5124095 w 5938485"/>
                    <a:gd name="connsiteY7" fmla="*/ 1742771 h 2588113"/>
                    <a:gd name="connsiteX8" fmla="*/ 5490610 w 5938485"/>
                    <a:gd name="connsiteY8" fmla="*/ 1740390 h 2588113"/>
                    <a:gd name="connsiteX9" fmla="*/ 5938485 w 5938485"/>
                    <a:gd name="connsiteY9" fmla="*/ 2130914 h 2588113"/>
                    <a:gd name="connsiteX10" fmla="*/ 5557285 w 5938485"/>
                    <a:gd name="connsiteY10" fmla="*/ 2588113 h 2588113"/>
                    <a:gd name="connsiteX11" fmla="*/ 5212203 w 5938485"/>
                    <a:gd name="connsiteY11" fmla="*/ 2585733 h 2588113"/>
                    <a:gd name="connsiteX12" fmla="*/ 5416198 w 5938485"/>
                    <a:gd name="connsiteY12" fmla="*/ 2350782 h 2588113"/>
                    <a:gd name="connsiteX13" fmla="*/ 4901054 w 5938485"/>
                    <a:gd name="connsiteY13" fmla="*/ 2354751 h 2588113"/>
                    <a:gd name="connsiteX14" fmla="*/ 3980306 w 5938485"/>
                    <a:gd name="connsiteY14" fmla="*/ 2065826 h 2588113"/>
                    <a:gd name="connsiteX15" fmla="*/ 3234181 w 5938485"/>
                    <a:gd name="connsiteY15" fmla="*/ 1053001 h 2588113"/>
                    <a:gd name="connsiteX16" fmla="*/ 2216595 w 5938485"/>
                    <a:gd name="connsiteY16" fmla="*/ 390221 h 2588113"/>
                    <a:gd name="connsiteX17" fmla="*/ 0 w 5938485"/>
                    <a:gd name="connsiteY17" fmla="*/ 394363 h 2588113"/>
                    <a:gd name="connsiteX18" fmla="*/ 0 w 5938485"/>
                    <a:gd name="connsiteY18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4094606 w 5938485"/>
                    <a:gd name="connsiteY3" fmla="*/ 1602276 h 2588113"/>
                    <a:gd name="connsiteX4" fmla="*/ 4758180 w 5938485"/>
                    <a:gd name="connsiteY4" fmla="*/ 1970576 h 2588113"/>
                    <a:gd name="connsiteX5" fmla="*/ 5376709 w 5938485"/>
                    <a:gd name="connsiteY5" fmla="*/ 1971370 h 2588113"/>
                    <a:gd name="connsiteX6" fmla="*/ 5124095 w 5938485"/>
                    <a:gd name="connsiteY6" fmla="*/ 1742771 h 2588113"/>
                    <a:gd name="connsiteX7" fmla="*/ 5490610 w 5938485"/>
                    <a:gd name="connsiteY7" fmla="*/ 1740390 h 2588113"/>
                    <a:gd name="connsiteX8" fmla="*/ 5938485 w 5938485"/>
                    <a:gd name="connsiteY8" fmla="*/ 2130914 h 2588113"/>
                    <a:gd name="connsiteX9" fmla="*/ 5557285 w 5938485"/>
                    <a:gd name="connsiteY9" fmla="*/ 2588113 h 2588113"/>
                    <a:gd name="connsiteX10" fmla="*/ 5212203 w 5938485"/>
                    <a:gd name="connsiteY10" fmla="*/ 2585733 h 2588113"/>
                    <a:gd name="connsiteX11" fmla="*/ 5416198 w 5938485"/>
                    <a:gd name="connsiteY11" fmla="*/ 2350782 h 2588113"/>
                    <a:gd name="connsiteX12" fmla="*/ 4901054 w 5938485"/>
                    <a:gd name="connsiteY12" fmla="*/ 2354751 h 2588113"/>
                    <a:gd name="connsiteX13" fmla="*/ 3980306 w 5938485"/>
                    <a:gd name="connsiteY13" fmla="*/ 2065826 h 2588113"/>
                    <a:gd name="connsiteX14" fmla="*/ 3234181 w 5938485"/>
                    <a:gd name="connsiteY14" fmla="*/ 1053001 h 2588113"/>
                    <a:gd name="connsiteX15" fmla="*/ 2216595 w 5938485"/>
                    <a:gd name="connsiteY15" fmla="*/ 390221 h 2588113"/>
                    <a:gd name="connsiteX16" fmla="*/ 0 w 5938485"/>
                    <a:gd name="connsiteY16" fmla="*/ 394363 h 2588113"/>
                    <a:gd name="connsiteX17" fmla="*/ 0 w 5938485"/>
                    <a:gd name="connsiteY17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4094606 w 5938485"/>
                    <a:gd name="connsiteY3" fmla="*/ 1602276 h 2588113"/>
                    <a:gd name="connsiteX4" fmla="*/ 4758180 w 5938485"/>
                    <a:gd name="connsiteY4" fmla="*/ 1970576 h 2588113"/>
                    <a:gd name="connsiteX5" fmla="*/ 5376709 w 5938485"/>
                    <a:gd name="connsiteY5" fmla="*/ 1971370 h 2588113"/>
                    <a:gd name="connsiteX6" fmla="*/ 5124095 w 5938485"/>
                    <a:gd name="connsiteY6" fmla="*/ 1742771 h 2588113"/>
                    <a:gd name="connsiteX7" fmla="*/ 5490610 w 5938485"/>
                    <a:gd name="connsiteY7" fmla="*/ 1740390 h 2588113"/>
                    <a:gd name="connsiteX8" fmla="*/ 5938485 w 5938485"/>
                    <a:gd name="connsiteY8" fmla="*/ 2130914 h 2588113"/>
                    <a:gd name="connsiteX9" fmla="*/ 5557285 w 5938485"/>
                    <a:gd name="connsiteY9" fmla="*/ 2588113 h 2588113"/>
                    <a:gd name="connsiteX10" fmla="*/ 5212203 w 5938485"/>
                    <a:gd name="connsiteY10" fmla="*/ 2585733 h 2588113"/>
                    <a:gd name="connsiteX11" fmla="*/ 5416198 w 5938485"/>
                    <a:gd name="connsiteY11" fmla="*/ 2350782 h 2588113"/>
                    <a:gd name="connsiteX12" fmla="*/ 4901054 w 5938485"/>
                    <a:gd name="connsiteY12" fmla="*/ 2354751 h 2588113"/>
                    <a:gd name="connsiteX13" fmla="*/ 3980306 w 5938485"/>
                    <a:gd name="connsiteY13" fmla="*/ 2065826 h 2588113"/>
                    <a:gd name="connsiteX14" fmla="*/ 3234181 w 5938485"/>
                    <a:gd name="connsiteY14" fmla="*/ 1053001 h 2588113"/>
                    <a:gd name="connsiteX15" fmla="*/ 2216595 w 5938485"/>
                    <a:gd name="connsiteY15" fmla="*/ 390221 h 2588113"/>
                    <a:gd name="connsiteX16" fmla="*/ 0 w 5938485"/>
                    <a:gd name="connsiteY16" fmla="*/ 394363 h 2588113"/>
                    <a:gd name="connsiteX17" fmla="*/ 0 w 5938485"/>
                    <a:gd name="connsiteY17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4094606 w 5938485"/>
                    <a:gd name="connsiteY3" fmla="*/ 1602276 h 2588113"/>
                    <a:gd name="connsiteX4" fmla="*/ 4758180 w 5938485"/>
                    <a:gd name="connsiteY4" fmla="*/ 1970576 h 2588113"/>
                    <a:gd name="connsiteX5" fmla="*/ 5376709 w 5938485"/>
                    <a:gd name="connsiteY5" fmla="*/ 1971370 h 2588113"/>
                    <a:gd name="connsiteX6" fmla="*/ 5124095 w 5938485"/>
                    <a:gd name="connsiteY6" fmla="*/ 1742771 h 2588113"/>
                    <a:gd name="connsiteX7" fmla="*/ 5490610 w 5938485"/>
                    <a:gd name="connsiteY7" fmla="*/ 1740390 h 2588113"/>
                    <a:gd name="connsiteX8" fmla="*/ 5938485 w 5938485"/>
                    <a:gd name="connsiteY8" fmla="*/ 2130914 h 2588113"/>
                    <a:gd name="connsiteX9" fmla="*/ 5557285 w 5938485"/>
                    <a:gd name="connsiteY9" fmla="*/ 2588113 h 2588113"/>
                    <a:gd name="connsiteX10" fmla="*/ 5212203 w 5938485"/>
                    <a:gd name="connsiteY10" fmla="*/ 2585733 h 2588113"/>
                    <a:gd name="connsiteX11" fmla="*/ 5416198 w 5938485"/>
                    <a:gd name="connsiteY11" fmla="*/ 2350782 h 2588113"/>
                    <a:gd name="connsiteX12" fmla="*/ 4901054 w 5938485"/>
                    <a:gd name="connsiteY12" fmla="*/ 2354751 h 2588113"/>
                    <a:gd name="connsiteX13" fmla="*/ 3980306 w 5938485"/>
                    <a:gd name="connsiteY13" fmla="*/ 2065826 h 2588113"/>
                    <a:gd name="connsiteX14" fmla="*/ 3234181 w 5938485"/>
                    <a:gd name="connsiteY14" fmla="*/ 1053001 h 2588113"/>
                    <a:gd name="connsiteX15" fmla="*/ 2216595 w 5938485"/>
                    <a:gd name="connsiteY15" fmla="*/ 390221 h 2588113"/>
                    <a:gd name="connsiteX16" fmla="*/ 0 w 5938485"/>
                    <a:gd name="connsiteY16" fmla="*/ 394363 h 2588113"/>
                    <a:gd name="connsiteX17" fmla="*/ 0 w 5938485"/>
                    <a:gd name="connsiteY17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4094606 w 5938485"/>
                    <a:gd name="connsiteY3" fmla="*/ 1602276 h 2588113"/>
                    <a:gd name="connsiteX4" fmla="*/ 4758180 w 5938485"/>
                    <a:gd name="connsiteY4" fmla="*/ 1970576 h 2588113"/>
                    <a:gd name="connsiteX5" fmla="*/ 5376709 w 5938485"/>
                    <a:gd name="connsiteY5" fmla="*/ 1971370 h 2588113"/>
                    <a:gd name="connsiteX6" fmla="*/ 5124095 w 5938485"/>
                    <a:gd name="connsiteY6" fmla="*/ 1742771 h 2588113"/>
                    <a:gd name="connsiteX7" fmla="*/ 5490610 w 5938485"/>
                    <a:gd name="connsiteY7" fmla="*/ 1740390 h 2588113"/>
                    <a:gd name="connsiteX8" fmla="*/ 5938485 w 5938485"/>
                    <a:gd name="connsiteY8" fmla="*/ 2130914 h 2588113"/>
                    <a:gd name="connsiteX9" fmla="*/ 5557285 w 5938485"/>
                    <a:gd name="connsiteY9" fmla="*/ 2588113 h 2588113"/>
                    <a:gd name="connsiteX10" fmla="*/ 5212203 w 5938485"/>
                    <a:gd name="connsiteY10" fmla="*/ 2585733 h 2588113"/>
                    <a:gd name="connsiteX11" fmla="*/ 5416198 w 5938485"/>
                    <a:gd name="connsiteY11" fmla="*/ 2350782 h 2588113"/>
                    <a:gd name="connsiteX12" fmla="*/ 4901054 w 5938485"/>
                    <a:gd name="connsiteY12" fmla="*/ 2354751 h 2588113"/>
                    <a:gd name="connsiteX13" fmla="*/ 3980306 w 5938485"/>
                    <a:gd name="connsiteY13" fmla="*/ 2065826 h 2588113"/>
                    <a:gd name="connsiteX14" fmla="*/ 3234181 w 5938485"/>
                    <a:gd name="connsiteY14" fmla="*/ 1053001 h 2588113"/>
                    <a:gd name="connsiteX15" fmla="*/ 2216595 w 5938485"/>
                    <a:gd name="connsiteY15" fmla="*/ 390221 h 2588113"/>
                    <a:gd name="connsiteX16" fmla="*/ 0 w 5938485"/>
                    <a:gd name="connsiteY16" fmla="*/ 394363 h 2588113"/>
                    <a:gd name="connsiteX17" fmla="*/ 0 w 5938485"/>
                    <a:gd name="connsiteY17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4094606 w 5938485"/>
                    <a:gd name="connsiteY3" fmla="*/ 1602276 h 2588113"/>
                    <a:gd name="connsiteX4" fmla="*/ 4758180 w 5938485"/>
                    <a:gd name="connsiteY4" fmla="*/ 1970576 h 2588113"/>
                    <a:gd name="connsiteX5" fmla="*/ 5376709 w 5938485"/>
                    <a:gd name="connsiteY5" fmla="*/ 1971370 h 2588113"/>
                    <a:gd name="connsiteX6" fmla="*/ 5124095 w 5938485"/>
                    <a:gd name="connsiteY6" fmla="*/ 1742771 h 2588113"/>
                    <a:gd name="connsiteX7" fmla="*/ 5490610 w 5938485"/>
                    <a:gd name="connsiteY7" fmla="*/ 1740390 h 2588113"/>
                    <a:gd name="connsiteX8" fmla="*/ 5938485 w 5938485"/>
                    <a:gd name="connsiteY8" fmla="*/ 2130914 h 2588113"/>
                    <a:gd name="connsiteX9" fmla="*/ 5557285 w 5938485"/>
                    <a:gd name="connsiteY9" fmla="*/ 2588113 h 2588113"/>
                    <a:gd name="connsiteX10" fmla="*/ 5212203 w 5938485"/>
                    <a:gd name="connsiteY10" fmla="*/ 2585733 h 2588113"/>
                    <a:gd name="connsiteX11" fmla="*/ 5416198 w 5938485"/>
                    <a:gd name="connsiteY11" fmla="*/ 2350782 h 2588113"/>
                    <a:gd name="connsiteX12" fmla="*/ 4901054 w 5938485"/>
                    <a:gd name="connsiteY12" fmla="*/ 2354751 h 2588113"/>
                    <a:gd name="connsiteX13" fmla="*/ 3980306 w 5938485"/>
                    <a:gd name="connsiteY13" fmla="*/ 2065826 h 2588113"/>
                    <a:gd name="connsiteX14" fmla="*/ 3234181 w 5938485"/>
                    <a:gd name="connsiteY14" fmla="*/ 1053001 h 2588113"/>
                    <a:gd name="connsiteX15" fmla="*/ 2216595 w 5938485"/>
                    <a:gd name="connsiteY15" fmla="*/ 390221 h 2588113"/>
                    <a:gd name="connsiteX16" fmla="*/ 0 w 5938485"/>
                    <a:gd name="connsiteY16" fmla="*/ 394363 h 2588113"/>
                    <a:gd name="connsiteX17" fmla="*/ 0 w 5938485"/>
                    <a:gd name="connsiteY17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4094606 w 5938485"/>
                    <a:gd name="connsiteY3" fmla="*/ 1602276 h 2588113"/>
                    <a:gd name="connsiteX4" fmla="*/ 4758180 w 5938485"/>
                    <a:gd name="connsiteY4" fmla="*/ 1970576 h 2588113"/>
                    <a:gd name="connsiteX5" fmla="*/ 5376709 w 5938485"/>
                    <a:gd name="connsiteY5" fmla="*/ 1971370 h 2588113"/>
                    <a:gd name="connsiteX6" fmla="*/ 5124095 w 5938485"/>
                    <a:gd name="connsiteY6" fmla="*/ 1742771 h 2588113"/>
                    <a:gd name="connsiteX7" fmla="*/ 5490610 w 5938485"/>
                    <a:gd name="connsiteY7" fmla="*/ 1740390 h 2588113"/>
                    <a:gd name="connsiteX8" fmla="*/ 5938485 w 5938485"/>
                    <a:gd name="connsiteY8" fmla="*/ 2130914 h 2588113"/>
                    <a:gd name="connsiteX9" fmla="*/ 5557285 w 5938485"/>
                    <a:gd name="connsiteY9" fmla="*/ 2588113 h 2588113"/>
                    <a:gd name="connsiteX10" fmla="*/ 5212203 w 5938485"/>
                    <a:gd name="connsiteY10" fmla="*/ 2585733 h 2588113"/>
                    <a:gd name="connsiteX11" fmla="*/ 5416198 w 5938485"/>
                    <a:gd name="connsiteY11" fmla="*/ 2350782 h 2588113"/>
                    <a:gd name="connsiteX12" fmla="*/ 4901054 w 5938485"/>
                    <a:gd name="connsiteY12" fmla="*/ 2354751 h 2588113"/>
                    <a:gd name="connsiteX13" fmla="*/ 3980306 w 5938485"/>
                    <a:gd name="connsiteY13" fmla="*/ 2065826 h 2588113"/>
                    <a:gd name="connsiteX14" fmla="*/ 3234181 w 5938485"/>
                    <a:gd name="connsiteY14" fmla="*/ 1053001 h 2588113"/>
                    <a:gd name="connsiteX15" fmla="*/ 2216595 w 5938485"/>
                    <a:gd name="connsiteY15" fmla="*/ 390221 h 2588113"/>
                    <a:gd name="connsiteX16" fmla="*/ 0 w 5938485"/>
                    <a:gd name="connsiteY16" fmla="*/ 394363 h 2588113"/>
                    <a:gd name="connsiteX17" fmla="*/ 0 w 5938485"/>
                    <a:gd name="connsiteY17" fmla="*/ 0 h 2588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938485" h="2588113">
                      <a:moveTo>
                        <a:pt x="0" y="0"/>
                      </a:moveTo>
                      <a:lnTo>
                        <a:pt x="2333274" y="2077"/>
                      </a:lnTo>
                      <a:cubicBezTo>
                        <a:pt x="2960014" y="67114"/>
                        <a:pt x="3335531" y="547527"/>
                        <a:pt x="3550889" y="828372"/>
                      </a:cubicBezTo>
                      <a:lnTo>
                        <a:pt x="4094606" y="1602276"/>
                      </a:lnTo>
                      <a:cubicBezTo>
                        <a:pt x="4249334" y="1863261"/>
                        <a:pt x="4382472" y="1970576"/>
                        <a:pt x="4758180" y="1970576"/>
                      </a:cubicBezTo>
                      <a:lnTo>
                        <a:pt x="5376709" y="1971370"/>
                      </a:lnTo>
                      <a:lnTo>
                        <a:pt x="5124095" y="1742771"/>
                      </a:lnTo>
                      <a:lnTo>
                        <a:pt x="5490610" y="1740390"/>
                      </a:lnTo>
                      <a:lnTo>
                        <a:pt x="5938485" y="2130914"/>
                      </a:lnTo>
                      <a:lnTo>
                        <a:pt x="5557285" y="2588113"/>
                      </a:lnTo>
                      <a:lnTo>
                        <a:pt x="5212203" y="2585733"/>
                      </a:lnTo>
                      <a:lnTo>
                        <a:pt x="5416198" y="2350782"/>
                      </a:lnTo>
                      <a:lnTo>
                        <a:pt x="4901054" y="2354751"/>
                      </a:lnTo>
                      <a:cubicBezTo>
                        <a:pt x="4321088" y="2369568"/>
                        <a:pt x="4130377" y="2275799"/>
                        <a:pt x="3980306" y="2065826"/>
                      </a:cubicBezTo>
                      <a:lnTo>
                        <a:pt x="3234181" y="1053001"/>
                      </a:lnTo>
                      <a:cubicBezTo>
                        <a:pt x="3009286" y="762224"/>
                        <a:pt x="2654215" y="382548"/>
                        <a:pt x="2216595" y="390221"/>
                      </a:cubicBezTo>
                      <a:lnTo>
                        <a:pt x="0" y="394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35D4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Trapezoid 13"/>
                <p:cNvSpPr/>
                <p:nvPr/>
              </p:nvSpPr>
              <p:spPr>
                <a:xfrm rot="5400000">
                  <a:off x="74121" y="943417"/>
                  <a:ext cx="1447755" cy="1592365"/>
                </a:xfrm>
                <a:custGeom>
                  <a:avLst/>
                  <a:gdLst>
                    <a:gd name="connsiteX0" fmla="*/ 0 w 1094790"/>
                    <a:gd name="connsiteY0" fmla="*/ 893741 h 893741"/>
                    <a:gd name="connsiteX1" fmla="*/ 223435 w 1094790"/>
                    <a:gd name="connsiteY1" fmla="*/ 0 h 893741"/>
                    <a:gd name="connsiteX2" fmla="*/ 871355 w 1094790"/>
                    <a:gd name="connsiteY2" fmla="*/ 0 h 893741"/>
                    <a:gd name="connsiteX3" fmla="*/ 1094790 w 1094790"/>
                    <a:gd name="connsiteY3" fmla="*/ 893741 h 893741"/>
                    <a:gd name="connsiteX4" fmla="*/ 0 w 1094790"/>
                    <a:gd name="connsiteY4" fmla="*/ 893741 h 893741"/>
                    <a:gd name="connsiteX0" fmla="*/ 0 w 1094790"/>
                    <a:gd name="connsiteY0" fmla="*/ 1452541 h 1452541"/>
                    <a:gd name="connsiteX1" fmla="*/ 979088 w 1094790"/>
                    <a:gd name="connsiteY1" fmla="*/ 0 h 1452541"/>
                    <a:gd name="connsiteX2" fmla="*/ 871355 w 1094790"/>
                    <a:gd name="connsiteY2" fmla="*/ 558800 h 1452541"/>
                    <a:gd name="connsiteX3" fmla="*/ 1094790 w 1094790"/>
                    <a:gd name="connsiteY3" fmla="*/ 1452541 h 1452541"/>
                    <a:gd name="connsiteX4" fmla="*/ 0 w 1094790"/>
                    <a:gd name="connsiteY4" fmla="*/ 1452541 h 1452541"/>
                    <a:gd name="connsiteX0" fmla="*/ 0 w 1357133"/>
                    <a:gd name="connsiteY0" fmla="*/ 1462066 h 1462066"/>
                    <a:gd name="connsiteX1" fmla="*/ 979088 w 1357133"/>
                    <a:gd name="connsiteY1" fmla="*/ 9525 h 1462066"/>
                    <a:gd name="connsiteX2" fmla="*/ 1357133 w 1357133"/>
                    <a:gd name="connsiteY2" fmla="*/ 0 h 1462066"/>
                    <a:gd name="connsiteX3" fmla="*/ 1094790 w 1357133"/>
                    <a:gd name="connsiteY3" fmla="*/ 1462066 h 1462066"/>
                    <a:gd name="connsiteX4" fmla="*/ 0 w 1357133"/>
                    <a:gd name="connsiteY4" fmla="*/ 1462066 h 1462066"/>
                    <a:gd name="connsiteX0" fmla="*/ 0 w 1369043"/>
                    <a:gd name="connsiteY0" fmla="*/ 1462066 h 1462066"/>
                    <a:gd name="connsiteX1" fmla="*/ 979088 w 1369043"/>
                    <a:gd name="connsiteY1" fmla="*/ 9525 h 1462066"/>
                    <a:gd name="connsiteX2" fmla="*/ 1369043 w 1369043"/>
                    <a:gd name="connsiteY2" fmla="*/ 0 h 1462066"/>
                    <a:gd name="connsiteX3" fmla="*/ 1094790 w 1369043"/>
                    <a:gd name="connsiteY3" fmla="*/ 1462066 h 1462066"/>
                    <a:gd name="connsiteX4" fmla="*/ 0 w 1369043"/>
                    <a:gd name="connsiteY4" fmla="*/ 1462066 h 1462066"/>
                    <a:gd name="connsiteX0" fmla="*/ 0 w 1369043"/>
                    <a:gd name="connsiteY0" fmla="*/ 1462066 h 1462066"/>
                    <a:gd name="connsiteX1" fmla="*/ 976709 w 1369043"/>
                    <a:gd name="connsiteY1" fmla="*/ 2381 h 1462066"/>
                    <a:gd name="connsiteX2" fmla="*/ 1369043 w 1369043"/>
                    <a:gd name="connsiteY2" fmla="*/ 0 h 1462066"/>
                    <a:gd name="connsiteX3" fmla="*/ 1094790 w 1369043"/>
                    <a:gd name="connsiteY3" fmla="*/ 1462066 h 1462066"/>
                    <a:gd name="connsiteX4" fmla="*/ 0 w 1369043"/>
                    <a:gd name="connsiteY4" fmla="*/ 1462066 h 1462066"/>
                    <a:gd name="connsiteX0" fmla="*/ 0 w 1369043"/>
                    <a:gd name="connsiteY0" fmla="*/ 1462066 h 1462066"/>
                    <a:gd name="connsiteX1" fmla="*/ 976712 w 1369043"/>
                    <a:gd name="connsiteY1" fmla="*/ 0 h 1462066"/>
                    <a:gd name="connsiteX2" fmla="*/ 1369043 w 1369043"/>
                    <a:gd name="connsiteY2" fmla="*/ 0 h 1462066"/>
                    <a:gd name="connsiteX3" fmla="*/ 1094790 w 1369043"/>
                    <a:gd name="connsiteY3" fmla="*/ 1462066 h 1462066"/>
                    <a:gd name="connsiteX4" fmla="*/ 0 w 1369043"/>
                    <a:gd name="connsiteY4" fmla="*/ 1462066 h 1462066"/>
                    <a:gd name="connsiteX0" fmla="*/ 0 w 1369043"/>
                    <a:gd name="connsiteY0" fmla="*/ 1462066 h 1462066"/>
                    <a:gd name="connsiteX1" fmla="*/ 976712 w 1369043"/>
                    <a:gd name="connsiteY1" fmla="*/ 0 h 1462066"/>
                    <a:gd name="connsiteX2" fmla="*/ 1369043 w 1369043"/>
                    <a:gd name="connsiteY2" fmla="*/ 0 h 1462066"/>
                    <a:gd name="connsiteX3" fmla="*/ 990018 w 1369043"/>
                    <a:gd name="connsiteY3" fmla="*/ 1462066 h 1462066"/>
                    <a:gd name="connsiteX4" fmla="*/ 0 w 1369043"/>
                    <a:gd name="connsiteY4" fmla="*/ 1462066 h 1462066"/>
                    <a:gd name="connsiteX0" fmla="*/ 0 w 1302365"/>
                    <a:gd name="connsiteY0" fmla="*/ 1462066 h 1462066"/>
                    <a:gd name="connsiteX1" fmla="*/ 910034 w 1302365"/>
                    <a:gd name="connsiteY1" fmla="*/ 0 h 1462066"/>
                    <a:gd name="connsiteX2" fmla="*/ 1302365 w 1302365"/>
                    <a:gd name="connsiteY2" fmla="*/ 0 h 1462066"/>
                    <a:gd name="connsiteX3" fmla="*/ 923340 w 1302365"/>
                    <a:gd name="connsiteY3" fmla="*/ 1462066 h 1462066"/>
                    <a:gd name="connsiteX4" fmla="*/ 0 w 1302365"/>
                    <a:gd name="connsiteY4" fmla="*/ 1462066 h 1462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2365" h="1462066">
                      <a:moveTo>
                        <a:pt x="0" y="1462066"/>
                      </a:moveTo>
                      <a:lnTo>
                        <a:pt x="910034" y="0"/>
                      </a:lnTo>
                      <a:lnTo>
                        <a:pt x="1302365" y="0"/>
                      </a:lnTo>
                      <a:lnTo>
                        <a:pt x="923340" y="1462066"/>
                      </a:lnTo>
                      <a:lnTo>
                        <a:pt x="0" y="1462066"/>
                      </a:lnTo>
                      <a:close/>
                    </a:path>
                  </a:pathLst>
                </a:custGeom>
                <a:solidFill>
                  <a:srgbClr val="C1382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8" name="TextBox 93"/>
              <p:cNvSpPr txBox="1">
                <a:spLocks noChangeArrowheads="1"/>
              </p:cNvSpPr>
              <p:nvPr/>
            </p:nvSpPr>
            <p:spPr bwMode="auto">
              <a:xfrm>
                <a:off x="6131335" y="4172211"/>
                <a:ext cx="470040" cy="40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dirty="0">
                    <a:solidFill>
                      <a:srgbClr val="7B2317"/>
                    </a:solidFill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grpSp>
          <p:nvGrpSpPr>
            <p:cNvPr id="32" name="Group 34"/>
            <p:cNvGrpSpPr>
              <a:grpSpLocks/>
            </p:cNvGrpSpPr>
            <p:nvPr/>
          </p:nvGrpSpPr>
          <p:grpSpPr bwMode="auto">
            <a:xfrm>
              <a:off x="-10885" y="2173208"/>
              <a:ext cx="6153732" cy="3871559"/>
              <a:chOff x="-10885" y="2173208"/>
              <a:chExt cx="6153732" cy="3871559"/>
            </a:xfrm>
          </p:grpSpPr>
          <p:grpSp>
            <p:nvGrpSpPr>
              <p:cNvPr id="43" name="Group 75"/>
              <p:cNvGrpSpPr>
                <a:grpSpLocks/>
              </p:cNvGrpSpPr>
              <p:nvPr/>
            </p:nvGrpSpPr>
            <p:grpSpPr bwMode="auto">
              <a:xfrm>
                <a:off x="-10885" y="2173208"/>
                <a:ext cx="6153732" cy="3871559"/>
                <a:chOff x="-10885" y="2173208"/>
                <a:chExt cx="6153732" cy="3871559"/>
              </a:xfrm>
            </p:grpSpPr>
            <p:sp>
              <p:nvSpPr>
                <p:cNvPr id="45" name="Freeform 44"/>
                <p:cNvSpPr/>
                <p:nvPr/>
              </p:nvSpPr>
              <p:spPr>
                <a:xfrm>
                  <a:off x="1587831" y="2550787"/>
                  <a:ext cx="4554833" cy="3493980"/>
                </a:xfrm>
                <a:custGeom>
                  <a:avLst/>
                  <a:gdLst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428783 w 5938485"/>
                    <a:gd name="connsiteY2" fmla="*/ 672977 h 2588113"/>
                    <a:gd name="connsiteX3" fmla="*/ 3506197 w 5938485"/>
                    <a:gd name="connsiteY3" fmla="*/ 771496 h 2588113"/>
                    <a:gd name="connsiteX4" fmla="*/ 3507231 w 5938485"/>
                    <a:gd name="connsiteY4" fmla="*/ 770426 h 2588113"/>
                    <a:gd name="connsiteX5" fmla="*/ 3523846 w 5938485"/>
                    <a:gd name="connsiteY5" fmla="*/ 793956 h 2588113"/>
                    <a:gd name="connsiteX6" fmla="*/ 3550889 w 5938485"/>
                    <a:gd name="connsiteY6" fmla="*/ 828372 h 2588113"/>
                    <a:gd name="connsiteX7" fmla="*/ 3549224 w 5938485"/>
                    <a:gd name="connsiteY7" fmla="*/ 829897 h 2588113"/>
                    <a:gd name="connsiteX8" fmla="*/ 4094606 w 5938485"/>
                    <a:gd name="connsiteY8" fmla="*/ 1602276 h 2588113"/>
                    <a:gd name="connsiteX9" fmla="*/ 4758180 w 5938485"/>
                    <a:gd name="connsiteY9" fmla="*/ 1970576 h 2588113"/>
                    <a:gd name="connsiteX10" fmla="*/ 5376709 w 5938485"/>
                    <a:gd name="connsiteY10" fmla="*/ 1971370 h 2588113"/>
                    <a:gd name="connsiteX11" fmla="*/ 5124095 w 5938485"/>
                    <a:gd name="connsiteY11" fmla="*/ 1742771 h 2588113"/>
                    <a:gd name="connsiteX12" fmla="*/ 5490610 w 5938485"/>
                    <a:gd name="connsiteY12" fmla="*/ 1740390 h 2588113"/>
                    <a:gd name="connsiteX13" fmla="*/ 5938485 w 5938485"/>
                    <a:gd name="connsiteY13" fmla="*/ 2130914 h 2588113"/>
                    <a:gd name="connsiteX14" fmla="*/ 5557285 w 5938485"/>
                    <a:gd name="connsiteY14" fmla="*/ 2588113 h 2588113"/>
                    <a:gd name="connsiteX15" fmla="*/ 5212203 w 5938485"/>
                    <a:gd name="connsiteY15" fmla="*/ 2585733 h 2588113"/>
                    <a:gd name="connsiteX16" fmla="*/ 5416198 w 5938485"/>
                    <a:gd name="connsiteY16" fmla="*/ 2350782 h 2588113"/>
                    <a:gd name="connsiteX17" fmla="*/ 4901054 w 5938485"/>
                    <a:gd name="connsiteY17" fmla="*/ 2354751 h 2588113"/>
                    <a:gd name="connsiteX18" fmla="*/ 3980306 w 5938485"/>
                    <a:gd name="connsiteY18" fmla="*/ 2065826 h 2588113"/>
                    <a:gd name="connsiteX19" fmla="*/ 3234181 w 5938485"/>
                    <a:gd name="connsiteY19" fmla="*/ 1053001 h 2588113"/>
                    <a:gd name="connsiteX20" fmla="*/ 3235926 w 5938485"/>
                    <a:gd name="connsiteY20" fmla="*/ 1051196 h 2588113"/>
                    <a:gd name="connsiteX21" fmla="*/ 3061503 w 5938485"/>
                    <a:gd name="connsiteY21" fmla="*/ 832589 h 2588113"/>
                    <a:gd name="connsiteX22" fmla="*/ 2216595 w 5938485"/>
                    <a:gd name="connsiteY22" fmla="*/ 390221 h 2588113"/>
                    <a:gd name="connsiteX23" fmla="*/ 0 w 5938485"/>
                    <a:gd name="connsiteY23" fmla="*/ 394363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428783 w 5938485"/>
                    <a:gd name="connsiteY2" fmla="*/ 672977 h 2588113"/>
                    <a:gd name="connsiteX3" fmla="*/ 3506197 w 5938485"/>
                    <a:gd name="connsiteY3" fmla="*/ 771496 h 2588113"/>
                    <a:gd name="connsiteX4" fmla="*/ 3507231 w 5938485"/>
                    <a:gd name="connsiteY4" fmla="*/ 770426 h 2588113"/>
                    <a:gd name="connsiteX5" fmla="*/ 3550889 w 5938485"/>
                    <a:gd name="connsiteY5" fmla="*/ 828372 h 2588113"/>
                    <a:gd name="connsiteX6" fmla="*/ 3549224 w 5938485"/>
                    <a:gd name="connsiteY6" fmla="*/ 829897 h 2588113"/>
                    <a:gd name="connsiteX7" fmla="*/ 4094606 w 5938485"/>
                    <a:gd name="connsiteY7" fmla="*/ 1602276 h 2588113"/>
                    <a:gd name="connsiteX8" fmla="*/ 4758180 w 5938485"/>
                    <a:gd name="connsiteY8" fmla="*/ 1970576 h 2588113"/>
                    <a:gd name="connsiteX9" fmla="*/ 5376709 w 5938485"/>
                    <a:gd name="connsiteY9" fmla="*/ 1971370 h 2588113"/>
                    <a:gd name="connsiteX10" fmla="*/ 5124095 w 5938485"/>
                    <a:gd name="connsiteY10" fmla="*/ 1742771 h 2588113"/>
                    <a:gd name="connsiteX11" fmla="*/ 5490610 w 5938485"/>
                    <a:gd name="connsiteY11" fmla="*/ 1740390 h 2588113"/>
                    <a:gd name="connsiteX12" fmla="*/ 5938485 w 5938485"/>
                    <a:gd name="connsiteY12" fmla="*/ 2130914 h 2588113"/>
                    <a:gd name="connsiteX13" fmla="*/ 5557285 w 5938485"/>
                    <a:gd name="connsiteY13" fmla="*/ 2588113 h 2588113"/>
                    <a:gd name="connsiteX14" fmla="*/ 5212203 w 5938485"/>
                    <a:gd name="connsiteY14" fmla="*/ 2585733 h 2588113"/>
                    <a:gd name="connsiteX15" fmla="*/ 5416198 w 5938485"/>
                    <a:gd name="connsiteY15" fmla="*/ 2350782 h 2588113"/>
                    <a:gd name="connsiteX16" fmla="*/ 4901054 w 5938485"/>
                    <a:gd name="connsiteY16" fmla="*/ 2354751 h 2588113"/>
                    <a:gd name="connsiteX17" fmla="*/ 3980306 w 5938485"/>
                    <a:gd name="connsiteY17" fmla="*/ 2065826 h 2588113"/>
                    <a:gd name="connsiteX18" fmla="*/ 3234181 w 5938485"/>
                    <a:gd name="connsiteY18" fmla="*/ 1053001 h 2588113"/>
                    <a:gd name="connsiteX19" fmla="*/ 3235926 w 5938485"/>
                    <a:gd name="connsiteY19" fmla="*/ 1051196 h 2588113"/>
                    <a:gd name="connsiteX20" fmla="*/ 3061503 w 5938485"/>
                    <a:gd name="connsiteY20" fmla="*/ 832589 h 2588113"/>
                    <a:gd name="connsiteX21" fmla="*/ 2216595 w 5938485"/>
                    <a:gd name="connsiteY21" fmla="*/ 390221 h 2588113"/>
                    <a:gd name="connsiteX22" fmla="*/ 0 w 5938485"/>
                    <a:gd name="connsiteY22" fmla="*/ 394363 h 2588113"/>
                    <a:gd name="connsiteX23" fmla="*/ 0 w 5938485"/>
                    <a:gd name="connsiteY23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428783 w 5938485"/>
                    <a:gd name="connsiteY2" fmla="*/ 672977 h 2588113"/>
                    <a:gd name="connsiteX3" fmla="*/ 3506197 w 5938485"/>
                    <a:gd name="connsiteY3" fmla="*/ 771496 h 2588113"/>
                    <a:gd name="connsiteX4" fmla="*/ 3550889 w 5938485"/>
                    <a:gd name="connsiteY4" fmla="*/ 828372 h 2588113"/>
                    <a:gd name="connsiteX5" fmla="*/ 3549224 w 5938485"/>
                    <a:gd name="connsiteY5" fmla="*/ 829897 h 2588113"/>
                    <a:gd name="connsiteX6" fmla="*/ 4094606 w 5938485"/>
                    <a:gd name="connsiteY6" fmla="*/ 1602276 h 2588113"/>
                    <a:gd name="connsiteX7" fmla="*/ 4758180 w 5938485"/>
                    <a:gd name="connsiteY7" fmla="*/ 1970576 h 2588113"/>
                    <a:gd name="connsiteX8" fmla="*/ 5376709 w 5938485"/>
                    <a:gd name="connsiteY8" fmla="*/ 1971370 h 2588113"/>
                    <a:gd name="connsiteX9" fmla="*/ 5124095 w 5938485"/>
                    <a:gd name="connsiteY9" fmla="*/ 1742771 h 2588113"/>
                    <a:gd name="connsiteX10" fmla="*/ 5490610 w 5938485"/>
                    <a:gd name="connsiteY10" fmla="*/ 1740390 h 2588113"/>
                    <a:gd name="connsiteX11" fmla="*/ 5938485 w 5938485"/>
                    <a:gd name="connsiteY11" fmla="*/ 2130914 h 2588113"/>
                    <a:gd name="connsiteX12" fmla="*/ 5557285 w 5938485"/>
                    <a:gd name="connsiteY12" fmla="*/ 2588113 h 2588113"/>
                    <a:gd name="connsiteX13" fmla="*/ 5212203 w 5938485"/>
                    <a:gd name="connsiteY13" fmla="*/ 2585733 h 2588113"/>
                    <a:gd name="connsiteX14" fmla="*/ 5416198 w 5938485"/>
                    <a:gd name="connsiteY14" fmla="*/ 2350782 h 2588113"/>
                    <a:gd name="connsiteX15" fmla="*/ 4901054 w 5938485"/>
                    <a:gd name="connsiteY15" fmla="*/ 2354751 h 2588113"/>
                    <a:gd name="connsiteX16" fmla="*/ 3980306 w 5938485"/>
                    <a:gd name="connsiteY16" fmla="*/ 2065826 h 2588113"/>
                    <a:gd name="connsiteX17" fmla="*/ 3234181 w 5938485"/>
                    <a:gd name="connsiteY17" fmla="*/ 1053001 h 2588113"/>
                    <a:gd name="connsiteX18" fmla="*/ 3235926 w 5938485"/>
                    <a:gd name="connsiteY18" fmla="*/ 1051196 h 2588113"/>
                    <a:gd name="connsiteX19" fmla="*/ 3061503 w 5938485"/>
                    <a:gd name="connsiteY19" fmla="*/ 832589 h 2588113"/>
                    <a:gd name="connsiteX20" fmla="*/ 2216595 w 5938485"/>
                    <a:gd name="connsiteY20" fmla="*/ 390221 h 2588113"/>
                    <a:gd name="connsiteX21" fmla="*/ 0 w 5938485"/>
                    <a:gd name="connsiteY21" fmla="*/ 394363 h 2588113"/>
                    <a:gd name="connsiteX22" fmla="*/ 0 w 5938485"/>
                    <a:gd name="connsiteY22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06197 w 5938485"/>
                    <a:gd name="connsiteY2" fmla="*/ 771496 h 2588113"/>
                    <a:gd name="connsiteX3" fmla="*/ 3550889 w 5938485"/>
                    <a:gd name="connsiteY3" fmla="*/ 828372 h 2588113"/>
                    <a:gd name="connsiteX4" fmla="*/ 3549224 w 5938485"/>
                    <a:gd name="connsiteY4" fmla="*/ 829897 h 2588113"/>
                    <a:gd name="connsiteX5" fmla="*/ 4094606 w 5938485"/>
                    <a:gd name="connsiteY5" fmla="*/ 1602276 h 2588113"/>
                    <a:gd name="connsiteX6" fmla="*/ 4758180 w 5938485"/>
                    <a:gd name="connsiteY6" fmla="*/ 1970576 h 2588113"/>
                    <a:gd name="connsiteX7" fmla="*/ 5376709 w 5938485"/>
                    <a:gd name="connsiteY7" fmla="*/ 1971370 h 2588113"/>
                    <a:gd name="connsiteX8" fmla="*/ 5124095 w 5938485"/>
                    <a:gd name="connsiteY8" fmla="*/ 1742771 h 2588113"/>
                    <a:gd name="connsiteX9" fmla="*/ 5490610 w 5938485"/>
                    <a:gd name="connsiteY9" fmla="*/ 1740390 h 2588113"/>
                    <a:gd name="connsiteX10" fmla="*/ 5938485 w 5938485"/>
                    <a:gd name="connsiteY10" fmla="*/ 2130914 h 2588113"/>
                    <a:gd name="connsiteX11" fmla="*/ 5557285 w 5938485"/>
                    <a:gd name="connsiteY11" fmla="*/ 2588113 h 2588113"/>
                    <a:gd name="connsiteX12" fmla="*/ 5212203 w 5938485"/>
                    <a:gd name="connsiteY12" fmla="*/ 2585733 h 2588113"/>
                    <a:gd name="connsiteX13" fmla="*/ 5416198 w 5938485"/>
                    <a:gd name="connsiteY13" fmla="*/ 2350782 h 2588113"/>
                    <a:gd name="connsiteX14" fmla="*/ 4901054 w 5938485"/>
                    <a:gd name="connsiteY14" fmla="*/ 2354751 h 2588113"/>
                    <a:gd name="connsiteX15" fmla="*/ 3980306 w 5938485"/>
                    <a:gd name="connsiteY15" fmla="*/ 2065826 h 2588113"/>
                    <a:gd name="connsiteX16" fmla="*/ 3234181 w 5938485"/>
                    <a:gd name="connsiteY16" fmla="*/ 1053001 h 2588113"/>
                    <a:gd name="connsiteX17" fmla="*/ 3235926 w 5938485"/>
                    <a:gd name="connsiteY17" fmla="*/ 1051196 h 2588113"/>
                    <a:gd name="connsiteX18" fmla="*/ 3061503 w 5938485"/>
                    <a:gd name="connsiteY18" fmla="*/ 832589 h 2588113"/>
                    <a:gd name="connsiteX19" fmla="*/ 2216595 w 5938485"/>
                    <a:gd name="connsiteY19" fmla="*/ 390221 h 2588113"/>
                    <a:gd name="connsiteX20" fmla="*/ 0 w 5938485"/>
                    <a:gd name="connsiteY20" fmla="*/ 394363 h 2588113"/>
                    <a:gd name="connsiteX21" fmla="*/ 0 w 5938485"/>
                    <a:gd name="connsiteY21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3549224 w 5938485"/>
                    <a:gd name="connsiteY3" fmla="*/ 829897 h 2588113"/>
                    <a:gd name="connsiteX4" fmla="*/ 4094606 w 5938485"/>
                    <a:gd name="connsiteY4" fmla="*/ 1602276 h 2588113"/>
                    <a:gd name="connsiteX5" fmla="*/ 4758180 w 5938485"/>
                    <a:gd name="connsiteY5" fmla="*/ 1970576 h 2588113"/>
                    <a:gd name="connsiteX6" fmla="*/ 5376709 w 5938485"/>
                    <a:gd name="connsiteY6" fmla="*/ 1971370 h 2588113"/>
                    <a:gd name="connsiteX7" fmla="*/ 5124095 w 5938485"/>
                    <a:gd name="connsiteY7" fmla="*/ 1742771 h 2588113"/>
                    <a:gd name="connsiteX8" fmla="*/ 5490610 w 5938485"/>
                    <a:gd name="connsiteY8" fmla="*/ 1740390 h 2588113"/>
                    <a:gd name="connsiteX9" fmla="*/ 5938485 w 5938485"/>
                    <a:gd name="connsiteY9" fmla="*/ 2130914 h 2588113"/>
                    <a:gd name="connsiteX10" fmla="*/ 5557285 w 5938485"/>
                    <a:gd name="connsiteY10" fmla="*/ 2588113 h 2588113"/>
                    <a:gd name="connsiteX11" fmla="*/ 5212203 w 5938485"/>
                    <a:gd name="connsiteY11" fmla="*/ 2585733 h 2588113"/>
                    <a:gd name="connsiteX12" fmla="*/ 5416198 w 5938485"/>
                    <a:gd name="connsiteY12" fmla="*/ 2350782 h 2588113"/>
                    <a:gd name="connsiteX13" fmla="*/ 4901054 w 5938485"/>
                    <a:gd name="connsiteY13" fmla="*/ 2354751 h 2588113"/>
                    <a:gd name="connsiteX14" fmla="*/ 3980306 w 5938485"/>
                    <a:gd name="connsiteY14" fmla="*/ 2065826 h 2588113"/>
                    <a:gd name="connsiteX15" fmla="*/ 3234181 w 5938485"/>
                    <a:gd name="connsiteY15" fmla="*/ 1053001 h 2588113"/>
                    <a:gd name="connsiteX16" fmla="*/ 3235926 w 5938485"/>
                    <a:gd name="connsiteY16" fmla="*/ 1051196 h 2588113"/>
                    <a:gd name="connsiteX17" fmla="*/ 3061503 w 5938485"/>
                    <a:gd name="connsiteY17" fmla="*/ 832589 h 2588113"/>
                    <a:gd name="connsiteX18" fmla="*/ 2216595 w 5938485"/>
                    <a:gd name="connsiteY18" fmla="*/ 390221 h 2588113"/>
                    <a:gd name="connsiteX19" fmla="*/ 0 w 5938485"/>
                    <a:gd name="connsiteY19" fmla="*/ 394363 h 2588113"/>
                    <a:gd name="connsiteX20" fmla="*/ 0 w 5938485"/>
                    <a:gd name="connsiteY20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3549224 w 5938485"/>
                    <a:gd name="connsiteY3" fmla="*/ 829897 h 2588113"/>
                    <a:gd name="connsiteX4" fmla="*/ 4094606 w 5938485"/>
                    <a:gd name="connsiteY4" fmla="*/ 1602276 h 2588113"/>
                    <a:gd name="connsiteX5" fmla="*/ 4758180 w 5938485"/>
                    <a:gd name="connsiteY5" fmla="*/ 1970576 h 2588113"/>
                    <a:gd name="connsiteX6" fmla="*/ 5376709 w 5938485"/>
                    <a:gd name="connsiteY6" fmla="*/ 1971370 h 2588113"/>
                    <a:gd name="connsiteX7" fmla="*/ 5124095 w 5938485"/>
                    <a:gd name="connsiteY7" fmla="*/ 1742771 h 2588113"/>
                    <a:gd name="connsiteX8" fmla="*/ 5490610 w 5938485"/>
                    <a:gd name="connsiteY8" fmla="*/ 1740390 h 2588113"/>
                    <a:gd name="connsiteX9" fmla="*/ 5938485 w 5938485"/>
                    <a:gd name="connsiteY9" fmla="*/ 2130914 h 2588113"/>
                    <a:gd name="connsiteX10" fmla="*/ 5557285 w 5938485"/>
                    <a:gd name="connsiteY10" fmla="*/ 2588113 h 2588113"/>
                    <a:gd name="connsiteX11" fmla="*/ 5212203 w 5938485"/>
                    <a:gd name="connsiteY11" fmla="*/ 2585733 h 2588113"/>
                    <a:gd name="connsiteX12" fmla="*/ 5416198 w 5938485"/>
                    <a:gd name="connsiteY12" fmla="*/ 2350782 h 2588113"/>
                    <a:gd name="connsiteX13" fmla="*/ 4901054 w 5938485"/>
                    <a:gd name="connsiteY13" fmla="*/ 2354751 h 2588113"/>
                    <a:gd name="connsiteX14" fmla="*/ 3980306 w 5938485"/>
                    <a:gd name="connsiteY14" fmla="*/ 2065826 h 2588113"/>
                    <a:gd name="connsiteX15" fmla="*/ 3234181 w 5938485"/>
                    <a:gd name="connsiteY15" fmla="*/ 1053001 h 2588113"/>
                    <a:gd name="connsiteX16" fmla="*/ 3235926 w 5938485"/>
                    <a:gd name="connsiteY16" fmla="*/ 1051196 h 2588113"/>
                    <a:gd name="connsiteX17" fmla="*/ 2216595 w 5938485"/>
                    <a:gd name="connsiteY17" fmla="*/ 390221 h 2588113"/>
                    <a:gd name="connsiteX18" fmla="*/ 0 w 5938485"/>
                    <a:gd name="connsiteY18" fmla="*/ 394363 h 2588113"/>
                    <a:gd name="connsiteX19" fmla="*/ 0 w 5938485"/>
                    <a:gd name="connsiteY19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3549224 w 5938485"/>
                    <a:gd name="connsiteY3" fmla="*/ 829897 h 2588113"/>
                    <a:gd name="connsiteX4" fmla="*/ 4094606 w 5938485"/>
                    <a:gd name="connsiteY4" fmla="*/ 1602276 h 2588113"/>
                    <a:gd name="connsiteX5" fmla="*/ 4758180 w 5938485"/>
                    <a:gd name="connsiteY5" fmla="*/ 1970576 h 2588113"/>
                    <a:gd name="connsiteX6" fmla="*/ 5376709 w 5938485"/>
                    <a:gd name="connsiteY6" fmla="*/ 1971370 h 2588113"/>
                    <a:gd name="connsiteX7" fmla="*/ 5124095 w 5938485"/>
                    <a:gd name="connsiteY7" fmla="*/ 1742771 h 2588113"/>
                    <a:gd name="connsiteX8" fmla="*/ 5490610 w 5938485"/>
                    <a:gd name="connsiteY8" fmla="*/ 1740390 h 2588113"/>
                    <a:gd name="connsiteX9" fmla="*/ 5938485 w 5938485"/>
                    <a:gd name="connsiteY9" fmla="*/ 2130914 h 2588113"/>
                    <a:gd name="connsiteX10" fmla="*/ 5557285 w 5938485"/>
                    <a:gd name="connsiteY10" fmla="*/ 2588113 h 2588113"/>
                    <a:gd name="connsiteX11" fmla="*/ 5212203 w 5938485"/>
                    <a:gd name="connsiteY11" fmla="*/ 2585733 h 2588113"/>
                    <a:gd name="connsiteX12" fmla="*/ 5416198 w 5938485"/>
                    <a:gd name="connsiteY12" fmla="*/ 2350782 h 2588113"/>
                    <a:gd name="connsiteX13" fmla="*/ 4901054 w 5938485"/>
                    <a:gd name="connsiteY13" fmla="*/ 2354751 h 2588113"/>
                    <a:gd name="connsiteX14" fmla="*/ 3980306 w 5938485"/>
                    <a:gd name="connsiteY14" fmla="*/ 2065826 h 2588113"/>
                    <a:gd name="connsiteX15" fmla="*/ 3234181 w 5938485"/>
                    <a:gd name="connsiteY15" fmla="*/ 1053001 h 2588113"/>
                    <a:gd name="connsiteX16" fmla="*/ 2216595 w 5938485"/>
                    <a:gd name="connsiteY16" fmla="*/ 390221 h 2588113"/>
                    <a:gd name="connsiteX17" fmla="*/ 0 w 5938485"/>
                    <a:gd name="connsiteY17" fmla="*/ 394363 h 2588113"/>
                    <a:gd name="connsiteX18" fmla="*/ 0 w 5938485"/>
                    <a:gd name="connsiteY18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3549224 w 5938485"/>
                    <a:gd name="connsiteY3" fmla="*/ 829897 h 2588113"/>
                    <a:gd name="connsiteX4" fmla="*/ 4094606 w 5938485"/>
                    <a:gd name="connsiteY4" fmla="*/ 1602276 h 2588113"/>
                    <a:gd name="connsiteX5" fmla="*/ 4758180 w 5938485"/>
                    <a:gd name="connsiteY5" fmla="*/ 1970576 h 2588113"/>
                    <a:gd name="connsiteX6" fmla="*/ 5376709 w 5938485"/>
                    <a:gd name="connsiteY6" fmla="*/ 1971370 h 2588113"/>
                    <a:gd name="connsiteX7" fmla="*/ 5124095 w 5938485"/>
                    <a:gd name="connsiteY7" fmla="*/ 1742771 h 2588113"/>
                    <a:gd name="connsiteX8" fmla="*/ 5490610 w 5938485"/>
                    <a:gd name="connsiteY8" fmla="*/ 1740390 h 2588113"/>
                    <a:gd name="connsiteX9" fmla="*/ 5938485 w 5938485"/>
                    <a:gd name="connsiteY9" fmla="*/ 2130914 h 2588113"/>
                    <a:gd name="connsiteX10" fmla="*/ 5557285 w 5938485"/>
                    <a:gd name="connsiteY10" fmla="*/ 2588113 h 2588113"/>
                    <a:gd name="connsiteX11" fmla="*/ 5212203 w 5938485"/>
                    <a:gd name="connsiteY11" fmla="*/ 2585733 h 2588113"/>
                    <a:gd name="connsiteX12" fmla="*/ 5416198 w 5938485"/>
                    <a:gd name="connsiteY12" fmla="*/ 2350782 h 2588113"/>
                    <a:gd name="connsiteX13" fmla="*/ 4901054 w 5938485"/>
                    <a:gd name="connsiteY13" fmla="*/ 2354751 h 2588113"/>
                    <a:gd name="connsiteX14" fmla="*/ 3980306 w 5938485"/>
                    <a:gd name="connsiteY14" fmla="*/ 2065826 h 2588113"/>
                    <a:gd name="connsiteX15" fmla="*/ 3234181 w 5938485"/>
                    <a:gd name="connsiteY15" fmla="*/ 1053001 h 2588113"/>
                    <a:gd name="connsiteX16" fmla="*/ 2216595 w 5938485"/>
                    <a:gd name="connsiteY16" fmla="*/ 390221 h 2588113"/>
                    <a:gd name="connsiteX17" fmla="*/ 0 w 5938485"/>
                    <a:gd name="connsiteY17" fmla="*/ 394363 h 2588113"/>
                    <a:gd name="connsiteX18" fmla="*/ 0 w 5938485"/>
                    <a:gd name="connsiteY18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3549224 w 5938485"/>
                    <a:gd name="connsiteY3" fmla="*/ 829897 h 2588113"/>
                    <a:gd name="connsiteX4" fmla="*/ 4094606 w 5938485"/>
                    <a:gd name="connsiteY4" fmla="*/ 1602276 h 2588113"/>
                    <a:gd name="connsiteX5" fmla="*/ 4758180 w 5938485"/>
                    <a:gd name="connsiteY5" fmla="*/ 1970576 h 2588113"/>
                    <a:gd name="connsiteX6" fmla="*/ 5376709 w 5938485"/>
                    <a:gd name="connsiteY6" fmla="*/ 1971370 h 2588113"/>
                    <a:gd name="connsiteX7" fmla="*/ 5124095 w 5938485"/>
                    <a:gd name="connsiteY7" fmla="*/ 1742771 h 2588113"/>
                    <a:gd name="connsiteX8" fmla="*/ 5490610 w 5938485"/>
                    <a:gd name="connsiteY8" fmla="*/ 1740390 h 2588113"/>
                    <a:gd name="connsiteX9" fmla="*/ 5938485 w 5938485"/>
                    <a:gd name="connsiteY9" fmla="*/ 2130914 h 2588113"/>
                    <a:gd name="connsiteX10" fmla="*/ 5557285 w 5938485"/>
                    <a:gd name="connsiteY10" fmla="*/ 2588113 h 2588113"/>
                    <a:gd name="connsiteX11" fmla="*/ 5212203 w 5938485"/>
                    <a:gd name="connsiteY11" fmla="*/ 2585733 h 2588113"/>
                    <a:gd name="connsiteX12" fmla="*/ 5416198 w 5938485"/>
                    <a:gd name="connsiteY12" fmla="*/ 2350782 h 2588113"/>
                    <a:gd name="connsiteX13" fmla="*/ 4901054 w 5938485"/>
                    <a:gd name="connsiteY13" fmla="*/ 2354751 h 2588113"/>
                    <a:gd name="connsiteX14" fmla="*/ 3980306 w 5938485"/>
                    <a:gd name="connsiteY14" fmla="*/ 2065826 h 2588113"/>
                    <a:gd name="connsiteX15" fmla="*/ 3234181 w 5938485"/>
                    <a:gd name="connsiteY15" fmla="*/ 1053001 h 2588113"/>
                    <a:gd name="connsiteX16" fmla="*/ 2216595 w 5938485"/>
                    <a:gd name="connsiteY16" fmla="*/ 390221 h 2588113"/>
                    <a:gd name="connsiteX17" fmla="*/ 0 w 5938485"/>
                    <a:gd name="connsiteY17" fmla="*/ 394363 h 2588113"/>
                    <a:gd name="connsiteX18" fmla="*/ 0 w 5938485"/>
                    <a:gd name="connsiteY18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4094606 w 5938485"/>
                    <a:gd name="connsiteY3" fmla="*/ 1602276 h 2588113"/>
                    <a:gd name="connsiteX4" fmla="*/ 4758180 w 5938485"/>
                    <a:gd name="connsiteY4" fmla="*/ 1970576 h 2588113"/>
                    <a:gd name="connsiteX5" fmla="*/ 5376709 w 5938485"/>
                    <a:gd name="connsiteY5" fmla="*/ 1971370 h 2588113"/>
                    <a:gd name="connsiteX6" fmla="*/ 5124095 w 5938485"/>
                    <a:gd name="connsiteY6" fmla="*/ 1742771 h 2588113"/>
                    <a:gd name="connsiteX7" fmla="*/ 5490610 w 5938485"/>
                    <a:gd name="connsiteY7" fmla="*/ 1740390 h 2588113"/>
                    <a:gd name="connsiteX8" fmla="*/ 5938485 w 5938485"/>
                    <a:gd name="connsiteY8" fmla="*/ 2130914 h 2588113"/>
                    <a:gd name="connsiteX9" fmla="*/ 5557285 w 5938485"/>
                    <a:gd name="connsiteY9" fmla="*/ 2588113 h 2588113"/>
                    <a:gd name="connsiteX10" fmla="*/ 5212203 w 5938485"/>
                    <a:gd name="connsiteY10" fmla="*/ 2585733 h 2588113"/>
                    <a:gd name="connsiteX11" fmla="*/ 5416198 w 5938485"/>
                    <a:gd name="connsiteY11" fmla="*/ 2350782 h 2588113"/>
                    <a:gd name="connsiteX12" fmla="*/ 4901054 w 5938485"/>
                    <a:gd name="connsiteY12" fmla="*/ 2354751 h 2588113"/>
                    <a:gd name="connsiteX13" fmla="*/ 3980306 w 5938485"/>
                    <a:gd name="connsiteY13" fmla="*/ 2065826 h 2588113"/>
                    <a:gd name="connsiteX14" fmla="*/ 3234181 w 5938485"/>
                    <a:gd name="connsiteY14" fmla="*/ 1053001 h 2588113"/>
                    <a:gd name="connsiteX15" fmla="*/ 2216595 w 5938485"/>
                    <a:gd name="connsiteY15" fmla="*/ 390221 h 2588113"/>
                    <a:gd name="connsiteX16" fmla="*/ 0 w 5938485"/>
                    <a:gd name="connsiteY16" fmla="*/ 394363 h 2588113"/>
                    <a:gd name="connsiteX17" fmla="*/ 0 w 5938485"/>
                    <a:gd name="connsiteY17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4094606 w 5938485"/>
                    <a:gd name="connsiteY3" fmla="*/ 1602276 h 2588113"/>
                    <a:gd name="connsiteX4" fmla="*/ 4758180 w 5938485"/>
                    <a:gd name="connsiteY4" fmla="*/ 1970576 h 2588113"/>
                    <a:gd name="connsiteX5" fmla="*/ 5376709 w 5938485"/>
                    <a:gd name="connsiteY5" fmla="*/ 1971370 h 2588113"/>
                    <a:gd name="connsiteX6" fmla="*/ 5124095 w 5938485"/>
                    <a:gd name="connsiteY6" fmla="*/ 1742771 h 2588113"/>
                    <a:gd name="connsiteX7" fmla="*/ 5490610 w 5938485"/>
                    <a:gd name="connsiteY7" fmla="*/ 1740390 h 2588113"/>
                    <a:gd name="connsiteX8" fmla="*/ 5938485 w 5938485"/>
                    <a:gd name="connsiteY8" fmla="*/ 2130914 h 2588113"/>
                    <a:gd name="connsiteX9" fmla="*/ 5557285 w 5938485"/>
                    <a:gd name="connsiteY9" fmla="*/ 2588113 h 2588113"/>
                    <a:gd name="connsiteX10" fmla="*/ 5212203 w 5938485"/>
                    <a:gd name="connsiteY10" fmla="*/ 2585733 h 2588113"/>
                    <a:gd name="connsiteX11" fmla="*/ 5416198 w 5938485"/>
                    <a:gd name="connsiteY11" fmla="*/ 2350782 h 2588113"/>
                    <a:gd name="connsiteX12" fmla="*/ 4901054 w 5938485"/>
                    <a:gd name="connsiteY12" fmla="*/ 2354751 h 2588113"/>
                    <a:gd name="connsiteX13" fmla="*/ 3980306 w 5938485"/>
                    <a:gd name="connsiteY13" fmla="*/ 2065826 h 2588113"/>
                    <a:gd name="connsiteX14" fmla="*/ 3234181 w 5938485"/>
                    <a:gd name="connsiteY14" fmla="*/ 1053001 h 2588113"/>
                    <a:gd name="connsiteX15" fmla="*/ 2216595 w 5938485"/>
                    <a:gd name="connsiteY15" fmla="*/ 390221 h 2588113"/>
                    <a:gd name="connsiteX16" fmla="*/ 0 w 5938485"/>
                    <a:gd name="connsiteY16" fmla="*/ 394363 h 2588113"/>
                    <a:gd name="connsiteX17" fmla="*/ 0 w 5938485"/>
                    <a:gd name="connsiteY17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4094606 w 5938485"/>
                    <a:gd name="connsiteY3" fmla="*/ 1602276 h 2588113"/>
                    <a:gd name="connsiteX4" fmla="*/ 4758180 w 5938485"/>
                    <a:gd name="connsiteY4" fmla="*/ 1970576 h 2588113"/>
                    <a:gd name="connsiteX5" fmla="*/ 5376709 w 5938485"/>
                    <a:gd name="connsiteY5" fmla="*/ 1971370 h 2588113"/>
                    <a:gd name="connsiteX6" fmla="*/ 5124095 w 5938485"/>
                    <a:gd name="connsiteY6" fmla="*/ 1742771 h 2588113"/>
                    <a:gd name="connsiteX7" fmla="*/ 5490610 w 5938485"/>
                    <a:gd name="connsiteY7" fmla="*/ 1740390 h 2588113"/>
                    <a:gd name="connsiteX8" fmla="*/ 5938485 w 5938485"/>
                    <a:gd name="connsiteY8" fmla="*/ 2130914 h 2588113"/>
                    <a:gd name="connsiteX9" fmla="*/ 5557285 w 5938485"/>
                    <a:gd name="connsiteY9" fmla="*/ 2588113 h 2588113"/>
                    <a:gd name="connsiteX10" fmla="*/ 5212203 w 5938485"/>
                    <a:gd name="connsiteY10" fmla="*/ 2585733 h 2588113"/>
                    <a:gd name="connsiteX11" fmla="*/ 5416198 w 5938485"/>
                    <a:gd name="connsiteY11" fmla="*/ 2350782 h 2588113"/>
                    <a:gd name="connsiteX12" fmla="*/ 4901054 w 5938485"/>
                    <a:gd name="connsiteY12" fmla="*/ 2354751 h 2588113"/>
                    <a:gd name="connsiteX13" fmla="*/ 3980306 w 5938485"/>
                    <a:gd name="connsiteY13" fmla="*/ 2065826 h 2588113"/>
                    <a:gd name="connsiteX14" fmla="*/ 3234181 w 5938485"/>
                    <a:gd name="connsiteY14" fmla="*/ 1053001 h 2588113"/>
                    <a:gd name="connsiteX15" fmla="*/ 2216595 w 5938485"/>
                    <a:gd name="connsiteY15" fmla="*/ 390221 h 2588113"/>
                    <a:gd name="connsiteX16" fmla="*/ 0 w 5938485"/>
                    <a:gd name="connsiteY16" fmla="*/ 394363 h 2588113"/>
                    <a:gd name="connsiteX17" fmla="*/ 0 w 5938485"/>
                    <a:gd name="connsiteY17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4094606 w 5938485"/>
                    <a:gd name="connsiteY3" fmla="*/ 1602276 h 2588113"/>
                    <a:gd name="connsiteX4" fmla="*/ 4758180 w 5938485"/>
                    <a:gd name="connsiteY4" fmla="*/ 1970576 h 2588113"/>
                    <a:gd name="connsiteX5" fmla="*/ 5376709 w 5938485"/>
                    <a:gd name="connsiteY5" fmla="*/ 1971370 h 2588113"/>
                    <a:gd name="connsiteX6" fmla="*/ 5124095 w 5938485"/>
                    <a:gd name="connsiteY6" fmla="*/ 1742771 h 2588113"/>
                    <a:gd name="connsiteX7" fmla="*/ 5490610 w 5938485"/>
                    <a:gd name="connsiteY7" fmla="*/ 1740390 h 2588113"/>
                    <a:gd name="connsiteX8" fmla="*/ 5938485 w 5938485"/>
                    <a:gd name="connsiteY8" fmla="*/ 2130914 h 2588113"/>
                    <a:gd name="connsiteX9" fmla="*/ 5557285 w 5938485"/>
                    <a:gd name="connsiteY9" fmla="*/ 2588113 h 2588113"/>
                    <a:gd name="connsiteX10" fmla="*/ 5212203 w 5938485"/>
                    <a:gd name="connsiteY10" fmla="*/ 2585733 h 2588113"/>
                    <a:gd name="connsiteX11" fmla="*/ 5416198 w 5938485"/>
                    <a:gd name="connsiteY11" fmla="*/ 2350782 h 2588113"/>
                    <a:gd name="connsiteX12" fmla="*/ 4901054 w 5938485"/>
                    <a:gd name="connsiteY12" fmla="*/ 2354751 h 2588113"/>
                    <a:gd name="connsiteX13" fmla="*/ 3980306 w 5938485"/>
                    <a:gd name="connsiteY13" fmla="*/ 2065826 h 2588113"/>
                    <a:gd name="connsiteX14" fmla="*/ 3234181 w 5938485"/>
                    <a:gd name="connsiteY14" fmla="*/ 1053001 h 2588113"/>
                    <a:gd name="connsiteX15" fmla="*/ 2216595 w 5938485"/>
                    <a:gd name="connsiteY15" fmla="*/ 390221 h 2588113"/>
                    <a:gd name="connsiteX16" fmla="*/ 0 w 5938485"/>
                    <a:gd name="connsiteY16" fmla="*/ 394363 h 2588113"/>
                    <a:gd name="connsiteX17" fmla="*/ 0 w 5938485"/>
                    <a:gd name="connsiteY17" fmla="*/ 0 h 2588113"/>
                    <a:gd name="connsiteX0" fmla="*/ 0 w 5938485"/>
                    <a:gd name="connsiteY0" fmla="*/ 0 h 3090067"/>
                    <a:gd name="connsiteX1" fmla="*/ 2333274 w 5938485"/>
                    <a:gd name="connsiteY1" fmla="*/ 2077 h 3090067"/>
                    <a:gd name="connsiteX2" fmla="*/ 3550889 w 5938485"/>
                    <a:gd name="connsiteY2" fmla="*/ 828372 h 3090067"/>
                    <a:gd name="connsiteX3" fmla="*/ 4094606 w 5938485"/>
                    <a:gd name="connsiteY3" fmla="*/ 1602276 h 3090067"/>
                    <a:gd name="connsiteX4" fmla="*/ 4758180 w 5938485"/>
                    <a:gd name="connsiteY4" fmla="*/ 1970576 h 3090067"/>
                    <a:gd name="connsiteX5" fmla="*/ 5376709 w 5938485"/>
                    <a:gd name="connsiteY5" fmla="*/ 1971370 h 3090067"/>
                    <a:gd name="connsiteX6" fmla="*/ 5124095 w 5938485"/>
                    <a:gd name="connsiteY6" fmla="*/ 1742771 h 3090067"/>
                    <a:gd name="connsiteX7" fmla="*/ 5490610 w 5938485"/>
                    <a:gd name="connsiteY7" fmla="*/ 1740390 h 3090067"/>
                    <a:gd name="connsiteX8" fmla="*/ 5938485 w 5938485"/>
                    <a:gd name="connsiteY8" fmla="*/ 2130914 h 3090067"/>
                    <a:gd name="connsiteX9" fmla="*/ 5557285 w 5938485"/>
                    <a:gd name="connsiteY9" fmla="*/ 2588113 h 3090067"/>
                    <a:gd name="connsiteX10" fmla="*/ 4307230 w 5938485"/>
                    <a:gd name="connsiteY10" fmla="*/ 3090067 h 3090067"/>
                    <a:gd name="connsiteX11" fmla="*/ 5416198 w 5938485"/>
                    <a:gd name="connsiteY11" fmla="*/ 2350782 h 3090067"/>
                    <a:gd name="connsiteX12" fmla="*/ 4901054 w 5938485"/>
                    <a:gd name="connsiteY12" fmla="*/ 2354751 h 3090067"/>
                    <a:gd name="connsiteX13" fmla="*/ 3980306 w 5938485"/>
                    <a:gd name="connsiteY13" fmla="*/ 2065826 h 3090067"/>
                    <a:gd name="connsiteX14" fmla="*/ 3234181 w 5938485"/>
                    <a:gd name="connsiteY14" fmla="*/ 1053001 h 3090067"/>
                    <a:gd name="connsiteX15" fmla="*/ 2216595 w 5938485"/>
                    <a:gd name="connsiteY15" fmla="*/ 390221 h 3090067"/>
                    <a:gd name="connsiteX16" fmla="*/ 0 w 5938485"/>
                    <a:gd name="connsiteY16" fmla="*/ 394363 h 3090067"/>
                    <a:gd name="connsiteX17" fmla="*/ 0 w 5938485"/>
                    <a:gd name="connsiteY17" fmla="*/ 0 h 3090067"/>
                    <a:gd name="connsiteX0" fmla="*/ 0 w 5938485"/>
                    <a:gd name="connsiteY0" fmla="*/ 0 h 3139581"/>
                    <a:gd name="connsiteX1" fmla="*/ 2333274 w 5938485"/>
                    <a:gd name="connsiteY1" fmla="*/ 2077 h 3139581"/>
                    <a:gd name="connsiteX2" fmla="*/ 3550889 w 5938485"/>
                    <a:gd name="connsiteY2" fmla="*/ 828372 h 3139581"/>
                    <a:gd name="connsiteX3" fmla="*/ 4094606 w 5938485"/>
                    <a:gd name="connsiteY3" fmla="*/ 1602276 h 3139581"/>
                    <a:gd name="connsiteX4" fmla="*/ 4758180 w 5938485"/>
                    <a:gd name="connsiteY4" fmla="*/ 1970576 h 3139581"/>
                    <a:gd name="connsiteX5" fmla="*/ 5376709 w 5938485"/>
                    <a:gd name="connsiteY5" fmla="*/ 1971370 h 3139581"/>
                    <a:gd name="connsiteX6" fmla="*/ 5124095 w 5938485"/>
                    <a:gd name="connsiteY6" fmla="*/ 1742771 h 3139581"/>
                    <a:gd name="connsiteX7" fmla="*/ 5490610 w 5938485"/>
                    <a:gd name="connsiteY7" fmla="*/ 1740390 h 3139581"/>
                    <a:gd name="connsiteX8" fmla="*/ 5938485 w 5938485"/>
                    <a:gd name="connsiteY8" fmla="*/ 2130914 h 3139581"/>
                    <a:gd name="connsiteX9" fmla="*/ 4652312 w 5938485"/>
                    <a:gd name="connsiteY9" fmla="*/ 3139581 h 3139581"/>
                    <a:gd name="connsiteX10" fmla="*/ 4307230 w 5938485"/>
                    <a:gd name="connsiteY10" fmla="*/ 3090067 h 3139581"/>
                    <a:gd name="connsiteX11" fmla="*/ 5416198 w 5938485"/>
                    <a:gd name="connsiteY11" fmla="*/ 2350782 h 3139581"/>
                    <a:gd name="connsiteX12" fmla="*/ 4901054 w 5938485"/>
                    <a:gd name="connsiteY12" fmla="*/ 2354751 h 3139581"/>
                    <a:gd name="connsiteX13" fmla="*/ 3980306 w 5938485"/>
                    <a:gd name="connsiteY13" fmla="*/ 2065826 h 3139581"/>
                    <a:gd name="connsiteX14" fmla="*/ 3234181 w 5938485"/>
                    <a:gd name="connsiteY14" fmla="*/ 1053001 h 3139581"/>
                    <a:gd name="connsiteX15" fmla="*/ 2216595 w 5938485"/>
                    <a:gd name="connsiteY15" fmla="*/ 390221 h 3139581"/>
                    <a:gd name="connsiteX16" fmla="*/ 0 w 5938485"/>
                    <a:gd name="connsiteY16" fmla="*/ 394363 h 3139581"/>
                    <a:gd name="connsiteX17" fmla="*/ 0 w 5938485"/>
                    <a:gd name="connsiteY17" fmla="*/ 0 h 3139581"/>
                    <a:gd name="connsiteX0" fmla="*/ 0 w 5938485"/>
                    <a:gd name="connsiteY0" fmla="*/ 0 h 3139581"/>
                    <a:gd name="connsiteX1" fmla="*/ 2333274 w 5938485"/>
                    <a:gd name="connsiteY1" fmla="*/ 2077 h 3139581"/>
                    <a:gd name="connsiteX2" fmla="*/ 3550889 w 5938485"/>
                    <a:gd name="connsiteY2" fmla="*/ 828372 h 3139581"/>
                    <a:gd name="connsiteX3" fmla="*/ 4094606 w 5938485"/>
                    <a:gd name="connsiteY3" fmla="*/ 1602276 h 3139581"/>
                    <a:gd name="connsiteX4" fmla="*/ 4758180 w 5938485"/>
                    <a:gd name="connsiteY4" fmla="*/ 1970576 h 3139581"/>
                    <a:gd name="connsiteX5" fmla="*/ 5376709 w 5938485"/>
                    <a:gd name="connsiteY5" fmla="*/ 1971370 h 3139581"/>
                    <a:gd name="connsiteX6" fmla="*/ 5124095 w 5938485"/>
                    <a:gd name="connsiteY6" fmla="*/ 1742771 h 3139581"/>
                    <a:gd name="connsiteX7" fmla="*/ 5490610 w 5938485"/>
                    <a:gd name="connsiteY7" fmla="*/ 1740390 h 3139581"/>
                    <a:gd name="connsiteX8" fmla="*/ 5938485 w 5938485"/>
                    <a:gd name="connsiteY8" fmla="*/ 2130914 h 3139581"/>
                    <a:gd name="connsiteX9" fmla="*/ 4652312 w 5938485"/>
                    <a:gd name="connsiteY9" fmla="*/ 3139581 h 3139581"/>
                    <a:gd name="connsiteX10" fmla="*/ 4307230 w 5938485"/>
                    <a:gd name="connsiteY10" fmla="*/ 3090067 h 3139581"/>
                    <a:gd name="connsiteX11" fmla="*/ 4567786 w 5938485"/>
                    <a:gd name="connsiteY11" fmla="*/ 2878683 h 3139581"/>
                    <a:gd name="connsiteX12" fmla="*/ 4901054 w 5938485"/>
                    <a:gd name="connsiteY12" fmla="*/ 2354751 h 3139581"/>
                    <a:gd name="connsiteX13" fmla="*/ 3980306 w 5938485"/>
                    <a:gd name="connsiteY13" fmla="*/ 2065826 h 3139581"/>
                    <a:gd name="connsiteX14" fmla="*/ 3234181 w 5938485"/>
                    <a:gd name="connsiteY14" fmla="*/ 1053001 h 3139581"/>
                    <a:gd name="connsiteX15" fmla="*/ 2216595 w 5938485"/>
                    <a:gd name="connsiteY15" fmla="*/ 390221 h 3139581"/>
                    <a:gd name="connsiteX16" fmla="*/ 0 w 5938485"/>
                    <a:gd name="connsiteY16" fmla="*/ 394363 h 3139581"/>
                    <a:gd name="connsiteX17" fmla="*/ 0 w 5938485"/>
                    <a:gd name="connsiteY17" fmla="*/ 0 h 3139581"/>
                    <a:gd name="connsiteX0" fmla="*/ 0 w 5938485"/>
                    <a:gd name="connsiteY0" fmla="*/ 0 h 3139581"/>
                    <a:gd name="connsiteX1" fmla="*/ 2333274 w 5938485"/>
                    <a:gd name="connsiteY1" fmla="*/ 2077 h 3139581"/>
                    <a:gd name="connsiteX2" fmla="*/ 3550889 w 5938485"/>
                    <a:gd name="connsiteY2" fmla="*/ 828372 h 3139581"/>
                    <a:gd name="connsiteX3" fmla="*/ 4094606 w 5938485"/>
                    <a:gd name="connsiteY3" fmla="*/ 1602276 h 3139581"/>
                    <a:gd name="connsiteX4" fmla="*/ 4758180 w 5938485"/>
                    <a:gd name="connsiteY4" fmla="*/ 1970576 h 3139581"/>
                    <a:gd name="connsiteX5" fmla="*/ 5376709 w 5938485"/>
                    <a:gd name="connsiteY5" fmla="*/ 1971370 h 3139581"/>
                    <a:gd name="connsiteX6" fmla="*/ 5124095 w 5938485"/>
                    <a:gd name="connsiteY6" fmla="*/ 1742771 h 3139581"/>
                    <a:gd name="connsiteX7" fmla="*/ 5490610 w 5938485"/>
                    <a:gd name="connsiteY7" fmla="*/ 1740390 h 3139581"/>
                    <a:gd name="connsiteX8" fmla="*/ 5938485 w 5938485"/>
                    <a:gd name="connsiteY8" fmla="*/ 2130914 h 3139581"/>
                    <a:gd name="connsiteX9" fmla="*/ 4652312 w 5938485"/>
                    <a:gd name="connsiteY9" fmla="*/ 3139581 h 3139581"/>
                    <a:gd name="connsiteX10" fmla="*/ 4307230 w 5938485"/>
                    <a:gd name="connsiteY10" fmla="*/ 3090067 h 3139581"/>
                    <a:gd name="connsiteX11" fmla="*/ 4567786 w 5938485"/>
                    <a:gd name="connsiteY11" fmla="*/ 2878683 h 3139581"/>
                    <a:gd name="connsiteX12" fmla="*/ 3849965 w 5938485"/>
                    <a:gd name="connsiteY12" fmla="*/ 2529147 h 3139581"/>
                    <a:gd name="connsiteX13" fmla="*/ 3980306 w 5938485"/>
                    <a:gd name="connsiteY13" fmla="*/ 2065826 h 3139581"/>
                    <a:gd name="connsiteX14" fmla="*/ 3234181 w 5938485"/>
                    <a:gd name="connsiteY14" fmla="*/ 1053001 h 3139581"/>
                    <a:gd name="connsiteX15" fmla="*/ 2216595 w 5938485"/>
                    <a:gd name="connsiteY15" fmla="*/ 390221 h 3139581"/>
                    <a:gd name="connsiteX16" fmla="*/ 0 w 5938485"/>
                    <a:gd name="connsiteY16" fmla="*/ 394363 h 3139581"/>
                    <a:gd name="connsiteX17" fmla="*/ 0 w 5938485"/>
                    <a:gd name="connsiteY17" fmla="*/ 0 h 3139581"/>
                    <a:gd name="connsiteX0" fmla="*/ 0 w 5938485"/>
                    <a:gd name="connsiteY0" fmla="*/ 0 h 3139581"/>
                    <a:gd name="connsiteX1" fmla="*/ 2333274 w 5938485"/>
                    <a:gd name="connsiteY1" fmla="*/ 2077 h 3139581"/>
                    <a:gd name="connsiteX2" fmla="*/ 3550889 w 5938485"/>
                    <a:gd name="connsiteY2" fmla="*/ 828372 h 3139581"/>
                    <a:gd name="connsiteX3" fmla="*/ 4094606 w 5938485"/>
                    <a:gd name="connsiteY3" fmla="*/ 1602276 h 3139581"/>
                    <a:gd name="connsiteX4" fmla="*/ 4758180 w 5938485"/>
                    <a:gd name="connsiteY4" fmla="*/ 1970576 h 3139581"/>
                    <a:gd name="connsiteX5" fmla="*/ 5376709 w 5938485"/>
                    <a:gd name="connsiteY5" fmla="*/ 1971370 h 3139581"/>
                    <a:gd name="connsiteX6" fmla="*/ 5124095 w 5938485"/>
                    <a:gd name="connsiteY6" fmla="*/ 1742771 h 3139581"/>
                    <a:gd name="connsiteX7" fmla="*/ 5490610 w 5938485"/>
                    <a:gd name="connsiteY7" fmla="*/ 1740390 h 3139581"/>
                    <a:gd name="connsiteX8" fmla="*/ 5938485 w 5938485"/>
                    <a:gd name="connsiteY8" fmla="*/ 2130914 h 3139581"/>
                    <a:gd name="connsiteX9" fmla="*/ 4652312 w 5938485"/>
                    <a:gd name="connsiteY9" fmla="*/ 3139581 h 3139581"/>
                    <a:gd name="connsiteX10" fmla="*/ 4307230 w 5938485"/>
                    <a:gd name="connsiteY10" fmla="*/ 3090067 h 3139581"/>
                    <a:gd name="connsiteX11" fmla="*/ 4567786 w 5938485"/>
                    <a:gd name="connsiteY11" fmla="*/ 2878683 h 3139581"/>
                    <a:gd name="connsiteX12" fmla="*/ 3849965 w 5938485"/>
                    <a:gd name="connsiteY12" fmla="*/ 2529147 h 3139581"/>
                    <a:gd name="connsiteX13" fmla="*/ 3391130 w 5938485"/>
                    <a:gd name="connsiteY13" fmla="*/ 1853723 h 3139581"/>
                    <a:gd name="connsiteX14" fmla="*/ 3234181 w 5938485"/>
                    <a:gd name="connsiteY14" fmla="*/ 1053001 h 3139581"/>
                    <a:gd name="connsiteX15" fmla="*/ 2216595 w 5938485"/>
                    <a:gd name="connsiteY15" fmla="*/ 390221 h 3139581"/>
                    <a:gd name="connsiteX16" fmla="*/ 0 w 5938485"/>
                    <a:gd name="connsiteY16" fmla="*/ 394363 h 3139581"/>
                    <a:gd name="connsiteX17" fmla="*/ 0 w 5938485"/>
                    <a:gd name="connsiteY17" fmla="*/ 0 h 3139581"/>
                    <a:gd name="connsiteX0" fmla="*/ 0 w 5490610"/>
                    <a:gd name="connsiteY0" fmla="*/ 0 h 3139581"/>
                    <a:gd name="connsiteX1" fmla="*/ 2333274 w 5490610"/>
                    <a:gd name="connsiteY1" fmla="*/ 2077 h 3139581"/>
                    <a:gd name="connsiteX2" fmla="*/ 3550889 w 5490610"/>
                    <a:gd name="connsiteY2" fmla="*/ 828372 h 3139581"/>
                    <a:gd name="connsiteX3" fmla="*/ 4094606 w 5490610"/>
                    <a:gd name="connsiteY3" fmla="*/ 1602276 h 3139581"/>
                    <a:gd name="connsiteX4" fmla="*/ 4758180 w 5490610"/>
                    <a:gd name="connsiteY4" fmla="*/ 1970576 h 3139581"/>
                    <a:gd name="connsiteX5" fmla="*/ 5376709 w 5490610"/>
                    <a:gd name="connsiteY5" fmla="*/ 1971370 h 3139581"/>
                    <a:gd name="connsiteX6" fmla="*/ 5124095 w 5490610"/>
                    <a:gd name="connsiteY6" fmla="*/ 1742771 h 3139581"/>
                    <a:gd name="connsiteX7" fmla="*/ 5490610 w 5490610"/>
                    <a:gd name="connsiteY7" fmla="*/ 1740390 h 3139581"/>
                    <a:gd name="connsiteX8" fmla="*/ 5127779 w 5490610"/>
                    <a:gd name="connsiteY8" fmla="*/ 2790791 h 3139581"/>
                    <a:gd name="connsiteX9" fmla="*/ 4652312 w 5490610"/>
                    <a:gd name="connsiteY9" fmla="*/ 3139581 h 3139581"/>
                    <a:gd name="connsiteX10" fmla="*/ 4307230 w 5490610"/>
                    <a:gd name="connsiteY10" fmla="*/ 3090067 h 3139581"/>
                    <a:gd name="connsiteX11" fmla="*/ 4567786 w 5490610"/>
                    <a:gd name="connsiteY11" fmla="*/ 2878683 h 3139581"/>
                    <a:gd name="connsiteX12" fmla="*/ 3849965 w 5490610"/>
                    <a:gd name="connsiteY12" fmla="*/ 2529147 h 3139581"/>
                    <a:gd name="connsiteX13" fmla="*/ 3391130 w 5490610"/>
                    <a:gd name="connsiteY13" fmla="*/ 1853723 h 3139581"/>
                    <a:gd name="connsiteX14" fmla="*/ 3234181 w 5490610"/>
                    <a:gd name="connsiteY14" fmla="*/ 1053001 h 3139581"/>
                    <a:gd name="connsiteX15" fmla="*/ 2216595 w 5490610"/>
                    <a:gd name="connsiteY15" fmla="*/ 390221 h 3139581"/>
                    <a:gd name="connsiteX16" fmla="*/ 0 w 5490610"/>
                    <a:gd name="connsiteY16" fmla="*/ 394363 h 3139581"/>
                    <a:gd name="connsiteX17" fmla="*/ 0 w 5490610"/>
                    <a:gd name="connsiteY17" fmla="*/ 0 h 3139581"/>
                    <a:gd name="connsiteX0" fmla="*/ 0 w 5490610"/>
                    <a:gd name="connsiteY0" fmla="*/ 0 h 3139581"/>
                    <a:gd name="connsiteX1" fmla="*/ 2333274 w 5490610"/>
                    <a:gd name="connsiteY1" fmla="*/ 2077 h 3139581"/>
                    <a:gd name="connsiteX2" fmla="*/ 3550889 w 5490610"/>
                    <a:gd name="connsiteY2" fmla="*/ 828372 h 3139581"/>
                    <a:gd name="connsiteX3" fmla="*/ 4094606 w 5490610"/>
                    <a:gd name="connsiteY3" fmla="*/ 1602276 h 3139581"/>
                    <a:gd name="connsiteX4" fmla="*/ 4758180 w 5490610"/>
                    <a:gd name="connsiteY4" fmla="*/ 1970576 h 3139581"/>
                    <a:gd name="connsiteX5" fmla="*/ 4584857 w 5490610"/>
                    <a:gd name="connsiteY5" fmla="*/ 2485131 h 3139581"/>
                    <a:gd name="connsiteX6" fmla="*/ 5124095 w 5490610"/>
                    <a:gd name="connsiteY6" fmla="*/ 1742771 h 3139581"/>
                    <a:gd name="connsiteX7" fmla="*/ 5490610 w 5490610"/>
                    <a:gd name="connsiteY7" fmla="*/ 1740390 h 3139581"/>
                    <a:gd name="connsiteX8" fmla="*/ 5127779 w 5490610"/>
                    <a:gd name="connsiteY8" fmla="*/ 2790791 h 3139581"/>
                    <a:gd name="connsiteX9" fmla="*/ 4652312 w 5490610"/>
                    <a:gd name="connsiteY9" fmla="*/ 3139581 h 3139581"/>
                    <a:gd name="connsiteX10" fmla="*/ 4307230 w 5490610"/>
                    <a:gd name="connsiteY10" fmla="*/ 3090067 h 3139581"/>
                    <a:gd name="connsiteX11" fmla="*/ 4567786 w 5490610"/>
                    <a:gd name="connsiteY11" fmla="*/ 2878683 h 3139581"/>
                    <a:gd name="connsiteX12" fmla="*/ 3849965 w 5490610"/>
                    <a:gd name="connsiteY12" fmla="*/ 2529147 h 3139581"/>
                    <a:gd name="connsiteX13" fmla="*/ 3391130 w 5490610"/>
                    <a:gd name="connsiteY13" fmla="*/ 1853723 h 3139581"/>
                    <a:gd name="connsiteX14" fmla="*/ 3234181 w 5490610"/>
                    <a:gd name="connsiteY14" fmla="*/ 1053001 h 3139581"/>
                    <a:gd name="connsiteX15" fmla="*/ 2216595 w 5490610"/>
                    <a:gd name="connsiteY15" fmla="*/ 390221 h 3139581"/>
                    <a:gd name="connsiteX16" fmla="*/ 0 w 5490610"/>
                    <a:gd name="connsiteY16" fmla="*/ 394363 h 3139581"/>
                    <a:gd name="connsiteX17" fmla="*/ 0 w 5490610"/>
                    <a:gd name="connsiteY17" fmla="*/ 0 h 3139581"/>
                    <a:gd name="connsiteX0" fmla="*/ 0 w 5490610"/>
                    <a:gd name="connsiteY0" fmla="*/ 0 h 3139581"/>
                    <a:gd name="connsiteX1" fmla="*/ 2333274 w 5490610"/>
                    <a:gd name="connsiteY1" fmla="*/ 2077 h 3139581"/>
                    <a:gd name="connsiteX2" fmla="*/ 3550889 w 5490610"/>
                    <a:gd name="connsiteY2" fmla="*/ 828372 h 3139581"/>
                    <a:gd name="connsiteX3" fmla="*/ 4094606 w 5490610"/>
                    <a:gd name="connsiteY3" fmla="*/ 1602276 h 3139581"/>
                    <a:gd name="connsiteX4" fmla="*/ 3857921 w 5490610"/>
                    <a:gd name="connsiteY4" fmla="*/ 1852740 h 3139581"/>
                    <a:gd name="connsiteX5" fmla="*/ 4584857 w 5490610"/>
                    <a:gd name="connsiteY5" fmla="*/ 2485131 h 3139581"/>
                    <a:gd name="connsiteX6" fmla="*/ 5124095 w 5490610"/>
                    <a:gd name="connsiteY6" fmla="*/ 1742771 h 3139581"/>
                    <a:gd name="connsiteX7" fmla="*/ 5490610 w 5490610"/>
                    <a:gd name="connsiteY7" fmla="*/ 1740390 h 3139581"/>
                    <a:gd name="connsiteX8" fmla="*/ 5127779 w 5490610"/>
                    <a:gd name="connsiteY8" fmla="*/ 2790791 h 3139581"/>
                    <a:gd name="connsiteX9" fmla="*/ 4652312 w 5490610"/>
                    <a:gd name="connsiteY9" fmla="*/ 3139581 h 3139581"/>
                    <a:gd name="connsiteX10" fmla="*/ 4307230 w 5490610"/>
                    <a:gd name="connsiteY10" fmla="*/ 3090067 h 3139581"/>
                    <a:gd name="connsiteX11" fmla="*/ 4567786 w 5490610"/>
                    <a:gd name="connsiteY11" fmla="*/ 2878683 h 3139581"/>
                    <a:gd name="connsiteX12" fmla="*/ 3849965 w 5490610"/>
                    <a:gd name="connsiteY12" fmla="*/ 2529147 h 3139581"/>
                    <a:gd name="connsiteX13" fmla="*/ 3391130 w 5490610"/>
                    <a:gd name="connsiteY13" fmla="*/ 1853723 h 3139581"/>
                    <a:gd name="connsiteX14" fmla="*/ 3234181 w 5490610"/>
                    <a:gd name="connsiteY14" fmla="*/ 1053001 h 3139581"/>
                    <a:gd name="connsiteX15" fmla="*/ 2216595 w 5490610"/>
                    <a:gd name="connsiteY15" fmla="*/ 390221 h 3139581"/>
                    <a:gd name="connsiteX16" fmla="*/ 0 w 5490610"/>
                    <a:gd name="connsiteY16" fmla="*/ 394363 h 3139581"/>
                    <a:gd name="connsiteX17" fmla="*/ 0 w 5490610"/>
                    <a:gd name="connsiteY17" fmla="*/ 0 h 3139581"/>
                    <a:gd name="connsiteX0" fmla="*/ 0 w 5490610"/>
                    <a:gd name="connsiteY0" fmla="*/ 0 h 3139581"/>
                    <a:gd name="connsiteX1" fmla="*/ 2333274 w 5490610"/>
                    <a:gd name="connsiteY1" fmla="*/ 2077 h 3139581"/>
                    <a:gd name="connsiteX2" fmla="*/ 3550889 w 5490610"/>
                    <a:gd name="connsiteY2" fmla="*/ 828372 h 3139581"/>
                    <a:gd name="connsiteX3" fmla="*/ 4094606 w 5490610"/>
                    <a:gd name="connsiteY3" fmla="*/ 1602276 h 3139581"/>
                    <a:gd name="connsiteX4" fmla="*/ 3857921 w 5490610"/>
                    <a:gd name="connsiteY4" fmla="*/ 1852740 h 3139581"/>
                    <a:gd name="connsiteX5" fmla="*/ 4584857 w 5490610"/>
                    <a:gd name="connsiteY5" fmla="*/ 2485131 h 3139581"/>
                    <a:gd name="connsiteX6" fmla="*/ 4464219 w 5490610"/>
                    <a:gd name="connsiteY6" fmla="*/ 2261245 h 3139581"/>
                    <a:gd name="connsiteX7" fmla="*/ 5490610 w 5490610"/>
                    <a:gd name="connsiteY7" fmla="*/ 1740390 h 3139581"/>
                    <a:gd name="connsiteX8" fmla="*/ 5127779 w 5490610"/>
                    <a:gd name="connsiteY8" fmla="*/ 2790791 h 3139581"/>
                    <a:gd name="connsiteX9" fmla="*/ 4652312 w 5490610"/>
                    <a:gd name="connsiteY9" fmla="*/ 3139581 h 3139581"/>
                    <a:gd name="connsiteX10" fmla="*/ 4307230 w 5490610"/>
                    <a:gd name="connsiteY10" fmla="*/ 3090067 h 3139581"/>
                    <a:gd name="connsiteX11" fmla="*/ 4567786 w 5490610"/>
                    <a:gd name="connsiteY11" fmla="*/ 2878683 h 3139581"/>
                    <a:gd name="connsiteX12" fmla="*/ 3849965 w 5490610"/>
                    <a:gd name="connsiteY12" fmla="*/ 2529147 h 3139581"/>
                    <a:gd name="connsiteX13" fmla="*/ 3391130 w 5490610"/>
                    <a:gd name="connsiteY13" fmla="*/ 1853723 h 3139581"/>
                    <a:gd name="connsiteX14" fmla="*/ 3234181 w 5490610"/>
                    <a:gd name="connsiteY14" fmla="*/ 1053001 h 3139581"/>
                    <a:gd name="connsiteX15" fmla="*/ 2216595 w 5490610"/>
                    <a:gd name="connsiteY15" fmla="*/ 390221 h 3139581"/>
                    <a:gd name="connsiteX16" fmla="*/ 0 w 5490610"/>
                    <a:gd name="connsiteY16" fmla="*/ 394363 h 3139581"/>
                    <a:gd name="connsiteX17" fmla="*/ 0 w 5490610"/>
                    <a:gd name="connsiteY17" fmla="*/ 0 h 3139581"/>
                    <a:gd name="connsiteX0" fmla="*/ 0 w 5127779"/>
                    <a:gd name="connsiteY0" fmla="*/ 0 h 3139581"/>
                    <a:gd name="connsiteX1" fmla="*/ 2333274 w 5127779"/>
                    <a:gd name="connsiteY1" fmla="*/ 2077 h 3139581"/>
                    <a:gd name="connsiteX2" fmla="*/ 3550889 w 5127779"/>
                    <a:gd name="connsiteY2" fmla="*/ 828372 h 3139581"/>
                    <a:gd name="connsiteX3" fmla="*/ 4094606 w 5127779"/>
                    <a:gd name="connsiteY3" fmla="*/ 1602276 h 3139581"/>
                    <a:gd name="connsiteX4" fmla="*/ 3857921 w 5127779"/>
                    <a:gd name="connsiteY4" fmla="*/ 1852740 h 3139581"/>
                    <a:gd name="connsiteX5" fmla="*/ 4584857 w 5127779"/>
                    <a:gd name="connsiteY5" fmla="*/ 2485131 h 3139581"/>
                    <a:gd name="connsiteX6" fmla="*/ 4464219 w 5127779"/>
                    <a:gd name="connsiteY6" fmla="*/ 2261245 h 3139581"/>
                    <a:gd name="connsiteX7" fmla="*/ 4774173 w 5127779"/>
                    <a:gd name="connsiteY7" fmla="*/ 2315425 h 3139581"/>
                    <a:gd name="connsiteX8" fmla="*/ 5127779 w 5127779"/>
                    <a:gd name="connsiteY8" fmla="*/ 2790791 h 3139581"/>
                    <a:gd name="connsiteX9" fmla="*/ 4652312 w 5127779"/>
                    <a:gd name="connsiteY9" fmla="*/ 3139581 h 3139581"/>
                    <a:gd name="connsiteX10" fmla="*/ 4307230 w 5127779"/>
                    <a:gd name="connsiteY10" fmla="*/ 3090067 h 3139581"/>
                    <a:gd name="connsiteX11" fmla="*/ 4567786 w 5127779"/>
                    <a:gd name="connsiteY11" fmla="*/ 2878683 h 3139581"/>
                    <a:gd name="connsiteX12" fmla="*/ 3849965 w 5127779"/>
                    <a:gd name="connsiteY12" fmla="*/ 2529147 h 3139581"/>
                    <a:gd name="connsiteX13" fmla="*/ 3391130 w 5127779"/>
                    <a:gd name="connsiteY13" fmla="*/ 1853723 h 3139581"/>
                    <a:gd name="connsiteX14" fmla="*/ 3234181 w 5127779"/>
                    <a:gd name="connsiteY14" fmla="*/ 1053001 h 3139581"/>
                    <a:gd name="connsiteX15" fmla="*/ 2216595 w 5127779"/>
                    <a:gd name="connsiteY15" fmla="*/ 390221 h 3139581"/>
                    <a:gd name="connsiteX16" fmla="*/ 0 w 5127779"/>
                    <a:gd name="connsiteY16" fmla="*/ 394363 h 3139581"/>
                    <a:gd name="connsiteX17" fmla="*/ 0 w 5127779"/>
                    <a:gd name="connsiteY17" fmla="*/ 0 h 3139581"/>
                    <a:gd name="connsiteX0" fmla="*/ 0 w 5127779"/>
                    <a:gd name="connsiteY0" fmla="*/ 0 h 3139581"/>
                    <a:gd name="connsiteX1" fmla="*/ 2333274 w 5127779"/>
                    <a:gd name="connsiteY1" fmla="*/ 2077 h 3139581"/>
                    <a:gd name="connsiteX2" fmla="*/ 3550889 w 5127779"/>
                    <a:gd name="connsiteY2" fmla="*/ 828372 h 3139581"/>
                    <a:gd name="connsiteX3" fmla="*/ 4094606 w 5127779"/>
                    <a:gd name="connsiteY3" fmla="*/ 1602276 h 3139581"/>
                    <a:gd name="connsiteX4" fmla="*/ 3857921 w 5127779"/>
                    <a:gd name="connsiteY4" fmla="*/ 1852740 h 3139581"/>
                    <a:gd name="connsiteX5" fmla="*/ 4584857 w 5127779"/>
                    <a:gd name="connsiteY5" fmla="*/ 2485131 h 3139581"/>
                    <a:gd name="connsiteX6" fmla="*/ 4440406 w 5127779"/>
                    <a:gd name="connsiteY6" fmla="*/ 2270770 h 3139581"/>
                    <a:gd name="connsiteX7" fmla="*/ 4774173 w 5127779"/>
                    <a:gd name="connsiteY7" fmla="*/ 2315425 h 3139581"/>
                    <a:gd name="connsiteX8" fmla="*/ 5127779 w 5127779"/>
                    <a:gd name="connsiteY8" fmla="*/ 2790791 h 3139581"/>
                    <a:gd name="connsiteX9" fmla="*/ 4652312 w 5127779"/>
                    <a:gd name="connsiteY9" fmla="*/ 3139581 h 3139581"/>
                    <a:gd name="connsiteX10" fmla="*/ 4307230 w 5127779"/>
                    <a:gd name="connsiteY10" fmla="*/ 3090067 h 3139581"/>
                    <a:gd name="connsiteX11" fmla="*/ 4567786 w 5127779"/>
                    <a:gd name="connsiteY11" fmla="*/ 2878683 h 3139581"/>
                    <a:gd name="connsiteX12" fmla="*/ 3849965 w 5127779"/>
                    <a:gd name="connsiteY12" fmla="*/ 2529147 h 3139581"/>
                    <a:gd name="connsiteX13" fmla="*/ 3391130 w 5127779"/>
                    <a:gd name="connsiteY13" fmla="*/ 1853723 h 3139581"/>
                    <a:gd name="connsiteX14" fmla="*/ 3234181 w 5127779"/>
                    <a:gd name="connsiteY14" fmla="*/ 1053001 h 3139581"/>
                    <a:gd name="connsiteX15" fmla="*/ 2216595 w 5127779"/>
                    <a:gd name="connsiteY15" fmla="*/ 390221 h 3139581"/>
                    <a:gd name="connsiteX16" fmla="*/ 0 w 5127779"/>
                    <a:gd name="connsiteY16" fmla="*/ 394363 h 3139581"/>
                    <a:gd name="connsiteX17" fmla="*/ 0 w 5127779"/>
                    <a:gd name="connsiteY17" fmla="*/ 0 h 3139581"/>
                    <a:gd name="connsiteX0" fmla="*/ 0 w 5127779"/>
                    <a:gd name="connsiteY0" fmla="*/ 0 h 3139581"/>
                    <a:gd name="connsiteX1" fmla="*/ 2333274 w 5127779"/>
                    <a:gd name="connsiteY1" fmla="*/ 2077 h 3139581"/>
                    <a:gd name="connsiteX2" fmla="*/ 3550889 w 5127779"/>
                    <a:gd name="connsiteY2" fmla="*/ 828372 h 3139581"/>
                    <a:gd name="connsiteX3" fmla="*/ 4094606 w 5127779"/>
                    <a:gd name="connsiteY3" fmla="*/ 1602276 h 3139581"/>
                    <a:gd name="connsiteX4" fmla="*/ 3857921 w 5127779"/>
                    <a:gd name="connsiteY4" fmla="*/ 1852740 h 3139581"/>
                    <a:gd name="connsiteX5" fmla="*/ 4584857 w 5127779"/>
                    <a:gd name="connsiteY5" fmla="*/ 2485131 h 3139581"/>
                    <a:gd name="connsiteX6" fmla="*/ 4440406 w 5127779"/>
                    <a:gd name="connsiteY6" fmla="*/ 2270770 h 3139581"/>
                    <a:gd name="connsiteX7" fmla="*/ 4764648 w 5127779"/>
                    <a:gd name="connsiteY7" fmla="*/ 2308281 h 3139581"/>
                    <a:gd name="connsiteX8" fmla="*/ 5127779 w 5127779"/>
                    <a:gd name="connsiteY8" fmla="*/ 2790791 h 3139581"/>
                    <a:gd name="connsiteX9" fmla="*/ 4652312 w 5127779"/>
                    <a:gd name="connsiteY9" fmla="*/ 3139581 h 3139581"/>
                    <a:gd name="connsiteX10" fmla="*/ 4307230 w 5127779"/>
                    <a:gd name="connsiteY10" fmla="*/ 3090067 h 3139581"/>
                    <a:gd name="connsiteX11" fmla="*/ 4567786 w 5127779"/>
                    <a:gd name="connsiteY11" fmla="*/ 2878683 h 3139581"/>
                    <a:gd name="connsiteX12" fmla="*/ 3849965 w 5127779"/>
                    <a:gd name="connsiteY12" fmla="*/ 2529147 h 3139581"/>
                    <a:gd name="connsiteX13" fmla="*/ 3391130 w 5127779"/>
                    <a:gd name="connsiteY13" fmla="*/ 1853723 h 3139581"/>
                    <a:gd name="connsiteX14" fmla="*/ 3234181 w 5127779"/>
                    <a:gd name="connsiteY14" fmla="*/ 1053001 h 3139581"/>
                    <a:gd name="connsiteX15" fmla="*/ 2216595 w 5127779"/>
                    <a:gd name="connsiteY15" fmla="*/ 390221 h 3139581"/>
                    <a:gd name="connsiteX16" fmla="*/ 0 w 5127779"/>
                    <a:gd name="connsiteY16" fmla="*/ 394363 h 3139581"/>
                    <a:gd name="connsiteX17" fmla="*/ 0 w 5127779"/>
                    <a:gd name="connsiteY17" fmla="*/ 0 h 3139581"/>
                    <a:gd name="connsiteX0" fmla="*/ 0 w 5127779"/>
                    <a:gd name="connsiteY0" fmla="*/ 0 h 3139581"/>
                    <a:gd name="connsiteX1" fmla="*/ 2333274 w 5127779"/>
                    <a:gd name="connsiteY1" fmla="*/ 2077 h 3139581"/>
                    <a:gd name="connsiteX2" fmla="*/ 3550889 w 5127779"/>
                    <a:gd name="connsiteY2" fmla="*/ 828372 h 3139581"/>
                    <a:gd name="connsiteX3" fmla="*/ 4094606 w 5127779"/>
                    <a:gd name="connsiteY3" fmla="*/ 1602276 h 3139581"/>
                    <a:gd name="connsiteX4" fmla="*/ 3857921 w 5127779"/>
                    <a:gd name="connsiteY4" fmla="*/ 1852740 h 3139581"/>
                    <a:gd name="connsiteX5" fmla="*/ 4584857 w 5127779"/>
                    <a:gd name="connsiteY5" fmla="*/ 2485131 h 3139581"/>
                    <a:gd name="connsiteX6" fmla="*/ 4440406 w 5127779"/>
                    <a:gd name="connsiteY6" fmla="*/ 2263626 h 3139581"/>
                    <a:gd name="connsiteX7" fmla="*/ 4764648 w 5127779"/>
                    <a:gd name="connsiteY7" fmla="*/ 2308281 h 3139581"/>
                    <a:gd name="connsiteX8" fmla="*/ 5127779 w 5127779"/>
                    <a:gd name="connsiteY8" fmla="*/ 2790791 h 3139581"/>
                    <a:gd name="connsiteX9" fmla="*/ 4652312 w 5127779"/>
                    <a:gd name="connsiteY9" fmla="*/ 3139581 h 3139581"/>
                    <a:gd name="connsiteX10" fmla="*/ 4307230 w 5127779"/>
                    <a:gd name="connsiteY10" fmla="*/ 3090067 h 3139581"/>
                    <a:gd name="connsiteX11" fmla="*/ 4567786 w 5127779"/>
                    <a:gd name="connsiteY11" fmla="*/ 2878683 h 3139581"/>
                    <a:gd name="connsiteX12" fmla="*/ 3849965 w 5127779"/>
                    <a:gd name="connsiteY12" fmla="*/ 2529147 h 3139581"/>
                    <a:gd name="connsiteX13" fmla="*/ 3391130 w 5127779"/>
                    <a:gd name="connsiteY13" fmla="*/ 1853723 h 3139581"/>
                    <a:gd name="connsiteX14" fmla="*/ 3234181 w 5127779"/>
                    <a:gd name="connsiteY14" fmla="*/ 1053001 h 3139581"/>
                    <a:gd name="connsiteX15" fmla="*/ 2216595 w 5127779"/>
                    <a:gd name="connsiteY15" fmla="*/ 390221 h 3139581"/>
                    <a:gd name="connsiteX16" fmla="*/ 0 w 5127779"/>
                    <a:gd name="connsiteY16" fmla="*/ 394363 h 3139581"/>
                    <a:gd name="connsiteX17" fmla="*/ 0 w 5127779"/>
                    <a:gd name="connsiteY17" fmla="*/ 0 h 3139581"/>
                    <a:gd name="connsiteX0" fmla="*/ 0 w 5127779"/>
                    <a:gd name="connsiteY0" fmla="*/ 0 h 3139581"/>
                    <a:gd name="connsiteX1" fmla="*/ 2333274 w 5127779"/>
                    <a:gd name="connsiteY1" fmla="*/ 2077 h 3139581"/>
                    <a:gd name="connsiteX2" fmla="*/ 3550889 w 5127779"/>
                    <a:gd name="connsiteY2" fmla="*/ 828372 h 3139581"/>
                    <a:gd name="connsiteX3" fmla="*/ 4094606 w 5127779"/>
                    <a:gd name="connsiteY3" fmla="*/ 1602276 h 3139581"/>
                    <a:gd name="connsiteX4" fmla="*/ 3857921 w 5127779"/>
                    <a:gd name="connsiteY4" fmla="*/ 1852740 h 3139581"/>
                    <a:gd name="connsiteX5" fmla="*/ 4584857 w 5127779"/>
                    <a:gd name="connsiteY5" fmla="*/ 2485131 h 3139581"/>
                    <a:gd name="connsiteX6" fmla="*/ 4440406 w 5127779"/>
                    <a:gd name="connsiteY6" fmla="*/ 2263626 h 3139581"/>
                    <a:gd name="connsiteX7" fmla="*/ 4764648 w 5127779"/>
                    <a:gd name="connsiteY7" fmla="*/ 2308281 h 3139581"/>
                    <a:gd name="connsiteX8" fmla="*/ 5127779 w 5127779"/>
                    <a:gd name="connsiteY8" fmla="*/ 2790791 h 3139581"/>
                    <a:gd name="connsiteX9" fmla="*/ 4652312 w 5127779"/>
                    <a:gd name="connsiteY9" fmla="*/ 3139581 h 3139581"/>
                    <a:gd name="connsiteX10" fmla="*/ 4307230 w 5127779"/>
                    <a:gd name="connsiteY10" fmla="*/ 3090067 h 3139581"/>
                    <a:gd name="connsiteX11" fmla="*/ 4567786 w 5127779"/>
                    <a:gd name="connsiteY11" fmla="*/ 2878683 h 3139581"/>
                    <a:gd name="connsiteX12" fmla="*/ 3849965 w 5127779"/>
                    <a:gd name="connsiteY12" fmla="*/ 2529147 h 3139581"/>
                    <a:gd name="connsiteX13" fmla="*/ 3391130 w 5127779"/>
                    <a:gd name="connsiteY13" fmla="*/ 1853723 h 3139581"/>
                    <a:gd name="connsiteX14" fmla="*/ 3234181 w 5127779"/>
                    <a:gd name="connsiteY14" fmla="*/ 1053001 h 3139581"/>
                    <a:gd name="connsiteX15" fmla="*/ 2216595 w 5127779"/>
                    <a:gd name="connsiteY15" fmla="*/ 390221 h 3139581"/>
                    <a:gd name="connsiteX16" fmla="*/ 0 w 5127779"/>
                    <a:gd name="connsiteY16" fmla="*/ 394363 h 3139581"/>
                    <a:gd name="connsiteX17" fmla="*/ 0 w 5127779"/>
                    <a:gd name="connsiteY17" fmla="*/ 0 h 3139581"/>
                    <a:gd name="connsiteX0" fmla="*/ 0 w 5127779"/>
                    <a:gd name="connsiteY0" fmla="*/ 0 h 3139581"/>
                    <a:gd name="connsiteX1" fmla="*/ 2333274 w 5127779"/>
                    <a:gd name="connsiteY1" fmla="*/ 2077 h 3139581"/>
                    <a:gd name="connsiteX2" fmla="*/ 3550889 w 5127779"/>
                    <a:gd name="connsiteY2" fmla="*/ 828372 h 3139581"/>
                    <a:gd name="connsiteX3" fmla="*/ 4094606 w 5127779"/>
                    <a:gd name="connsiteY3" fmla="*/ 1602276 h 3139581"/>
                    <a:gd name="connsiteX4" fmla="*/ 3857921 w 5127779"/>
                    <a:gd name="connsiteY4" fmla="*/ 1852740 h 3139581"/>
                    <a:gd name="connsiteX5" fmla="*/ 4584857 w 5127779"/>
                    <a:gd name="connsiteY5" fmla="*/ 2485131 h 3139581"/>
                    <a:gd name="connsiteX6" fmla="*/ 4440406 w 5127779"/>
                    <a:gd name="connsiteY6" fmla="*/ 2263626 h 3139581"/>
                    <a:gd name="connsiteX7" fmla="*/ 4764648 w 5127779"/>
                    <a:gd name="connsiteY7" fmla="*/ 2308281 h 3139581"/>
                    <a:gd name="connsiteX8" fmla="*/ 5127779 w 5127779"/>
                    <a:gd name="connsiteY8" fmla="*/ 2790791 h 3139581"/>
                    <a:gd name="connsiteX9" fmla="*/ 4652312 w 5127779"/>
                    <a:gd name="connsiteY9" fmla="*/ 3139581 h 3139581"/>
                    <a:gd name="connsiteX10" fmla="*/ 4307230 w 5127779"/>
                    <a:gd name="connsiteY10" fmla="*/ 3090067 h 3139581"/>
                    <a:gd name="connsiteX11" fmla="*/ 4567786 w 5127779"/>
                    <a:gd name="connsiteY11" fmla="*/ 2878683 h 3139581"/>
                    <a:gd name="connsiteX12" fmla="*/ 3849965 w 5127779"/>
                    <a:gd name="connsiteY12" fmla="*/ 2529147 h 3139581"/>
                    <a:gd name="connsiteX13" fmla="*/ 3391130 w 5127779"/>
                    <a:gd name="connsiteY13" fmla="*/ 1853723 h 3139581"/>
                    <a:gd name="connsiteX14" fmla="*/ 2216595 w 5127779"/>
                    <a:gd name="connsiteY14" fmla="*/ 390221 h 3139581"/>
                    <a:gd name="connsiteX15" fmla="*/ 0 w 5127779"/>
                    <a:gd name="connsiteY15" fmla="*/ 394363 h 3139581"/>
                    <a:gd name="connsiteX16" fmla="*/ 0 w 5127779"/>
                    <a:gd name="connsiteY16" fmla="*/ 0 h 3139581"/>
                    <a:gd name="connsiteX0" fmla="*/ 0 w 5127779"/>
                    <a:gd name="connsiteY0" fmla="*/ 0 h 3139581"/>
                    <a:gd name="connsiteX1" fmla="*/ 2333274 w 5127779"/>
                    <a:gd name="connsiteY1" fmla="*/ 2077 h 3139581"/>
                    <a:gd name="connsiteX2" fmla="*/ 4094606 w 5127779"/>
                    <a:gd name="connsiteY2" fmla="*/ 1602276 h 3139581"/>
                    <a:gd name="connsiteX3" fmla="*/ 3857921 w 5127779"/>
                    <a:gd name="connsiteY3" fmla="*/ 1852740 h 3139581"/>
                    <a:gd name="connsiteX4" fmla="*/ 4584857 w 5127779"/>
                    <a:gd name="connsiteY4" fmla="*/ 2485131 h 3139581"/>
                    <a:gd name="connsiteX5" fmla="*/ 4440406 w 5127779"/>
                    <a:gd name="connsiteY5" fmla="*/ 2263626 h 3139581"/>
                    <a:gd name="connsiteX6" fmla="*/ 4764648 w 5127779"/>
                    <a:gd name="connsiteY6" fmla="*/ 2308281 h 3139581"/>
                    <a:gd name="connsiteX7" fmla="*/ 5127779 w 5127779"/>
                    <a:gd name="connsiteY7" fmla="*/ 2790791 h 3139581"/>
                    <a:gd name="connsiteX8" fmla="*/ 4652312 w 5127779"/>
                    <a:gd name="connsiteY8" fmla="*/ 3139581 h 3139581"/>
                    <a:gd name="connsiteX9" fmla="*/ 4307230 w 5127779"/>
                    <a:gd name="connsiteY9" fmla="*/ 3090067 h 3139581"/>
                    <a:gd name="connsiteX10" fmla="*/ 4567786 w 5127779"/>
                    <a:gd name="connsiteY10" fmla="*/ 2878683 h 3139581"/>
                    <a:gd name="connsiteX11" fmla="*/ 3849965 w 5127779"/>
                    <a:gd name="connsiteY11" fmla="*/ 2529147 h 3139581"/>
                    <a:gd name="connsiteX12" fmla="*/ 3391130 w 5127779"/>
                    <a:gd name="connsiteY12" fmla="*/ 1853723 h 3139581"/>
                    <a:gd name="connsiteX13" fmla="*/ 2216595 w 5127779"/>
                    <a:gd name="connsiteY13" fmla="*/ 390221 h 3139581"/>
                    <a:gd name="connsiteX14" fmla="*/ 0 w 5127779"/>
                    <a:gd name="connsiteY14" fmla="*/ 394363 h 3139581"/>
                    <a:gd name="connsiteX15" fmla="*/ 0 w 5127779"/>
                    <a:gd name="connsiteY15" fmla="*/ 0 h 3139581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4094606 w 5127779"/>
                    <a:gd name="connsiteY2" fmla="*/ 1604962 h 3142267"/>
                    <a:gd name="connsiteX3" fmla="*/ 3857921 w 5127779"/>
                    <a:gd name="connsiteY3" fmla="*/ 1855426 h 3142267"/>
                    <a:gd name="connsiteX4" fmla="*/ 4584857 w 5127779"/>
                    <a:gd name="connsiteY4" fmla="*/ 2487817 h 3142267"/>
                    <a:gd name="connsiteX5" fmla="*/ 4440406 w 5127779"/>
                    <a:gd name="connsiteY5" fmla="*/ 2266312 h 3142267"/>
                    <a:gd name="connsiteX6" fmla="*/ 4764648 w 5127779"/>
                    <a:gd name="connsiteY6" fmla="*/ 2310967 h 3142267"/>
                    <a:gd name="connsiteX7" fmla="*/ 5127779 w 5127779"/>
                    <a:gd name="connsiteY7" fmla="*/ 2793477 h 3142267"/>
                    <a:gd name="connsiteX8" fmla="*/ 4652312 w 5127779"/>
                    <a:gd name="connsiteY8" fmla="*/ 3142267 h 3142267"/>
                    <a:gd name="connsiteX9" fmla="*/ 4307230 w 5127779"/>
                    <a:gd name="connsiteY9" fmla="*/ 3092753 h 3142267"/>
                    <a:gd name="connsiteX10" fmla="*/ 4567786 w 5127779"/>
                    <a:gd name="connsiteY10" fmla="*/ 2881369 h 3142267"/>
                    <a:gd name="connsiteX11" fmla="*/ 3849965 w 5127779"/>
                    <a:gd name="connsiteY11" fmla="*/ 2531833 h 3142267"/>
                    <a:gd name="connsiteX12" fmla="*/ 3391130 w 5127779"/>
                    <a:gd name="connsiteY12" fmla="*/ 1856409 h 3142267"/>
                    <a:gd name="connsiteX13" fmla="*/ 2216595 w 5127779"/>
                    <a:gd name="connsiteY13" fmla="*/ 392907 h 3142267"/>
                    <a:gd name="connsiteX14" fmla="*/ 0 w 5127779"/>
                    <a:gd name="connsiteY14" fmla="*/ 397049 h 3142267"/>
                    <a:gd name="connsiteX15" fmla="*/ 0 w 5127779"/>
                    <a:gd name="connsiteY15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4094606 w 5127779"/>
                    <a:gd name="connsiteY2" fmla="*/ 1604962 h 3142267"/>
                    <a:gd name="connsiteX3" fmla="*/ 3857921 w 5127779"/>
                    <a:gd name="connsiteY3" fmla="*/ 1855426 h 3142267"/>
                    <a:gd name="connsiteX4" fmla="*/ 4584857 w 5127779"/>
                    <a:gd name="connsiteY4" fmla="*/ 2487817 h 3142267"/>
                    <a:gd name="connsiteX5" fmla="*/ 4440406 w 5127779"/>
                    <a:gd name="connsiteY5" fmla="*/ 2266312 h 3142267"/>
                    <a:gd name="connsiteX6" fmla="*/ 4764648 w 5127779"/>
                    <a:gd name="connsiteY6" fmla="*/ 2310967 h 3142267"/>
                    <a:gd name="connsiteX7" fmla="*/ 5127779 w 5127779"/>
                    <a:gd name="connsiteY7" fmla="*/ 2793477 h 3142267"/>
                    <a:gd name="connsiteX8" fmla="*/ 4652312 w 5127779"/>
                    <a:gd name="connsiteY8" fmla="*/ 3142267 h 3142267"/>
                    <a:gd name="connsiteX9" fmla="*/ 4307230 w 5127779"/>
                    <a:gd name="connsiteY9" fmla="*/ 3092753 h 3142267"/>
                    <a:gd name="connsiteX10" fmla="*/ 4567786 w 5127779"/>
                    <a:gd name="connsiteY10" fmla="*/ 2881369 h 3142267"/>
                    <a:gd name="connsiteX11" fmla="*/ 3849965 w 5127779"/>
                    <a:gd name="connsiteY11" fmla="*/ 2531833 h 3142267"/>
                    <a:gd name="connsiteX12" fmla="*/ 3391130 w 5127779"/>
                    <a:gd name="connsiteY12" fmla="*/ 1856409 h 3142267"/>
                    <a:gd name="connsiteX13" fmla="*/ 2216595 w 5127779"/>
                    <a:gd name="connsiteY13" fmla="*/ 392907 h 3142267"/>
                    <a:gd name="connsiteX14" fmla="*/ 0 w 5127779"/>
                    <a:gd name="connsiteY14" fmla="*/ 397049 h 3142267"/>
                    <a:gd name="connsiteX15" fmla="*/ 0 w 5127779"/>
                    <a:gd name="connsiteY15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4094606 w 5127779"/>
                    <a:gd name="connsiteY2" fmla="*/ 1604962 h 3142267"/>
                    <a:gd name="connsiteX3" fmla="*/ 4584857 w 5127779"/>
                    <a:gd name="connsiteY3" fmla="*/ 2487817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849965 w 5127779"/>
                    <a:gd name="connsiteY10" fmla="*/ 2531833 h 3142267"/>
                    <a:gd name="connsiteX11" fmla="*/ 3391130 w 5127779"/>
                    <a:gd name="connsiteY11" fmla="*/ 1856409 h 3142267"/>
                    <a:gd name="connsiteX12" fmla="*/ 2216595 w 5127779"/>
                    <a:gd name="connsiteY12" fmla="*/ 392907 h 3142267"/>
                    <a:gd name="connsiteX13" fmla="*/ 0 w 5127779"/>
                    <a:gd name="connsiteY13" fmla="*/ 397049 h 3142267"/>
                    <a:gd name="connsiteX14" fmla="*/ 0 w 5127779"/>
                    <a:gd name="connsiteY14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4094606 w 5127779"/>
                    <a:gd name="connsiteY2" fmla="*/ 1604962 h 3142267"/>
                    <a:gd name="connsiteX3" fmla="*/ 4584857 w 5127779"/>
                    <a:gd name="connsiteY3" fmla="*/ 2487817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849965 w 5127779"/>
                    <a:gd name="connsiteY10" fmla="*/ 2531833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04106 w 5127779"/>
                    <a:gd name="connsiteY2" fmla="*/ 1963102 h 3142267"/>
                    <a:gd name="connsiteX3" fmla="*/ 4584857 w 5127779"/>
                    <a:gd name="connsiteY3" fmla="*/ 2487817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849965 w 5127779"/>
                    <a:gd name="connsiteY10" fmla="*/ 2531833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04106 w 5127779"/>
                    <a:gd name="connsiteY2" fmla="*/ 1963102 h 3142267"/>
                    <a:gd name="connsiteX3" fmla="*/ 4584857 w 5127779"/>
                    <a:gd name="connsiteY3" fmla="*/ 2487817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04106 w 5127779"/>
                    <a:gd name="connsiteY2" fmla="*/ 1963102 h 3142267"/>
                    <a:gd name="connsiteX3" fmla="*/ 4584857 w 5127779"/>
                    <a:gd name="connsiteY3" fmla="*/ 2487817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04106 w 5127779"/>
                    <a:gd name="connsiteY2" fmla="*/ 1963102 h 3142267"/>
                    <a:gd name="connsiteX3" fmla="*/ 4584857 w 5127779"/>
                    <a:gd name="connsiteY3" fmla="*/ 2487817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87817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87817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87817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87817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97342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97342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97342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97342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97342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97342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97342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97342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97342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97342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97342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97342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97342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2216595 w 5127779"/>
                    <a:gd name="connsiteY11" fmla="*/ 392907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97342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1921320 w 5127779"/>
                    <a:gd name="connsiteY11" fmla="*/ 388145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97342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1921320 w 5127779"/>
                    <a:gd name="connsiteY11" fmla="*/ 388145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97342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1921320 w 5127779"/>
                    <a:gd name="connsiteY11" fmla="*/ 388145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97342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1921320 w 5127779"/>
                    <a:gd name="connsiteY11" fmla="*/ 388145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  <a:gd name="connsiteX0" fmla="*/ 0 w 5127779"/>
                    <a:gd name="connsiteY0" fmla="*/ 2686 h 3142267"/>
                    <a:gd name="connsiteX1" fmla="*/ 2004661 w 5127779"/>
                    <a:gd name="connsiteY1" fmla="*/ 0 h 3142267"/>
                    <a:gd name="connsiteX2" fmla="*/ 3985069 w 5127779"/>
                    <a:gd name="connsiteY2" fmla="*/ 2077402 h 3142267"/>
                    <a:gd name="connsiteX3" fmla="*/ 4584857 w 5127779"/>
                    <a:gd name="connsiteY3" fmla="*/ 2497342 h 3142267"/>
                    <a:gd name="connsiteX4" fmla="*/ 4440406 w 5127779"/>
                    <a:gd name="connsiteY4" fmla="*/ 2266312 h 3142267"/>
                    <a:gd name="connsiteX5" fmla="*/ 4764648 w 5127779"/>
                    <a:gd name="connsiteY5" fmla="*/ 2310967 h 3142267"/>
                    <a:gd name="connsiteX6" fmla="*/ 5127779 w 5127779"/>
                    <a:gd name="connsiteY6" fmla="*/ 2793477 h 3142267"/>
                    <a:gd name="connsiteX7" fmla="*/ 4652312 w 5127779"/>
                    <a:gd name="connsiteY7" fmla="*/ 3142267 h 3142267"/>
                    <a:gd name="connsiteX8" fmla="*/ 4307230 w 5127779"/>
                    <a:gd name="connsiteY8" fmla="*/ 3092753 h 3142267"/>
                    <a:gd name="connsiteX9" fmla="*/ 4567786 w 5127779"/>
                    <a:gd name="connsiteY9" fmla="*/ 2881369 h 3142267"/>
                    <a:gd name="connsiteX10" fmla="*/ 3783290 w 5127779"/>
                    <a:gd name="connsiteY10" fmla="*/ 2465158 h 3142267"/>
                    <a:gd name="connsiteX11" fmla="*/ 1921320 w 5127779"/>
                    <a:gd name="connsiteY11" fmla="*/ 394495 h 3142267"/>
                    <a:gd name="connsiteX12" fmla="*/ 0 w 5127779"/>
                    <a:gd name="connsiteY12" fmla="*/ 397049 h 3142267"/>
                    <a:gd name="connsiteX13" fmla="*/ 0 w 5127779"/>
                    <a:gd name="connsiteY13" fmla="*/ 2686 h 3142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127779" h="3142267">
                      <a:moveTo>
                        <a:pt x="0" y="2686"/>
                      </a:moveTo>
                      <a:lnTo>
                        <a:pt x="2004661" y="0"/>
                      </a:lnTo>
                      <a:cubicBezTo>
                        <a:pt x="3277644" y="95596"/>
                        <a:pt x="3626186" y="1649895"/>
                        <a:pt x="3985069" y="2077402"/>
                      </a:cubicBezTo>
                      <a:cubicBezTo>
                        <a:pt x="4167453" y="2444413"/>
                        <a:pt x="4446261" y="2444267"/>
                        <a:pt x="4584857" y="2497342"/>
                      </a:cubicBezTo>
                      <a:lnTo>
                        <a:pt x="4440406" y="2266312"/>
                      </a:lnTo>
                      <a:lnTo>
                        <a:pt x="4764648" y="2310967"/>
                      </a:lnTo>
                      <a:lnTo>
                        <a:pt x="5127779" y="2793477"/>
                      </a:lnTo>
                      <a:lnTo>
                        <a:pt x="4652312" y="3142267"/>
                      </a:lnTo>
                      <a:lnTo>
                        <a:pt x="4307230" y="3092753"/>
                      </a:lnTo>
                      <a:lnTo>
                        <a:pt x="4567786" y="2881369"/>
                      </a:lnTo>
                      <a:cubicBezTo>
                        <a:pt x="4253900" y="2814070"/>
                        <a:pt x="3973351" y="2732482"/>
                        <a:pt x="3783290" y="2465158"/>
                      </a:cubicBezTo>
                      <a:cubicBezTo>
                        <a:pt x="3386663" y="2017077"/>
                        <a:pt x="2982082" y="374055"/>
                        <a:pt x="1921320" y="394495"/>
                      </a:cubicBezTo>
                      <a:lnTo>
                        <a:pt x="0" y="397049"/>
                      </a:lnTo>
                      <a:lnTo>
                        <a:pt x="0" y="2686"/>
                      </a:lnTo>
                      <a:close/>
                    </a:path>
                  </a:pathLst>
                </a:custGeom>
                <a:solidFill>
                  <a:srgbClr val="74B7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Trapezoid 13"/>
                <p:cNvSpPr/>
                <p:nvPr/>
              </p:nvSpPr>
              <p:spPr>
                <a:xfrm rot="5400000">
                  <a:off x="232865" y="1929224"/>
                  <a:ext cx="1117565" cy="1605066"/>
                </a:xfrm>
                <a:custGeom>
                  <a:avLst/>
                  <a:gdLst>
                    <a:gd name="connsiteX0" fmla="*/ 0 w 1094790"/>
                    <a:gd name="connsiteY0" fmla="*/ 893741 h 893741"/>
                    <a:gd name="connsiteX1" fmla="*/ 223435 w 1094790"/>
                    <a:gd name="connsiteY1" fmla="*/ 0 h 893741"/>
                    <a:gd name="connsiteX2" fmla="*/ 871355 w 1094790"/>
                    <a:gd name="connsiteY2" fmla="*/ 0 h 893741"/>
                    <a:gd name="connsiteX3" fmla="*/ 1094790 w 1094790"/>
                    <a:gd name="connsiteY3" fmla="*/ 893741 h 893741"/>
                    <a:gd name="connsiteX4" fmla="*/ 0 w 1094790"/>
                    <a:gd name="connsiteY4" fmla="*/ 893741 h 893741"/>
                    <a:gd name="connsiteX0" fmla="*/ 0 w 1094790"/>
                    <a:gd name="connsiteY0" fmla="*/ 1452541 h 1452541"/>
                    <a:gd name="connsiteX1" fmla="*/ 979088 w 1094790"/>
                    <a:gd name="connsiteY1" fmla="*/ 0 h 1452541"/>
                    <a:gd name="connsiteX2" fmla="*/ 871355 w 1094790"/>
                    <a:gd name="connsiteY2" fmla="*/ 558800 h 1452541"/>
                    <a:gd name="connsiteX3" fmla="*/ 1094790 w 1094790"/>
                    <a:gd name="connsiteY3" fmla="*/ 1452541 h 1452541"/>
                    <a:gd name="connsiteX4" fmla="*/ 0 w 1094790"/>
                    <a:gd name="connsiteY4" fmla="*/ 1452541 h 1452541"/>
                    <a:gd name="connsiteX0" fmla="*/ 0 w 1357133"/>
                    <a:gd name="connsiteY0" fmla="*/ 1462066 h 1462066"/>
                    <a:gd name="connsiteX1" fmla="*/ 979088 w 1357133"/>
                    <a:gd name="connsiteY1" fmla="*/ 9525 h 1462066"/>
                    <a:gd name="connsiteX2" fmla="*/ 1357133 w 1357133"/>
                    <a:gd name="connsiteY2" fmla="*/ 0 h 1462066"/>
                    <a:gd name="connsiteX3" fmla="*/ 1094790 w 1357133"/>
                    <a:gd name="connsiteY3" fmla="*/ 1462066 h 1462066"/>
                    <a:gd name="connsiteX4" fmla="*/ 0 w 1357133"/>
                    <a:gd name="connsiteY4" fmla="*/ 1462066 h 1462066"/>
                    <a:gd name="connsiteX0" fmla="*/ 0 w 1369043"/>
                    <a:gd name="connsiteY0" fmla="*/ 1462066 h 1462066"/>
                    <a:gd name="connsiteX1" fmla="*/ 979088 w 1369043"/>
                    <a:gd name="connsiteY1" fmla="*/ 9525 h 1462066"/>
                    <a:gd name="connsiteX2" fmla="*/ 1369043 w 1369043"/>
                    <a:gd name="connsiteY2" fmla="*/ 0 h 1462066"/>
                    <a:gd name="connsiteX3" fmla="*/ 1094790 w 1369043"/>
                    <a:gd name="connsiteY3" fmla="*/ 1462066 h 1462066"/>
                    <a:gd name="connsiteX4" fmla="*/ 0 w 1369043"/>
                    <a:gd name="connsiteY4" fmla="*/ 1462066 h 1462066"/>
                    <a:gd name="connsiteX0" fmla="*/ 0 w 1369043"/>
                    <a:gd name="connsiteY0" fmla="*/ 1462066 h 1462066"/>
                    <a:gd name="connsiteX1" fmla="*/ 976709 w 1369043"/>
                    <a:gd name="connsiteY1" fmla="*/ 2381 h 1462066"/>
                    <a:gd name="connsiteX2" fmla="*/ 1369043 w 1369043"/>
                    <a:gd name="connsiteY2" fmla="*/ 0 h 1462066"/>
                    <a:gd name="connsiteX3" fmla="*/ 1094790 w 1369043"/>
                    <a:gd name="connsiteY3" fmla="*/ 1462066 h 1462066"/>
                    <a:gd name="connsiteX4" fmla="*/ 0 w 1369043"/>
                    <a:gd name="connsiteY4" fmla="*/ 1462066 h 1462066"/>
                    <a:gd name="connsiteX0" fmla="*/ 0 w 1369043"/>
                    <a:gd name="connsiteY0" fmla="*/ 1462066 h 1462066"/>
                    <a:gd name="connsiteX1" fmla="*/ 976712 w 1369043"/>
                    <a:gd name="connsiteY1" fmla="*/ 0 h 1462066"/>
                    <a:gd name="connsiteX2" fmla="*/ 1369043 w 1369043"/>
                    <a:gd name="connsiteY2" fmla="*/ 0 h 1462066"/>
                    <a:gd name="connsiteX3" fmla="*/ 1094790 w 1369043"/>
                    <a:gd name="connsiteY3" fmla="*/ 1462066 h 1462066"/>
                    <a:gd name="connsiteX4" fmla="*/ 0 w 1369043"/>
                    <a:gd name="connsiteY4" fmla="*/ 1462066 h 1462066"/>
                    <a:gd name="connsiteX0" fmla="*/ 0 w 1369043"/>
                    <a:gd name="connsiteY0" fmla="*/ 1462066 h 1462066"/>
                    <a:gd name="connsiteX1" fmla="*/ 976712 w 1369043"/>
                    <a:gd name="connsiteY1" fmla="*/ 0 h 1462066"/>
                    <a:gd name="connsiteX2" fmla="*/ 1369043 w 1369043"/>
                    <a:gd name="connsiteY2" fmla="*/ 0 h 1462066"/>
                    <a:gd name="connsiteX3" fmla="*/ 990018 w 1369043"/>
                    <a:gd name="connsiteY3" fmla="*/ 1462066 h 1462066"/>
                    <a:gd name="connsiteX4" fmla="*/ 0 w 1369043"/>
                    <a:gd name="connsiteY4" fmla="*/ 1462066 h 1462066"/>
                    <a:gd name="connsiteX0" fmla="*/ 0 w 1302365"/>
                    <a:gd name="connsiteY0" fmla="*/ 1462066 h 1462066"/>
                    <a:gd name="connsiteX1" fmla="*/ 910034 w 1302365"/>
                    <a:gd name="connsiteY1" fmla="*/ 0 h 1462066"/>
                    <a:gd name="connsiteX2" fmla="*/ 1302365 w 1302365"/>
                    <a:gd name="connsiteY2" fmla="*/ 0 h 1462066"/>
                    <a:gd name="connsiteX3" fmla="*/ 923340 w 1302365"/>
                    <a:gd name="connsiteY3" fmla="*/ 1462066 h 1462066"/>
                    <a:gd name="connsiteX4" fmla="*/ 0 w 1302365"/>
                    <a:gd name="connsiteY4" fmla="*/ 1462066 h 1462066"/>
                    <a:gd name="connsiteX0" fmla="*/ 0 w 1571043"/>
                    <a:gd name="connsiteY0" fmla="*/ 1462066 h 1462066"/>
                    <a:gd name="connsiteX1" fmla="*/ 910034 w 1571043"/>
                    <a:gd name="connsiteY1" fmla="*/ 0 h 1462066"/>
                    <a:gd name="connsiteX2" fmla="*/ 1302365 w 1571043"/>
                    <a:gd name="connsiteY2" fmla="*/ 0 h 1462066"/>
                    <a:gd name="connsiteX3" fmla="*/ 1571043 w 1571043"/>
                    <a:gd name="connsiteY3" fmla="*/ 1443016 h 1462066"/>
                    <a:gd name="connsiteX4" fmla="*/ 0 w 1571043"/>
                    <a:gd name="connsiteY4" fmla="*/ 1462066 h 1462066"/>
                    <a:gd name="connsiteX0" fmla="*/ 0 w 1004301"/>
                    <a:gd name="connsiteY0" fmla="*/ 1443016 h 1443016"/>
                    <a:gd name="connsiteX1" fmla="*/ 343292 w 1004301"/>
                    <a:gd name="connsiteY1" fmla="*/ 0 h 1443016"/>
                    <a:gd name="connsiteX2" fmla="*/ 735623 w 1004301"/>
                    <a:gd name="connsiteY2" fmla="*/ 0 h 1443016"/>
                    <a:gd name="connsiteX3" fmla="*/ 1004301 w 1004301"/>
                    <a:gd name="connsiteY3" fmla="*/ 1443016 h 1443016"/>
                    <a:gd name="connsiteX4" fmla="*/ 0 w 1004301"/>
                    <a:gd name="connsiteY4" fmla="*/ 1443016 h 1443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4301" h="1443016">
                      <a:moveTo>
                        <a:pt x="0" y="1443016"/>
                      </a:moveTo>
                      <a:lnTo>
                        <a:pt x="343292" y="0"/>
                      </a:lnTo>
                      <a:lnTo>
                        <a:pt x="735623" y="0"/>
                      </a:lnTo>
                      <a:lnTo>
                        <a:pt x="1004301" y="1443016"/>
                      </a:lnTo>
                      <a:lnTo>
                        <a:pt x="0" y="1443016"/>
                      </a:lnTo>
                      <a:close/>
                    </a:path>
                  </a:pathLst>
                </a:custGeom>
                <a:solidFill>
                  <a:srgbClr val="4B780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TextBox 74"/>
              <p:cNvSpPr txBox="1">
                <a:spLocks noChangeArrowheads="1"/>
              </p:cNvSpPr>
              <p:nvPr/>
            </p:nvSpPr>
            <p:spPr bwMode="auto">
              <a:xfrm>
                <a:off x="5550506" y="5386408"/>
                <a:ext cx="470040" cy="40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dirty="0">
                    <a:solidFill>
                      <a:srgbClr val="2C4606"/>
                    </a:solidFill>
                    <a:cs typeface="Arial" panose="020B0604020202020204" pitchFamily="34" charset="0"/>
                  </a:rPr>
                  <a:t>04</a:t>
                </a:r>
              </a:p>
            </p:txBody>
          </p:sp>
        </p:grpSp>
        <p:grpSp>
          <p:nvGrpSpPr>
            <p:cNvPr id="33" name="Group 36"/>
            <p:cNvGrpSpPr>
              <a:grpSpLocks/>
            </p:cNvGrpSpPr>
            <p:nvPr/>
          </p:nvGrpSpPr>
          <p:grpSpPr bwMode="auto">
            <a:xfrm>
              <a:off x="-5588" y="672833"/>
              <a:ext cx="5604757" cy="3755926"/>
              <a:chOff x="-5588" y="672833"/>
              <a:chExt cx="5604757" cy="3755926"/>
            </a:xfrm>
          </p:grpSpPr>
          <p:grpSp>
            <p:nvGrpSpPr>
              <p:cNvPr id="39" name="Group 51"/>
              <p:cNvGrpSpPr>
                <a:grpSpLocks/>
              </p:cNvGrpSpPr>
              <p:nvPr/>
            </p:nvGrpSpPr>
            <p:grpSpPr bwMode="auto">
              <a:xfrm>
                <a:off x="-5588" y="672833"/>
                <a:ext cx="5604757" cy="3755926"/>
                <a:chOff x="-5588" y="672833"/>
                <a:chExt cx="5604757" cy="3755926"/>
              </a:xfrm>
            </p:grpSpPr>
            <p:sp>
              <p:nvSpPr>
                <p:cNvPr id="41" name="Freeform 40"/>
                <p:cNvSpPr/>
                <p:nvPr/>
              </p:nvSpPr>
              <p:spPr>
                <a:xfrm>
                  <a:off x="1587830" y="672833"/>
                  <a:ext cx="4011873" cy="2812963"/>
                </a:xfrm>
                <a:custGeom>
                  <a:avLst/>
                  <a:gdLst>
                    <a:gd name="connsiteX0" fmla="*/ 3211849 w 3607137"/>
                    <a:gd name="connsiteY0" fmla="*/ 0 h 2533169"/>
                    <a:gd name="connsiteX1" fmla="*/ 3607137 w 3607137"/>
                    <a:gd name="connsiteY1" fmla="*/ 450056 h 2533169"/>
                    <a:gd name="connsiteX2" fmla="*/ 3599993 w 3607137"/>
                    <a:gd name="connsiteY2" fmla="*/ 809626 h 2533169"/>
                    <a:gd name="connsiteX3" fmla="*/ 3359487 w 3607137"/>
                    <a:gd name="connsiteY3" fmla="*/ 547687 h 2533169"/>
                    <a:gd name="connsiteX4" fmla="*/ 3091993 w 3607137"/>
                    <a:gd name="connsiteY4" fmla="*/ 1570036 h 2533169"/>
                    <a:gd name="connsiteX5" fmla="*/ 2475249 w 3607137"/>
                    <a:gd name="connsiteY5" fmla="*/ 2267741 h 2533169"/>
                    <a:gd name="connsiteX6" fmla="*/ 1496808 w 3607137"/>
                    <a:gd name="connsiteY6" fmla="*/ 2528201 h 2533169"/>
                    <a:gd name="connsiteX7" fmla="*/ 1421701 w 3607137"/>
                    <a:gd name="connsiteY7" fmla="*/ 2529284 h 2533169"/>
                    <a:gd name="connsiteX8" fmla="*/ 1413001 w 3607137"/>
                    <a:gd name="connsiteY8" fmla="*/ 2533169 h 2533169"/>
                    <a:gd name="connsiteX9" fmla="*/ 0 w 3607137"/>
                    <a:gd name="connsiteY9" fmla="*/ 2529851 h 2533169"/>
                    <a:gd name="connsiteX10" fmla="*/ 0 w 3607137"/>
                    <a:gd name="connsiteY10" fmla="*/ 2135488 h 2533169"/>
                    <a:gd name="connsiteX11" fmla="*/ 1352027 w 3607137"/>
                    <a:gd name="connsiteY11" fmla="*/ 2133335 h 2533169"/>
                    <a:gd name="connsiteX12" fmla="*/ 1352094 w 3607137"/>
                    <a:gd name="connsiteY12" fmla="*/ 2131215 h 2533169"/>
                    <a:gd name="connsiteX13" fmla="*/ 1741825 w 3607137"/>
                    <a:gd name="connsiteY13" fmla="*/ 2128834 h 2533169"/>
                    <a:gd name="connsiteX14" fmla="*/ 2767349 w 3607137"/>
                    <a:gd name="connsiteY14" fmla="*/ 1362866 h 2533169"/>
                    <a:gd name="connsiteX15" fmla="*/ 2959437 w 3607137"/>
                    <a:gd name="connsiteY15" fmla="*/ 576263 h 2533169"/>
                    <a:gd name="connsiteX16" fmla="*/ 2759412 w 3607137"/>
                    <a:gd name="connsiteY16" fmla="*/ 742949 h 2533169"/>
                    <a:gd name="connsiteX17" fmla="*/ 2759413 w 3607137"/>
                    <a:gd name="connsiteY17" fmla="*/ 407193 h 2533169"/>
                    <a:gd name="connsiteX0" fmla="*/ 3211849 w 3607137"/>
                    <a:gd name="connsiteY0" fmla="*/ 0 h 2529851"/>
                    <a:gd name="connsiteX1" fmla="*/ 3607137 w 3607137"/>
                    <a:gd name="connsiteY1" fmla="*/ 450056 h 2529851"/>
                    <a:gd name="connsiteX2" fmla="*/ 3599993 w 3607137"/>
                    <a:gd name="connsiteY2" fmla="*/ 809626 h 2529851"/>
                    <a:gd name="connsiteX3" fmla="*/ 3359487 w 3607137"/>
                    <a:gd name="connsiteY3" fmla="*/ 547687 h 2529851"/>
                    <a:gd name="connsiteX4" fmla="*/ 3091993 w 3607137"/>
                    <a:gd name="connsiteY4" fmla="*/ 1570036 h 2529851"/>
                    <a:gd name="connsiteX5" fmla="*/ 2475249 w 3607137"/>
                    <a:gd name="connsiteY5" fmla="*/ 2267741 h 2529851"/>
                    <a:gd name="connsiteX6" fmla="*/ 1496808 w 3607137"/>
                    <a:gd name="connsiteY6" fmla="*/ 2528201 h 2529851"/>
                    <a:gd name="connsiteX7" fmla="*/ 1421701 w 3607137"/>
                    <a:gd name="connsiteY7" fmla="*/ 2529284 h 2529851"/>
                    <a:gd name="connsiteX8" fmla="*/ 0 w 3607137"/>
                    <a:gd name="connsiteY8" fmla="*/ 2529851 h 2529851"/>
                    <a:gd name="connsiteX9" fmla="*/ 0 w 3607137"/>
                    <a:gd name="connsiteY9" fmla="*/ 2135488 h 2529851"/>
                    <a:gd name="connsiteX10" fmla="*/ 1352027 w 3607137"/>
                    <a:gd name="connsiteY10" fmla="*/ 2133335 h 2529851"/>
                    <a:gd name="connsiteX11" fmla="*/ 1352094 w 3607137"/>
                    <a:gd name="connsiteY11" fmla="*/ 2131215 h 2529851"/>
                    <a:gd name="connsiteX12" fmla="*/ 1741825 w 3607137"/>
                    <a:gd name="connsiteY12" fmla="*/ 2128834 h 2529851"/>
                    <a:gd name="connsiteX13" fmla="*/ 2767349 w 3607137"/>
                    <a:gd name="connsiteY13" fmla="*/ 1362866 h 2529851"/>
                    <a:gd name="connsiteX14" fmla="*/ 2959437 w 3607137"/>
                    <a:gd name="connsiteY14" fmla="*/ 576263 h 2529851"/>
                    <a:gd name="connsiteX15" fmla="*/ 2759412 w 3607137"/>
                    <a:gd name="connsiteY15" fmla="*/ 742949 h 2529851"/>
                    <a:gd name="connsiteX16" fmla="*/ 2759413 w 3607137"/>
                    <a:gd name="connsiteY16" fmla="*/ 407193 h 2529851"/>
                    <a:gd name="connsiteX17" fmla="*/ 3211849 w 3607137"/>
                    <a:gd name="connsiteY17" fmla="*/ 0 h 2529851"/>
                    <a:gd name="connsiteX0" fmla="*/ 3211849 w 3607137"/>
                    <a:gd name="connsiteY0" fmla="*/ 0 h 2529851"/>
                    <a:gd name="connsiteX1" fmla="*/ 3607137 w 3607137"/>
                    <a:gd name="connsiteY1" fmla="*/ 450056 h 2529851"/>
                    <a:gd name="connsiteX2" fmla="*/ 3599993 w 3607137"/>
                    <a:gd name="connsiteY2" fmla="*/ 809626 h 2529851"/>
                    <a:gd name="connsiteX3" fmla="*/ 3359487 w 3607137"/>
                    <a:gd name="connsiteY3" fmla="*/ 547687 h 2529851"/>
                    <a:gd name="connsiteX4" fmla="*/ 3091993 w 3607137"/>
                    <a:gd name="connsiteY4" fmla="*/ 1570036 h 2529851"/>
                    <a:gd name="connsiteX5" fmla="*/ 2475249 w 3607137"/>
                    <a:gd name="connsiteY5" fmla="*/ 2267741 h 2529851"/>
                    <a:gd name="connsiteX6" fmla="*/ 1421701 w 3607137"/>
                    <a:gd name="connsiteY6" fmla="*/ 2529284 h 2529851"/>
                    <a:gd name="connsiteX7" fmla="*/ 0 w 3607137"/>
                    <a:gd name="connsiteY7" fmla="*/ 2529851 h 2529851"/>
                    <a:gd name="connsiteX8" fmla="*/ 0 w 3607137"/>
                    <a:gd name="connsiteY8" fmla="*/ 2135488 h 2529851"/>
                    <a:gd name="connsiteX9" fmla="*/ 1352027 w 3607137"/>
                    <a:gd name="connsiteY9" fmla="*/ 2133335 h 2529851"/>
                    <a:gd name="connsiteX10" fmla="*/ 1352094 w 3607137"/>
                    <a:gd name="connsiteY10" fmla="*/ 2131215 h 2529851"/>
                    <a:gd name="connsiteX11" fmla="*/ 1741825 w 3607137"/>
                    <a:gd name="connsiteY11" fmla="*/ 2128834 h 2529851"/>
                    <a:gd name="connsiteX12" fmla="*/ 2767349 w 3607137"/>
                    <a:gd name="connsiteY12" fmla="*/ 1362866 h 2529851"/>
                    <a:gd name="connsiteX13" fmla="*/ 2959437 w 3607137"/>
                    <a:gd name="connsiteY13" fmla="*/ 576263 h 2529851"/>
                    <a:gd name="connsiteX14" fmla="*/ 2759412 w 3607137"/>
                    <a:gd name="connsiteY14" fmla="*/ 742949 h 2529851"/>
                    <a:gd name="connsiteX15" fmla="*/ 2759413 w 3607137"/>
                    <a:gd name="connsiteY15" fmla="*/ 407193 h 2529851"/>
                    <a:gd name="connsiteX16" fmla="*/ 3211849 w 3607137"/>
                    <a:gd name="connsiteY16" fmla="*/ 0 h 2529851"/>
                    <a:gd name="connsiteX0" fmla="*/ 3211849 w 3607137"/>
                    <a:gd name="connsiteY0" fmla="*/ 0 h 2532024"/>
                    <a:gd name="connsiteX1" fmla="*/ 3607137 w 3607137"/>
                    <a:gd name="connsiteY1" fmla="*/ 450056 h 2532024"/>
                    <a:gd name="connsiteX2" fmla="*/ 3599993 w 3607137"/>
                    <a:gd name="connsiteY2" fmla="*/ 809626 h 2532024"/>
                    <a:gd name="connsiteX3" fmla="*/ 3359487 w 3607137"/>
                    <a:gd name="connsiteY3" fmla="*/ 547687 h 2532024"/>
                    <a:gd name="connsiteX4" fmla="*/ 3091993 w 3607137"/>
                    <a:gd name="connsiteY4" fmla="*/ 1570036 h 2532024"/>
                    <a:gd name="connsiteX5" fmla="*/ 2475249 w 3607137"/>
                    <a:gd name="connsiteY5" fmla="*/ 2267741 h 2532024"/>
                    <a:gd name="connsiteX6" fmla="*/ 1421701 w 3607137"/>
                    <a:gd name="connsiteY6" fmla="*/ 2529284 h 2532024"/>
                    <a:gd name="connsiteX7" fmla="*/ 0 w 3607137"/>
                    <a:gd name="connsiteY7" fmla="*/ 2529851 h 2532024"/>
                    <a:gd name="connsiteX8" fmla="*/ 0 w 3607137"/>
                    <a:gd name="connsiteY8" fmla="*/ 2135488 h 2532024"/>
                    <a:gd name="connsiteX9" fmla="*/ 1352027 w 3607137"/>
                    <a:gd name="connsiteY9" fmla="*/ 2133335 h 2532024"/>
                    <a:gd name="connsiteX10" fmla="*/ 1352094 w 3607137"/>
                    <a:gd name="connsiteY10" fmla="*/ 2131215 h 2532024"/>
                    <a:gd name="connsiteX11" fmla="*/ 1741825 w 3607137"/>
                    <a:gd name="connsiteY11" fmla="*/ 2128834 h 2532024"/>
                    <a:gd name="connsiteX12" fmla="*/ 2767349 w 3607137"/>
                    <a:gd name="connsiteY12" fmla="*/ 1362866 h 2532024"/>
                    <a:gd name="connsiteX13" fmla="*/ 2959437 w 3607137"/>
                    <a:gd name="connsiteY13" fmla="*/ 576263 h 2532024"/>
                    <a:gd name="connsiteX14" fmla="*/ 2759412 w 3607137"/>
                    <a:gd name="connsiteY14" fmla="*/ 742949 h 2532024"/>
                    <a:gd name="connsiteX15" fmla="*/ 2759413 w 3607137"/>
                    <a:gd name="connsiteY15" fmla="*/ 407193 h 2532024"/>
                    <a:gd name="connsiteX16" fmla="*/ 3211849 w 3607137"/>
                    <a:gd name="connsiteY16" fmla="*/ 0 h 2532024"/>
                    <a:gd name="connsiteX0" fmla="*/ 3211849 w 3607137"/>
                    <a:gd name="connsiteY0" fmla="*/ 0 h 2532024"/>
                    <a:gd name="connsiteX1" fmla="*/ 3607137 w 3607137"/>
                    <a:gd name="connsiteY1" fmla="*/ 450056 h 2532024"/>
                    <a:gd name="connsiteX2" fmla="*/ 3599993 w 3607137"/>
                    <a:gd name="connsiteY2" fmla="*/ 809626 h 2532024"/>
                    <a:gd name="connsiteX3" fmla="*/ 3359487 w 3607137"/>
                    <a:gd name="connsiteY3" fmla="*/ 547687 h 2532024"/>
                    <a:gd name="connsiteX4" fmla="*/ 3091993 w 3607137"/>
                    <a:gd name="connsiteY4" fmla="*/ 1570036 h 2532024"/>
                    <a:gd name="connsiteX5" fmla="*/ 2475249 w 3607137"/>
                    <a:gd name="connsiteY5" fmla="*/ 2267741 h 2532024"/>
                    <a:gd name="connsiteX6" fmla="*/ 1421701 w 3607137"/>
                    <a:gd name="connsiteY6" fmla="*/ 2529284 h 2532024"/>
                    <a:gd name="connsiteX7" fmla="*/ 0 w 3607137"/>
                    <a:gd name="connsiteY7" fmla="*/ 2529851 h 2532024"/>
                    <a:gd name="connsiteX8" fmla="*/ 0 w 3607137"/>
                    <a:gd name="connsiteY8" fmla="*/ 2135488 h 2532024"/>
                    <a:gd name="connsiteX9" fmla="*/ 1352027 w 3607137"/>
                    <a:gd name="connsiteY9" fmla="*/ 2133335 h 2532024"/>
                    <a:gd name="connsiteX10" fmla="*/ 1741825 w 3607137"/>
                    <a:gd name="connsiteY10" fmla="*/ 2128834 h 2532024"/>
                    <a:gd name="connsiteX11" fmla="*/ 2767349 w 3607137"/>
                    <a:gd name="connsiteY11" fmla="*/ 1362866 h 2532024"/>
                    <a:gd name="connsiteX12" fmla="*/ 2959437 w 3607137"/>
                    <a:gd name="connsiteY12" fmla="*/ 576263 h 2532024"/>
                    <a:gd name="connsiteX13" fmla="*/ 2759412 w 3607137"/>
                    <a:gd name="connsiteY13" fmla="*/ 742949 h 2532024"/>
                    <a:gd name="connsiteX14" fmla="*/ 2759413 w 3607137"/>
                    <a:gd name="connsiteY14" fmla="*/ 407193 h 2532024"/>
                    <a:gd name="connsiteX15" fmla="*/ 3211849 w 3607137"/>
                    <a:gd name="connsiteY15" fmla="*/ 0 h 2532024"/>
                    <a:gd name="connsiteX0" fmla="*/ 3211849 w 3607137"/>
                    <a:gd name="connsiteY0" fmla="*/ 0 h 2532024"/>
                    <a:gd name="connsiteX1" fmla="*/ 3607137 w 3607137"/>
                    <a:gd name="connsiteY1" fmla="*/ 450056 h 2532024"/>
                    <a:gd name="connsiteX2" fmla="*/ 3599993 w 3607137"/>
                    <a:gd name="connsiteY2" fmla="*/ 809626 h 2532024"/>
                    <a:gd name="connsiteX3" fmla="*/ 3359487 w 3607137"/>
                    <a:gd name="connsiteY3" fmla="*/ 547687 h 2532024"/>
                    <a:gd name="connsiteX4" fmla="*/ 3091993 w 3607137"/>
                    <a:gd name="connsiteY4" fmla="*/ 1570036 h 2532024"/>
                    <a:gd name="connsiteX5" fmla="*/ 2475249 w 3607137"/>
                    <a:gd name="connsiteY5" fmla="*/ 2267741 h 2532024"/>
                    <a:gd name="connsiteX6" fmla="*/ 1421701 w 3607137"/>
                    <a:gd name="connsiteY6" fmla="*/ 2529284 h 2532024"/>
                    <a:gd name="connsiteX7" fmla="*/ 0 w 3607137"/>
                    <a:gd name="connsiteY7" fmla="*/ 2529851 h 2532024"/>
                    <a:gd name="connsiteX8" fmla="*/ 0 w 3607137"/>
                    <a:gd name="connsiteY8" fmla="*/ 2135488 h 2532024"/>
                    <a:gd name="connsiteX9" fmla="*/ 1352027 w 3607137"/>
                    <a:gd name="connsiteY9" fmla="*/ 2133335 h 2532024"/>
                    <a:gd name="connsiteX10" fmla="*/ 2767349 w 3607137"/>
                    <a:gd name="connsiteY10" fmla="*/ 1362866 h 2532024"/>
                    <a:gd name="connsiteX11" fmla="*/ 2959437 w 3607137"/>
                    <a:gd name="connsiteY11" fmla="*/ 576263 h 2532024"/>
                    <a:gd name="connsiteX12" fmla="*/ 2759412 w 3607137"/>
                    <a:gd name="connsiteY12" fmla="*/ 742949 h 2532024"/>
                    <a:gd name="connsiteX13" fmla="*/ 2759413 w 3607137"/>
                    <a:gd name="connsiteY13" fmla="*/ 407193 h 2532024"/>
                    <a:gd name="connsiteX14" fmla="*/ 3211849 w 3607137"/>
                    <a:gd name="connsiteY14" fmla="*/ 0 h 2532024"/>
                    <a:gd name="connsiteX0" fmla="*/ 3211849 w 3607137"/>
                    <a:gd name="connsiteY0" fmla="*/ 0 h 2532024"/>
                    <a:gd name="connsiteX1" fmla="*/ 3607137 w 3607137"/>
                    <a:gd name="connsiteY1" fmla="*/ 450056 h 2532024"/>
                    <a:gd name="connsiteX2" fmla="*/ 3599993 w 3607137"/>
                    <a:gd name="connsiteY2" fmla="*/ 809626 h 2532024"/>
                    <a:gd name="connsiteX3" fmla="*/ 3359487 w 3607137"/>
                    <a:gd name="connsiteY3" fmla="*/ 547687 h 2532024"/>
                    <a:gd name="connsiteX4" fmla="*/ 3091993 w 3607137"/>
                    <a:gd name="connsiteY4" fmla="*/ 1570036 h 2532024"/>
                    <a:gd name="connsiteX5" fmla="*/ 2475249 w 3607137"/>
                    <a:gd name="connsiteY5" fmla="*/ 2267741 h 2532024"/>
                    <a:gd name="connsiteX6" fmla="*/ 1421701 w 3607137"/>
                    <a:gd name="connsiteY6" fmla="*/ 2529284 h 2532024"/>
                    <a:gd name="connsiteX7" fmla="*/ 0 w 3607137"/>
                    <a:gd name="connsiteY7" fmla="*/ 2529851 h 2532024"/>
                    <a:gd name="connsiteX8" fmla="*/ 0 w 3607137"/>
                    <a:gd name="connsiteY8" fmla="*/ 2135488 h 2532024"/>
                    <a:gd name="connsiteX9" fmla="*/ 1352027 w 3607137"/>
                    <a:gd name="connsiteY9" fmla="*/ 2133335 h 2532024"/>
                    <a:gd name="connsiteX10" fmla="*/ 2767349 w 3607137"/>
                    <a:gd name="connsiteY10" fmla="*/ 1362866 h 2532024"/>
                    <a:gd name="connsiteX11" fmla="*/ 2959437 w 3607137"/>
                    <a:gd name="connsiteY11" fmla="*/ 576263 h 2532024"/>
                    <a:gd name="connsiteX12" fmla="*/ 2759412 w 3607137"/>
                    <a:gd name="connsiteY12" fmla="*/ 742949 h 2532024"/>
                    <a:gd name="connsiteX13" fmla="*/ 2759413 w 3607137"/>
                    <a:gd name="connsiteY13" fmla="*/ 407193 h 2532024"/>
                    <a:gd name="connsiteX14" fmla="*/ 3211849 w 3607137"/>
                    <a:gd name="connsiteY14" fmla="*/ 0 h 2532024"/>
                    <a:gd name="connsiteX0" fmla="*/ 3211849 w 3607137"/>
                    <a:gd name="connsiteY0" fmla="*/ 0 h 2532024"/>
                    <a:gd name="connsiteX1" fmla="*/ 3607137 w 3607137"/>
                    <a:gd name="connsiteY1" fmla="*/ 450056 h 2532024"/>
                    <a:gd name="connsiteX2" fmla="*/ 3599993 w 3607137"/>
                    <a:gd name="connsiteY2" fmla="*/ 809626 h 2532024"/>
                    <a:gd name="connsiteX3" fmla="*/ 3359487 w 3607137"/>
                    <a:gd name="connsiteY3" fmla="*/ 547687 h 2532024"/>
                    <a:gd name="connsiteX4" fmla="*/ 3091993 w 3607137"/>
                    <a:gd name="connsiteY4" fmla="*/ 1570036 h 2532024"/>
                    <a:gd name="connsiteX5" fmla="*/ 2475249 w 3607137"/>
                    <a:gd name="connsiteY5" fmla="*/ 2267741 h 2532024"/>
                    <a:gd name="connsiteX6" fmla="*/ 1421701 w 3607137"/>
                    <a:gd name="connsiteY6" fmla="*/ 2529284 h 2532024"/>
                    <a:gd name="connsiteX7" fmla="*/ 0 w 3607137"/>
                    <a:gd name="connsiteY7" fmla="*/ 2529851 h 2532024"/>
                    <a:gd name="connsiteX8" fmla="*/ 0 w 3607137"/>
                    <a:gd name="connsiteY8" fmla="*/ 2135488 h 2532024"/>
                    <a:gd name="connsiteX9" fmla="*/ 1352027 w 3607137"/>
                    <a:gd name="connsiteY9" fmla="*/ 2133335 h 2532024"/>
                    <a:gd name="connsiteX10" fmla="*/ 2767349 w 3607137"/>
                    <a:gd name="connsiteY10" fmla="*/ 1362866 h 2532024"/>
                    <a:gd name="connsiteX11" fmla="*/ 2959437 w 3607137"/>
                    <a:gd name="connsiteY11" fmla="*/ 576263 h 2532024"/>
                    <a:gd name="connsiteX12" fmla="*/ 2759412 w 3607137"/>
                    <a:gd name="connsiteY12" fmla="*/ 742949 h 2532024"/>
                    <a:gd name="connsiteX13" fmla="*/ 2759413 w 3607137"/>
                    <a:gd name="connsiteY13" fmla="*/ 407193 h 2532024"/>
                    <a:gd name="connsiteX14" fmla="*/ 3211849 w 3607137"/>
                    <a:gd name="connsiteY14" fmla="*/ 0 h 2532024"/>
                    <a:gd name="connsiteX0" fmla="*/ 3211849 w 3607137"/>
                    <a:gd name="connsiteY0" fmla="*/ 0 h 2532024"/>
                    <a:gd name="connsiteX1" fmla="*/ 3607137 w 3607137"/>
                    <a:gd name="connsiteY1" fmla="*/ 450056 h 2532024"/>
                    <a:gd name="connsiteX2" fmla="*/ 3599993 w 3607137"/>
                    <a:gd name="connsiteY2" fmla="*/ 809626 h 2532024"/>
                    <a:gd name="connsiteX3" fmla="*/ 3359487 w 3607137"/>
                    <a:gd name="connsiteY3" fmla="*/ 547687 h 2532024"/>
                    <a:gd name="connsiteX4" fmla="*/ 3091993 w 3607137"/>
                    <a:gd name="connsiteY4" fmla="*/ 1570036 h 2532024"/>
                    <a:gd name="connsiteX5" fmla="*/ 2475249 w 3607137"/>
                    <a:gd name="connsiteY5" fmla="*/ 2267741 h 2532024"/>
                    <a:gd name="connsiteX6" fmla="*/ 1421701 w 3607137"/>
                    <a:gd name="connsiteY6" fmla="*/ 2529284 h 2532024"/>
                    <a:gd name="connsiteX7" fmla="*/ 0 w 3607137"/>
                    <a:gd name="connsiteY7" fmla="*/ 2529851 h 2532024"/>
                    <a:gd name="connsiteX8" fmla="*/ 0 w 3607137"/>
                    <a:gd name="connsiteY8" fmla="*/ 2135488 h 2532024"/>
                    <a:gd name="connsiteX9" fmla="*/ 1352027 w 3607137"/>
                    <a:gd name="connsiteY9" fmla="*/ 2133335 h 2532024"/>
                    <a:gd name="connsiteX10" fmla="*/ 2767349 w 3607137"/>
                    <a:gd name="connsiteY10" fmla="*/ 1362866 h 2532024"/>
                    <a:gd name="connsiteX11" fmla="*/ 2959437 w 3607137"/>
                    <a:gd name="connsiteY11" fmla="*/ 576263 h 2532024"/>
                    <a:gd name="connsiteX12" fmla="*/ 2759412 w 3607137"/>
                    <a:gd name="connsiteY12" fmla="*/ 742949 h 2532024"/>
                    <a:gd name="connsiteX13" fmla="*/ 2759413 w 3607137"/>
                    <a:gd name="connsiteY13" fmla="*/ 407193 h 2532024"/>
                    <a:gd name="connsiteX14" fmla="*/ 3211849 w 3607137"/>
                    <a:gd name="connsiteY14" fmla="*/ 0 h 2532024"/>
                    <a:gd name="connsiteX0" fmla="*/ 3211849 w 3607137"/>
                    <a:gd name="connsiteY0" fmla="*/ 0 h 2529851"/>
                    <a:gd name="connsiteX1" fmla="*/ 3607137 w 3607137"/>
                    <a:gd name="connsiteY1" fmla="*/ 450056 h 2529851"/>
                    <a:gd name="connsiteX2" fmla="*/ 3599993 w 3607137"/>
                    <a:gd name="connsiteY2" fmla="*/ 809626 h 2529851"/>
                    <a:gd name="connsiteX3" fmla="*/ 3359487 w 3607137"/>
                    <a:gd name="connsiteY3" fmla="*/ 547687 h 2529851"/>
                    <a:gd name="connsiteX4" fmla="*/ 3091993 w 3607137"/>
                    <a:gd name="connsiteY4" fmla="*/ 1570036 h 2529851"/>
                    <a:gd name="connsiteX5" fmla="*/ 1421701 w 3607137"/>
                    <a:gd name="connsiteY5" fmla="*/ 2529284 h 2529851"/>
                    <a:gd name="connsiteX6" fmla="*/ 0 w 3607137"/>
                    <a:gd name="connsiteY6" fmla="*/ 2529851 h 2529851"/>
                    <a:gd name="connsiteX7" fmla="*/ 0 w 3607137"/>
                    <a:gd name="connsiteY7" fmla="*/ 2135488 h 2529851"/>
                    <a:gd name="connsiteX8" fmla="*/ 1352027 w 3607137"/>
                    <a:gd name="connsiteY8" fmla="*/ 2133335 h 2529851"/>
                    <a:gd name="connsiteX9" fmla="*/ 2767349 w 3607137"/>
                    <a:gd name="connsiteY9" fmla="*/ 1362866 h 2529851"/>
                    <a:gd name="connsiteX10" fmla="*/ 2959437 w 3607137"/>
                    <a:gd name="connsiteY10" fmla="*/ 576263 h 2529851"/>
                    <a:gd name="connsiteX11" fmla="*/ 2759412 w 3607137"/>
                    <a:gd name="connsiteY11" fmla="*/ 742949 h 2529851"/>
                    <a:gd name="connsiteX12" fmla="*/ 2759413 w 3607137"/>
                    <a:gd name="connsiteY12" fmla="*/ 407193 h 2529851"/>
                    <a:gd name="connsiteX13" fmla="*/ 3211849 w 3607137"/>
                    <a:gd name="connsiteY13" fmla="*/ 0 h 2529851"/>
                    <a:gd name="connsiteX0" fmla="*/ 3211849 w 3607137"/>
                    <a:gd name="connsiteY0" fmla="*/ 0 h 2530022"/>
                    <a:gd name="connsiteX1" fmla="*/ 3607137 w 3607137"/>
                    <a:gd name="connsiteY1" fmla="*/ 450056 h 2530022"/>
                    <a:gd name="connsiteX2" fmla="*/ 3599993 w 3607137"/>
                    <a:gd name="connsiteY2" fmla="*/ 809626 h 2530022"/>
                    <a:gd name="connsiteX3" fmla="*/ 3359487 w 3607137"/>
                    <a:gd name="connsiteY3" fmla="*/ 547687 h 2530022"/>
                    <a:gd name="connsiteX4" fmla="*/ 3091993 w 3607137"/>
                    <a:gd name="connsiteY4" fmla="*/ 1570036 h 2530022"/>
                    <a:gd name="connsiteX5" fmla="*/ 1421701 w 3607137"/>
                    <a:gd name="connsiteY5" fmla="*/ 2529284 h 2530022"/>
                    <a:gd name="connsiteX6" fmla="*/ 0 w 3607137"/>
                    <a:gd name="connsiteY6" fmla="*/ 2529851 h 2530022"/>
                    <a:gd name="connsiteX7" fmla="*/ 0 w 3607137"/>
                    <a:gd name="connsiteY7" fmla="*/ 2135488 h 2530022"/>
                    <a:gd name="connsiteX8" fmla="*/ 1352027 w 3607137"/>
                    <a:gd name="connsiteY8" fmla="*/ 2133335 h 2530022"/>
                    <a:gd name="connsiteX9" fmla="*/ 2767349 w 3607137"/>
                    <a:gd name="connsiteY9" fmla="*/ 1362866 h 2530022"/>
                    <a:gd name="connsiteX10" fmla="*/ 2959437 w 3607137"/>
                    <a:gd name="connsiteY10" fmla="*/ 576263 h 2530022"/>
                    <a:gd name="connsiteX11" fmla="*/ 2759412 w 3607137"/>
                    <a:gd name="connsiteY11" fmla="*/ 742949 h 2530022"/>
                    <a:gd name="connsiteX12" fmla="*/ 2759413 w 3607137"/>
                    <a:gd name="connsiteY12" fmla="*/ 407193 h 2530022"/>
                    <a:gd name="connsiteX13" fmla="*/ 3211849 w 3607137"/>
                    <a:gd name="connsiteY13" fmla="*/ 0 h 2530022"/>
                    <a:gd name="connsiteX0" fmla="*/ 3211849 w 3607137"/>
                    <a:gd name="connsiteY0" fmla="*/ 0 h 2530581"/>
                    <a:gd name="connsiteX1" fmla="*/ 3607137 w 3607137"/>
                    <a:gd name="connsiteY1" fmla="*/ 450056 h 2530581"/>
                    <a:gd name="connsiteX2" fmla="*/ 3599993 w 3607137"/>
                    <a:gd name="connsiteY2" fmla="*/ 809626 h 2530581"/>
                    <a:gd name="connsiteX3" fmla="*/ 3359487 w 3607137"/>
                    <a:gd name="connsiteY3" fmla="*/ 547687 h 2530581"/>
                    <a:gd name="connsiteX4" fmla="*/ 3091993 w 3607137"/>
                    <a:gd name="connsiteY4" fmla="*/ 1570036 h 2530581"/>
                    <a:gd name="connsiteX5" fmla="*/ 1421701 w 3607137"/>
                    <a:gd name="connsiteY5" fmla="*/ 2529284 h 2530581"/>
                    <a:gd name="connsiteX6" fmla="*/ 0 w 3607137"/>
                    <a:gd name="connsiteY6" fmla="*/ 2529851 h 2530581"/>
                    <a:gd name="connsiteX7" fmla="*/ 0 w 3607137"/>
                    <a:gd name="connsiteY7" fmla="*/ 2135488 h 2530581"/>
                    <a:gd name="connsiteX8" fmla="*/ 1352027 w 3607137"/>
                    <a:gd name="connsiteY8" fmla="*/ 2133335 h 2530581"/>
                    <a:gd name="connsiteX9" fmla="*/ 2767349 w 3607137"/>
                    <a:gd name="connsiteY9" fmla="*/ 1362866 h 2530581"/>
                    <a:gd name="connsiteX10" fmla="*/ 2959437 w 3607137"/>
                    <a:gd name="connsiteY10" fmla="*/ 576263 h 2530581"/>
                    <a:gd name="connsiteX11" fmla="*/ 2759412 w 3607137"/>
                    <a:gd name="connsiteY11" fmla="*/ 742949 h 2530581"/>
                    <a:gd name="connsiteX12" fmla="*/ 2759413 w 3607137"/>
                    <a:gd name="connsiteY12" fmla="*/ 407193 h 2530581"/>
                    <a:gd name="connsiteX13" fmla="*/ 3211849 w 3607137"/>
                    <a:gd name="connsiteY13" fmla="*/ 0 h 2530581"/>
                    <a:gd name="connsiteX0" fmla="*/ 3211849 w 3607137"/>
                    <a:gd name="connsiteY0" fmla="*/ 0 h 2530581"/>
                    <a:gd name="connsiteX1" fmla="*/ 3607137 w 3607137"/>
                    <a:gd name="connsiteY1" fmla="*/ 450056 h 2530581"/>
                    <a:gd name="connsiteX2" fmla="*/ 3599993 w 3607137"/>
                    <a:gd name="connsiteY2" fmla="*/ 809626 h 2530581"/>
                    <a:gd name="connsiteX3" fmla="*/ 3359487 w 3607137"/>
                    <a:gd name="connsiteY3" fmla="*/ 547687 h 2530581"/>
                    <a:gd name="connsiteX4" fmla="*/ 3091993 w 3607137"/>
                    <a:gd name="connsiteY4" fmla="*/ 1570036 h 2530581"/>
                    <a:gd name="connsiteX5" fmla="*/ 1421701 w 3607137"/>
                    <a:gd name="connsiteY5" fmla="*/ 2529284 h 2530581"/>
                    <a:gd name="connsiteX6" fmla="*/ 0 w 3607137"/>
                    <a:gd name="connsiteY6" fmla="*/ 2529851 h 2530581"/>
                    <a:gd name="connsiteX7" fmla="*/ 0 w 3607137"/>
                    <a:gd name="connsiteY7" fmla="*/ 2135488 h 2530581"/>
                    <a:gd name="connsiteX8" fmla="*/ 1352027 w 3607137"/>
                    <a:gd name="connsiteY8" fmla="*/ 2133335 h 2530581"/>
                    <a:gd name="connsiteX9" fmla="*/ 2767349 w 3607137"/>
                    <a:gd name="connsiteY9" fmla="*/ 1362866 h 2530581"/>
                    <a:gd name="connsiteX10" fmla="*/ 2959437 w 3607137"/>
                    <a:gd name="connsiteY10" fmla="*/ 576263 h 2530581"/>
                    <a:gd name="connsiteX11" fmla="*/ 2759412 w 3607137"/>
                    <a:gd name="connsiteY11" fmla="*/ 742949 h 2530581"/>
                    <a:gd name="connsiteX12" fmla="*/ 2759413 w 3607137"/>
                    <a:gd name="connsiteY12" fmla="*/ 407193 h 2530581"/>
                    <a:gd name="connsiteX13" fmla="*/ 3211849 w 3607137"/>
                    <a:gd name="connsiteY13" fmla="*/ 0 h 2530581"/>
                    <a:gd name="connsiteX0" fmla="*/ 3211849 w 3607137"/>
                    <a:gd name="connsiteY0" fmla="*/ 0 h 2530581"/>
                    <a:gd name="connsiteX1" fmla="*/ 3607137 w 3607137"/>
                    <a:gd name="connsiteY1" fmla="*/ 450056 h 2530581"/>
                    <a:gd name="connsiteX2" fmla="*/ 3599993 w 3607137"/>
                    <a:gd name="connsiteY2" fmla="*/ 809626 h 2530581"/>
                    <a:gd name="connsiteX3" fmla="*/ 3359487 w 3607137"/>
                    <a:gd name="connsiteY3" fmla="*/ 547687 h 2530581"/>
                    <a:gd name="connsiteX4" fmla="*/ 3091993 w 3607137"/>
                    <a:gd name="connsiteY4" fmla="*/ 1570036 h 2530581"/>
                    <a:gd name="connsiteX5" fmla="*/ 1421701 w 3607137"/>
                    <a:gd name="connsiteY5" fmla="*/ 2529284 h 2530581"/>
                    <a:gd name="connsiteX6" fmla="*/ 0 w 3607137"/>
                    <a:gd name="connsiteY6" fmla="*/ 2529851 h 2530581"/>
                    <a:gd name="connsiteX7" fmla="*/ 0 w 3607137"/>
                    <a:gd name="connsiteY7" fmla="*/ 2135488 h 2530581"/>
                    <a:gd name="connsiteX8" fmla="*/ 1352027 w 3607137"/>
                    <a:gd name="connsiteY8" fmla="*/ 2133335 h 2530581"/>
                    <a:gd name="connsiteX9" fmla="*/ 2767349 w 3607137"/>
                    <a:gd name="connsiteY9" fmla="*/ 1362866 h 2530581"/>
                    <a:gd name="connsiteX10" fmla="*/ 2959437 w 3607137"/>
                    <a:gd name="connsiteY10" fmla="*/ 576263 h 2530581"/>
                    <a:gd name="connsiteX11" fmla="*/ 2759412 w 3607137"/>
                    <a:gd name="connsiteY11" fmla="*/ 742949 h 2530581"/>
                    <a:gd name="connsiteX12" fmla="*/ 2759413 w 3607137"/>
                    <a:gd name="connsiteY12" fmla="*/ 407193 h 2530581"/>
                    <a:gd name="connsiteX13" fmla="*/ 3211849 w 3607137"/>
                    <a:gd name="connsiteY13" fmla="*/ 0 h 2530581"/>
                    <a:gd name="connsiteX0" fmla="*/ 3211849 w 3607137"/>
                    <a:gd name="connsiteY0" fmla="*/ 0 h 2530581"/>
                    <a:gd name="connsiteX1" fmla="*/ 3607137 w 3607137"/>
                    <a:gd name="connsiteY1" fmla="*/ 450056 h 2530581"/>
                    <a:gd name="connsiteX2" fmla="*/ 3599993 w 3607137"/>
                    <a:gd name="connsiteY2" fmla="*/ 809626 h 2530581"/>
                    <a:gd name="connsiteX3" fmla="*/ 3359487 w 3607137"/>
                    <a:gd name="connsiteY3" fmla="*/ 547687 h 2530581"/>
                    <a:gd name="connsiteX4" fmla="*/ 3091993 w 3607137"/>
                    <a:gd name="connsiteY4" fmla="*/ 1570036 h 2530581"/>
                    <a:gd name="connsiteX5" fmla="*/ 1421701 w 3607137"/>
                    <a:gd name="connsiteY5" fmla="*/ 2529284 h 2530581"/>
                    <a:gd name="connsiteX6" fmla="*/ 0 w 3607137"/>
                    <a:gd name="connsiteY6" fmla="*/ 2529851 h 2530581"/>
                    <a:gd name="connsiteX7" fmla="*/ 0 w 3607137"/>
                    <a:gd name="connsiteY7" fmla="*/ 2135488 h 2530581"/>
                    <a:gd name="connsiteX8" fmla="*/ 1352027 w 3607137"/>
                    <a:gd name="connsiteY8" fmla="*/ 2133335 h 2530581"/>
                    <a:gd name="connsiteX9" fmla="*/ 2767349 w 3607137"/>
                    <a:gd name="connsiteY9" fmla="*/ 1362866 h 2530581"/>
                    <a:gd name="connsiteX10" fmla="*/ 2973724 w 3607137"/>
                    <a:gd name="connsiteY10" fmla="*/ 576263 h 2530581"/>
                    <a:gd name="connsiteX11" fmla="*/ 2759412 w 3607137"/>
                    <a:gd name="connsiteY11" fmla="*/ 742949 h 2530581"/>
                    <a:gd name="connsiteX12" fmla="*/ 2759413 w 3607137"/>
                    <a:gd name="connsiteY12" fmla="*/ 407193 h 2530581"/>
                    <a:gd name="connsiteX13" fmla="*/ 3211849 w 3607137"/>
                    <a:gd name="connsiteY13" fmla="*/ 0 h 2530581"/>
                    <a:gd name="connsiteX0" fmla="*/ 3211849 w 3607137"/>
                    <a:gd name="connsiteY0" fmla="*/ 0 h 2530581"/>
                    <a:gd name="connsiteX1" fmla="*/ 3607137 w 3607137"/>
                    <a:gd name="connsiteY1" fmla="*/ 450056 h 2530581"/>
                    <a:gd name="connsiteX2" fmla="*/ 3599993 w 3607137"/>
                    <a:gd name="connsiteY2" fmla="*/ 809626 h 2530581"/>
                    <a:gd name="connsiteX3" fmla="*/ 3359487 w 3607137"/>
                    <a:gd name="connsiteY3" fmla="*/ 547687 h 2530581"/>
                    <a:gd name="connsiteX4" fmla="*/ 3091993 w 3607137"/>
                    <a:gd name="connsiteY4" fmla="*/ 1570036 h 2530581"/>
                    <a:gd name="connsiteX5" fmla="*/ 1421701 w 3607137"/>
                    <a:gd name="connsiteY5" fmla="*/ 2529284 h 2530581"/>
                    <a:gd name="connsiteX6" fmla="*/ 0 w 3607137"/>
                    <a:gd name="connsiteY6" fmla="*/ 2529851 h 2530581"/>
                    <a:gd name="connsiteX7" fmla="*/ 0 w 3607137"/>
                    <a:gd name="connsiteY7" fmla="*/ 2135488 h 2530581"/>
                    <a:gd name="connsiteX8" fmla="*/ 1352027 w 3607137"/>
                    <a:gd name="connsiteY8" fmla="*/ 2133335 h 2530581"/>
                    <a:gd name="connsiteX9" fmla="*/ 2762586 w 3607137"/>
                    <a:gd name="connsiteY9" fmla="*/ 1381916 h 2530581"/>
                    <a:gd name="connsiteX10" fmla="*/ 2973724 w 3607137"/>
                    <a:gd name="connsiteY10" fmla="*/ 576263 h 2530581"/>
                    <a:gd name="connsiteX11" fmla="*/ 2759412 w 3607137"/>
                    <a:gd name="connsiteY11" fmla="*/ 742949 h 2530581"/>
                    <a:gd name="connsiteX12" fmla="*/ 2759413 w 3607137"/>
                    <a:gd name="connsiteY12" fmla="*/ 407193 h 2530581"/>
                    <a:gd name="connsiteX13" fmla="*/ 3211849 w 3607137"/>
                    <a:gd name="connsiteY13" fmla="*/ 0 h 2530581"/>
                    <a:gd name="connsiteX0" fmla="*/ 3211849 w 3607137"/>
                    <a:gd name="connsiteY0" fmla="*/ 0 h 2530581"/>
                    <a:gd name="connsiteX1" fmla="*/ 3607137 w 3607137"/>
                    <a:gd name="connsiteY1" fmla="*/ 450056 h 2530581"/>
                    <a:gd name="connsiteX2" fmla="*/ 3599993 w 3607137"/>
                    <a:gd name="connsiteY2" fmla="*/ 809626 h 2530581"/>
                    <a:gd name="connsiteX3" fmla="*/ 3359487 w 3607137"/>
                    <a:gd name="connsiteY3" fmla="*/ 547687 h 2530581"/>
                    <a:gd name="connsiteX4" fmla="*/ 3091993 w 3607137"/>
                    <a:gd name="connsiteY4" fmla="*/ 1570036 h 2530581"/>
                    <a:gd name="connsiteX5" fmla="*/ 1421701 w 3607137"/>
                    <a:gd name="connsiteY5" fmla="*/ 2529284 h 2530581"/>
                    <a:gd name="connsiteX6" fmla="*/ 0 w 3607137"/>
                    <a:gd name="connsiteY6" fmla="*/ 2529851 h 2530581"/>
                    <a:gd name="connsiteX7" fmla="*/ 0 w 3607137"/>
                    <a:gd name="connsiteY7" fmla="*/ 2135488 h 2530581"/>
                    <a:gd name="connsiteX8" fmla="*/ 1347265 w 3607137"/>
                    <a:gd name="connsiteY8" fmla="*/ 2142860 h 2530581"/>
                    <a:gd name="connsiteX9" fmla="*/ 2762586 w 3607137"/>
                    <a:gd name="connsiteY9" fmla="*/ 1381916 h 2530581"/>
                    <a:gd name="connsiteX10" fmla="*/ 2973724 w 3607137"/>
                    <a:gd name="connsiteY10" fmla="*/ 576263 h 2530581"/>
                    <a:gd name="connsiteX11" fmla="*/ 2759412 w 3607137"/>
                    <a:gd name="connsiteY11" fmla="*/ 742949 h 2530581"/>
                    <a:gd name="connsiteX12" fmla="*/ 2759413 w 3607137"/>
                    <a:gd name="connsiteY12" fmla="*/ 407193 h 2530581"/>
                    <a:gd name="connsiteX13" fmla="*/ 3211849 w 3607137"/>
                    <a:gd name="connsiteY13" fmla="*/ 0 h 2530581"/>
                    <a:gd name="connsiteX0" fmla="*/ 3211849 w 3607137"/>
                    <a:gd name="connsiteY0" fmla="*/ 0 h 2529851"/>
                    <a:gd name="connsiteX1" fmla="*/ 3607137 w 3607137"/>
                    <a:gd name="connsiteY1" fmla="*/ 450056 h 2529851"/>
                    <a:gd name="connsiteX2" fmla="*/ 3599993 w 3607137"/>
                    <a:gd name="connsiteY2" fmla="*/ 809626 h 2529851"/>
                    <a:gd name="connsiteX3" fmla="*/ 3359487 w 3607137"/>
                    <a:gd name="connsiteY3" fmla="*/ 547687 h 2529851"/>
                    <a:gd name="connsiteX4" fmla="*/ 3091993 w 3607137"/>
                    <a:gd name="connsiteY4" fmla="*/ 1570036 h 2529851"/>
                    <a:gd name="connsiteX5" fmla="*/ 1421701 w 3607137"/>
                    <a:gd name="connsiteY5" fmla="*/ 2529284 h 2529851"/>
                    <a:gd name="connsiteX6" fmla="*/ 0 w 3607137"/>
                    <a:gd name="connsiteY6" fmla="*/ 2529851 h 2529851"/>
                    <a:gd name="connsiteX7" fmla="*/ 0 w 3607137"/>
                    <a:gd name="connsiteY7" fmla="*/ 2135488 h 2529851"/>
                    <a:gd name="connsiteX8" fmla="*/ 1347265 w 3607137"/>
                    <a:gd name="connsiteY8" fmla="*/ 2142860 h 2529851"/>
                    <a:gd name="connsiteX9" fmla="*/ 2762586 w 3607137"/>
                    <a:gd name="connsiteY9" fmla="*/ 1381916 h 2529851"/>
                    <a:gd name="connsiteX10" fmla="*/ 2973724 w 3607137"/>
                    <a:gd name="connsiteY10" fmla="*/ 576263 h 2529851"/>
                    <a:gd name="connsiteX11" fmla="*/ 2759412 w 3607137"/>
                    <a:gd name="connsiteY11" fmla="*/ 742949 h 2529851"/>
                    <a:gd name="connsiteX12" fmla="*/ 2759413 w 3607137"/>
                    <a:gd name="connsiteY12" fmla="*/ 407193 h 2529851"/>
                    <a:gd name="connsiteX13" fmla="*/ 3211849 w 3607137"/>
                    <a:gd name="connsiteY13" fmla="*/ 0 h 2529851"/>
                    <a:gd name="connsiteX0" fmla="*/ 3211849 w 3607137"/>
                    <a:gd name="connsiteY0" fmla="*/ 0 h 2529851"/>
                    <a:gd name="connsiteX1" fmla="*/ 3607137 w 3607137"/>
                    <a:gd name="connsiteY1" fmla="*/ 450056 h 2529851"/>
                    <a:gd name="connsiteX2" fmla="*/ 3599993 w 3607137"/>
                    <a:gd name="connsiteY2" fmla="*/ 809626 h 2529851"/>
                    <a:gd name="connsiteX3" fmla="*/ 3359487 w 3607137"/>
                    <a:gd name="connsiteY3" fmla="*/ 547687 h 2529851"/>
                    <a:gd name="connsiteX4" fmla="*/ 3091993 w 3607137"/>
                    <a:gd name="connsiteY4" fmla="*/ 1570036 h 2529851"/>
                    <a:gd name="connsiteX5" fmla="*/ 1421701 w 3607137"/>
                    <a:gd name="connsiteY5" fmla="*/ 2529284 h 2529851"/>
                    <a:gd name="connsiteX6" fmla="*/ 0 w 3607137"/>
                    <a:gd name="connsiteY6" fmla="*/ 2529851 h 2529851"/>
                    <a:gd name="connsiteX7" fmla="*/ 0 w 3607137"/>
                    <a:gd name="connsiteY7" fmla="*/ 2135488 h 2529851"/>
                    <a:gd name="connsiteX8" fmla="*/ 1347265 w 3607137"/>
                    <a:gd name="connsiteY8" fmla="*/ 2142860 h 2529851"/>
                    <a:gd name="connsiteX9" fmla="*/ 2762586 w 3607137"/>
                    <a:gd name="connsiteY9" fmla="*/ 1381916 h 2529851"/>
                    <a:gd name="connsiteX10" fmla="*/ 2973724 w 3607137"/>
                    <a:gd name="connsiteY10" fmla="*/ 576263 h 2529851"/>
                    <a:gd name="connsiteX11" fmla="*/ 2759412 w 3607137"/>
                    <a:gd name="connsiteY11" fmla="*/ 742949 h 2529851"/>
                    <a:gd name="connsiteX12" fmla="*/ 2759413 w 3607137"/>
                    <a:gd name="connsiteY12" fmla="*/ 407193 h 2529851"/>
                    <a:gd name="connsiteX13" fmla="*/ 3211849 w 3607137"/>
                    <a:gd name="connsiteY13" fmla="*/ 0 h 2529851"/>
                    <a:gd name="connsiteX0" fmla="*/ 3211849 w 3607137"/>
                    <a:gd name="connsiteY0" fmla="*/ 0 h 2529851"/>
                    <a:gd name="connsiteX1" fmla="*/ 3607137 w 3607137"/>
                    <a:gd name="connsiteY1" fmla="*/ 450056 h 2529851"/>
                    <a:gd name="connsiteX2" fmla="*/ 3599993 w 3607137"/>
                    <a:gd name="connsiteY2" fmla="*/ 809626 h 2529851"/>
                    <a:gd name="connsiteX3" fmla="*/ 3359487 w 3607137"/>
                    <a:gd name="connsiteY3" fmla="*/ 547687 h 2529851"/>
                    <a:gd name="connsiteX4" fmla="*/ 3091993 w 3607137"/>
                    <a:gd name="connsiteY4" fmla="*/ 1570036 h 2529851"/>
                    <a:gd name="connsiteX5" fmla="*/ 1421701 w 3607137"/>
                    <a:gd name="connsiteY5" fmla="*/ 2529284 h 2529851"/>
                    <a:gd name="connsiteX6" fmla="*/ 0 w 3607137"/>
                    <a:gd name="connsiteY6" fmla="*/ 2529851 h 2529851"/>
                    <a:gd name="connsiteX7" fmla="*/ 0 w 3607137"/>
                    <a:gd name="connsiteY7" fmla="*/ 2135488 h 2529851"/>
                    <a:gd name="connsiteX8" fmla="*/ 1347265 w 3607137"/>
                    <a:gd name="connsiteY8" fmla="*/ 2142860 h 2529851"/>
                    <a:gd name="connsiteX9" fmla="*/ 2762586 w 3607137"/>
                    <a:gd name="connsiteY9" fmla="*/ 1381916 h 2529851"/>
                    <a:gd name="connsiteX10" fmla="*/ 2973724 w 3607137"/>
                    <a:gd name="connsiteY10" fmla="*/ 576263 h 2529851"/>
                    <a:gd name="connsiteX11" fmla="*/ 2759412 w 3607137"/>
                    <a:gd name="connsiteY11" fmla="*/ 742949 h 2529851"/>
                    <a:gd name="connsiteX12" fmla="*/ 2759413 w 3607137"/>
                    <a:gd name="connsiteY12" fmla="*/ 407193 h 2529851"/>
                    <a:gd name="connsiteX13" fmla="*/ 3211849 w 3607137"/>
                    <a:gd name="connsiteY13" fmla="*/ 0 h 2529851"/>
                    <a:gd name="connsiteX0" fmla="*/ 3211849 w 3607137"/>
                    <a:gd name="connsiteY0" fmla="*/ 0 h 2529851"/>
                    <a:gd name="connsiteX1" fmla="*/ 3607137 w 3607137"/>
                    <a:gd name="connsiteY1" fmla="*/ 450056 h 2529851"/>
                    <a:gd name="connsiteX2" fmla="*/ 3599993 w 3607137"/>
                    <a:gd name="connsiteY2" fmla="*/ 809626 h 2529851"/>
                    <a:gd name="connsiteX3" fmla="*/ 3359487 w 3607137"/>
                    <a:gd name="connsiteY3" fmla="*/ 547687 h 2529851"/>
                    <a:gd name="connsiteX4" fmla="*/ 3091993 w 3607137"/>
                    <a:gd name="connsiteY4" fmla="*/ 1570036 h 2529851"/>
                    <a:gd name="connsiteX5" fmla="*/ 1421701 w 3607137"/>
                    <a:gd name="connsiteY5" fmla="*/ 2529284 h 2529851"/>
                    <a:gd name="connsiteX6" fmla="*/ 0 w 3607137"/>
                    <a:gd name="connsiteY6" fmla="*/ 2529851 h 2529851"/>
                    <a:gd name="connsiteX7" fmla="*/ 0 w 3607137"/>
                    <a:gd name="connsiteY7" fmla="*/ 2135488 h 2529851"/>
                    <a:gd name="connsiteX8" fmla="*/ 1347265 w 3607137"/>
                    <a:gd name="connsiteY8" fmla="*/ 2142860 h 2529851"/>
                    <a:gd name="connsiteX9" fmla="*/ 2762586 w 3607137"/>
                    <a:gd name="connsiteY9" fmla="*/ 1381916 h 2529851"/>
                    <a:gd name="connsiteX10" fmla="*/ 2973724 w 3607137"/>
                    <a:gd name="connsiteY10" fmla="*/ 576263 h 2529851"/>
                    <a:gd name="connsiteX11" fmla="*/ 2759412 w 3607137"/>
                    <a:gd name="connsiteY11" fmla="*/ 742949 h 2529851"/>
                    <a:gd name="connsiteX12" fmla="*/ 2759413 w 3607137"/>
                    <a:gd name="connsiteY12" fmla="*/ 407193 h 2529851"/>
                    <a:gd name="connsiteX13" fmla="*/ 3211849 w 3607137"/>
                    <a:gd name="connsiteY13" fmla="*/ 0 h 2529851"/>
                    <a:gd name="connsiteX0" fmla="*/ 3211849 w 3607137"/>
                    <a:gd name="connsiteY0" fmla="*/ 0 h 2529851"/>
                    <a:gd name="connsiteX1" fmla="*/ 3607137 w 3607137"/>
                    <a:gd name="connsiteY1" fmla="*/ 450056 h 2529851"/>
                    <a:gd name="connsiteX2" fmla="*/ 3599993 w 3607137"/>
                    <a:gd name="connsiteY2" fmla="*/ 809626 h 2529851"/>
                    <a:gd name="connsiteX3" fmla="*/ 3359487 w 3607137"/>
                    <a:gd name="connsiteY3" fmla="*/ 547687 h 2529851"/>
                    <a:gd name="connsiteX4" fmla="*/ 3091993 w 3607137"/>
                    <a:gd name="connsiteY4" fmla="*/ 1570036 h 2529851"/>
                    <a:gd name="connsiteX5" fmla="*/ 1421701 w 3607137"/>
                    <a:gd name="connsiteY5" fmla="*/ 2529284 h 2529851"/>
                    <a:gd name="connsiteX6" fmla="*/ 0 w 3607137"/>
                    <a:gd name="connsiteY6" fmla="*/ 2529851 h 2529851"/>
                    <a:gd name="connsiteX7" fmla="*/ 0 w 3607137"/>
                    <a:gd name="connsiteY7" fmla="*/ 2135488 h 2529851"/>
                    <a:gd name="connsiteX8" fmla="*/ 1347265 w 3607137"/>
                    <a:gd name="connsiteY8" fmla="*/ 2142860 h 2529851"/>
                    <a:gd name="connsiteX9" fmla="*/ 2762586 w 3607137"/>
                    <a:gd name="connsiteY9" fmla="*/ 1381916 h 2529851"/>
                    <a:gd name="connsiteX10" fmla="*/ 2973724 w 3607137"/>
                    <a:gd name="connsiteY10" fmla="*/ 576263 h 2529851"/>
                    <a:gd name="connsiteX11" fmla="*/ 2759412 w 3607137"/>
                    <a:gd name="connsiteY11" fmla="*/ 742949 h 2529851"/>
                    <a:gd name="connsiteX12" fmla="*/ 2759413 w 3607137"/>
                    <a:gd name="connsiteY12" fmla="*/ 407193 h 2529851"/>
                    <a:gd name="connsiteX13" fmla="*/ 3211849 w 3607137"/>
                    <a:gd name="connsiteY13" fmla="*/ 0 h 2529851"/>
                    <a:gd name="connsiteX0" fmla="*/ 3211849 w 3607137"/>
                    <a:gd name="connsiteY0" fmla="*/ 0 h 2529851"/>
                    <a:gd name="connsiteX1" fmla="*/ 3607137 w 3607137"/>
                    <a:gd name="connsiteY1" fmla="*/ 450056 h 2529851"/>
                    <a:gd name="connsiteX2" fmla="*/ 3599993 w 3607137"/>
                    <a:gd name="connsiteY2" fmla="*/ 809626 h 2529851"/>
                    <a:gd name="connsiteX3" fmla="*/ 3359487 w 3607137"/>
                    <a:gd name="connsiteY3" fmla="*/ 547687 h 2529851"/>
                    <a:gd name="connsiteX4" fmla="*/ 3091993 w 3607137"/>
                    <a:gd name="connsiteY4" fmla="*/ 1570036 h 2529851"/>
                    <a:gd name="connsiteX5" fmla="*/ 1421701 w 3607137"/>
                    <a:gd name="connsiteY5" fmla="*/ 2529284 h 2529851"/>
                    <a:gd name="connsiteX6" fmla="*/ 0 w 3607137"/>
                    <a:gd name="connsiteY6" fmla="*/ 2529851 h 2529851"/>
                    <a:gd name="connsiteX7" fmla="*/ 0 w 3607137"/>
                    <a:gd name="connsiteY7" fmla="*/ 2135488 h 2529851"/>
                    <a:gd name="connsiteX8" fmla="*/ 1347265 w 3607137"/>
                    <a:gd name="connsiteY8" fmla="*/ 2142860 h 2529851"/>
                    <a:gd name="connsiteX9" fmla="*/ 2762586 w 3607137"/>
                    <a:gd name="connsiteY9" fmla="*/ 1381916 h 2529851"/>
                    <a:gd name="connsiteX10" fmla="*/ 2973724 w 3607137"/>
                    <a:gd name="connsiteY10" fmla="*/ 576263 h 2529851"/>
                    <a:gd name="connsiteX11" fmla="*/ 2759412 w 3607137"/>
                    <a:gd name="connsiteY11" fmla="*/ 742949 h 2529851"/>
                    <a:gd name="connsiteX12" fmla="*/ 2759413 w 3607137"/>
                    <a:gd name="connsiteY12" fmla="*/ 407193 h 2529851"/>
                    <a:gd name="connsiteX13" fmla="*/ 3211849 w 3607137"/>
                    <a:gd name="connsiteY13" fmla="*/ 0 h 2529851"/>
                    <a:gd name="connsiteX0" fmla="*/ 3211849 w 3607137"/>
                    <a:gd name="connsiteY0" fmla="*/ 0 h 2529851"/>
                    <a:gd name="connsiteX1" fmla="*/ 3607137 w 3607137"/>
                    <a:gd name="connsiteY1" fmla="*/ 450056 h 2529851"/>
                    <a:gd name="connsiteX2" fmla="*/ 3599993 w 3607137"/>
                    <a:gd name="connsiteY2" fmla="*/ 809626 h 2529851"/>
                    <a:gd name="connsiteX3" fmla="*/ 3359487 w 3607137"/>
                    <a:gd name="connsiteY3" fmla="*/ 547687 h 2529851"/>
                    <a:gd name="connsiteX4" fmla="*/ 3091993 w 3607137"/>
                    <a:gd name="connsiteY4" fmla="*/ 1570036 h 2529851"/>
                    <a:gd name="connsiteX5" fmla="*/ 1421701 w 3607137"/>
                    <a:gd name="connsiteY5" fmla="*/ 2529284 h 2529851"/>
                    <a:gd name="connsiteX6" fmla="*/ 0 w 3607137"/>
                    <a:gd name="connsiteY6" fmla="*/ 2529851 h 2529851"/>
                    <a:gd name="connsiteX7" fmla="*/ 0 w 3607137"/>
                    <a:gd name="connsiteY7" fmla="*/ 2135488 h 2529851"/>
                    <a:gd name="connsiteX8" fmla="*/ 1347265 w 3607137"/>
                    <a:gd name="connsiteY8" fmla="*/ 2142860 h 2529851"/>
                    <a:gd name="connsiteX9" fmla="*/ 2762586 w 3607137"/>
                    <a:gd name="connsiteY9" fmla="*/ 1381916 h 2529851"/>
                    <a:gd name="connsiteX10" fmla="*/ 2973724 w 3607137"/>
                    <a:gd name="connsiteY10" fmla="*/ 576263 h 2529851"/>
                    <a:gd name="connsiteX11" fmla="*/ 2759412 w 3607137"/>
                    <a:gd name="connsiteY11" fmla="*/ 742949 h 2529851"/>
                    <a:gd name="connsiteX12" fmla="*/ 2759413 w 3607137"/>
                    <a:gd name="connsiteY12" fmla="*/ 407193 h 2529851"/>
                    <a:gd name="connsiteX13" fmla="*/ 3211849 w 3607137"/>
                    <a:gd name="connsiteY13" fmla="*/ 0 h 2529851"/>
                    <a:gd name="connsiteX0" fmla="*/ 3211849 w 3607137"/>
                    <a:gd name="connsiteY0" fmla="*/ 0 h 2529851"/>
                    <a:gd name="connsiteX1" fmla="*/ 3607137 w 3607137"/>
                    <a:gd name="connsiteY1" fmla="*/ 450056 h 2529851"/>
                    <a:gd name="connsiteX2" fmla="*/ 3599993 w 3607137"/>
                    <a:gd name="connsiteY2" fmla="*/ 809626 h 2529851"/>
                    <a:gd name="connsiteX3" fmla="*/ 3359487 w 3607137"/>
                    <a:gd name="connsiteY3" fmla="*/ 547687 h 2529851"/>
                    <a:gd name="connsiteX4" fmla="*/ 3091993 w 3607137"/>
                    <a:gd name="connsiteY4" fmla="*/ 1570036 h 2529851"/>
                    <a:gd name="connsiteX5" fmla="*/ 1421701 w 3607137"/>
                    <a:gd name="connsiteY5" fmla="*/ 2529284 h 2529851"/>
                    <a:gd name="connsiteX6" fmla="*/ 0 w 3607137"/>
                    <a:gd name="connsiteY6" fmla="*/ 2529851 h 2529851"/>
                    <a:gd name="connsiteX7" fmla="*/ 0 w 3607137"/>
                    <a:gd name="connsiteY7" fmla="*/ 2135488 h 2529851"/>
                    <a:gd name="connsiteX8" fmla="*/ 1347265 w 3607137"/>
                    <a:gd name="connsiteY8" fmla="*/ 2142860 h 2529851"/>
                    <a:gd name="connsiteX9" fmla="*/ 2762586 w 3607137"/>
                    <a:gd name="connsiteY9" fmla="*/ 1381916 h 2529851"/>
                    <a:gd name="connsiteX10" fmla="*/ 2973724 w 3607137"/>
                    <a:gd name="connsiteY10" fmla="*/ 576263 h 2529851"/>
                    <a:gd name="connsiteX11" fmla="*/ 2759412 w 3607137"/>
                    <a:gd name="connsiteY11" fmla="*/ 742949 h 2529851"/>
                    <a:gd name="connsiteX12" fmla="*/ 2759413 w 3607137"/>
                    <a:gd name="connsiteY12" fmla="*/ 407193 h 2529851"/>
                    <a:gd name="connsiteX13" fmla="*/ 3211849 w 3607137"/>
                    <a:gd name="connsiteY13" fmla="*/ 0 h 2529851"/>
                    <a:gd name="connsiteX0" fmla="*/ 3211849 w 3607137"/>
                    <a:gd name="connsiteY0" fmla="*/ 0 h 2529851"/>
                    <a:gd name="connsiteX1" fmla="*/ 3607137 w 3607137"/>
                    <a:gd name="connsiteY1" fmla="*/ 450056 h 2529851"/>
                    <a:gd name="connsiteX2" fmla="*/ 3599993 w 3607137"/>
                    <a:gd name="connsiteY2" fmla="*/ 809626 h 2529851"/>
                    <a:gd name="connsiteX3" fmla="*/ 3359487 w 3607137"/>
                    <a:gd name="connsiteY3" fmla="*/ 547687 h 2529851"/>
                    <a:gd name="connsiteX4" fmla="*/ 3091993 w 3607137"/>
                    <a:gd name="connsiteY4" fmla="*/ 1570036 h 2529851"/>
                    <a:gd name="connsiteX5" fmla="*/ 1421701 w 3607137"/>
                    <a:gd name="connsiteY5" fmla="*/ 2529284 h 2529851"/>
                    <a:gd name="connsiteX6" fmla="*/ 0 w 3607137"/>
                    <a:gd name="connsiteY6" fmla="*/ 2529851 h 2529851"/>
                    <a:gd name="connsiteX7" fmla="*/ 0 w 3607137"/>
                    <a:gd name="connsiteY7" fmla="*/ 2135488 h 2529851"/>
                    <a:gd name="connsiteX8" fmla="*/ 1347265 w 3607137"/>
                    <a:gd name="connsiteY8" fmla="*/ 2142860 h 2529851"/>
                    <a:gd name="connsiteX9" fmla="*/ 2762586 w 3607137"/>
                    <a:gd name="connsiteY9" fmla="*/ 1381916 h 2529851"/>
                    <a:gd name="connsiteX10" fmla="*/ 2973724 w 3607137"/>
                    <a:gd name="connsiteY10" fmla="*/ 576263 h 2529851"/>
                    <a:gd name="connsiteX11" fmla="*/ 2759412 w 3607137"/>
                    <a:gd name="connsiteY11" fmla="*/ 742949 h 2529851"/>
                    <a:gd name="connsiteX12" fmla="*/ 2759413 w 3607137"/>
                    <a:gd name="connsiteY12" fmla="*/ 407193 h 2529851"/>
                    <a:gd name="connsiteX13" fmla="*/ 3211849 w 3607137"/>
                    <a:gd name="connsiteY13" fmla="*/ 0 h 2529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07137" h="2529851">
                      <a:moveTo>
                        <a:pt x="3211849" y="0"/>
                      </a:moveTo>
                      <a:lnTo>
                        <a:pt x="3607137" y="450056"/>
                      </a:lnTo>
                      <a:lnTo>
                        <a:pt x="3599993" y="809626"/>
                      </a:lnTo>
                      <a:lnTo>
                        <a:pt x="3359487" y="547687"/>
                      </a:lnTo>
                      <a:cubicBezTo>
                        <a:pt x="3317947" y="855132"/>
                        <a:pt x="3257796" y="1134994"/>
                        <a:pt x="3091993" y="1570036"/>
                      </a:cubicBezTo>
                      <a:cubicBezTo>
                        <a:pt x="2788079" y="2200339"/>
                        <a:pt x="2232308" y="2531240"/>
                        <a:pt x="1421701" y="2529284"/>
                      </a:cubicBezTo>
                      <a:lnTo>
                        <a:pt x="0" y="2529851"/>
                      </a:lnTo>
                      <a:lnTo>
                        <a:pt x="0" y="2135488"/>
                      </a:lnTo>
                      <a:lnTo>
                        <a:pt x="1347265" y="2142860"/>
                      </a:lnTo>
                      <a:cubicBezTo>
                        <a:pt x="1979941" y="2137915"/>
                        <a:pt x="2413722" y="2046241"/>
                        <a:pt x="2762586" y="1381916"/>
                      </a:cubicBezTo>
                      <a:cubicBezTo>
                        <a:pt x="2864715" y="1131621"/>
                        <a:pt x="2962082" y="864658"/>
                        <a:pt x="2973724" y="576263"/>
                      </a:cubicBezTo>
                      <a:lnTo>
                        <a:pt x="2759412" y="742949"/>
                      </a:lnTo>
                      <a:cubicBezTo>
                        <a:pt x="2759412" y="631030"/>
                        <a:pt x="2759413" y="519112"/>
                        <a:pt x="2759413" y="407193"/>
                      </a:cubicBezTo>
                      <a:lnTo>
                        <a:pt x="3211849" y="0"/>
                      </a:lnTo>
                      <a:close/>
                    </a:path>
                  </a:pathLst>
                </a:custGeom>
                <a:solidFill>
                  <a:srgbClr val="F5AB1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Trapezoid 13"/>
                <p:cNvSpPr/>
                <p:nvPr/>
              </p:nvSpPr>
              <p:spPr>
                <a:xfrm rot="5400000">
                  <a:off x="103487" y="2938050"/>
                  <a:ext cx="1381082" cy="1600304"/>
                </a:xfrm>
                <a:custGeom>
                  <a:avLst/>
                  <a:gdLst>
                    <a:gd name="connsiteX0" fmla="*/ 0 w 1094790"/>
                    <a:gd name="connsiteY0" fmla="*/ 893741 h 893741"/>
                    <a:gd name="connsiteX1" fmla="*/ 223435 w 1094790"/>
                    <a:gd name="connsiteY1" fmla="*/ 0 h 893741"/>
                    <a:gd name="connsiteX2" fmla="*/ 871355 w 1094790"/>
                    <a:gd name="connsiteY2" fmla="*/ 0 h 893741"/>
                    <a:gd name="connsiteX3" fmla="*/ 1094790 w 1094790"/>
                    <a:gd name="connsiteY3" fmla="*/ 893741 h 893741"/>
                    <a:gd name="connsiteX4" fmla="*/ 0 w 1094790"/>
                    <a:gd name="connsiteY4" fmla="*/ 893741 h 893741"/>
                    <a:gd name="connsiteX0" fmla="*/ 0 w 1094790"/>
                    <a:gd name="connsiteY0" fmla="*/ 1452541 h 1452541"/>
                    <a:gd name="connsiteX1" fmla="*/ 979088 w 1094790"/>
                    <a:gd name="connsiteY1" fmla="*/ 0 h 1452541"/>
                    <a:gd name="connsiteX2" fmla="*/ 871355 w 1094790"/>
                    <a:gd name="connsiteY2" fmla="*/ 558800 h 1452541"/>
                    <a:gd name="connsiteX3" fmla="*/ 1094790 w 1094790"/>
                    <a:gd name="connsiteY3" fmla="*/ 1452541 h 1452541"/>
                    <a:gd name="connsiteX4" fmla="*/ 0 w 1094790"/>
                    <a:gd name="connsiteY4" fmla="*/ 1452541 h 1452541"/>
                    <a:gd name="connsiteX0" fmla="*/ 0 w 1357133"/>
                    <a:gd name="connsiteY0" fmla="*/ 1462066 h 1462066"/>
                    <a:gd name="connsiteX1" fmla="*/ 979088 w 1357133"/>
                    <a:gd name="connsiteY1" fmla="*/ 9525 h 1462066"/>
                    <a:gd name="connsiteX2" fmla="*/ 1357133 w 1357133"/>
                    <a:gd name="connsiteY2" fmla="*/ 0 h 1462066"/>
                    <a:gd name="connsiteX3" fmla="*/ 1094790 w 1357133"/>
                    <a:gd name="connsiteY3" fmla="*/ 1462066 h 1462066"/>
                    <a:gd name="connsiteX4" fmla="*/ 0 w 1357133"/>
                    <a:gd name="connsiteY4" fmla="*/ 1462066 h 1462066"/>
                    <a:gd name="connsiteX0" fmla="*/ 0 w 1369043"/>
                    <a:gd name="connsiteY0" fmla="*/ 1462066 h 1462066"/>
                    <a:gd name="connsiteX1" fmla="*/ 979088 w 1369043"/>
                    <a:gd name="connsiteY1" fmla="*/ 9525 h 1462066"/>
                    <a:gd name="connsiteX2" fmla="*/ 1369043 w 1369043"/>
                    <a:gd name="connsiteY2" fmla="*/ 0 h 1462066"/>
                    <a:gd name="connsiteX3" fmla="*/ 1094790 w 1369043"/>
                    <a:gd name="connsiteY3" fmla="*/ 1462066 h 1462066"/>
                    <a:gd name="connsiteX4" fmla="*/ 0 w 1369043"/>
                    <a:gd name="connsiteY4" fmla="*/ 1462066 h 1462066"/>
                    <a:gd name="connsiteX0" fmla="*/ 0 w 1369043"/>
                    <a:gd name="connsiteY0" fmla="*/ 1462066 h 1462066"/>
                    <a:gd name="connsiteX1" fmla="*/ 976709 w 1369043"/>
                    <a:gd name="connsiteY1" fmla="*/ 2381 h 1462066"/>
                    <a:gd name="connsiteX2" fmla="*/ 1369043 w 1369043"/>
                    <a:gd name="connsiteY2" fmla="*/ 0 h 1462066"/>
                    <a:gd name="connsiteX3" fmla="*/ 1094790 w 1369043"/>
                    <a:gd name="connsiteY3" fmla="*/ 1462066 h 1462066"/>
                    <a:gd name="connsiteX4" fmla="*/ 0 w 1369043"/>
                    <a:gd name="connsiteY4" fmla="*/ 1462066 h 1462066"/>
                    <a:gd name="connsiteX0" fmla="*/ 0 w 1369043"/>
                    <a:gd name="connsiteY0" fmla="*/ 1462066 h 1462066"/>
                    <a:gd name="connsiteX1" fmla="*/ 976712 w 1369043"/>
                    <a:gd name="connsiteY1" fmla="*/ 0 h 1462066"/>
                    <a:gd name="connsiteX2" fmla="*/ 1369043 w 1369043"/>
                    <a:gd name="connsiteY2" fmla="*/ 0 h 1462066"/>
                    <a:gd name="connsiteX3" fmla="*/ 1094790 w 1369043"/>
                    <a:gd name="connsiteY3" fmla="*/ 1462066 h 1462066"/>
                    <a:gd name="connsiteX4" fmla="*/ 0 w 1369043"/>
                    <a:gd name="connsiteY4" fmla="*/ 1462066 h 1462066"/>
                    <a:gd name="connsiteX0" fmla="*/ 0 w 1369043"/>
                    <a:gd name="connsiteY0" fmla="*/ 1462066 h 1462066"/>
                    <a:gd name="connsiteX1" fmla="*/ 976712 w 1369043"/>
                    <a:gd name="connsiteY1" fmla="*/ 0 h 1462066"/>
                    <a:gd name="connsiteX2" fmla="*/ 1369043 w 1369043"/>
                    <a:gd name="connsiteY2" fmla="*/ 0 h 1462066"/>
                    <a:gd name="connsiteX3" fmla="*/ 990018 w 1369043"/>
                    <a:gd name="connsiteY3" fmla="*/ 1462066 h 1462066"/>
                    <a:gd name="connsiteX4" fmla="*/ 0 w 1369043"/>
                    <a:gd name="connsiteY4" fmla="*/ 1462066 h 1462066"/>
                    <a:gd name="connsiteX0" fmla="*/ 0 w 1302365"/>
                    <a:gd name="connsiteY0" fmla="*/ 1462066 h 1462066"/>
                    <a:gd name="connsiteX1" fmla="*/ 910034 w 1302365"/>
                    <a:gd name="connsiteY1" fmla="*/ 0 h 1462066"/>
                    <a:gd name="connsiteX2" fmla="*/ 1302365 w 1302365"/>
                    <a:gd name="connsiteY2" fmla="*/ 0 h 1462066"/>
                    <a:gd name="connsiteX3" fmla="*/ 923340 w 1302365"/>
                    <a:gd name="connsiteY3" fmla="*/ 1462066 h 1462066"/>
                    <a:gd name="connsiteX4" fmla="*/ 0 w 1302365"/>
                    <a:gd name="connsiteY4" fmla="*/ 1462066 h 1462066"/>
                    <a:gd name="connsiteX0" fmla="*/ 0 w 1571043"/>
                    <a:gd name="connsiteY0" fmla="*/ 1462066 h 1462066"/>
                    <a:gd name="connsiteX1" fmla="*/ 910034 w 1571043"/>
                    <a:gd name="connsiteY1" fmla="*/ 0 h 1462066"/>
                    <a:gd name="connsiteX2" fmla="*/ 1302365 w 1571043"/>
                    <a:gd name="connsiteY2" fmla="*/ 0 h 1462066"/>
                    <a:gd name="connsiteX3" fmla="*/ 1571043 w 1571043"/>
                    <a:gd name="connsiteY3" fmla="*/ 1443016 h 1462066"/>
                    <a:gd name="connsiteX4" fmla="*/ 0 w 1571043"/>
                    <a:gd name="connsiteY4" fmla="*/ 1462066 h 1462066"/>
                    <a:gd name="connsiteX0" fmla="*/ 0 w 1004301"/>
                    <a:gd name="connsiteY0" fmla="*/ 1443016 h 1443016"/>
                    <a:gd name="connsiteX1" fmla="*/ 343292 w 1004301"/>
                    <a:gd name="connsiteY1" fmla="*/ 0 h 1443016"/>
                    <a:gd name="connsiteX2" fmla="*/ 735623 w 1004301"/>
                    <a:gd name="connsiteY2" fmla="*/ 0 h 1443016"/>
                    <a:gd name="connsiteX3" fmla="*/ 1004301 w 1004301"/>
                    <a:gd name="connsiteY3" fmla="*/ 1443016 h 1443016"/>
                    <a:gd name="connsiteX4" fmla="*/ 0 w 1004301"/>
                    <a:gd name="connsiteY4" fmla="*/ 1443016 h 1443016"/>
                    <a:gd name="connsiteX0" fmla="*/ 0 w 1611523"/>
                    <a:gd name="connsiteY0" fmla="*/ 1443016 h 1443016"/>
                    <a:gd name="connsiteX1" fmla="*/ 343292 w 1611523"/>
                    <a:gd name="connsiteY1" fmla="*/ 0 h 1443016"/>
                    <a:gd name="connsiteX2" fmla="*/ 735623 w 1611523"/>
                    <a:gd name="connsiteY2" fmla="*/ 0 h 1443016"/>
                    <a:gd name="connsiteX3" fmla="*/ 1611523 w 1611523"/>
                    <a:gd name="connsiteY3" fmla="*/ 1438253 h 1443016"/>
                    <a:gd name="connsiteX4" fmla="*/ 0 w 1611523"/>
                    <a:gd name="connsiteY4" fmla="*/ 1443016 h 1443016"/>
                    <a:gd name="connsiteX0" fmla="*/ 311556 w 1268231"/>
                    <a:gd name="connsiteY0" fmla="*/ 1438253 h 1438253"/>
                    <a:gd name="connsiteX1" fmla="*/ 0 w 1268231"/>
                    <a:gd name="connsiteY1" fmla="*/ 0 h 1438253"/>
                    <a:gd name="connsiteX2" fmla="*/ 392331 w 1268231"/>
                    <a:gd name="connsiteY2" fmla="*/ 0 h 1438253"/>
                    <a:gd name="connsiteX3" fmla="*/ 1268231 w 1268231"/>
                    <a:gd name="connsiteY3" fmla="*/ 1438253 h 1438253"/>
                    <a:gd name="connsiteX4" fmla="*/ 311556 w 1268231"/>
                    <a:gd name="connsiteY4" fmla="*/ 1438253 h 1438253"/>
                    <a:gd name="connsiteX0" fmla="*/ 304412 w 1268231"/>
                    <a:gd name="connsiteY0" fmla="*/ 1438253 h 1438253"/>
                    <a:gd name="connsiteX1" fmla="*/ 0 w 1268231"/>
                    <a:gd name="connsiteY1" fmla="*/ 0 h 1438253"/>
                    <a:gd name="connsiteX2" fmla="*/ 392331 w 1268231"/>
                    <a:gd name="connsiteY2" fmla="*/ 0 h 1438253"/>
                    <a:gd name="connsiteX3" fmla="*/ 1268231 w 1268231"/>
                    <a:gd name="connsiteY3" fmla="*/ 1438253 h 1438253"/>
                    <a:gd name="connsiteX4" fmla="*/ 304412 w 1268231"/>
                    <a:gd name="connsiteY4" fmla="*/ 1438253 h 1438253"/>
                    <a:gd name="connsiteX0" fmla="*/ 304412 w 1239656"/>
                    <a:gd name="connsiteY0" fmla="*/ 1438253 h 1438253"/>
                    <a:gd name="connsiteX1" fmla="*/ 0 w 1239656"/>
                    <a:gd name="connsiteY1" fmla="*/ 0 h 1438253"/>
                    <a:gd name="connsiteX2" fmla="*/ 392331 w 1239656"/>
                    <a:gd name="connsiteY2" fmla="*/ 0 h 1438253"/>
                    <a:gd name="connsiteX3" fmla="*/ 1239656 w 1239656"/>
                    <a:gd name="connsiteY3" fmla="*/ 1438253 h 1438253"/>
                    <a:gd name="connsiteX4" fmla="*/ 304412 w 1239656"/>
                    <a:gd name="connsiteY4" fmla="*/ 1438253 h 1438253"/>
                    <a:gd name="connsiteX0" fmla="*/ 306792 w 1242036"/>
                    <a:gd name="connsiteY0" fmla="*/ 1438254 h 1438254"/>
                    <a:gd name="connsiteX1" fmla="*/ 0 w 1242036"/>
                    <a:gd name="connsiteY1" fmla="*/ 0 h 1438254"/>
                    <a:gd name="connsiteX2" fmla="*/ 394711 w 1242036"/>
                    <a:gd name="connsiteY2" fmla="*/ 1 h 1438254"/>
                    <a:gd name="connsiteX3" fmla="*/ 1242036 w 1242036"/>
                    <a:gd name="connsiteY3" fmla="*/ 1438254 h 1438254"/>
                    <a:gd name="connsiteX4" fmla="*/ 306792 w 1242036"/>
                    <a:gd name="connsiteY4" fmla="*/ 1438254 h 1438254"/>
                    <a:gd name="connsiteX0" fmla="*/ 306792 w 1242036"/>
                    <a:gd name="connsiteY0" fmla="*/ 1438254 h 1438254"/>
                    <a:gd name="connsiteX1" fmla="*/ 0 w 1242036"/>
                    <a:gd name="connsiteY1" fmla="*/ 0 h 1438254"/>
                    <a:gd name="connsiteX2" fmla="*/ 394711 w 1242036"/>
                    <a:gd name="connsiteY2" fmla="*/ 1 h 1438254"/>
                    <a:gd name="connsiteX3" fmla="*/ 1242036 w 1242036"/>
                    <a:gd name="connsiteY3" fmla="*/ 1438254 h 1438254"/>
                    <a:gd name="connsiteX4" fmla="*/ 306792 w 1242036"/>
                    <a:gd name="connsiteY4" fmla="*/ 1438254 h 1438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2036" h="1438254">
                      <a:moveTo>
                        <a:pt x="306792" y="1438254"/>
                      </a:moveTo>
                      <a:lnTo>
                        <a:pt x="0" y="0"/>
                      </a:lnTo>
                      <a:lnTo>
                        <a:pt x="394711" y="1"/>
                      </a:lnTo>
                      <a:lnTo>
                        <a:pt x="1242036" y="1438254"/>
                      </a:lnTo>
                      <a:lnTo>
                        <a:pt x="306792" y="1438254"/>
                      </a:lnTo>
                      <a:close/>
                    </a:path>
                  </a:pathLst>
                </a:custGeom>
                <a:solidFill>
                  <a:srgbClr val="996E0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" name="TextBox 50"/>
              <p:cNvSpPr txBox="1">
                <a:spLocks noChangeArrowheads="1"/>
              </p:cNvSpPr>
              <p:nvPr/>
            </p:nvSpPr>
            <p:spPr bwMode="auto">
              <a:xfrm>
                <a:off x="4894063" y="862885"/>
                <a:ext cx="470040" cy="40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dirty="0">
                    <a:solidFill>
                      <a:srgbClr val="7E5B0C"/>
                    </a:solidFill>
                    <a:cs typeface="Arial" panose="020B0604020202020204" pitchFamily="34" charset="0"/>
                  </a:rPr>
                  <a:t>01</a:t>
                </a:r>
              </a:p>
            </p:txBody>
          </p:sp>
        </p:grpSp>
        <p:grpSp>
          <p:nvGrpSpPr>
            <p:cNvPr id="34" name="Group 37"/>
            <p:cNvGrpSpPr>
              <a:grpSpLocks/>
            </p:cNvGrpSpPr>
            <p:nvPr/>
          </p:nvGrpSpPr>
          <p:grpSpPr bwMode="auto">
            <a:xfrm>
              <a:off x="-5589" y="1100939"/>
              <a:ext cx="6788056" cy="4367531"/>
              <a:chOff x="-5589" y="1100939"/>
              <a:chExt cx="6788056" cy="4367531"/>
            </a:xfrm>
          </p:grpSpPr>
          <p:grpSp>
            <p:nvGrpSpPr>
              <p:cNvPr id="35" name="Group 40"/>
              <p:cNvGrpSpPr>
                <a:grpSpLocks/>
              </p:cNvGrpSpPr>
              <p:nvPr/>
            </p:nvGrpSpPr>
            <p:grpSpPr bwMode="auto">
              <a:xfrm>
                <a:off x="-5589" y="1100939"/>
                <a:ext cx="6788056" cy="4367531"/>
                <a:chOff x="-5589" y="1100939"/>
                <a:chExt cx="6788056" cy="4367531"/>
              </a:xfrm>
            </p:grpSpPr>
            <p:sp>
              <p:nvSpPr>
                <p:cNvPr id="37" name="Freeform 36"/>
                <p:cNvSpPr/>
                <p:nvPr/>
              </p:nvSpPr>
              <p:spPr>
                <a:xfrm>
                  <a:off x="1587830" y="1101445"/>
                  <a:ext cx="5194637" cy="2911385"/>
                </a:xfrm>
                <a:custGeom>
                  <a:avLst/>
                  <a:gdLst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428783 w 5938485"/>
                    <a:gd name="connsiteY2" fmla="*/ 672977 h 2588113"/>
                    <a:gd name="connsiteX3" fmla="*/ 3506197 w 5938485"/>
                    <a:gd name="connsiteY3" fmla="*/ 771496 h 2588113"/>
                    <a:gd name="connsiteX4" fmla="*/ 3507231 w 5938485"/>
                    <a:gd name="connsiteY4" fmla="*/ 770426 h 2588113"/>
                    <a:gd name="connsiteX5" fmla="*/ 3523846 w 5938485"/>
                    <a:gd name="connsiteY5" fmla="*/ 793956 h 2588113"/>
                    <a:gd name="connsiteX6" fmla="*/ 3550889 w 5938485"/>
                    <a:gd name="connsiteY6" fmla="*/ 828372 h 2588113"/>
                    <a:gd name="connsiteX7" fmla="*/ 3549224 w 5938485"/>
                    <a:gd name="connsiteY7" fmla="*/ 829897 h 2588113"/>
                    <a:gd name="connsiteX8" fmla="*/ 4094606 w 5938485"/>
                    <a:gd name="connsiteY8" fmla="*/ 1602276 h 2588113"/>
                    <a:gd name="connsiteX9" fmla="*/ 4758180 w 5938485"/>
                    <a:gd name="connsiteY9" fmla="*/ 1970576 h 2588113"/>
                    <a:gd name="connsiteX10" fmla="*/ 5376709 w 5938485"/>
                    <a:gd name="connsiteY10" fmla="*/ 1971370 h 2588113"/>
                    <a:gd name="connsiteX11" fmla="*/ 5124095 w 5938485"/>
                    <a:gd name="connsiteY11" fmla="*/ 1742771 h 2588113"/>
                    <a:gd name="connsiteX12" fmla="*/ 5490610 w 5938485"/>
                    <a:gd name="connsiteY12" fmla="*/ 1740390 h 2588113"/>
                    <a:gd name="connsiteX13" fmla="*/ 5938485 w 5938485"/>
                    <a:gd name="connsiteY13" fmla="*/ 2130914 h 2588113"/>
                    <a:gd name="connsiteX14" fmla="*/ 5557285 w 5938485"/>
                    <a:gd name="connsiteY14" fmla="*/ 2588113 h 2588113"/>
                    <a:gd name="connsiteX15" fmla="*/ 5212203 w 5938485"/>
                    <a:gd name="connsiteY15" fmla="*/ 2585733 h 2588113"/>
                    <a:gd name="connsiteX16" fmla="*/ 5416198 w 5938485"/>
                    <a:gd name="connsiteY16" fmla="*/ 2350782 h 2588113"/>
                    <a:gd name="connsiteX17" fmla="*/ 4901054 w 5938485"/>
                    <a:gd name="connsiteY17" fmla="*/ 2354751 h 2588113"/>
                    <a:gd name="connsiteX18" fmla="*/ 3980306 w 5938485"/>
                    <a:gd name="connsiteY18" fmla="*/ 2065826 h 2588113"/>
                    <a:gd name="connsiteX19" fmla="*/ 3234181 w 5938485"/>
                    <a:gd name="connsiteY19" fmla="*/ 1053001 h 2588113"/>
                    <a:gd name="connsiteX20" fmla="*/ 3235926 w 5938485"/>
                    <a:gd name="connsiteY20" fmla="*/ 1051196 h 2588113"/>
                    <a:gd name="connsiteX21" fmla="*/ 3061503 w 5938485"/>
                    <a:gd name="connsiteY21" fmla="*/ 832589 h 2588113"/>
                    <a:gd name="connsiteX22" fmla="*/ 2216595 w 5938485"/>
                    <a:gd name="connsiteY22" fmla="*/ 390221 h 2588113"/>
                    <a:gd name="connsiteX23" fmla="*/ 0 w 5938485"/>
                    <a:gd name="connsiteY23" fmla="*/ 394363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428783 w 5938485"/>
                    <a:gd name="connsiteY2" fmla="*/ 672977 h 2588113"/>
                    <a:gd name="connsiteX3" fmla="*/ 3506197 w 5938485"/>
                    <a:gd name="connsiteY3" fmla="*/ 771496 h 2588113"/>
                    <a:gd name="connsiteX4" fmla="*/ 3507231 w 5938485"/>
                    <a:gd name="connsiteY4" fmla="*/ 770426 h 2588113"/>
                    <a:gd name="connsiteX5" fmla="*/ 3550889 w 5938485"/>
                    <a:gd name="connsiteY5" fmla="*/ 828372 h 2588113"/>
                    <a:gd name="connsiteX6" fmla="*/ 3549224 w 5938485"/>
                    <a:gd name="connsiteY6" fmla="*/ 829897 h 2588113"/>
                    <a:gd name="connsiteX7" fmla="*/ 4094606 w 5938485"/>
                    <a:gd name="connsiteY7" fmla="*/ 1602276 h 2588113"/>
                    <a:gd name="connsiteX8" fmla="*/ 4758180 w 5938485"/>
                    <a:gd name="connsiteY8" fmla="*/ 1970576 h 2588113"/>
                    <a:gd name="connsiteX9" fmla="*/ 5376709 w 5938485"/>
                    <a:gd name="connsiteY9" fmla="*/ 1971370 h 2588113"/>
                    <a:gd name="connsiteX10" fmla="*/ 5124095 w 5938485"/>
                    <a:gd name="connsiteY10" fmla="*/ 1742771 h 2588113"/>
                    <a:gd name="connsiteX11" fmla="*/ 5490610 w 5938485"/>
                    <a:gd name="connsiteY11" fmla="*/ 1740390 h 2588113"/>
                    <a:gd name="connsiteX12" fmla="*/ 5938485 w 5938485"/>
                    <a:gd name="connsiteY12" fmla="*/ 2130914 h 2588113"/>
                    <a:gd name="connsiteX13" fmla="*/ 5557285 w 5938485"/>
                    <a:gd name="connsiteY13" fmla="*/ 2588113 h 2588113"/>
                    <a:gd name="connsiteX14" fmla="*/ 5212203 w 5938485"/>
                    <a:gd name="connsiteY14" fmla="*/ 2585733 h 2588113"/>
                    <a:gd name="connsiteX15" fmla="*/ 5416198 w 5938485"/>
                    <a:gd name="connsiteY15" fmla="*/ 2350782 h 2588113"/>
                    <a:gd name="connsiteX16" fmla="*/ 4901054 w 5938485"/>
                    <a:gd name="connsiteY16" fmla="*/ 2354751 h 2588113"/>
                    <a:gd name="connsiteX17" fmla="*/ 3980306 w 5938485"/>
                    <a:gd name="connsiteY17" fmla="*/ 2065826 h 2588113"/>
                    <a:gd name="connsiteX18" fmla="*/ 3234181 w 5938485"/>
                    <a:gd name="connsiteY18" fmla="*/ 1053001 h 2588113"/>
                    <a:gd name="connsiteX19" fmla="*/ 3235926 w 5938485"/>
                    <a:gd name="connsiteY19" fmla="*/ 1051196 h 2588113"/>
                    <a:gd name="connsiteX20" fmla="*/ 3061503 w 5938485"/>
                    <a:gd name="connsiteY20" fmla="*/ 832589 h 2588113"/>
                    <a:gd name="connsiteX21" fmla="*/ 2216595 w 5938485"/>
                    <a:gd name="connsiteY21" fmla="*/ 390221 h 2588113"/>
                    <a:gd name="connsiteX22" fmla="*/ 0 w 5938485"/>
                    <a:gd name="connsiteY22" fmla="*/ 394363 h 2588113"/>
                    <a:gd name="connsiteX23" fmla="*/ 0 w 5938485"/>
                    <a:gd name="connsiteY23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428783 w 5938485"/>
                    <a:gd name="connsiteY2" fmla="*/ 672977 h 2588113"/>
                    <a:gd name="connsiteX3" fmla="*/ 3506197 w 5938485"/>
                    <a:gd name="connsiteY3" fmla="*/ 771496 h 2588113"/>
                    <a:gd name="connsiteX4" fmla="*/ 3550889 w 5938485"/>
                    <a:gd name="connsiteY4" fmla="*/ 828372 h 2588113"/>
                    <a:gd name="connsiteX5" fmla="*/ 3549224 w 5938485"/>
                    <a:gd name="connsiteY5" fmla="*/ 829897 h 2588113"/>
                    <a:gd name="connsiteX6" fmla="*/ 4094606 w 5938485"/>
                    <a:gd name="connsiteY6" fmla="*/ 1602276 h 2588113"/>
                    <a:gd name="connsiteX7" fmla="*/ 4758180 w 5938485"/>
                    <a:gd name="connsiteY7" fmla="*/ 1970576 h 2588113"/>
                    <a:gd name="connsiteX8" fmla="*/ 5376709 w 5938485"/>
                    <a:gd name="connsiteY8" fmla="*/ 1971370 h 2588113"/>
                    <a:gd name="connsiteX9" fmla="*/ 5124095 w 5938485"/>
                    <a:gd name="connsiteY9" fmla="*/ 1742771 h 2588113"/>
                    <a:gd name="connsiteX10" fmla="*/ 5490610 w 5938485"/>
                    <a:gd name="connsiteY10" fmla="*/ 1740390 h 2588113"/>
                    <a:gd name="connsiteX11" fmla="*/ 5938485 w 5938485"/>
                    <a:gd name="connsiteY11" fmla="*/ 2130914 h 2588113"/>
                    <a:gd name="connsiteX12" fmla="*/ 5557285 w 5938485"/>
                    <a:gd name="connsiteY12" fmla="*/ 2588113 h 2588113"/>
                    <a:gd name="connsiteX13" fmla="*/ 5212203 w 5938485"/>
                    <a:gd name="connsiteY13" fmla="*/ 2585733 h 2588113"/>
                    <a:gd name="connsiteX14" fmla="*/ 5416198 w 5938485"/>
                    <a:gd name="connsiteY14" fmla="*/ 2350782 h 2588113"/>
                    <a:gd name="connsiteX15" fmla="*/ 4901054 w 5938485"/>
                    <a:gd name="connsiteY15" fmla="*/ 2354751 h 2588113"/>
                    <a:gd name="connsiteX16" fmla="*/ 3980306 w 5938485"/>
                    <a:gd name="connsiteY16" fmla="*/ 2065826 h 2588113"/>
                    <a:gd name="connsiteX17" fmla="*/ 3234181 w 5938485"/>
                    <a:gd name="connsiteY17" fmla="*/ 1053001 h 2588113"/>
                    <a:gd name="connsiteX18" fmla="*/ 3235926 w 5938485"/>
                    <a:gd name="connsiteY18" fmla="*/ 1051196 h 2588113"/>
                    <a:gd name="connsiteX19" fmla="*/ 3061503 w 5938485"/>
                    <a:gd name="connsiteY19" fmla="*/ 832589 h 2588113"/>
                    <a:gd name="connsiteX20" fmla="*/ 2216595 w 5938485"/>
                    <a:gd name="connsiteY20" fmla="*/ 390221 h 2588113"/>
                    <a:gd name="connsiteX21" fmla="*/ 0 w 5938485"/>
                    <a:gd name="connsiteY21" fmla="*/ 394363 h 2588113"/>
                    <a:gd name="connsiteX22" fmla="*/ 0 w 5938485"/>
                    <a:gd name="connsiteY22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06197 w 5938485"/>
                    <a:gd name="connsiteY2" fmla="*/ 771496 h 2588113"/>
                    <a:gd name="connsiteX3" fmla="*/ 3550889 w 5938485"/>
                    <a:gd name="connsiteY3" fmla="*/ 828372 h 2588113"/>
                    <a:gd name="connsiteX4" fmla="*/ 3549224 w 5938485"/>
                    <a:gd name="connsiteY4" fmla="*/ 829897 h 2588113"/>
                    <a:gd name="connsiteX5" fmla="*/ 4094606 w 5938485"/>
                    <a:gd name="connsiteY5" fmla="*/ 1602276 h 2588113"/>
                    <a:gd name="connsiteX6" fmla="*/ 4758180 w 5938485"/>
                    <a:gd name="connsiteY6" fmla="*/ 1970576 h 2588113"/>
                    <a:gd name="connsiteX7" fmla="*/ 5376709 w 5938485"/>
                    <a:gd name="connsiteY7" fmla="*/ 1971370 h 2588113"/>
                    <a:gd name="connsiteX8" fmla="*/ 5124095 w 5938485"/>
                    <a:gd name="connsiteY8" fmla="*/ 1742771 h 2588113"/>
                    <a:gd name="connsiteX9" fmla="*/ 5490610 w 5938485"/>
                    <a:gd name="connsiteY9" fmla="*/ 1740390 h 2588113"/>
                    <a:gd name="connsiteX10" fmla="*/ 5938485 w 5938485"/>
                    <a:gd name="connsiteY10" fmla="*/ 2130914 h 2588113"/>
                    <a:gd name="connsiteX11" fmla="*/ 5557285 w 5938485"/>
                    <a:gd name="connsiteY11" fmla="*/ 2588113 h 2588113"/>
                    <a:gd name="connsiteX12" fmla="*/ 5212203 w 5938485"/>
                    <a:gd name="connsiteY12" fmla="*/ 2585733 h 2588113"/>
                    <a:gd name="connsiteX13" fmla="*/ 5416198 w 5938485"/>
                    <a:gd name="connsiteY13" fmla="*/ 2350782 h 2588113"/>
                    <a:gd name="connsiteX14" fmla="*/ 4901054 w 5938485"/>
                    <a:gd name="connsiteY14" fmla="*/ 2354751 h 2588113"/>
                    <a:gd name="connsiteX15" fmla="*/ 3980306 w 5938485"/>
                    <a:gd name="connsiteY15" fmla="*/ 2065826 h 2588113"/>
                    <a:gd name="connsiteX16" fmla="*/ 3234181 w 5938485"/>
                    <a:gd name="connsiteY16" fmla="*/ 1053001 h 2588113"/>
                    <a:gd name="connsiteX17" fmla="*/ 3235926 w 5938485"/>
                    <a:gd name="connsiteY17" fmla="*/ 1051196 h 2588113"/>
                    <a:gd name="connsiteX18" fmla="*/ 3061503 w 5938485"/>
                    <a:gd name="connsiteY18" fmla="*/ 832589 h 2588113"/>
                    <a:gd name="connsiteX19" fmla="*/ 2216595 w 5938485"/>
                    <a:gd name="connsiteY19" fmla="*/ 390221 h 2588113"/>
                    <a:gd name="connsiteX20" fmla="*/ 0 w 5938485"/>
                    <a:gd name="connsiteY20" fmla="*/ 394363 h 2588113"/>
                    <a:gd name="connsiteX21" fmla="*/ 0 w 5938485"/>
                    <a:gd name="connsiteY21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3549224 w 5938485"/>
                    <a:gd name="connsiteY3" fmla="*/ 829897 h 2588113"/>
                    <a:gd name="connsiteX4" fmla="*/ 4094606 w 5938485"/>
                    <a:gd name="connsiteY4" fmla="*/ 1602276 h 2588113"/>
                    <a:gd name="connsiteX5" fmla="*/ 4758180 w 5938485"/>
                    <a:gd name="connsiteY5" fmla="*/ 1970576 h 2588113"/>
                    <a:gd name="connsiteX6" fmla="*/ 5376709 w 5938485"/>
                    <a:gd name="connsiteY6" fmla="*/ 1971370 h 2588113"/>
                    <a:gd name="connsiteX7" fmla="*/ 5124095 w 5938485"/>
                    <a:gd name="connsiteY7" fmla="*/ 1742771 h 2588113"/>
                    <a:gd name="connsiteX8" fmla="*/ 5490610 w 5938485"/>
                    <a:gd name="connsiteY8" fmla="*/ 1740390 h 2588113"/>
                    <a:gd name="connsiteX9" fmla="*/ 5938485 w 5938485"/>
                    <a:gd name="connsiteY9" fmla="*/ 2130914 h 2588113"/>
                    <a:gd name="connsiteX10" fmla="*/ 5557285 w 5938485"/>
                    <a:gd name="connsiteY10" fmla="*/ 2588113 h 2588113"/>
                    <a:gd name="connsiteX11" fmla="*/ 5212203 w 5938485"/>
                    <a:gd name="connsiteY11" fmla="*/ 2585733 h 2588113"/>
                    <a:gd name="connsiteX12" fmla="*/ 5416198 w 5938485"/>
                    <a:gd name="connsiteY12" fmla="*/ 2350782 h 2588113"/>
                    <a:gd name="connsiteX13" fmla="*/ 4901054 w 5938485"/>
                    <a:gd name="connsiteY13" fmla="*/ 2354751 h 2588113"/>
                    <a:gd name="connsiteX14" fmla="*/ 3980306 w 5938485"/>
                    <a:gd name="connsiteY14" fmla="*/ 2065826 h 2588113"/>
                    <a:gd name="connsiteX15" fmla="*/ 3234181 w 5938485"/>
                    <a:gd name="connsiteY15" fmla="*/ 1053001 h 2588113"/>
                    <a:gd name="connsiteX16" fmla="*/ 3235926 w 5938485"/>
                    <a:gd name="connsiteY16" fmla="*/ 1051196 h 2588113"/>
                    <a:gd name="connsiteX17" fmla="*/ 3061503 w 5938485"/>
                    <a:gd name="connsiteY17" fmla="*/ 832589 h 2588113"/>
                    <a:gd name="connsiteX18" fmla="*/ 2216595 w 5938485"/>
                    <a:gd name="connsiteY18" fmla="*/ 390221 h 2588113"/>
                    <a:gd name="connsiteX19" fmla="*/ 0 w 5938485"/>
                    <a:gd name="connsiteY19" fmla="*/ 394363 h 2588113"/>
                    <a:gd name="connsiteX20" fmla="*/ 0 w 5938485"/>
                    <a:gd name="connsiteY20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3549224 w 5938485"/>
                    <a:gd name="connsiteY3" fmla="*/ 829897 h 2588113"/>
                    <a:gd name="connsiteX4" fmla="*/ 4094606 w 5938485"/>
                    <a:gd name="connsiteY4" fmla="*/ 1602276 h 2588113"/>
                    <a:gd name="connsiteX5" fmla="*/ 4758180 w 5938485"/>
                    <a:gd name="connsiteY5" fmla="*/ 1970576 h 2588113"/>
                    <a:gd name="connsiteX6" fmla="*/ 5376709 w 5938485"/>
                    <a:gd name="connsiteY6" fmla="*/ 1971370 h 2588113"/>
                    <a:gd name="connsiteX7" fmla="*/ 5124095 w 5938485"/>
                    <a:gd name="connsiteY7" fmla="*/ 1742771 h 2588113"/>
                    <a:gd name="connsiteX8" fmla="*/ 5490610 w 5938485"/>
                    <a:gd name="connsiteY8" fmla="*/ 1740390 h 2588113"/>
                    <a:gd name="connsiteX9" fmla="*/ 5938485 w 5938485"/>
                    <a:gd name="connsiteY9" fmla="*/ 2130914 h 2588113"/>
                    <a:gd name="connsiteX10" fmla="*/ 5557285 w 5938485"/>
                    <a:gd name="connsiteY10" fmla="*/ 2588113 h 2588113"/>
                    <a:gd name="connsiteX11" fmla="*/ 5212203 w 5938485"/>
                    <a:gd name="connsiteY11" fmla="*/ 2585733 h 2588113"/>
                    <a:gd name="connsiteX12" fmla="*/ 5416198 w 5938485"/>
                    <a:gd name="connsiteY12" fmla="*/ 2350782 h 2588113"/>
                    <a:gd name="connsiteX13" fmla="*/ 4901054 w 5938485"/>
                    <a:gd name="connsiteY13" fmla="*/ 2354751 h 2588113"/>
                    <a:gd name="connsiteX14" fmla="*/ 3980306 w 5938485"/>
                    <a:gd name="connsiteY14" fmla="*/ 2065826 h 2588113"/>
                    <a:gd name="connsiteX15" fmla="*/ 3234181 w 5938485"/>
                    <a:gd name="connsiteY15" fmla="*/ 1053001 h 2588113"/>
                    <a:gd name="connsiteX16" fmla="*/ 3235926 w 5938485"/>
                    <a:gd name="connsiteY16" fmla="*/ 1051196 h 2588113"/>
                    <a:gd name="connsiteX17" fmla="*/ 2216595 w 5938485"/>
                    <a:gd name="connsiteY17" fmla="*/ 390221 h 2588113"/>
                    <a:gd name="connsiteX18" fmla="*/ 0 w 5938485"/>
                    <a:gd name="connsiteY18" fmla="*/ 394363 h 2588113"/>
                    <a:gd name="connsiteX19" fmla="*/ 0 w 5938485"/>
                    <a:gd name="connsiteY19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3549224 w 5938485"/>
                    <a:gd name="connsiteY3" fmla="*/ 829897 h 2588113"/>
                    <a:gd name="connsiteX4" fmla="*/ 4094606 w 5938485"/>
                    <a:gd name="connsiteY4" fmla="*/ 1602276 h 2588113"/>
                    <a:gd name="connsiteX5" fmla="*/ 4758180 w 5938485"/>
                    <a:gd name="connsiteY5" fmla="*/ 1970576 h 2588113"/>
                    <a:gd name="connsiteX6" fmla="*/ 5376709 w 5938485"/>
                    <a:gd name="connsiteY6" fmla="*/ 1971370 h 2588113"/>
                    <a:gd name="connsiteX7" fmla="*/ 5124095 w 5938485"/>
                    <a:gd name="connsiteY7" fmla="*/ 1742771 h 2588113"/>
                    <a:gd name="connsiteX8" fmla="*/ 5490610 w 5938485"/>
                    <a:gd name="connsiteY8" fmla="*/ 1740390 h 2588113"/>
                    <a:gd name="connsiteX9" fmla="*/ 5938485 w 5938485"/>
                    <a:gd name="connsiteY9" fmla="*/ 2130914 h 2588113"/>
                    <a:gd name="connsiteX10" fmla="*/ 5557285 w 5938485"/>
                    <a:gd name="connsiteY10" fmla="*/ 2588113 h 2588113"/>
                    <a:gd name="connsiteX11" fmla="*/ 5212203 w 5938485"/>
                    <a:gd name="connsiteY11" fmla="*/ 2585733 h 2588113"/>
                    <a:gd name="connsiteX12" fmla="*/ 5416198 w 5938485"/>
                    <a:gd name="connsiteY12" fmla="*/ 2350782 h 2588113"/>
                    <a:gd name="connsiteX13" fmla="*/ 4901054 w 5938485"/>
                    <a:gd name="connsiteY13" fmla="*/ 2354751 h 2588113"/>
                    <a:gd name="connsiteX14" fmla="*/ 3980306 w 5938485"/>
                    <a:gd name="connsiteY14" fmla="*/ 2065826 h 2588113"/>
                    <a:gd name="connsiteX15" fmla="*/ 3234181 w 5938485"/>
                    <a:gd name="connsiteY15" fmla="*/ 1053001 h 2588113"/>
                    <a:gd name="connsiteX16" fmla="*/ 2216595 w 5938485"/>
                    <a:gd name="connsiteY16" fmla="*/ 390221 h 2588113"/>
                    <a:gd name="connsiteX17" fmla="*/ 0 w 5938485"/>
                    <a:gd name="connsiteY17" fmla="*/ 394363 h 2588113"/>
                    <a:gd name="connsiteX18" fmla="*/ 0 w 5938485"/>
                    <a:gd name="connsiteY18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3549224 w 5938485"/>
                    <a:gd name="connsiteY3" fmla="*/ 829897 h 2588113"/>
                    <a:gd name="connsiteX4" fmla="*/ 4094606 w 5938485"/>
                    <a:gd name="connsiteY4" fmla="*/ 1602276 h 2588113"/>
                    <a:gd name="connsiteX5" fmla="*/ 4758180 w 5938485"/>
                    <a:gd name="connsiteY5" fmla="*/ 1970576 h 2588113"/>
                    <a:gd name="connsiteX6" fmla="*/ 5376709 w 5938485"/>
                    <a:gd name="connsiteY6" fmla="*/ 1971370 h 2588113"/>
                    <a:gd name="connsiteX7" fmla="*/ 5124095 w 5938485"/>
                    <a:gd name="connsiteY7" fmla="*/ 1742771 h 2588113"/>
                    <a:gd name="connsiteX8" fmla="*/ 5490610 w 5938485"/>
                    <a:gd name="connsiteY8" fmla="*/ 1740390 h 2588113"/>
                    <a:gd name="connsiteX9" fmla="*/ 5938485 w 5938485"/>
                    <a:gd name="connsiteY9" fmla="*/ 2130914 h 2588113"/>
                    <a:gd name="connsiteX10" fmla="*/ 5557285 w 5938485"/>
                    <a:gd name="connsiteY10" fmla="*/ 2588113 h 2588113"/>
                    <a:gd name="connsiteX11" fmla="*/ 5212203 w 5938485"/>
                    <a:gd name="connsiteY11" fmla="*/ 2585733 h 2588113"/>
                    <a:gd name="connsiteX12" fmla="*/ 5416198 w 5938485"/>
                    <a:gd name="connsiteY12" fmla="*/ 2350782 h 2588113"/>
                    <a:gd name="connsiteX13" fmla="*/ 4901054 w 5938485"/>
                    <a:gd name="connsiteY13" fmla="*/ 2354751 h 2588113"/>
                    <a:gd name="connsiteX14" fmla="*/ 3980306 w 5938485"/>
                    <a:gd name="connsiteY14" fmla="*/ 2065826 h 2588113"/>
                    <a:gd name="connsiteX15" fmla="*/ 3234181 w 5938485"/>
                    <a:gd name="connsiteY15" fmla="*/ 1053001 h 2588113"/>
                    <a:gd name="connsiteX16" fmla="*/ 2216595 w 5938485"/>
                    <a:gd name="connsiteY16" fmla="*/ 390221 h 2588113"/>
                    <a:gd name="connsiteX17" fmla="*/ 0 w 5938485"/>
                    <a:gd name="connsiteY17" fmla="*/ 394363 h 2588113"/>
                    <a:gd name="connsiteX18" fmla="*/ 0 w 5938485"/>
                    <a:gd name="connsiteY18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3549224 w 5938485"/>
                    <a:gd name="connsiteY3" fmla="*/ 829897 h 2588113"/>
                    <a:gd name="connsiteX4" fmla="*/ 4094606 w 5938485"/>
                    <a:gd name="connsiteY4" fmla="*/ 1602276 h 2588113"/>
                    <a:gd name="connsiteX5" fmla="*/ 4758180 w 5938485"/>
                    <a:gd name="connsiteY5" fmla="*/ 1970576 h 2588113"/>
                    <a:gd name="connsiteX6" fmla="*/ 5376709 w 5938485"/>
                    <a:gd name="connsiteY6" fmla="*/ 1971370 h 2588113"/>
                    <a:gd name="connsiteX7" fmla="*/ 5124095 w 5938485"/>
                    <a:gd name="connsiteY7" fmla="*/ 1742771 h 2588113"/>
                    <a:gd name="connsiteX8" fmla="*/ 5490610 w 5938485"/>
                    <a:gd name="connsiteY8" fmla="*/ 1740390 h 2588113"/>
                    <a:gd name="connsiteX9" fmla="*/ 5938485 w 5938485"/>
                    <a:gd name="connsiteY9" fmla="*/ 2130914 h 2588113"/>
                    <a:gd name="connsiteX10" fmla="*/ 5557285 w 5938485"/>
                    <a:gd name="connsiteY10" fmla="*/ 2588113 h 2588113"/>
                    <a:gd name="connsiteX11" fmla="*/ 5212203 w 5938485"/>
                    <a:gd name="connsiteY11" fmla="*/ 2585733 h 2588113"/>
                    <a:gd name="connsiteX12" fmla="*/ 5416198 w 5938485"/>
                    <a:gd name="connsiteY12" fmla="*/ 2350782 h 2588113"/>
                    <a:gd name="connsiteX13" fmla="*/ 4901054 w 5938485"/>
                    <a:gd name="connsiteY13" fmla="*/ 2354751 h 2588113"/>
                    <a:gd name="connsiteX14" fmla="*/ 3980306 w 5938485"/>
                    <a:gd name="connsiteY14" fmla="*/ 2065826 h 2588113"/>
                    <a:gd name="connsiteX15" fmla="*/ 3234181 w 5938485"/>
                    <a:gd name="connsiteY15" fmla="*/ 1053001 h 2588113"/>
                    <a:gd name="connsiteX16" fmla="*/ 2216595 w 5938485"/>
                    <a:gd name="connsiteY16" fmla="*/ 390221 h 2588113"/>
                    <a:gd name="connsiteX17" fmla="*/ 0 w 5938485"/>
                    <a:gd name="connsiteY17" fmla="*/ 394363 h 2588113"/>
                    <a:gd name="connsiteX18" fmla="*/ 0 w 5938485"/>
                    <a:gd name="connsiteY18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4094606 w 5938485"/>
                    <a:gd name="connsiteY3" fmla="*/ 1602276 h 2588113"/>
                    <a:gd name="connsiteX4" fmla="*/ 4758180 w 5938485"/>
                    <a:gd name="connsiteY4" fmla="*/ 1970576 h 2588113"/>
                    <a:gd name="connsiteX5" fmla="*/ 5376709 w 5938485"/>
                    <a:gd name="connsiteY5" fmla="*/ 1971370 h 2588113"/>
                    <a:gd name="connsiteX6" fmla="*/ 5124095 w 5938485"/>
                    <a:gd name="connsiteY6" fmla="*/ 1742771 h 2588113"/>
                    <a:gd name="connsiteX7" fmla="*/ 5490610 w 5938485"/>
                    <a:gd name="connsiteY7" fmla="*/ 1740390 h 2588113"/>
                    <a:gd name="connsiteX8" fmla="*/ 5938485 w 5938485"/>
                    <a:gd name="connsiteY8" fmla="*/ 2130914 h 2588113"/>
                    <a:gd name="connsiteX9" fmla="*/ 5557285 w 5938485"/>
                    <a:gd name="connsiteY9" fmla="*/ 2588113 h 2588113"/>
                    <a:gd name="connsiteX10" fmla="*/ 5212203 w 5938485"/>
                    <a:gd name="connsiteY10" fmla="*/ 2585733 h 2588113"/>
                    <a:gd name="connsiteX11" fmla="*/ 5416198 w 5938485"/>
                    <a:gd name="connsiteY11" fmla="*/ 2350782 h 2588113"/>
                    <a:gd name="connsiteX12" fmla="*/ 4901054 w 5938485"/>
                    <a:gd name="connsiteY12" fmla="*/ 2354751 h 2588113"/>
                    <a:gd name="connsiteX13" fmla="*/ 3980306 w 5938485"/>
                    <a:gd name="connsiteY13" fmla="*/ 2065826 h 2588113"/>
                    <a:gd name="connsiteX14" fmla="*/ 3234181 w 5938485"/>
                    <a:gd name="connsiteY14" fmla="*/ 1053001 h 2588113"/>
                    <a:gd name="connsiteX15" fmla="*/ 2216595 w 5938485"/>
                    <a:gd name="connsiteY15" fmla="*/ 390221 h 2588113"/>
                    <a:gd name="connsiteX16" fmla="*/ 0 w 5938485"/>
                    <a:gd name="connsiteY16" fmla="*/ 394363 h 2588113"/>
                    <a:gd name="connsiteX17" fmla="*/ 0 w 5938485"/>
                    <a:gd name="connsiteY17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4094606 w 5938485"/>
                    <a:gd name="connsiteY3" fmla="*/ 1602276 h 2588113"/>
                    <a:gd name="connsiteX4" fmla="*/ 4758180 w 5938485"/>
                    <a:gd name="connsiteY4" fmla="*/ 1970576 h 2588113"/>
                    <a:gd name="connsiteX5" fmla="*/ 5376709 w 5938485"/>
                    <a:gd name="connsiteY5" fmla="*/ 1971370 h 2588113"/>
                    <a:gd name="connsiteX6" fmla="*/ 5124095 w 5938485"/>
                    <a:gd name="connsiteY6" fmla="*/ 1742771 h 2588113"/>
                    <a:gd name="connsiteX7" fmla="*/ 5490610 w 5938485"/>
                    <a:gd name="connsiteY7" fmla="*/ 1740390 h 2588113"/>
                    <a:gd name="connsiteX8" fmla="*/ 5938485 w 5938485"/>
                    <a:gd name="connsiteY8" fmla="*/ 2130914 h 2588113"/>
                    <a:gd name="connsiteX9" fmla="*/ 5557285 w 5938485"/>
                    <a:gd name="connsiteY9" fmla="*/ 2588113 h 2588113"/>
                    <a:gd name="connsiteX10" fmla="*/ 5212203 w 5938485"/>
                    <a:gd name="connsiteY10" fmla="*/ 2585733 h 2588113"/>
                    <a:gd name="connsiteX11" fmla="*/ 5416198 w 5938485"/>
                    <a:gd name="connsiteY11" fmla="*/ 2350782 h 2588113"/>
                    <a:gd name="connsiteX12" fmla="*/ 4901054 w 5938485"/>
                    <a:gd name="connsiteY12" fmla="*/ 2354751 h 2588113"/>
                    <a:gd name="connsiteX13" fmla="*/ 3980306 w 5938485"/>
                    <a:gd name="connsiteY13" fmla="*/ 2065826 h 2588113"/>
                    <a:gd name="connsiteX14" fmla="*/ 3234181 w 5938485"/>
                    <a:gd name="connsiteY14" fmla="*/ 1053001 h 2588113"/>
                    <a:gd name="connsiteX15" fmla="*/ 2216595 w 5938485"/>
                    <a:gd name="connsiteY15" fmla="*/ 390221 h 2588113"/>
                    <a:gd name="connsiteX16" fmla="*/ 0 w 5938485"/>
                    <a:gd name="connsiteY16" fmla="*/ 394363 h 2588113"/>
                    <a:gd name="connsiteX17" fmla="*/ 0 w 5938485"/>
                    <a:gd name="connsiteY17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4094606 w 5938485"/>
                    <a:gd name="connsiteY3" fmla="*/ 1602276 h 2588113"/>
                    <a:gd name="connsiteX4" fmla="*/ 4758180 w 5938485"/>
                    <a:gd name="connsiteY4" fmla="*/ 1970576 h 2588113"/>
                    <a:gd name="connsiteX5" fmla="*/ 5376709 w 5938485"/>
                    <a:gd name="connsiteY5" fmla="*/ 1971370 h 2588113"/>
                    <a:gd name="connsiteX6" fmla="*/ 5124095 w 5938485"/>
                    <a:gd name="connsiteY6" fmla="*/ 1742771 h 2588113"/>
                    <a:gd name="connsiteX7" fmla="*/ 5490610 w 5938485"/>
                    <a:gd name="connsiteY7" fmla="*/ 1740390 h 2588113"/>
                    <a:gd name="connsiteX8" fmla="*/ 5938485 w 5938485"/>
                    <a:gd name="connsiteY8" fmla="*/ 2130914 h 2588113"/>
                    <a:gd name="connsiteX9" fmla="*/ 5557285 w 5938485"/>
                    <a:gd name="connsiteY9" fmla="*/ 2588113 h 2588113"/>
                    <a:gd name="connsiteX10" fmla="*/ 5212203 w 5938485"/>
                    <a:gd name="connsiteY10" fmla="*/ 2585733 h 2588113"/>
                    <a:gd name="connsiteX11" fmla="*/ 5416198 w 5938485"/>
                    <a:gd name="connsiteY11" fmla="*/ 2350782 h 2588113"/>
                    <a:gd name="connsiteX12" fmla="*/ 4901054 w 5938485"/>
                    <a:gd name="connsiteY12" fmla="*/ 2354751 h 2588113"/>
                    <a:gd name="connsiteX13" fmla="*/ 3980306 w 5938485"/>
                    <a:gd name="connsiteY13" fmla="*/ 2065826 h 2588113"/>
                    <a:gd name="connsiteX14" fmla="*/ 3234181 w 5938485"/>
                    <a:gd name="connsiteY14" fmla="*/ 1053001 h 2588113"/>
                    <a:gd name="connsiteX15" fmla="*/ 2216595 w 5938485"/>
                    <a:gd name="connsiteY15" fmla="*/ 390221 h 2588113"/>
                    <a:gd name="connsiteX16" fmla="*/ 0 w 5938485"/>
                    <a:gd name="connsiteY16" fmla="*/ 394363 h 2588113"/>
                    <a:gd name="connsiteX17" fmla="*/ 0 w 5938485"/>
                    <a:gd name="connsiteY17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4094606 w 5938485"/>
                    <a:gd name="connsiteY3" fmla="*/ 1602276 h 2588113"/>
                    <a:gd name="connsiteX4" fmla="*/ 4758180 w 5938485"/>
                    <a:gd name="connsiteY4" fmla="*/ 1970576 h 2588113"/>
                    <a:gd name="connsiteX5" fmla="*/ 5376709 w 5938485"/>
                    <a:gd name="connsiteY5" fmla="*/ 1971370 h 2588113"/>
                    <a:gd name="connsiteX6" fmla="*/ 5124095 w 5938485"/>
                    <a:gd name="connsiteY6" fmla="*/ 1742771 h 2588113"/>
                    <a:gd name="connsiteX7" fmla="*/ 5490610 w 5938485"/>
                    <a:gd name="connsiteY7" fmla="*/ 1740390 h 2588113"/>
                    <a:gd name="connsiteX8" fmla="*/ 5938485 w 5938485"/>
                    <a:gd name="connsiteY8" fmla="*/ 2130914 h 2588113"/>
                    <a:gd name="connsiteX9" fmla="*/ 5557285 w 5938485"/>
                    <a:gd name="connsiteY9" fmla="*/ 2588113 h 2588113"/>
                    <a:gd name="connsiteX10" fmla="*/ 5212203 w 5938485"/>
                    <a:gd name="connsiteY10" fmla="*/ 2585733 h 2588113"/>
                    <a:gd name="connsiteX11" fmla="*/ 5416198 w 5938485"/>
                    <a:gd name="connsiteY11" fmla="*/ 2350782 h 2588113"/>
                    <a:gd name="connsiteX12" fmla="*/ 4901054 w 5938485"/>
                    <a:gd name="connsiteY12" fmla="*/ 2354751 h 2588113"/>
                    <a:gd name="connsiteX13" fmla="*/ 3980306 w 5938485"/>
                    <a:gd name="connsiteY13" fmla="*/ 2065826 h 2588113"/>
                    <a:gd name="connsiteX14" fmla="*/ 3234181 w 5938485"/>
                    <a:gd name="connsiteY14" fmla="*/ 1053001 h 2588113"/>
                    <a:gd name="connsiteX15" fmla="*/ 2216595 w 5938485"/>
                    <a:gd name="connsiteY15" fmla="*/ 390221 h 2588113"/>
                    <a:gd name="connsiteX16" fmla="*/ 0 w 5938485"/>
                    <a:gd name="connsiteY16" fmla="*/ 394363 h 2588113"/>
                    <a:gd name="connsiteX17" fmla="*/ 0 w 5938485"/>
                    <a:gd name="connsiteY17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4094606 w 5938485"/>
                    <a:gd name="connsiteY3" fmla="*/ 1602276 h 2588113"/>
                    <a:gd name="connsiteX4" fmla="*/ 4758180 w 5938485"/>
                    <a:gd name="connsiteY4" fmla="*/ 1970576 h 2588113"/>
                    <a:gd name="connsiteX5" fmla="*/ 5124095 w 5938485"/>
                    <a:gd name="connsiteY5" fmla="*/ 1742771 h 2588113"/>
                    <a:gd name="connsiteX6" fmla="*/ 5490610 w 5938485"/>
                    <a:gd name="connsiteY6" fmla="*/ 1740390 h 2588113"/>
                    <a:gd name="connsiteX7" fmla="*/ 5938485 w 5938485"/>
                    <a:gd name="connsiteY7" fmla="*/ 2130914 h 2588113"/>
                    <a:gd name="connsiteX8" fmla="*/ 5557285 w 5938485"/>
                    <a:gd name="connsiteY8" fmla="*/ 2588113 h 2588113"/>
                    <a:gd name="connsiteX9" fmla="*/ 5212203 w 5938485"/>
                    <a:gd name="connsiteY9" fmla="*/ 2585733 h 2588113"/>
                    <a:gd name="connsiteX10" fmla="*/ 5416198 w 5938485"/>
                    <a:gd name="connsiteY10" fmla="*/ 2350782 h 2588113"/>
                    <a:gd name="connsiteX11" fmla="*/ 4901054 w 5938485"/>
                    <a:gd name="connsiteY11" fmla="*/ 2354751 h 2588113"/>
                    <a:gd name="connsiteX12" fmla="*/ 3980306 w 5938485"/>
                    <a:gd name="connsiteY12" fmla="*/ 2065826 h 2588113"/>
                    <a:gd name="connsiteX13" fmla="*/ 3234181 w 5938485"/>
                    <a:gd name="connsiteY13" fmla="*/ 1053001 h 2588113"/>
                    <a:gd name="connsiteX14" fmla="*/ 2216595 w 5938485"/>
                    <a:gd name="connsiteY14" fmla="*/ 390221 h 2588113"/>
                    <a:gd name="connsiteX15" fmla="*/ 0 w 5938485"/>
                    <a:gd name="connsiteY15" fmla="*/ 394363 h 2588113"/>
                    <a:gd name="connsiteX16" fmla="*/ 0 w 5938485"/>
                    <a:gd name="connsiteY16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4094606 w 5938485"/>
                    <a:gd name="connsiteY3" fmla="*/ 1602276 h 2588113"/>
                    <a:gd name="connsiteX4" fmla="*/ 4758180 w 5938485"/>
                    <a:gd name="connsiteY4" fmla="*/ 1970576 h 2588113"/>
                    <a:gd name="connsiteX5" fmla="*/ 5124095 w 5938485"/>
                    <a:gd name="connsiteY5" fmla="*/ 1742771 h 2588113"/>
                    <a:gd name="connsiteX6" fmla="*/ 5938485 w 5938485"/>
                    <a:gd name="connsiteY6" fmla="*/ 2130914 h 2588113"/>
                    <a:gd name="connsiteX7" fmla="*/ 5557285 w 5938485"/>
                    <a:gd name="connsiteY7" fmla="*/ 2588113 h 2588113"/>
                    <a:gd name="connsiteX8" fmla="*/ 5212203 w 5938485"/>
                    <a:gd name="connsiteY8" fmla="*/ 2585733 h 2588113"/>
                    <a:gd name="connsiteX9" fmla="*/ 5416198 w 5938485"/>
                    <a:gd name="connsiteY9" fmla="*/ 2350782 h 2588113"/>
                    <a:gd name="connsiteX10" fmla="*/ 4901054 w 5938485"/>
                    <a:gd name="connsiteY10" fmla="*/ 2354751 h 2588113"/>
                    <a:gd name="connsiteX11" fmla="*/ 3980306 w 5938485"/>
                    <a:gd name="connsiteY11" fmla="*/ 2065826 h 2588113"/>
                    <a:gd name="connsiteX12" fmla="*/ 3234181 w 5938485"/>
                    <a:gd name="connsiteY12" fmla="*/ 1053001 h 2588113"/>
                    <a:gd name="connsiteX13" fmla="*/ 2216595 w 5938485"/>
                    <a:gd name="connsiteY13" fmla="*/ 390221 h 2588113"/>
                    <a:gd name="connsiteX14" fmla="*/ 0 w 5938485"/>
                    <a:gd name="connsiteY14" fmla="*/ 394363 h 2588113"/>
                    <a:gd name="connsiteX15" fmla="*/ 0 w 5938485"/>
                    <a:gd name="connsiteY15" fmla="*/ 0 h 2588113"/>
                    <a:gd name="connsiteX0" fmla="*/ 0 w 5938485"/>
                    <a:gd name="connsiteY0" fmla="*/ 0 h 2588113"/>
                    <a:gd name="connsiteX1" fmla="*/ 2333274 w 5938485"/>
                    <a:gd name="connsiteY1" fmla="*/ 2077 h 2588113"/>
                    <a:gd name="connsiteX2" fmla="*/ 3550889 w 5938485"/>
                    <a:gd name="connsiteY2" fmla="*/ 828372 h 2588113"/>
                    <a:gd name="connsiteX3" fmla="*/ 4094606 w 5938485"/>
                    <a:gd name="connsiteY3" fmla="*/ 1602276 h 2588113"/>
                    <a:gd name="connsiteX4" fmla="*/ 4758180 w 5938485"/>
                    <a:gd name="connsiteY4" fmla="*/ 1970576 h 2588113"/>
                    <a:gd name="connsiteX5" fmla="*/ 5938485 w 5938485"/>
                    <a:gd name="connsiteY5" fmla="*/ 2130914 h 2588113"/>
                    <a:gd name="connsiteX6" fmla="*/ 5557285 w 5938485"/>
                    <a:gd name="connsiteY6" fmla="*/ 2588113 h 2588113"/>
                    <a:gd name="connsiteX7" fmla="*/ 5212203 w 5938485"/>
                    <a:gd name="connsiteY7" fmla="*/ 2585733 h 2588113"/>
                    <a:gd name="connsiteX8" fmla="*/ 5416198 w 5938485"/>
                    <a:gd name="connsiteY8" fmla="*/ 2350782 h 2588113"/>
                    <a:gd name="connsiteX9" fmla="*/ 4901054 w 5938485"/>
                    <a:gd name="connsiteY9" fmla="*/ 2354751 h 2588113"/>
                    <a:gd name="connsiteX10" fmla="*/ 3980306 w 5938485"/>
                    <a:gd name="connsiteY10" fmla="*/ 2065826 h 2588113"/>
                    <a:gd name="connsiteX11" fmla="*/ 3234181 w 5938485"/>
                    <a:gd name="connsiteY11" fmla="*/ 1053001 h 2588113"/>
                    <a:gd name="connsiteX12" fmla="*/ 2216595 w 5938485"/>
                    <a:gd name="connsiteY12" fmla="*/ 390221 h 2588113"/>
                    <a:gd name="connsiteX13" fmla="*/ 0 w 5938485"/>
                    <a:gd name="connsiteY13" fmla="*/ 394363 h 2588113"/>
                    <a:gd name="connsiteX14" fmla="*/ 0 w 5938485"/>
                    <a:gd name="connsiteY14" fmla="*/ 0 h 2588113"/>
                    <a:gd name="connsiteX0" fmla="*/ 0 w 5557285"/>
                    <a:gd name="connsiteY0" fmla="*/ 0 h 2588113"/>
                    <a:gd name="connsiteX1" fmla="*/ 2333274 w 5557285"/>
                    <a:gd name="connsiteY1" fmla="*/ 2077 h 2588113"/>
                    <a:gd name="connsiteX2" fmla="*/ 3550889 w 5557285"/>
                    <a:gd name="connsiteY2" fmla="*/ 828372 h 2588113"/>
                    <a:gd name="connsiteX3" fmla="*/ 4094606 w 5557285"/>
                    <a:gd name="connsiteY3" fmla="*/ 1602276 h 2588113"/>
                    <a:gd name="connsiteX4" fmla="*/ 4758180 w 5557285"/>
                    <a:gd name="connsiteY4" fmla="*/ 1970576 h 2588113"/>
                    <a:gd name="connsiteX5" fmla="*/ 5557285 w 5557285"/>
                    <a:gd name="connsiteY5" fmla="*/ 2588113 h 2588113"/>
                    <a:gd name="connsiteX6" fmla="*/ 5212203 w 5557285"/>
                    <a:gd name="connsiteY6" fmla="*/ 2585733 h 2588113"/>
                    <a:gd name="connsiteX7" fmla="*/ 5416198 w 5557285"/>
                    <a:gd name="connsiteY7" fmla="*/ 2350782 h 2588113"/>
                    <a:gd name="connsiteX8" fmla="*/ 4901054 w 5557285"/>
                    <a:gd name="connsiteY8" fmla="*/ 2354751 h 2588113"/>
                    <a:gd name="connsiteX9" fmla="*/ 3980306 w 5557285"/>
                    <a:gd name="connsiteY9" fmla="*/ 2065826 h 2588113"/>
                    <a:gd name="connsiteX10" fmla="*/ 3234181 w 5557285"/>
                    <a:gd name="connsiteY10" fmla="*/ 1053001 h 2588113"/>
                    <a:gd name="connsiteX11" fmla="*/ 2216595 w 5557285"/>
                    <a:gd name="connsiteY11" fmla="*/ 390221 h 2588113"/>
                    <a:gd name="connsiteX12" fmla="*/ 0 w 5557285"/>
                    <a:gd name="connsiteY12" fmla="*/ 394363 h 2588113"/>
                    <a:gd name="connsiteX13" fmla="*/ 0 w 5557285"/>
                    <a:gd name="connsiteY13" fmla="*/ 0 h 2588113"/>
                    <a:gd name="connsiteX0" fmla="*/ 0 w 5416198"/>
                    <a:gd name="connsiteY0" fmla="*/ 0 h 2585733"/>
                    <a:gd name="connsiteX1" fmla="*/ 2333274 w 5416198"/>
                    <a:gd name="connsiteY1" fmla="*/ 2077 h 2585733"/>
                    <a:gd name="connsiteX2" fmla="*/ 3550889 w 5416198"/>
                    <a:gd name="connsiteY2" fmla="*/ 828372 h 2585733"/>
                    <a:gd name="connsiteX3" fmla="*/ 4094606 w 5416198"/>
                    <a:gd name="connsiteY3" fmla="*/ 1602276 h 2585733"/>
                    <a:gd name="connsiteX4" fmla="*/ 4758180 w 5416198"/>
                    <a:gd name="connsiteY4" fmla="*/ 1970576 h 2585733"/>
                    <a:gd name="connsiteX5" fmla="*/ 5212203 w 5416198"/>
                    <a:gd name="connsiteY5" fmla="*/ 2585733 h 2585733"/>
                    <a:gd name="connsiteX6" fmla="*/ 5416198 w 5416198"/>
                    <a:gd name="connsiteY6" fmla="*/ 2350782 h 2585733"/>
                    <a:gd name="connsiteX7" fmla="*/ 4901054 w 5416198"/>
                    <a:gd name="connsiteY7" fmla="*/ 2354751 h 2585733"/>
                    <a:gd name="connsiteX8" fmla="*/ 3980306 w 5416198"/>
                    <a:gd name="connsiteY8" fmla="*/ 2065826 h 2585733"/>
                    <a:gd name="connsiteX9" fmla="*/ 3234181 w 5416198"/>
                    <a:gd name="connsiteY9" fmla="*/ 1053001 h 2585733"/>
                    <a:gd name="connsiteX10" fmla="*/ 2216595 w 5416198"/>
                    <a:gd name="connsiteY10" fmla="*/ 390221 h 2585733"/>
                    <a:gd name="connsiteX11" fmla="*/ 0 w 5416198"/>
                    <a:gd name="connsiteY11" fmla="*/ 394363 h 2585733"/>
                    <a:gd name="connsiteX12" fmla="*/ 0 w 5416198"/>
                    <a:gd name="connsiteY12" fmla="*/ 0 h 2585733"/>
                    <a:gd name="connsiteX0" fmla="*/ 0 w 5416198"/>
                    <a:gd name="connsiteY0" fmla="*/ 0 h 2356089"/>
                    <a:gd name="connsiteX1" fmla="*/ 2333274 w 5416198"/>
                    <a:gd name="connsiteY1" fmla="*/ 2077 h 2356089"/>
                    <a:gd name="connsiteX2" fmla="*/ 3550889 w 5416198"/>
                    <a:gd name="connsiteY2" fmla="*/ 828372 h 2356089"/>
                    <a:gd name="connsiteX3" fmla="*/ 4094606 w 5416198"/>
                    <a:gd name="connsiteY3" fmla="*/ 1602276 h 2356089"/>
                    <a:gd name="connsiteX4" fmla="*/ 4758180 w 5416198"/>
                    <a:gd name="connsiteY4" fmla="*/ 1970576 h 2356089"/>
                    <a:gd name="connsiteX5" fmla="*/ 5416198 w 5416198"/>
                    <a:gd name="connsiteY5" fmla="*/ 2350782 h 2356089"/>
                    <a:gd name="connsiteX6" fmla="*/ 4901054 w 5416198"/>
                    <a:gd name="connsiteY6" fmla="*/ 2354751 h 2356089"/>
                    <a:gd name="connsiteX7" fmla="*/ 3980306 w 5416198"/>
                    <a:gd name="connsiteY7" fmla="*/ 2065826 h 2356089"/>
                    <a:gd name="connsiteX8" fmla="*/ 3234181 w 5416198"/>
                    <a:gd name="connsiteY8" fmla="*/ 1053001 h 2356089"/>
                    <a:gd name="connsiteX9" fmla="*/ 2216595 w 5416198"/>
                    <a:gd name="connsiteY9" fmla="*/ 390221 h 2356089"/>
                    <a:gd name="connsiteX10" fmla="*/ 0 w 5416198"/>
                    <a:gd name="connsiteY10" fmla="*/ 394363 h 2356089"/>
                    <a:gd name="connsiteX11" fmla="*/ 0 w 5416198"/>
                    <a:gd name="connsiteY11" fmla="*/ 0 h 2356089"/>
                    <a:gd name="connsiteX0" fmla="*/ 0 w 4901054"/>
                    <a:gd name="connsiteY0" fmla="*/ 0 h 2356089"/>
                    <a:gd name="connsiteX1" fmla="*/ 2333274 w 4901054"/>
                    <a:gd name="connsiteY1" fmla="*/ 2077 h 2356089"/>
                    <a:gd name="connsiteX2" fmla="*/ 3550889 w 4901054"/>
                    <a:gd name="connsiteY2" fmla="*/ 828372 h 2356089"/>
                    <a:gd name="connsiteX3" fmla="*/ 4094606 w 4901054"/>
                    <a:gd name="connsiteY3" fmla="*/ 1602276 h 2356089"/>
                    <a:gd name="connsiteX4" fmla="*/ 4758180 w 4901054"/>
                    <a:gd name="connsiteY4" fmla="*/ 1970576 h 2356089"/>
                    <a:gd name="connsiteX5" fmla="*/ 4901054 w 4901054"/>
                    <a:gd name="connsiteY5" fmla="*/ 2354751 h 2356089"/>
                    <a:gd name="connsiteX6" fmla="*/ 3980306 w 4901054"/>
                    <a:gd name="connsiteY6" fmla="*/ 2065826 h 2356089"/>
                    <a:gd name="connsiteX7" fmla="*/ 3234181 w 4901054"/>
                    <a:gd name="connsiteY7" fmla="*/ 1053001 h 2356089"/>
                    <a:gd name="connsiteX8" fmla="*/ 2216595 w 4901054"/>
                    <a:gd name="connsiteY8" fmla="*/ 390221 h 2356089"/>
                    <a:gd name="connsiteX9" fmla="*/ 0 w 4901054"/>
                    <a:gd name="connsiteY9" fmla="*/ 394363 h 2356089"/>
                    <a:gd name="connsiteX10" fmla="*/ 0 w 4901054"/>
                    <a:gd name="connsiteY10" fmla="*/ 0 h 2356089"/>
                    <a:gd name="connsiteX0" fmla="*/ 0 w 4758180"/>
                    <a:gd name="connsiteY0" fmla="*/ 0 h 2065826"/>
                    <a:gd name="connsiteX1" fmla="*/ 2333274 w 4758180"/>
                    <a:gd name="connsiteY1" fmla="*/ 2077 h 2065826"/>
                    <a:gd name="connsiteX2" fmla="*/ 3550889 w 4758180"/>
                    <a:gd name="connsiteY2" fmla="*/ 828372 h 2065826"/>
                    <a:gd name="connsiteX3" fmla="*/ 4094606 w 4758180"/>
                    <a:gd name="connsiteY3" fmla="*/ 1602276 h 2065826"/>
                    <a:gd name="connsiteX4" fmla="*/ 4758180 w 4758180"/>
                    <a:gd name="connsiteY4" fmla="*/ 1970576 h 2065826"/>
                    <a:gd name="connsiteX5" fmla="*/ 3980306 w 4758180"/>
                    <a:gd name="connsiteY5" fmla="*/ 2065826 h 2065826"/>
                    <a:gd name="connsiteX6" fmla="*/ 3234181 w 4758180"/>
                    <a:gd name="connsiteY6" fmla="*/ 1053001 h 2065826"/>
                    <a:gd name="connsiteX7" fmla="*/ 2216595 w 4758180"/>
                    <a:gd name="connsiteY7" fmla="*/ 390221 h 2065826"/>
                    <a:gd name="connsiteX8" fmla="*/ 0 w 4758180"/>
                    <a:gd name="connsiteY8" fmla="*/ 394363 h 2065826"/>
                    <a:gd name="connsiteX9" fmla="*/ 0 w 4758180"/>
                    <a:gd name="connsiteY9" fmla="*/ 0 h 2065826"/>
                    <a:gd name="connsiteX0" fmla="*/ 0 w 4128710"/>
                    <a:gd name="connsiteY0" fmla="*/ 0 h 2080831"/>
                    <a:gd name="connsiteX1" fmla="*/ 2333274 w 4128710"/>
                    <a:gd name="connsiteY1" fmla="*/ 2077 h 2080831"/>
                    <a:gd name="connsiteX2" fmla="*/ 3550889 w 4128710"/>
                    <a:gd name="connsiteY2" fmla="*/ 828372 h 2080831"/>
                    <a:gd name="connsiteX3" fmla="*/ 4094606 w 4128710"/>
                    <a:gd name="connsiteY3" fmla="*/ 1602276 h 2080831"/>
                    <a:gd name="connsiteX4" fmla="*/ 3980306 w 4128710"/>
                    <a:gd name="connsiteY4" fmla="*/ 2065826 h 2080831"/>
                    <a:gd name="connsiteX5" fmla="*/ 3234181 w 4128710"/>
                    <a:gd name="connsiteY5" fmla="*/ 1053001 h 2080831"/>
                    <a:gd name="connsiteX6" fmla="*/ 2216595 w 4128710"/>
                    <a:gd name="connsiteY6" fmla="*/ 390221 h 2080831"/>
                    <a:gd name="connsiteX7" fmla="*/ 0 w 4128710"/>
                    <a:gd name="connsiteY7" fmla="*/ 394363 h 2080831"/>
                    <a:gd name="connsiteX8" fmla="*/ 0 w 4128710"/>
                    <a:gd name="connsiteY8" fmla="*/ 0 h 2080831"/>
                    <a:gd name="connsiteX0" fmla="*/ 0 w 4094606"/>
                    <a:gd name="connsiteY0" fmla="*/ 0 h 1604821"/>
                    <a:gd name="connsiteX1" fmla="*/ 2333274 w 4094606"/>
                    <a:gd name="connsiteY1" fmla="*/ 2077 h 1604821"/>
                    <a:gd name="connsiteX2" fmla="*/ 3550889 w 4094606"/>
                    <a:gd name="connsiteY2" fmla="*/ 828372 h 1604821"/>
                    <a:gd name="connsiteX3" fmla="*/ 4094606 w 4094606"/>
                    <a:gd name="connsiteY3" fmla="*/ 1602276 h 1604821"/>
                    <a:gd name="connsiteX4" fmla="*/ 3234181 w 4094606"/>
                    <a:gd name="connsiteY4" fmla="*/ 1053001 h 1604821"/>
                    <a:gd name="connsiteX5" fmla="*/ 2216595 w 4094606"/>
                    <a:gd name="connsiteY5" fmla="*/ 390221 h 1604821"/>
                    <a:gd name="connsiteX6" fmla="*/ 0 w 4094606"/>
                    <a:gd name="connsiteY6" fmla="*/ 394363 h 1604821"/>
                    <a:gd name="connsiteX7" fmla="*/ 0 w 4094606"/>
                    <a:gd name="connsiteY7" fmla="*/ 0 h 1604821"/>
                    <a:gd name="connsiteX0" fmla="*/ 0 w 3550889"/>
                    <a:gd name="connsiteY0" fmla="*/ 0 h 1053001"/>
                    <a:gd name="connsiteX1" fmla="*/ 2333274 w 3550889"/>
                    <a:gd name="connsiteY1" fmla="*/ 2077 h 1053001"/>
                    <a:gd name="connsiteX2" fmla="*/ 3550889 w 3550889"/>
                    <a:gd name="connsiteY2" fmla="*/ 828372 h 1053001"/>
                    <a:gd name="connsiteX3" fmla="*/ 3234181 w 3550889"/>
                    <a:gd name="connsiteY3" fmla="*/ 1053001 h 1053001"/>
                    <a:gd name="connsiteX4" fmla="*/ 2216595 w 3550889"/>
                    <a:gd name="connsiteY4" fmla="*/ 390221 h 1053001"/>
                    <a:gd name="connsiteX5" fmla="*/ 0 w 3550889"/>
                    <a:gd name="connsiteY5" fmla="*/ 394363 h 1053001"/>
                    <a:gd name="connsiteX6" fmla="*/ 0 w 3550889"/>
                    <a:gd name="connsiteY6" fmla="*/ 0 h 1053001"/>
                    <a:gd name="connsiteX0" fmla="*/ 0 w 3550889"/>
                    <a:gd name="connsiteY0" fmla="*/ 0 h 1053001"/>
                    <a:gd name="connsiteX1" fmla="*/ 3550889 w 3550889"/>
                    <a:gd name="connsiteY1" fmla="*/ 828372 h 1053001"/>
                    <a:gd name="connsiteX2" fmla="*/ 3234181 w 3550889"/>
                    <a:gd name="connsiteY2" fmla="*/ 1053001 h 1053001"/>
                    <a:gd name="connsiteX3" fmla="*/ 2216595 w 3550889"/>
                    <a:gd name="connsiteY3" fmla="*/ 390221 h 1053001"/>
                    <a:gd name="connsiteX4" fmla="*/ 0 w 3550889"/>
                    <a:gd name="connsiteY4" fmla="*/ 394363 h 1053001"/>
                    <a:gd name="connsiteX5" fmla="*/ 0 w 3550889"/>
                    <a:gd name="connsiteY5" fmla="*/ 0 h 1053001"/>
                    <a:gd name="connsiteX0" fmla="*/ 0 w 3550889"/>
                    <a:gd name="connsiteY0" fmla="*/ 0 h 1053001"/>
                    <a:gd name="connsiteX1" fmla="*/ 3550889 w 3550889"/>
                    <a:gd name="connsiteY1" fmla="*/ 828372 h 1053001"/>
                    <a:gd name="connsiteX2" fmla="*/ 3234181 w 3550889"/>
                    <a:gd name="connsiteY2" fmla="*/ 1053001 h 1053001"/>
                    <a:gd name="connsiteX3" fmla="*/ 0 w 3550889"/>
                    <a:gd name="connsiteY3" fmla="*/ 394363 h 1053001"/>
                    <a:gd name="connsiteX4" fmla="*/ 0 w 3550889"/>
                    <a:gd name="connsiteY4" fmla="*/ 0 h 1053001"/>
                    <a:gd name="connsiteX0" fmla="*/ 0 w 3234181"/>
                    <a:gd name="connsiteY0" fmla="*/ 0 h 1053001"/>
                    <a:gd name="connsiteX1" fmla="*/ 1691609 w 3234181"/>
                    <a:gd name="connsiteY1" fmla="*/ 13032 h 1053001"/>
                    <a:gd name="connsiteX2" fmla="*/ 3234181 w 3234181"/>
                    <a:gd name="connsiteY2" fmla="*/ 1053001 h 1053001"/>
                    <a:gd name="connsiteX3" fmla="*/ 0 w 3234181"/>
                    <a:gd name="connsiteY3" fmla="*/ 394363 h 1053001"/>
                    <a:gd name="connsiteX4" fmla="*/ 0 w 3234181"/>
                    <a:gd name="connsiteY4" fmla="*/ 0 h 1053001"/>
                    <a:gd name="connsiteX0" fmla="*/ 0 w 3234181"/>
                    <a:gd name="connsiteY0" fmla="*/ 0 h 1053001"/>
                    <a:gd name="connsiteX1" fmla="*/ 1242029 w 3234181"/>
                    <a:gd name="connsiteY1" fmla="*/ 150192 h 1053001"/>
                    <a:gd name="connsiteX2" fmla="*/ 3234181 w 3234181"/>
                    <a:gd name="connsiteY2" fmla="*/ 1053001 h 1053001"/>
                    <a:gd name="connsiteX3" fmla="*/ 0 w 3234181"/>
                    <a:gd name="connsiteY3" fmla="*/ 394363 h 1053001"/>
                    <a:gd name="connsiteX4" fmla="*/ 0 w 3234181"/>
                    <a:gd name="connsiteY4" fmla="*/ 0 h 1053001"/>
                    <a:gd name="connsiteX0" fmla="*/ 0 w 3234181"/>
                    <a:gd name="connsiteY0" fmla="*/ 2208 h 1055209"/>
                    <a:gd name="connsiteX1" fmla="*/ 1386809 w 3234181"/>
                    <a:gd name="connsiteY1" fmla="*/ 0 h 1055209"/>
                    <a:gd name="connsiteX2" fmla="*/ 3234181 w 3234181"/>
                    <a:gd name="connsiteY2" fmla="*/ 1055209 h 1055209"/>
                    <a:gd name="connsiteX3" fmla="*/ 0 w 3234181"/>
                    <a:gd name="connsiteY3" fmla="*/ 396571 h 1055209"/>
                    <a:gd name="connsiteX4" fmla="*/ 0 w 3234181"/>
                    <a:gd name="connsiteY4" fmla="*/ 2208 h 1055209"/>
                    <a:gd name="connsiteX0" fmla="*/ 0 w 1413001"/>
                    <a:gd name="connsiteY0" fmla="*/ 2208 h 461391"/>
                    <a:gd name="connsiteX1" fmla="*/ 1386809 w 1413001"/>
                    <a:gd name="connsiteY1" fmla="*/ 0 h 461391"/>
                    <a:gd name="connsiteX2" fmla="*/ 1413001 w 1413001"/>
                    <a:gd name="connsiteY2" fmla="*/ 399889 h 461391"/>
                    <a:gd name="connsiteX3" fmla="*/ 0 w 1413001"/>
                    <a:gd name="connsiteY3" fmla="*/ 396571 h 461391"/>
                    <a:gd name="connsiteX4" fmla="*/ 0 w 1413001"/>
                    <a:gd name="connsiteY4" fmla="*/ 2208 h 461391"/>
                    <a:gd name="connsiteX0" fmla="*/ 0 w 1413001"/>
                    <a:gd name="connsiteY0" fmla="*/ 2208 h 461391"/>
                    <a:gd name="connsiteX1" fmla="*/ 1386809 w 1413001"/>
                    <a:gd name="connsiteY1" fmla="*/ 0 h 461391"/>
                    <a:gd name="connsiteX2" fmla="*/ 1375538 w 1413001"/>
                    <a:gd name="connsiteY2" fmla="*/ 160494 h 461391"/>
                    <a:gd name="connsiteX3" fmla="*/ 1413001 w 1413001"/>
                    <a:gd name="connsiteY3" fmla="*/ 399889 h 461391"/>
                    <a:gd name="connsiteX4" fmla="*/ 0 w 1413001"/>
                    <a:gd name="connsiteY4" fmla="*/ 396571 h 461391"/>
                    <a:gd name="connsiteX5" fmla="*/ 0 w 1413001"/>
                    <a:gd name="connsiteY5" fmla="*/ 2208 h 461391"/>
                    <a:gd name="connsiteX0" fmla="*/ 0 w 3082418"/>
                    <a:gd name="connsiteY0" fmla="*/ 154134 h 613317"/>
                    <a:gd name="connsiteX1" fmla="*/ 1386809 w 3082418"/>
                    <a:gd name="connsiteY1" fmla="*/ 151926 h 613317"/>
                    <a:gd name="connsiteX2" fmla="*/ 3082418 w 3082418"/>
                    <a:gd name="connsiteY2" fmla="*/ 0 h 613317"/>
                    <a:gd name="connsiteX3" fmla="*/ 1413001 w 3082418"/>
                    <a:gd name="connsiteY3" fmla="*/ 551815 h 613317"/>
                    <a:gd name="connsiteX4" fmla="*/ 0 w 3082418"/>
                    <a:gd name="connsiteY4" fmla="*/ 548497 h 613317"/>
                    <a:gd name="connsiteX5" fmla="*/ 0 w 3082418"/>
                    <a:gd name="connsiteY5" fmla="*/ 154134 h 613317"/>
                    <a:gd name="connsiteX0" fmla="*/ 0 w 3082418"/>
                    <a:gd name="connsiteY0" fmla="*/ 154134 h 613317"/>
                    <a:gd name="connsiteX1" fmla="*/ 1386809 w 3082418"/>
                    <a:gd name="connsiteY1" fmla="*/ 151926 h 613317"/>
                    <a:gd name="connsiteX2" fmla="*/ 2388997 w 3082418"/>
                    <a:gd name="connsiteY2" fmla="*/ 53340 h 613317"/>
                    <a:gd name="connsiteX3" fmla="*/ 3082418 w 3082418"/>
                    <a:gd name="connsiteY3" fmla="*/ 0 h 613317"/>
                    <a:gd name="connsiteX4" fmla="*/ 1413001 w 3082418"/>
                    <a:gd name="connsiteY4" fmla="*/ 551815 h 613317"/>
                    <a:gd name="connsiteX5" fmla="*/ 0 w 3082418"/>
                    <a:gd name="connsiteY5" fmla="*/ 548497 h 613317"/>
                    <a:gd name="connsiteX6" fmla="*/ 0 w 3082418"/>
                    <a:gd name="connsiteY6" fmla="*/ 154134 h 613317"/>
                    <a:gd name="connsiteX0" fmla="*/ 0 w 3082418"/>
                    <a:gd name="connsiteY0" fmla="*/ 497034 h 956217"/>
                    <a:gd name="connsiteX1" fmla="*/ 1386809 w 3082418"/>
                    <a:gd name="connsiteY1" fmla="*/ 494826 h 956217"/>
                    <a:gd name="connsiteX2" fmla="*/ 2899537 w 3082418"/>
                    <a:gd name="connsiteY2" fmla="*/ 0 h 956217"/>
                    <a:gd name="connsiteX3" fmla="*/ 3082418 w 3082418"/>
                    <a:gd name="connsiteY3" fmla="*/ 342900 h 956217"/>
                    <a:gd name="connsiteX4" fmla="*/ 1413001 w 3082418"/>
                    <a:gd name="connsiteY4" fmla="*/ 894715 h 956217"/>
                    <a:gd name="connsiteX5" fmla="*/ 0 w 3082418"/>
                    <a:gd name="connsiteY5" fmla="*/ 891397 h 956217"/>
                    <a:gd name="connsiteX6" fmla="*/ 0 w 3082418"/>
                    <a:gd name="connsiteY6" fmla="*/ 497034 h 956217"/>
                    <a:gd name="connsiteX0" fmla="*/ 0 w 3082418"/>
                    <a:gd name="connsiteY0" fmla="*/ 497034 h 956217"/>
                    <a:gd name="connsiteX1" fmla="*/ 1386809 w 3082418"/>
                    <a:gd name="connsiteY1" fmla="*/ 494826 h 956217"/>
                    <a:gd name="connsiteX2" fmla="*/ 2899537 w 3082418"/>
                    <a:gd name="connsiteY2" fmla="*/ 0 h 956217"/>
                    <a:gd name="connsiteX3" fmla="*/ 2990977 w 3082418"/>
                    <a:gd name="connsiteY3" fmla="*/ 167640 h 956217"/>
                    <a:gd name="connsiteX4" fmla="*/ 3082418 w 3082418"/>
                    <a:gd name="connsiteY4" fmla="*/ 342900 h 956217"/>
                    <a:gd name="connsiteX5" fmla="*/ 1413001 w 3082418"/>
                    <a:gd name="connsiteY5" fmla="*/ 894715 h 956217"/>
                    <a:gd name="connsiteX6" fmla="*/ 0 w 3082418"/>
                    <a:gd name="connsiteY6" fmla="*/ 891397 h 956217"/>
                    <a:gd name="connsiteX7" fmla="*/ 0 w 3082418"/>
                    <a:gd name="connsiteY7" fmla="*/ 497034 h 956217"/>
                    <a:gd name="connsiteX0" fmla="*/ 0 w 4431157"/>
                    <a:gd name="connsiteY0" fmla="*/ 1685754 h 2144937"/>
                    <a:gd name="connsiteX1" fmla="*/ 1386809 w 4431157"/>
                    <a:gd name="connsiteY1" fmla="*/ 1683546 h 2144937"/>
                    <a:gd name="connsiteX2" fmla="*/ 2899537 w 4431157"/>
                    <a:gd name="connsiteY2" fmla="*/ 1188720 h 2144937"/>
                    <a:gd name="connsiteX3" fmla="*/ 4431157 w 4431157"/>
                    <a:gd name="connsiteY3" fmla="*/ 0 h 2144937"/>
                    <a:gd name="connsiteX4" fmla="*/ 3082418 w 4431157"/>
                    <a:gd name="connsiteY4" fmla="*/ 1531620 h 2144937"/>
                    <a:gd name="connsiteX5" fmla="*/ 1413001 w 4431157"/>
                    <a:gd name="connsiteY5" fmla="*/ 2083435 h 2144937"/>
                    <a:gd name="connsiteX6" fmla="*/ 0 w 4431157"/>
                    <a:gd name="connsiteY6" fmla="*/ 2080117 h 2144937"/>
                    <a:gd name="connsiteX7" fmla="*/ 0 w 4431157"/>
                    <a:gd name="connsiteY7" fmla="*/ 1685754 h 2144937"/>
                    <a:gd name="connsiteX0" fmla="*/ 0 w 4431157"/>
                    <a:gd name="connsiteY0" fmla="*/ 1685754 h 2144937"/>
                    <a:gd name="connsiteX1" fmla="*/ 1386809 w 4431157"/>
                    <a:gd name="connsiteY1" fmla="*/ 1683546 h 2144937"/>
                    <a:gd name="connsiteX2" fmla="*/ 2899537 w 4431157"/>
                    <a:gd name="connsiteY2" fmla="*/ 1188720 h 2144937"/>
                    <a:gd name="connsiteX3" fmla="*/ 3752977 w 4431157"/>
                    <a:gd name="connsiteY3" fmla="*/ 518160 h 2144937"/>
                    <a:gd name="connsiteX4" fmla="*/ 4431157 w 4431157"/>
                    <a:gd name="connsiteY4" fmla="*/ 0 h 2144937"/>
                    <a:gd name="connsiteX5" fmla="*/ 3082418 w 4431157"/>
                    <a:gd name="connsiteY5" fmla="*/ 1531620 h 2144937"/>
                    <a:gd name="connsiteX6" fmla="*/ 1413001 w 4431157"/>
                    <a:gd name="connsiteY6" fmla="*/ 2083435 h 2144937"/>
                    <a:gd name="connsiteX7" fmla="*/ 0 w 4431157"/>
                    <a:gd name="connsiteY7" fmla="*/ 2080117 h 2144937"/>
                    <a:gd name="connsiteX8" fmla="*/ 0 w 4431157"/>
                    <a:gd name="connsiteY8" fmla="*/ 1685754 h 2144937"/>
                    <a:gd name="connsiteX0" fmla="*/ 0 w 4431157"/>
                    <a:gd name="connsiteY0" fmla="*/ 1937214 h 2396397"/>
                    <a:gd name="connsiteX1" fmla="*/ 1386809 w 4431157"/>
                    <a:gd name="connsiteY1" fmla="*/ 1935006 h 2396397"/>
                    <a:gd name="connsiteX2" fmla="*/ 2899537 w 4431157"/>
                    <a:gd name="connsiteY2" fmla="*/ 1440180 h 2396397"/>
                    <a:gd name="connsiteX3" fmla="*/ 4133977 w 4431157"/>
                    <a:gd name="connsiteY3" fmla="*/ 0 h 2396397"/>
                    <a:gd name="connsiteX4" fmla="*/ 4431157 w 4431157"/>
                    <a:gd name="connsiteY4" fmla="*/ 251460 h 2396397"/>
                    <a:gd name="connsiteX5" fmla="*/ 3082418 w 4431157"/>
                    <a:gd name="connsiteY5" fmla="*/ 1783080 h 2396397"/>
                    <a:gd name="connsiteX6" fmla="*/ 1413001 w 4431157"/>
                    <a:gd name="connsiteY6" fmla="*/ 2334895 h 2396397"/>
                    <a:gd name="connsiteX7" fmla="*/ 0 w 4431157"/>
                    <a:gd name="connsiteY7" fmla="*/ 2331577 h 2396397"/>
                    <a:gd name="connsiteX8" fmla="*/ 0 w 4431157"/>
                    <a:gd name="connsiteY8" fmla="*/ 1937214 h 2396397"/>
                    <a:gd name="connsiteX0" fmla="*/ 0 w 4431157"/>
                    <a:gd name="connsiteY0" fmla="*/ 1937214 h 2396397"/>
                    <a:gd name="connsiteX1" fmla="*/ 1386809 w 4431157"/>
                    <a:gd name="connsiteY1" fmla="*/ 1935006 h 2396397"/>
                    <a:gd name="connsiteX2" fmla="*/ 2899537 w 4431157"/>
                    <a:gd name="connsiteY2" fmla="*/ 1440180 h 2396397"/>
                    <a:gd name="connsiteX3" fmla="*/ 4133977 w 4431157"/>
                    <a:gd name="connsiteY3" fmla="*/ 0 h 2396397"/>
                    <a:gd name="connsiteX4" fmla="*/ 4293362 w 4431157"/>
                    <a:gd name="connsiteY4" fmla="*/ 139065 h 2396397"/>
                    <a:gd name="connsiteX5" fmla="*/ 4431157 w 4431157"/>
                    <a:gd name="connsiteY5" fmla="*/ 251460 h 2396397"/>
                    <a:gd name="connsiteX6" fmla="*/ 3082418 w 4431157"/>
                    <a:gd name="connsiteY6" fmla="*/ 1783080 h 2396397"/>
                    <a:gd name="connsiteX7" fmla="*/ 1413001 w 4431157"/>
                    <a:gd name="connsiteY7" fmla="*/ 2334895 h 2396397"/>
                    <a:gd name="connsiteX8" fmla="*/ 0 w 4431157"/>
                    <a:gd name="connsiteY8" fmla="*/ 2331577 h 2396397"/>
                    <a:gd name="connsiteX9" fmla="*/ 0 w 4431157"/>
                    <a:gd name="connsiteY9" fmla="*/ 1937214 h 2396397"/>
                    <a:gd name="connsiteX0" fmla="*/ 0 w 4655312"/>
                    <a:gd name="connsiteY0" fmla="*/ 2217249 h 2676432"/>
                    <a:gd name="connsiteX1" fmla="*/ 1386809 w 4655312"/>
                    <a:gd name="connsiteY1" fmla="*/ 2215041 h 2676432"/>
                    <a:gd name="connsiteX2" fmla="*/ 2899537 w 4655312"/>
                    <a:gd name="connsiteY2" fmla="*/ 1720215 h 2676432"/>
                    <a:gd name="connsiteX3" fmla="*/ 4133977 w 4655312"/>
                    <a:gd name="connsiteY3" fmla="*/ 280035 h 2676432"/>
                    <a:gd name="connsiteX4" fmla="*/ 4655312 w 4655312"/>
                    <a:gd name="connsiteY4" fmla="*/ 0 h 2676432"/>
                    <a:gd name="connsiteX5" fmla="*/ 4431157 w 4655312"/>
                    <a:gd name="connsiteY5" fmla="*/ 531495 h 2676432"/>
                    <a:gd name="connsiteX6" fmla="*/ 3082418 w 4655312"/>
                    <a:gd name="connsiteY6" fmla="*/ 2063115 h 2676432"/>
                    <a:gd name="connsiteX7" fmla="*/ 1413001 w 4655312"/>
                    <a:gd name="connsiteY7" fmla="*/ 2614930 h 2676432"/>
                    <a:gd name="connsiteX8" fmla="*/ 0 w 4655312"/>
                    <a:gd name="connsiteY8" fmla="*/ 2611612 h 2676432"/>
                    <a:gd name="connsiteX9" fmla="*/ 0 w 4655312"/>
                    <a:gd name="connsiteY9" fmla="*/ 2217249 h 2676432"/>
                    <a:gd name="connsiteX0" fmla="*/ 0 w 4655312"/>
                    <a:gd name="connsiteY0" fmla="*/ 2217249 h 2676432"/>
                    <a:gd name="connsiteX1" fmla="*/ 1386809 w 4655312"/>
                    <a:gd name="connsiteY1" fmla="*/ 2215041 h 2676432"/>
                    <a:gd name="connsiteX2" fmla="*/ 2899537 w 4655312"/>
                    <a:gd name="connsiteY2" fmla="*/ 1720215 h 2676432"/>
                    <a:gd name="connsiteX3" fmla="*/ 4133977 w 4655312"/>
                    <a:gd name="connsiteY3" fmla="*/ 280035 h 2676432"/>
                    <a:gd name="connsiteX4" fmla="*/ 4655312 w 4655312"/>
                    <a:gd name="connsiteY4" fmla="*/ 0 h 2676432"/>
                    <a:gd name="connsiteX5" fmla="*/ 4525136 w 4655312"/>
                    <a:gd name="connsiteY5" fmla="*/ 298450 h 2676432"/>
                    <a:gd name="connsiteX6" fmla="*/ 4431157 w 4655312"/>
                    <a:gd name="connsiteY6" fmla="*/ 531495 h 2676432"/>
                    <a:gd name="connsiteX7" fmla="*/ 3082418 w 4655312"/>
                    <a:gd name="connsiteY7" fmla="*/ 2063115 h 2676432"/>
                    <a:gd name="connsiteX8" fmla="*/ 1413001 w 4655312"/>
                    <a:gd name="connsiteY8" fmla="*/ 2614930 h 2676432"/>
                    <a:gd name="connsiteX9" fmla="*/ 0 w 4655312"/>
                    <a:gd name="connsiteY9" fmla="*/ 2611612 h 2676432"/>
                    <a:gd name="connsiteX10" fmla="*/ 0 w 4655312"/>
                    <a:gd name="connsiteY10" fmla="*/ 2217249 h 2676432"/>
                    <a:gd name="connsiteX0" fmla="*/ 0 w 4671186"/>
                    <a:gd name="connsiteY0" fmla="*/ 2217249 h 2676432"/>
                    <a:gd name="connsiteX1" fmla="*/ 1386809 w 4671186"/>
                    <a:gd name="connsiteY1" fmla="*/ 2215041 h 2676432"/>
                    <a:gd name="connsiteX2" fmla="*/ 2899537 w 4671186"/>
                    <a:gd name="connsiteY2" fmla="*/ 1720215 h 2676432"/>
                    <a:gd name="connsiteX3" fmla="*/ 4133977 w 4671186"/>
                    <a:gd name="connsiteY3" fmla="*/ 280035 h 2676432"/>
                    <a:gd name="connsiteX4" fmla="*/ 4655312 w 4671186"/>
                    <a:gd name="connsiteY4" fmla="*/ 0 h 2676432"/>
                    <a:gd name="connsiteX5" fmla="*/ 4671186 w 4671186"/>
                    <a:gd name="connsiteY5" fmla="*/ 603250 h 2676432"/>
                    <a:gd name="connsiteX6" fmla="*/ 4431157 w 4671186"/>
                    <a:gd name="connsiteY6" fmla="*/ 531495 h 2676432"/>
                    <a:gd name="connsiteX7" fmla="*/ 3082418 w 4671186"/>
                    <a:gd name="connsiteY7" fmla="*/ 2063115 h 2676432"/>
                    <a:gd name="connsiteX8" fmla="*/ 1413001 w 4671186"/>
                    <a:gd name="connsiteY8" fmla="*/ 2614930 h 2676432"/>
                    <a:gd name="connsiteX9" fmla="*/ 0 w 4671186"/>
                    <a:gd name="connsiteY9" fmla="*/ 2611612 h 2676432"/>
                    <a:gd name="connsiteX10" fmla="*/ 0 w 4671186"/>
                    <a:gd name="connsiteY10" fmla="*/ 2217249 h 2676432"/>
                    <a:gd name="connsiteX0" fmla="*/ 0 w 4671186"/>
                    <a:gd name="connsiteY0" fmla="*/ 2217249 h 2676432"/>
                    <a:gd name="connsiteX1" fmla="*/ 1386809 w 4671186"/>
                    <a:gd name="connsiteY1" fmla="*/ 2215041 h 2676432"/>
                    <a:gd name="connsiteX2" fmla="*/ 2899537 w 4671186"/>
                    <a:gd name="connsiteY2" fmla="*/ 1720215 h 2676432"/>
                    <a:gd name="connsiteX3" fmla="*/ 4133977 w 4671186"/>
                    <a:gd name="connsiteY3" fmla="*/ 280035 h 2676432"/>
                    <a:gd name="connsiteX4" fmla="*/ 4655312 w 4671186"/>
                    <a:gd name="connsiteY4" fmla="*/ 0 h 2676432"/>
                    <a:gd name="connsiteX5" fmla="*/ 4671186 w 4671186"/>
                    <a:gd name="connsiteY5" fmla="*/ 603250 h 2676432"/>
                    <a:gd name="connsiteX6" fmla="*/ 4515611 w 4671186"/>
                    <a:gd name="connsiteY6" fmla="*/ 552450 h 2676432"/>
                    <a:gd name="connsiteX7" fmla="*/ 4431157 w 4671186"/>
                    <a:gd name="connsiteY7" fmla="*/ 531495 h 2676432"/>
                    <a:gd name="connsiteX8" fmla="*/ 3082418 w 4671186"/>
                    <a:gd name="connsiteY8" fmla="*/ 2063115 h 2676432"/>
                    <a:gd name="connsiteX9" fmla="*/ 1413001 w 4671186"/>
                    <a:gd name="connsiteY9" fmla="*/ 2614930 h 2676432"/>
                    <a:gd name="connsiteX10" fmla="*/ 0 w 4671186"/>
                    <a:gd name="connsiteY10" fmla="*/ 2611612 h 2676432"/>
                    <a:gd name="connsiteX11" fmla="*/ 0 w 4671186"/>
                    <a:gd name="connsiteY11" fmla="*/ 2217249 h 2676432"/>
                    <a:gd name="connsiteX0" fmla="*/ 0 w 4671186"/>
                    <a:gd name="connsiteY0" fmla="*/ 2217249 h 2676432"/>
                    <a:gd name="connsiteX1" fmla="*/ 1386809 w 4671186"/>
                    <a:gd name="connsiteY1" fmla="*/ 2215041 h 2676432"/>
                    <a:gd name="connsiteX2" fmla="*/ 2899537 w 4671186"/>
                    <a:gd name="connsiteY2" fmla="*/ 1720215 h 2676432"/>
                    <a:gd name="connsiteX3" fmla="*/ 4133977 w 4671186"/>
                    <a:gd name="connsiteY3" fmla="*/ 280035 h 2676432"/>
                    <a:gd name="connsiteX4" fmla="*/ 4655312 w 4671186"/>
                    <a:gd name="connsiteY4" fmla="*/ 0 h 2676432"/>
                    <a:gd name="connsiteX5" fmla="*/ 4671186 w 4671186"/>
                    <a:gd name="connsiteY5" fmla="*/ 603250 h 2676432"/>
                    <a:gd name="connsiteX6" fmla="*/ 4423536 w 4671186"/>
                    <a:gd name="connsiteY6" fmla="*/ 841375 h 2676432"/>
                    <a:gd name="connsiteX7" fmla="*/ 4431157 w 4671186"/>
                    <a:gd name="connsiteY7" fmla="*/ 531495 h 2676432"/>
                    <a:gd name="connsiteX8" fmla="*/ 3082418 w 4671186"/>
                    <a:gd name="connsiteY8" fmla="*/ 2063115 h 2676432"/>
                    <a:gd name="connsiteX9" fmla="*/ 1413001 w 4671186"/>
                    <a:gd name="connsiteY9" fmla="*/ 2614930 h 2676432"/>
                    <a:gd name="connsiteX10" fmla="*/ 0 w 4671186"/>
                    <a:gd name="connsiteY10" fmla="*/ 2611612 h 2676432"/>
                    <a:gd name="connsiteX11" fmla="*/ 0 w 4671186"/>
                    <a:gd name="connsiteY11" fmla="*/ 2217249 h 2676432"/>
                    <a:gd name="connsiteX0" fmla="*/ 0 w 4671186"/>
                    <a:gd name="connsiteY0" fmla="*/ 2217249 h 2676432"/>
                    <a:gd name="connsiteX1" fmla="*/ 1386809 w 4671186"/>
                    <a:gd name="connsiteY1" fmla="*/ 2215041 h 2676432"/>
                    <a:gd name="connsiteX2" fmla="*/ 2899537 w 4671186"/>
                    <a:gd name="connsiteY2" fmla="*/ 1720215 h 2676432"/>
                    <a:gd name="connsiteX3" fmla="*/ 4133977 w 4671186"/>
                    <a:gd name="connsiteY3" fmla="*/ 280035 h 2676432"/>
                    <a:gd name="connsiteX4" fmla="*/ 4655312 w 4671186"/>
                    <a:gd name="connsiteY4" fmla="*/ 0 h 2676432"/>
                    <a:gd name="connsiteX5" fmla="*/ 4671186 w 4671186"/>
                    <a:gd name="connsiteY5" fmla="*/ 603250 h 2676432"/>
                    <a:gd name="connsiteX6" fmla="*/ 4423536 w 4671186"/>
                    <a:gd name="connsiteY6" fmla="*/ 841375 h 2676432"/>
                    <a:gd name="connsiteX7" fmla="*/ 4418457 w 4671186"/>
                    <a:gd name="connsiteY7" fmla="*/ 528320 h 2676432"/>
                    <a:gd name="connsiteX8" fmla="*/ 3082418 w 4671186"/>
                    <a:gd name="connsiteY8" fmla="*/ 2063115 h 2676432"/>
                    <a:gd name="connsiteX9" fmla="*/ 1413001 w 4671186"/>
                    <a:gd name="connsiteY9" fmla="*/ 2614930 h 2676432"/>
                    <a:gd name="connsiteX10" fmla="*/ 0 w 4671186"/>
                    <a:gd name="connsiteY10" fmla="*/ 2611612 h 2676432"/>
                    <a:gd name="connsiteX11" fmla="*/ 0 w 4671186"/>
                    <a:gd name="connsiteY11" fmla="*/ 2217249 h 2676432"/>
                    <a:gd name="connsiteX0" fmla="*/ 0 w 4671186"/>
                    <a:gd name="connsiteY0" fmla="*/ 2217249 h 2676432"/>
                    <a:gd name="connsiteX1" fmla="*/ 1386809 w 4671186"/>
                    <a:gd name="connsiteY1" fmla="*/ 2215041 h 2676432"/>
                    <a:gd name="connsiteX2" fmla="*/ 2899537 w 4671186"/>
                    <a:gd name="connsiteY2" fmla="*/ 1720215 h 2676432"/>
                    <a:gd name="connsiteX3" fmla="*/ 4133977 w 4671186"/>
                    <a:gd name="connsiteY3" fmla="*/ 280035 h 2676432"/>
                    <a:gd name="connsiteX4" fmla="*/ 4223511 w 4671186"/>
                    <a:gd name="connsiteY4" fmla="*/ 228600 h 2676432"/>
                    <a:gd name="connsiteX5" fmla="*/ 4655312 w 4671186"/>
                    <a:gd name="connsiteY5" fmla="*/ 0 h 2676432"/>
                    <a:gd name="connsiteX6" fmla="*/ 4671186 w 4671186"/>
                    <a:gd name="connsiteY6" fmla="*/ 603250 h 2676432"/>
                    <a:gd name="connsiteX7" fmla="*/ 4423536 w 4671186"/>
                    <a:gd name="connsiteY7" fmla="*/ 841375 h 2676432"/>
                    <a:gd name="connsiteX8" fmla="*/ 4418457 w 4671186"/>
                    <a:gd name="connsiteY8" fmla="*/ 528320 h 2676432"/>
                    <a:gd name="connsiteX9" fmla="*/ 3082418 w 4671186"/>
                    <a:gd name="connsiteY9" fmla="*/ 2063115 h 2676432"/>
                    <a:gd name="connsiteX10" fmla="*/ 1413001 w 4671186"/>
                    <a:gd name="connsiteY10" fmla="*/ 2614930 h 2676432"/>
                    <a:gd name="connsiteX11" fmla="*/ 0 w 4671186"/>
                    <a:gd name="connsiteY11" fmla="*/ 2611612 h 2676432"/>
                    <a:gd name="connsiteX12" fmla="*/ 0 w 4671186"/>
                    <a:gd name="connsiteY12" fmla="*/ 2217249 h 2676432"/>
                    <a:gd name="connsiteX0" fmla="*/ 0 w 4671186"/>
                    <a:gd name="connsiteY0" fmla="*/ 2217249 h 2676432"/>
                    <a:gd name="connsiteX1" fmla="*/ 1386809 w 4671186"/>
                    <a:gd name="connsiteY1" fmla="*/ 2215041 h 2676432"/>
                    <a:gd name="connsiteX2" fmla="*/ 2899537 w 4671186"/>
                    <a:gd name="connsiteY2" fmla="*/ 1720215 h 2676432"/>
                    <a:gd name="connsiteX3" fmla="*/ 4133977 w 4671186"/>
                    <a:gd name="connsiteY3" fmla="*/ 280035 h 2676432"/>
                    <a:gd name="connsiteX4" fmla="*/ 4058411 w 4671186"/>
                    <a:gd name="connsiteY4" fmla="*/ 25400 h 2676432"/>
                    <a:gd name="connsiteX5" fmla="*/ 4655312 w 4671186"/>
                    <a:gd name="connsiteY5" fmla="*/ 0 h 2676432"/>
                    <a:gd name="connsiteX6" fmla="*/ 4671186 w 4671186"/>
                    <a:gd name="connsiteY6" fmla="*/ 603250 h 2676432"/>
                    <a:gd name="connsiteX7" fmla="*/ 4423536 w 4671186"/>
                    <a:gd name="connsiteY7" fmla="*/ 841375 h 2676432"/>
                    <a:gd name="connsiteX8" fmla="*/ 4418457 w 4671186"/>
                    <a:gd name="connsiteY8" fmla="*/ 528320 h 2676432"/>
                    <a:gd name="connsiteX9" fmla="*/ 3082418 w 4671186"/>
                    <a:gd name="connsiteY9" fmla="*/ 2063115 h 2676432"/>
                    <a:gd name="connsiteX10" fmla="*/ 1413001 w 4671186"/>
                    <a:gd name="connsiteY10" fmla="*/ 2614930 h 2676432"/>
                    <a:gd name="connsiteX11" fmla="*/ 0 w 4671186"/>
                    <a:gd name="connsiteY11" fmla="*/ 2611612 h 2676432"/>
                    <a:gd name="connsiteX12" fmla="*/ 0 w 4671186"/>
                    <a:gd name="connsiteY12" fmla="*/ 2217249 h 2676432"/>
                    <a:gd name="connsiteX0" fmla="*/ 0 w 4671186"/>
                    <a:gd name="connsiteY0" fmla="*/ 2217249 h 2676432"/>
                    <a:gd name="connsiteX1" fmla="*/ 1386809 w 4671186"/>
                    <a:gd name="connsiteY1" fmla="*/ 2215041 h 2676432"/>
                    <a:gd name="connsiteX2" fmla="*/ 2899537 w 4671186"/>
                    <a:gd name="connsiteY2" fmla="*/ 1720215 h 2676432"/>
                    <a:gd name="connsiteX3" fmla="*/ 4133977 w 4671186"/>
                    <a:gd name="connsiteY3" fmla="*/ 280035 h 2676432"/>
                    <a:gd name="connsiteX4" fmla="*/ 4102861 w 4671186"/>
                    <a:gd name="connsiteY4" fmla="*/ 165100 h 2676432"/>
                    <a:gd name="connsiteX5" fmla="*/ 4058411 w 4671186"/>
                    <a:gd name="connsiteY5" fmla="*/ 25400 h 2676432"/>
                    <a:gd name="connsiteX6" fmla="*/ 4655312 w 4671186"/>
                    <a:gd name="connsiteY6" fmla="*/ 0 h 2676432"/>
                    <a:gd name="connsiteX7" fmla="*/ 4671186 w 4671186"/>
                    <a:gd name="connsiteY7" fmla="*/ 603250 h 2676432"/>
                    <a:gd name="connsiteX8" fmla="*/ 4423536 w 4671186"/>
                    <a:gd name="connsiteY8" fmla="*/ 841375 h 2676432"/>
                    <a:gd name="connsiteX9" fmla="*/ 4418457 w 4671186"/>
                    <a:gd name="connsiteY9" fmla="*/ 528320 h 2676432"/>
                    <a:gd name="connsiteX10" fmla="*/ 3082418 w 4671186"/>
                    <a:gd name="connsiteY10" fmla="*/ 2063115 h 2676432"/>
                    <a:gd name="connsiteX11" fmla="*/ 1413001 w 4671186"/>
                    <a:gd name="connsiteY11" fmla="*/ 2614930 h 2676432"/>
                    <a:gd name="connsiteX12" fmla="*/ 0 w 4671186"/>
                    <a:gd name="connsiteY12" fmla="*/ 2611612 h 2676432"/>
                    <a:gd name="connsiteX13" fmla="*/ 0 w 4671186"/>
                    <a:gd name="connsiteY13" fmla="*/ 2217249 h 2676432"/>
                    <a:gd name="connsiteX0" fmla="*/ 0 w 4671186"/>
                    <a:gd name="connsiteY0" fmla="*/ 2217249 h 2676432"/>
                    <a:gd name="connsiteX1" fmla="*/ 1386809 w 4671186"/>
                    <a:gd name="connsiteY1" fmla="*/ 2215041 h 2676432"/>
                    <a:gd name="connsiteX2" fmla="*/ 2899537 w 4671186"/>
                    <a:gd name="connsiteY2" fmla="*/ 1720215 h 2676432"/>
                    <a:gd name="connsiteX3" fmla="*/ 4133977 w 4671186"/>
                    <a:gd name="connsiteY3" fmla="*/ 280035 h 2676432"/>
                    <a:gd name="connsiteX4" fmla="*/ 3826636 w 4671186"/>
                    <a:gd name="connsiteY4" fmla="*/ 276225 h 2676432"/>
                    <a:gd name="connsiteX5" fmla="*/ 4058411 w 4671186"/>
                    <a:gd name="connsiteY5" fmla="*/ 25400 h 2676432"/>
                    <a:gd name="connsiteX6" fmla="*/ 4655312 w 4671186"/>
                    <a:gd name="connsiteY6" fmla="*/ 0 h 2676432"/>
                    <a:gd name="connsiteX7" fmla="*/ 4671186 w 4671186"/>
                    <a:gd name="connsiteY7" fmla="*/ 603250 h 2676432"/>
                    <a:gd name="connsiteX8" fmla="*/ 4423536 w 4671186"/>
                    <a:gd name="connsiteY8" fmla="*/ 841375 h 2676432"/>
                    <a:gd name="connsiteX9" fmla="*/ 4418457 w 4671186"/>
                    <a:gd name="connsiteY9" fmla="*/ 528320 h 2676432"/>
                    <a:gd name="connsiteX10" fmla="*/ 3082418 w 4671186"/>
                    <a:gd name="connsiteY10" fmla="*/ 2063115 h 2676432"/>
                    <a:gd name="connsiteX11" fmla="*/ 1413001 w 4671186"/>
                    <a:gd name="connsiteY11" fmla="*/ 2614930 h 2676432"/>
                    <a:gd name="connsiteX12" fmla="*/ 0 w 4671186"/>
                    <a:gd name="connsiteY12" fmla="*/ 2611612 h 2676432"/>
                    <a:gd name="connsiteX13" fmla="*/ 0 w 4671186"/>
                    <a:gd name="connsiteY13" fmla="*/ 2217249 h 2676432"/>
                    <a:gd name="connsiteX0" fmla="*/ 0 w 4671186"/>
                    <a:gd name="connsiteY0" fmla="*/ 2217249 h 2676432"/>
                    <a:gd name="connsiteX1" fmla="*/ 1386809 w 4671186"/>
                    <a:gd name="connsiteY1" fmla="*/ 2215041 h 2676432"/>
                    <a:gd name="connsiteX2" fmla="*/ 2899537 w 4671186"/>
                    <a:gd name="connsiteY2" fmla="*/ 1720215 h 2676432"/>
                    <a:gd name="connsiteX3" fmla="*/ 4133977 w 4671186"/>
                    <a:gd name="connsiteY3" fmla="*/ 280035 h 2676432"/>
                    <a:gd name="connsiteX4" fmla="*/ 3826636 w 4671186"/>
                    <a:gd name="connsiteY4" fmla="*/ 276225 h 2676432"/>
                    <a:gd name="connsiteX5" fmla="*/ 4052061 w 4671186"/>
                    <a:gd name="connsiteY5" fmla="*/ 22225 h 2676432"/>
                    <a:gd name="connsiteX6" fmla="*/ 4655312 w 4671186"/>
                    <a:gd name="connsiteY6" fmla="*/ 0 h 2676432"/>
                    <a:gd name="connsiteX7" fmla="*/ 4671186 w 4671186"/>
                    <a:gd name="connsiteY7" fmla="*/ 603250 h 2676432"/>
                    <a:gd name="connsiteX8" fmla="*/ 4423536 w 4671186"/>
                    <a:gd name="connsiteY8" fmla="*/ 841375 h 2676432"/>
                    <a:gd name="connsiteX9" fmla="*/ 4418457 w 4671186"/>
                    <a:gd name="connsiteY9" fmla="*/ 528320 h 2676432"/>
                    <a:gd name="connsiteX10" fmla="*/ 3082418 w 4671186"/>
                    <a:gd name="connsiteY10" fmla="*/ 2063115 h 2676432"/>
                    <a:gd name="connsiteX11" fmla="*/ 1413001 w 4671186"/>
                    <a:gd name="connsiteY11" fmla="*/ 2614930 h 2676432"/>
                    <a:gd name="connsiteX12" fmla="*/ 0 w 4671186"/>
                    <a:gd name="connsiteY12" fmla="*/ 2611612 h 2676432"/>
                    <a:gd name="connsiteX13" fmla="*/ 0 w 4671186"/>
                    <a:gd name="connsiteY13" fmla="*/ 2217249 h 2676432"/>
                    <a:gd name="connsiteX0" fmla="*/ 0 w 4671186"/>
                    <a:gd name="connsiteY0" fmla="*/ 2217249 h 2676432"/>
                    <a:gd name="connsiteX1" fmla="*/ 1386809 w 4671186"/>
                    <a:gd name="connsiteY1" fmla="*/ 2215041 h 2676432"/>
                    <a:gd name="connsiteX2" fmla="*/ 2899537 w 4671186"/>
                    <a:gd name="connsiteY2" fmla="*/ 1720215 h 2676432"/>
                    <a:gd name="connsiteX3" fmla="*/ 4133977 w 4671186"/>
                    <a:gd name="connsiteY3" fmla="*/ 280035 h 2676432"/>
                    <a:gd name="connsiteX4" fmla="*/ 3820286 w 4671186"/>
                    <a:gd name="connsiteY4" fmla="*/ 276225 h 2676432"/>
                    <a:gd name="connsiteX5" fmla="*/ 4052061 w 4671186"/>
                    <a:gd name="connsiteY5" fmla="*/ 22225 h 2676432"/>
                    <a:gd name="connsiteX6" fmla="*/ 4655312 w 4671186"/>
                    <a:gd name="connsiteY6" fmla="*/ 0 h 2676432"/>
                    <a:gd name="connsiteX7" fmla="*/ 4671186 w 4671186"/>
                    <a:gd name="connsiteY7" fmla="*/ 603250 h 2676432"/>
                    <a:gd name="connsiteX8" fmla="*/ 4423536 w 4671186"/>
                    <a:gd name="connsiteY8" fmla="*/ 841375 h 2676432"/>
                    <a:gd name="connsiteX9" fmla="*/ 4418457 w 4671186"/>
                    <a:gd name="connsiteY9" fmla="*/ 528320 h 2676432"/>
                    <a:gd name="connsiteX10" fmla="*/ 3082418 w 4671186"/>
                    <a:gd name="connsiteY10" fmla="*/ 2063115 h 2676432"/>
                    <a:gd name="connsiteX11" fmla="*/ 1413001 w 4671186"/>
                    <a:gd name="connsiteY11" fmla="*/ 2614930 h 2676432"/>
                    <a:gd name="connsiteX12" fmla="*/ 0 w 4671186"/>
                    <a:gd name="connsiteY12" fmla="*/ 2611612 h 2676432"/>
                    <a:gd name="connsiteX13" fmla="*/ 0 w 4671186"/>
                    <a:gd name="connsiteY13" fmla="*/ 2217249 h 2676432"/>
                    <a:gd name="connsiteX0" fmla="*/ 0 w 4671186"/>
                    <a:gd name="connsiteY0" fmla="*/ 2220424 h 2679607"/>
                    <a:gd name="connsiteX1" fmla="*/ 1386809 w 4671186"/>
                    <a:gd name="connsiteY1" fmla="*/ 2218216 h 2679607"/>
                    <a:gd name="connsiteX2" fmla="*/ 2899537 w 4671186"/>
                    <a:gd name="connsiteY2" fmla="*/ 1723390 h 2679607"/>
                    <a:gd name="connsiteX3" fmla="*/ 4133977 w 4671186"/>
                    <a:gd name="connsiteY3" fmla="*/ 283210 h 2679607"/>
                    <a:gd name="connsiteX4" fmla="*/ 3820286 w 4671186"/>
                    <a:gd name="connsiteY4" fmla="*/ 279400 h 2679607"/>
                    <a:gd name="connsiteX5" fmla="*/ 4052061 w 4671186"/>
                    <a:gd name="connsiteY5" fmla="*/ 25400 h 2679607"/>
                    <a:gd name="connsiteX6" fmla="*/ 4655312 w 4671186"/>
                    <a:gd name="connsiteY6" fmla="*/ 0 h 2679607"/>
                    <a:gd name="connsiteX7" fmla="*/ 4671186 w 4671186"/>
                    <a:gd name="connsiteY7" fmla="*/ 606425 h 2679607"/>
                    <a:gd name="connsiteX8" fmla="*/ 4423536 w 4671186"/>
                    <a:gd name="connsiteY8" fmla="*/ 844550 h 2679607"/>
                    <a:gd name="connsiteX9" fmla="*/ 4418457 w 4671186"/>
                    <a:gd name="connsiteY9" fmla="*/ 531495 h 2679607"/>
                    <a:gd name="connsiteX10" fmla="*/ 3082418 w 4671186"/>
                    <a:gd name="connsiteY10" fmla="*/ 2066290 h 2679607"/>
                    <a:gd name="connsiteX11" fmla="*/ 1413001 w 4671186"/>
                    <a:gd name="connsiteY11" fmla="*/ 2618105 h 2679607"/>
                    <a:gd name="connsiteX12" fmla="*/ 0 w 4671186"/>
                    <a:gd name="connsiteY12" fmla="*/ 2614787 h 2679607"/>
                    <a:gd name="connsiteX13" fmla="*/ 0 w 4671186"/>
                    <a:gd name="connsiteY13" fmla="*/ 2220424 h 2679607"/>
                    <a:gd name="connsiteX0" fmla="*/ 0 w 4671186"/>
                    <a:gd name="connsiteY0" fmla="*/ 2220424 h 2679607"/>
                    <a:gd name="connsiteX1" fmla="*/ 1386809 w 4671186"/>
                    <a:gd name="connsiteY1" fmla="*/ 2218216 h 2679607"/>
                    <a:gd name="connsiteX2" fmla="*/ 2899537 w 4671186"/>
                    <a:gd name="connsiteY2" fmla="*/ 1723390 h 2679607"/>
                    <a:gd name="connsiteX3" fmla="*/ 4140327 w 4671186"/>
                    <a:gd name="connsiteY3" fmla="*/ 276860 h 2679607"/>
                    <a:gd name="connsiteX4" fmla="*/ 3820286 w 4671186"/>
                    <a:gd name="connsiteY4" fmla="*/ 279400 h 2679607"/>
                    <a:gd name="connsiteX5" fmla="*/ 4052061 w 4671186"/>
                    <a:gd name="connsiteY5" fmla="*/ 25400 h 2679607"/>
                    <a:gd name="connsiteX6" fmla="*/ 4655312 w 4671186"/>
                    <a:gd name="connsiteY6" fmla="*/ 0 h 2679607"/>
                    <a:gd name="connsiteX7" fmla="*/ 4671186 w 4671186"/>
                    <a:gd name="connsiteY7" fmla="*/ 606425 h 2679607"/>
                    <a:gd name="connsiteX8" fmla="*/ 4423536 w 4671186"/>
                    <a:gd name="connsiteY8" fmla="*/ 844550 h 2679607"/>
                    <a:gd name="connsiteX9" fmla="*/ 4418457 w 4671186"/>
                    <a:gd name="connsiteY9" fmla="*/ 531495 h 2679607"/>
                    <a:gd name="connsiteX10" fmla="*/ 3082418 w 4671186"/>
                    <a:gd name="connsiteY10" fmla="*/ 2066290 h 2679607"/>
                    <a:gd name="connsiteX11" fmla="*/ 1413001 w 4671186"/>
                    <a:gd name="connsiteY11" fmla="*/ 2618105 h 2679607"/>
                    <a:gd name="connsiteX12" fmla="*/ 0 w 4671186"/>
                    <a:gd name="connsiteY12" fmla="*/ 2614787 h 2679607"/>
                    <a:gd name="connsiteX13" fmla="*/ 0 w 4671186"/>
                    <a:gd name="connsiteY13" fmla="*/ 2220424 h 2679607"/>
                    <a:gd name="connsiteX0" fmla="*/ 0 w 4671186"/>
                    <a:gd name="connsiteY0" fmla="*/ 2220424 h 2679607"/>
                    <a:gd name="connsiteX1" fmla="*/ 1386809 w 4671186"/>
                    <a:gd name="connsiteY1" fmla="*/ 2218216 h 2679607"/>
                    <a:gd name="connsiteX2" fmla="*/ 2899537 w 4671186"/>
                    <a:gd name="connsiteY2" fmla="*/ 1723390 h 2679607"/>
                    <a:gd name="connsiteX3" fmla="*/ 4140327 w 4671186"/>
                    <a:gd name="connsiteY3" fmla="*/ 276860 h 2679607"/>
                    <a:gd name="connsiteX4" fmla="*/ 3820286 w 4671186"/>
                    <a:gd name="connsiteY4" fmla="*/ 288925 h 2679607"/>
                    <a:gd name="connsiteX5" fmla="*/ 4052061 w 4671186"/>
                    <a:gd name="connsiteY5" fmla="*/ 25400 h 2679607"/>
                    <a:gd name="connsiteX6" fmla="*/ 4655312 w 4671186"/>
                    <a:gd name="connsiteY6" fmla="*/ 0 h 2679607"/>
                    <a:gd name="connsiteX7" fmla="*/ 4671186 w 4671186"/>
                    <a:gd name="connsiteY7" fmla="*/ 606425 h 2679607"/>
                    <a:gd name="connsiteX8" fmla="*/ 4423536 w 4671186"/>
                    <a:gd name="connsiteY8" fmla="*/ 844550 h 2679607"/>
                    <a:gd name="connsiteX9" fmla="*/ 4418457 w 4671186"/>
                    <a:gd name="connsiteY9" fmla="*/ 531495 h 2679607"/>
                    <a:gd name="connsiteX10" fmla="*/ 3082418 w 4671186"/>
                    <a:gd name="connsiteY10" fmla="*/ 2066290 h 2679607"/>
                    <a:gd name="connsiteX11" fmla="*/ 1413001 w 4671186"/>
                    <a:gd name="connsiteY11" fmla="*/ 2618105 h 2679607"/>
                    <a:gd name="connsiteX12" fmla="*/ 0 w 4671186"/>
                    <a:gd name="connsiteY12" fmla="*/ 2614787 h 2679607"/>
                    <a:gd name="connsiteX13" fmla="*/ 0 w 4671186"/>
                    <a:gd name="connsiteY13" fmla="*/ 2220424 h 2679607"/>
                    <a:gd name="connsiteX0" fmla="*/ 0 w 4671186"/>
                    <a:gd name="connsiteY0" fmla="*/ 2220424 h 2679607"/>
                    <a:gd name="connsiteX1" fmla="*/ 1386809 w 4671186"/>
                    <a:gd name="connsiteY1" fmla="*/ 2218216 h 2679607"/>
                    <a:gd name="connsiteX2" fmla="*/ 2899537 w 4671186"/>
                    <a:gd name="connsiteY2" fmla="*/ 1723390 h 2679607"/>
                    <a:gd name="connsiteX3" fmla="*/ 4140327 w 4671186"/>
                    <a:gd name="connsiteY3" fmla="*/ 283210 h 2679607"/>
                    <a:gd name="connsiteX4" fmla="*/ 3820286 w 4671186"/>
                    <a:gd name="connsiteY4" fmla="*/ 288925 h 2679607"/>
                    <a:gd name="connsiteX5" fmla="*/ 4052061 w 4671186"/>
                    <a:gd name="connsiteY5" fmla="*/ 25400 h 2679607"/>
                    <a:gd name="connsiteX6" fmla="*/ 4655312 w 4671186"/>
                    <a:gd name="connsiteY6" fmla="*/ 0 h 2679607"/>
                    <a:gd name="connsiteX7" fmla="*/ 4671186 w 4671186"/>
                    <a:gd name="connsiteY7" fmla="*/ 606425 h 2679607"/>
                    <a:gd name="connsiteX8" fmla="*/ 4423536 w 4671186"/>
                    <a:gd name="connsiteY8" fmla="*/ 844550 h 2679607"/>
                    <a:gd name="connsiteX9" fmla="*/ 4418457 w 4671186"/>
                    <a:gd name="connsiteY9" fmla="*/ 531495 h 2679607"/>
                    <a:gd name="connsiteX10" fmla="*/ 3082418 w 4671186"/>
                    <a:gd name="connsiteY10" fmla="*/ 2066290 h 2679607"/>
                    <a:gd name="connsiteX11" fmla="*/ 1413001 w 4671186"/>
                    <a:gd name="connsiteY11" fmla="*/ 2618105 h 2679607"/>
                    <a:gd name="connsiteX12" fmla="*/ 0 w 4671186"/>
                    <a:gd name="connsiteY12" fmla="*/ 2614787 h 2679607"/>
                    <a:gd name="connsiteX13" fmla="*/ 0 w 4671186"/>
                    <a:gd name="connsiteY13" fmla="*/ 2220424 h 2679607"/>
                    <a:gd name="connsiteX0" fmla="*/ 0 w 4671186"/>
                    <a:gd name="connsiteY0" fmla="*/ 2220424 h 2679607"/>
                    <a:gd name="connsiteX1" fmla="*/ 1386809 w 4671186"/>
                    <a:gd name="connsiteY1" fmla="*/ 2218216 h 2679607"/>
                    <a:gd name="connsiteX2" fmla="*/ 2899537 w 4671186"/>
                    <a:gd name="connsiteY2" fmla="*/ 1723390 h 2679607"/>
                    <a:gd name="connsiteX3" fmla="*/ 4140327 w 4671186"/>
                    <a:gd name="connsiteY3" fmla="*/ 286385 h 2679607"/>
                    <a:gd name="connsiteX4" fmla="*/ 3820286 w 4671186"/>
                    <a:gd name="connsiteY4" fmla="*/ 288925 h 2679607"/>
                    <a:gd name="connsiteX5" fmla="*/ 4052061 w 4671186"/>
                    <a:gd name="connsiteY5" fmla="*/ 25400 h 2679607"/>
                    <a:gd name="connsiteX6" fmla="*/ 4655312 w 4671186"/>
                    <a:gd name="connsiteY6" fmla="*/ 0 h 2679607"/>
                    <a:gd name="connsiteX7" fmla="*/ 4671186 w 4671186"/>
                    <a:gd name="connsiteY7" fmla="*/ 606425 h 2679607"/>
                    <a:gd name="connsiteX8" fmla="*/ 4423536 w 4671186"/>
                    <a:gd name="connsiteY8" fmla="*/ 844550 h 2679607"/>
                    <a:gd name="connsiteX9" fmla="*/ 4418457 w 4671186"/>
                    <a:gd name="connsiteY9" fmla="*/ 531495 h 2679607"/>
                    <a:gd name="connsiteX10" fmla="*/ 3082418 w 4671186"/>
                    <a:gd name="connsiteY10" fmla="*/ 2066290 h 2679607"/>
                    <a:gd name="connsiteX11" fmla="*/ 1413001 w 4671186"/>
                    <a:gd name="connsiteY11" fmla="*/ 2618105 h 2679607"/>
                    <a:gd name="connsiteX12" fmla="*/ 0 w 4671186"/>
                    <a:gd name="connsiteY12" fmla="*/ 2614787 h 2679607"/>
                    <a:gd name="connsiteX13" fmla="*/ 0 w 4671186"/>
                    <a:gd name="connsiteY13" fmla="*/ 2220424 h 2679607"/>
                    <a:gd name="connsiteX0" fmla="*/ 0 w 4671186"/>
                    <a:gd name="connsiteY0" fmla="*/ 2217249 h 2676432"/>
                    <a:gd name="connsiteX1" fmla="*/ 1386809 w 4671186"/>
                    <a:gd name="connsiteY1" fmla="*/ 2215041 h 2676432"/>
                    <a:gd name="connsiteX2" fmla="*/ 2899537 w 4671186"/>
                    <a:gd name="connsiteY2" fmla="*/ 1720215 h 2676432"/>
                    <a:gd name="connsiteX3" fmla="*/ 4140327 w 4671186"/>
                    <a:gd name="connsiteY3" fmla="*/ 283210 h 2676432"/>
                    <a:gd name="connsiteX4" fmla="*/ 3820286 w 4671186"/>
                    <a:gd name="connsiteY4" fmla="*/ 285750 h 2676432"/>
                    <a:gd name="connsiteX5" fmla="*/ 4052061 w 4671186"/>
                    <a:gd name="connsiteY5" fmla="*/ 22225 h 2676432"/>
                    <a:gd name="connsiteX6" fmla="*/ 4661662 w 4671186"/>
                    <a:gd name="connsiteY6" fmla="*/ 0 h 2676432"/>
                    <a:gd name="connsiteX7" fmla="*/ 4671186 w 4671186"/>
                    <a:gd name="connsiteY7" fmla="*/ 603250 h 2676432"/>
                    <a:gd name="connsiteX8" fmla="*/ 4423536 w 4671186"/>
                    <a:gd name="connsiteY8" fmla="*/ 841375 h 2676432"/>
                    <a:gd name="connsiteX9" fmla="*/ 4418457 w 4671186"/>
                    <a:gd name="connsiteY9" fmla="*/ 528320 h 2676432"/>
                    <a:gd name="connsiteX10" fmla="*/ 3082418 w 4671186"/>
                    <a:gd name="connsiteY10" fmla="*/ 2063115 h 2676432"/>
                    <a:gd name="connsiteX11" fmla="*/ 1413001 w 4671186"/>
                    <a:gd name="connsiteY11" fmla="*/ 2614930 h 2676432"/>
                    <a:gd name="connsiteX12" fmla="*/ 0 w 4671186"/>
                    <a:gd name="connsiteY12" fmla="*/ 2611612 h 2676432"/>
                    <a:gd name="connsiteX13" fmla="*/ 0 w 4671186"/>
                    <a:gd name="connsiteY13" fmla="*/ 2217249 h 2676432"/>
                    <a:gd name="connsiteX0" fmla="*/ 0 w 4671187"/>
                    <a:gd name="connsiteY0" fmla="*/ 2220424 h 2679607"/>
                    <a:gd name="connsiteX1" fmla="*/ 1386809 w 4671187"/>
                    <a:gd name="connsiteY1" fmla="*/ 2218216 h 2679607"/>
                    <a:gd name="connsiteX2" fmla="*/ 2899537 w 4671187"/>
                    <a:gd name="connsiteY2" fmla="*/ 1723390 h 2679607"/>
                    <a:gd name="connsiteX3" fmla="*/ 4140327 w 4671187"/>
                    <a:gd name="connsiteY3" fmla="*/ 286385 h 2679607"/>
                    <a:gd name="connsiteX4" fmla="*/ 3820286 w 4671187"/>
                    <a:gd name="connsiteY4" fmla="*/ 288925 h 2679607"/>
                    <a:gd name="connsiteX5" fmla="*/ 4052061 w 4671187"/>
                    <a:gd name="connsiteY5" fmla="*/ 25400 h 2679607"/>
                    <a:gd name="connsiteX6" fmla="*/ 4671187 w 4671187"/>
                    <a:gd name="connsiteY6" fmla="*/ 0 h 2679607"/>
                    <a:gd name="connsiteX7" fmla="*/ 4671186 w 4671187"/>
                    <a:gd name="connsiteY7" fmla="*/ 606425 h 2679607"/>
                    <a:gd name="connsiteX8" fmla="*/ 4423536 w 4671187"/>
                    <a:gd name="connsiteY8" fmla="*/ 844550 h 2679607"/>
                    <a:gd name="connsiteX9" fmla="*/ 4418457 w 4671187"/>
                    <a:gd name="connsiteY9" fmla="*/ 531495 h 2679607"/>
                    <a:gd name="connsiteX10" fmla="*/ 3082418 w 4671187"/>
                    <a:gd name="connsiteY10" fmla="*/ 2066290 h 2679607"/>
                    <a:gd name="connsiteX11" fmla="*/ 1413001 w 4671187"/>
                    <a:gd name="connsiteY11" fmla="*/ 2618105 h 2679607"/>
                    <a:gd name="connsiteX12" fmla="*/ 0 w 4671187"/>
                    <a:gd name="connsiteY12" fmla="*/ 2614787 h 2679607"/>
                    <a:gd name="connsiteX13" fmla="*/ 0 w 4671187"/>
                    <a:gd name="connsiteY13" fmla="*/ 2220424 h 2679607"/>
                    <a:gd name="connsiteX0" fmla="*/ 0 w 4671186"/>
                    <a:gd name="connsiteY0" fmla="*/ 2220424 h 2679607"/>
                    <a:gd name="connsiteX1" fmla="*/ 1386809 w 4671186"/>
                    <a:gd name="connsiteY1" fmla="*/ 2218216 h 2679607"/>
                    <a:gd name="connsiteX2" fmla="*/ 2899537 w 4671186"/>
                    <a:gd name="connsiteY2" fmla="*/ 1723390 h 2679607"/>
                    <a:gd name="connsiteX3" fmla="*/ 4140327 w 4671186"/>
                    <a:gd name="connsiteY3" fmla="*/ 286385 h 2679607"/>
                    <a:gd name="connsiteX4" fmla="*/ 3820286 w 4671186"/>
                    <a:gd name="connsiteY4" fmla="*/ 288925 h 2679607"/>
                    <a:gd name="connsiteX5" fmla="*/ 4052061 w 4671186"/>
                    <a:gd name="connsiteY5" fmla="*/ 25400 h 2679607"/>
                    <a:gd name="connsiteX6" fmla="*/ 4655312 w 4671186"/>
                    <a:gd name="connsiteY6" fmla="*/ 0 h 2679607"/>
                    <a:gd name="connsiteX7" fmla="*/ 4671186 w 4671186"/>
                    <a:gd name="connsiteY7" fmla="*/ 606425 h 2679607"/>
                    <a:gd name="connsiteX8" fmla="*/ 4423536 w 4671186"/>
                    <a:gd name="connsiteY8" fmla="*/ 844550 h 2679607"/>
                    <a:gd name="connsiteX9" fmla="*/ 4418457 w 4671186"/>
                    <a:gd name="connsiteY9" fmla="*/ 531495 h 2679607"/>
                    <a:gd name="connsiteX10" fmla="*/ 3082418 w 4671186"/>
                    <a:gd name="connsiteY10" fmla="*/ 2066290 h 2679607"/>
                    <a:gd name="connsiteX11" fmla="*/ 1413001 w 4671186"/>
                    <a:gd name="connsiteY11" fmla="*/ 2618105 h 2679607"/>
                    <a:gd name="connsiteX12" fmla="*/ 0 w 4671186"/>
                    <a:gd name="connsiteY12" fmla="*/ 2614787 h 2679607"/>
                    <a:gd name="connsiteX13" fmla="*/ 0 w 4671186"/>
                    <a:gd name="connsiteY13" fmla="*/ 2220424 h 2679607"/>
                    <a:gd name="connsiteX0" fmla="*/ 0 w 4671186"/>
                    <a:gd name="connsiteY0" fmla="*/ 2220424 h 2679607"/>
                    <a:gd name="connsiteX1" fmla="*/ 1386809 w 4671186"/>
                    <a:gd name="connsiteY1" fmla="*/ 2218216 h 2679607"/>
                    <a:gd name="connsiteX2" fmla="*/ 2899537 w 4671186"/>
                    <a:gd name="connsiteY2" fmla="*/ 1723390 h 2679607"/>
                    <a:gd name="connsiteX3" fmla="*/ 4140327 w 4671186"/>
                    <a:gd name="connsiteY3" fmla="*/ 286385 h 2679607"/>
                    <a:gd name="connsiteX4" fmla="*/ 3820286 w 4671186"/>
                    <a:gd name="connsiteY4" fmla="*/ 288925 h 2679607"/>
                    <a:gd name="connsiteX5" fmla="*/ 4052061 w 4671186"/>
                    <a:gd name="connsiteY5" fmla="*/ 25400 h 2679607"/>
                    <a:gd name="connsiteX6" fmla="*/ 4655312 w 4671186"/>
                    <a:gd name="connsiteY6" fmla="*/ 0 h 2679607"/>
                    <a:gd name="connsiteX7" fmla="*/ 4671186 w 4671186"/>
                    <a:gd name="connsiteY7" fmla="*/ 606425 h 2679607"/>
                    <a:gd name="connsiteX8" fmla="*/ 4423536 w 4671186"/>
                    <a:gd name="connsiteY8" fmla="*/ 850900 h 2679607"/>
                    <a:gd name="connsiteX9" fmla="*/ 4418457 w 4671186"/>
                    <a:gd name="connsiteY9" fmla="*/ 531495 h 2679607"/>
                    <a:gd name="connsiteX10" fmla="*/ 3082418 w 4671186"/>
                    <a:gd name="connsiteY10" fmla="*/ 2066290 h 2679607"/>
                    <a:gd name="connsiteX11" fmla="*/ 1413001 w 4671186"/>
                    <a:gd name="connsiteY11" fmla="*/ 2618105 h 2679607"/>
                    <a:gd name="connsiteX12" fmla="*/ 0 w 4671186"/>
                    <a:gd name="connsiteY12" fmla="*/ 2614787 h 2679607"/>
                    <a:gd name="connsiteX13" fmla="*/ 0 w 4671186"/>
                    <a:gd name="connsiteY13" fmla="*/ 2220424 h 2679607"/>
                    <a:gd name="connsiteX0" fmla="*/ 0 w 4671186"/>
                    <a:gd name="connsiteY0" fmla="*/ 2220424 h 2679607"/>
                    <a:gd name="connsiteX1" fmla="*/ 1386809 w 4671186"/>
                    <a:gd name="connsiteY1" fmla="*/ 2218216 h 2679607"/>
                    <a:gd name="connsiteX2" fmla="*/ 2899537 w 4671186"/>
                    <a:gd name="connsiteY2" fmla="*/ 1723390 h 2679607"/>
                    <a:gd name="connsiteX3" fmla="*/ 4140327 w 4671186"/>
                    <a:gd name="connsiteY3" fmla="*/ 286385 h 2679607"/>
                    <a:gd name="connsiteX4" fmla="*/ 3820286 w 4671186"/>
                    <a:gd name="connsiteY4" fmla="*/ 288925 h 2679607"/>
                    <a:gd name="connsiteX5" fmla="*/ 4052061 w 4671186"/>
                    <a:gd name="connsiteY5" fmla="*/ 25400 h 2679607"/>
                    <a:gd name="connsiteX6" fmla="*/ 4655312 w 4671186"/>
                    <a:gd name="connsiteY6" fmla="*/ 0 h 2679607"/>
                    <a:gd name="connsiteX7" fmla="*/ 4671186 w 4671186"/>
                    <a:gd name="connsiteY7" fmla="*/ 606425 h 2679607"/>
                    <a:gd name="connsiteX8" fmla="*/ 4420361 w 4671186"/>
                    <a:gd name="connsiteY8" fmla="*/ 850900 h 2679607"/>
                    <a:gd name="connsiteX9" fmla="*/ 4418457 w 4671186"/>
                    <a:gd name="connsiteY9" fmla="*/ 531495 h 2679607"/>
                    <a:gd name="connsiteX10" fmla="*/ 3082418 w 4671186"/>
                    <a:gd name="connsiteY10" fmla="*/ 2066290 h 2679607"/>
                    <a:gd name="connsiteX11" fmla="*/ 1413001 w 4671186"/>
                    <a:gd name="connsiteY11" fmla="*/ 2618105 h 2679607"/>
                    <a:gd name="connsiteX12" fmla="*/ 0 w 4671186"/>
                    <a:gd name="connsiteY12" fmla="*/ 2614787 h 2679607"/>
                    <a:gd name="connsiteX13" fmla="*/ 0 w 4671186"/>
                    <a:gd name="connsiteY13" fmla="*/ 2220424 h 2679607"/>
                    <a:gd name="connsiteX0" fmla="*/ 0 w 4671186"/>
                    <a:gd name="connsiteY0" fmla="*/ 2220424 h 2618105"/>
                    <a:gd name="connsiteX1" fmla="*/ 1386809 w 4671186"/>
                    <a:gd name="connsiteY1" fmla="*/ 2218216 h 2618105"/>
                    <a:gd name="connsiteX2" fmla="*/ 2899537 w 4671186"/>
                    <a:gd name="connsiteY2" fmla="*/ 1723390 h 2618105"/>
                    <a:gd name="connsiteX3" fmla="*/ 4140327 w 4671186"/>
                    <a:gd name="connsiteY3" fmla="*/ 286385 h 2618105"/>
                    <a:gd name="connsiteX4" fmla="*/ 3820286 w 4671186"/>
                    <a:gd name="connsiteY4" fmla="*/ 288925 h 2618105"/>
                    <a:gd name="connsiteX5" fmla="*/ 4052061 w 4671186"/>
                    <a:gd name="connsiteY5" fmla="*/ 25400 h 2618105"/>
                    <a:gd name="connsiteX6" fmla="*/ 4655312 w 4671186"/>
                    <a:gd name="connsiteY6" fmla="*/ 0 h 2618105"/>
                    <a:gd name="connsiteX7" fmla="*/ 4671186 w 4671186"/>
                    <a:gd name="connsiteY7" fmla="*/ 606425 h 2618105"/>
                    <a:gd name="connsiteX8" fmla="*/ 4420361 w 4671186"/>
                    <a:gd name="connsiteY8" fmla="*/ 850900 h 2618105"/>
                    <a:gd name="connsiteX9" fmla="*/ 4418457 w 4671186"/>
                    <a:gd name="connsiteY9" fmla="*/ 531495 h 2618105"/>
                    <a:gd name="connsiteX10" fmla="*/ 3082418 w 4671186"/>
                    <a:gd name="connsiteY10" fmla="*/ 2066290 h 2618105"/>
                    <a:gd name="connsiteX11" fmla="*/ 1413001 w 4671186"/>
                    <a:gd name="connsiteY11" fmla="*/ 2618105 h 2618105"/>
                    <a:gd name="connsiteX12" fmla="*/ 0 w 4671186"/>
                    <a:gd name="connsiteY12" fmla="*/ 2614787 h 2618105"/>
                    <a:gd name="connsiteX13" fmla="*/ 0 w 4671186"/>
                    <a:gd name="connsiteY13" fmla="*/ 2220424 h 2618105"/>
                    <a:gd name="connsiteX0" fmla="*/ 0 w 4671186"/>
                    <a:gd name="connsiteY0" fmla="*/ 2220424 h 2618105"/>
                    <a:gd name="connsiteX1" fmla="*/ 1386809 w 4671186"/>
                    <a:gd name="connsiteY1" fmla="*/ 2218216 h 2618105"/>
                    <a:gd name="connsiteX2" fmla="*/ 2899537 w 4671186"/>
                    <a:gd name="connsiteY2" fmla="*/ 1723390 h 2618105"/>
                    <a:gd name="connsiteX3" fmla="*/ 4140327 w 4671186"/>
                    <a:gd name="connsiteY3" fmla="*/ 286385 h 2618105"/>
                    <a:gd name="connsiteX4" fmla="*/ 3820286 w 4671186"/>
                    <a:gd name="connsiteY4" fmla="*/ 288925 h 2618105"/>
                    <a:gd name="connsiteX5" fmla="*/ 4052061 w 4671186"/>
                    <a:gd name="connsiteY5" fmla="*/ 25400 h 2618105"/>
                    <a:gd name="connsiteX6" fmla="*/ 4655312 w 4671186"/>
                    <a:gd name="connsiteY6" fmla="*/ 0 h 2618105"/>
                    <a:gd name="connsiteX7" fmla="*/ 4671186 w 4671186"/>
                    <a:gd name="connsiteY7" fmla="*/ 606425 h 2618105"/>
                    <a:gd name="connsiteX8" fmla="*/ 4420361 w 4671186"/>
                    <a:gd name="connsiteY8" fmla="*/ 850900 h 2618105"/>
                    <a:gd name="connsiteX9" fmla="*/ 4418457 w 4671186"/>
                    <a:gd name="connsiteY9" fmla="*/ 531495 h 2618105"/>
                    <a:gd name="connsiteX10" fmla="*/ 3082418 w 4671186"/>
                    <a:gd name="connsiteY10" fmla="*/ 2066290 h 2618105"/>
                    <a:gd name="connsiteX11" fmla="*/ 1413001 w 4671186"/>
                    <a:gd name="connsiteY11" fmla="*/ 2618105 h 2618105"/>
                    <a:gd name="connsiteX12" fmla="*/ 0 w 4671186"/>
                    <a:gd name="connsiteY12" fmla="*/ 2614787 h 2618105"/>
                    <a:gd name="connsiteX13" fmla="*/ 0 w 4671186"/>
                    <a:gd name="connsiteY13" fmla="*/ 2220424 h 2618105"/>
                    <a:gd name="connsiteX0" fmla="*/ 0 w 4671186"/>
                    <a:gd name="connsiteY0" fmla="*/ 2220424 h 2618105"/>
                    <a:gd name="connsiteX1" fmla="*/ 1386809 w 4671186"/>
                    <a:gd name="connsiteY1" fmla="*/ 2218216 h 2618105"/>
                    <a:gd name="connsiteX2" fmla="*/ 2899537 w 4671186"/>
                    <a:gd name="connsiteY2" fmla="*/ 1723390 h 2618105"/>
                    <a:gd name="connsiteX3" fmla="*/ 4140327 w 4671186"/>
                    <a:gd name="connsiteY3" fmla="*/ 286385 h 2618105"/>
                    <a:gd name="connsiteX4" fmla="*/ 3820286 w 4671186"/>
                    <a:gd name="connsiteY4" fmla="*/ 288925 h 2618105"/>
                    <a:gd name="connsiteX5" fmla="*/ 4052061 w 4671186"/>
                    <a:gd name="connsiteY5" fmla="*/ 25400 h 2618105"/>
                    <a:gd name="connsiteX6" fmla="*/ 4655312 w 4671186"/>
                    <a:gd name="connsiteY6" fmla="*/ 0 h 2618105"/>
                    <a:gd name="connsiteX7" fmla="*/ 4671186 w 4671186"/>
                    <a:gd name="connsiteY7" fmla="*/ 606425 h 2618105"/>
                    <a:gd name="connsiteX8" fmla="*/ 4420361 w 4671186"/>
                    <a:gd name="connsiteY8" fmla="*/ 850900 h 2618105"/>
                    <a:gd name="connsiteX9" fmla="*/ 4418457 w 4671186"/>
                    <a:gd name="connsiteY9" fmla="*/ 531495 h 2618105"/>
                    <a:gd name="connsiteX10" fmla="*/ 3082418 w 4671186"/>
                    <a:gd name="connsiteY10" fmla="*/ 2066290 h 2618105"/>
                    <a:gd name="connsiteX11" fmla="*/ 1413001 w 4671186"/>
                    <a:gd name="connsiteY11" fmla="*/ 2618105 h 2618105"/>
                    <a:gd name="connsiteX12" fmla="*/ 0 w 4671186"/>
                    <a:gd name="connsiteY12" fmla="*/ 2614787 h 2618105"/>
                    <a:gd name="connsiteX13" fmla="*/ 0 w 4671186"/>
                    <a:gd name="connsiteY13" fmla="*/ 2220424 h 2618105"/>
                    <a:gd name="connsiteX0" fmla="*/ 0 w 4671186"/>
                    <a:gd name="connsiteY0" fmla="*/ 2220424 h 2619024"/>
                    <a:gd name="connsiteX1" fmla="*/ 1386809 w 4671186"/>
                    <a:gd name="connsiteY1" fmla="*/ 2218216 h 2619024"/>
                    <a:gd name="connsiteX2" fmla="*/ 2899537 w 4671186"/>
                    <a:gd name="connsiteY2" fmla="*/ 1723390 h 2619024"/>
                    <a:gd name="connsiteX3" fmla="*/ 4140327 w 4671186"/>
                    <a:gd name="connsiteY3" fmla="*/ 286385 h 2619024"/>
                    <a:gd name="connsiteX4" fmla="*/ 3820286 w 4671186"/>
                    <a:gd name="connsiteY4" fmla="*/ 288925 h 2619024"/>
                    <a:gd name="connsiteX5" fmla="*/ 4052061 w 4671186"/>
                    <a:gd name="connsiteY5" fmla="*/ 25400 h 2619024"/>
                    <a:gd name="connsiteX6" fmla="*/ 4655312 w 4671186"/>
                    <a:gd name="connsiteY6" fmla="*/ 0 h 2619024"/>
                    <a:gd name="connsiteX7" fmla="*/ 4671186 w 4671186"/>
                    <a:gd name="connsiteY7" fmla="*/ 606425 h 2619024"/>
                    <a:gd name="connsiteX8" fmla="*/ 4420361 w 4671186"/>
                    <a:gd name="connsiteY8" fmla="*/ 850900 h 2619024"/>
                    <a:gd name="connsiteX9" fmla="*/ 4418457 w 4671186"/>
                    <a:gd name="connsiteY9" fmla="*/ 531495 h 2619024"/>
                    <a:gd name="connsiteX10" fmla="*/ 3082418 w 4671186"/>
                    <a:gd name="connsiteY10" fmla="*/ 2066290 h 2619024"/>
                    <a:gd name="connsiteX11" fmla="*/ 1413001 w 4671186"/>
                    <a:gd name="connsiteY11" fmla="*/ 2618105 h 2619024"/>
                    <a:gd name="connsiteX12" fmla="*/ 0 w 4671186"/>
                    <a:gd name="connsiteY12" fmla="*/ 2614787 h 2619024"/>
                    <a:gd name="connsiteX13" fmla="*/ 0 w 4671186"/>
                    <a:gd name="connsiteY13" fmla="*/ 2220424 h 2619024"/>
                    <a:gd name="connsiteX0" fmla="*/ 0 w 4671186"/>
                    <a:gd name="connsiteY0" fmla="*/ 2220424 h 2618105"/>
                    <a:gd name="connsiteX1" fmla="*/ 1386809 w 4671186"/>
                    <a:gd name="connsiteY1" fmla="*/ 2218216 h 2618105"/>
                    <a:gd name="connsiteX2" fmla="*/ 2899537 w 4671186"/>
                    <a:gd name="connsiteY2" fmla="*/ 1723390 h 2618105"/>
                    <a:gd name="connsiteX3" fmla="*/ 4140327 w 4671186"/>
                    <a:gd name="connsiteY3" fmla="*/ 286385 h 2618105"/>
                    <a:gd name="connsiteX4" fmla="*/ 3820286 w 4671186"/>
                    <a:gd name="connsiteY4" fmla="*/ 288925 h 2618105"/>
                    <a:gd name="connsiteX5" fmla="*/ 4052061 w 4671186"/>
                    <a:gd name="connsiteY5" fmla="*/ 25400 h 2618105"/>
                    <a:gd name="connsiteX6" fmla="*/ 4655312 w 4671186"/>
                    <a:gd name="connsiteY6" fmla="*/ 0 h 2618105"/>
                    <a:gd name="connsiteX7" fmla="*/ 4671186 w 4671186"/>
                    <a:gd name="connsiteY7" fmla="*/ 606425 h 2618105"/>
                    <a:gd name="connsiteX8" fmla="*/ 4420361 w 4671186"/>
                    <a:gd name="connsiteY8" fmla="*/ 850900 h 2618105"/>
                    <a:gd name="connsiteX9" fmla="*/ 4418457 w 4671186"/>
                    <a:gd name="connsiteY9" fmla="*/ 531495 h 2618105"/>
                    <a:gd name="connsiteX10" fmla="*/ 3082418 w 4671186"/>
                    <a:gd name="connsiteY10" fmla="*/ 2066290 h 2618105"/>
                    <a:gd name="connsiteX11" fmla="*/ 1413001 w 4671186"/>
                    <a:gd name="connsiteY11" fmla="*/ 2618105 h 2618105"/>
                    <a:gd name="connsiteX12" fmla="*/ 0 w 4671186"/>
                    <a:gd name="connsiteY12" fmla="*/ 2614787 h 2618105"/>
                    <a:gd name="connsiteX13" fmla="*/ 0 w 4671186"/>
                    <a:gd name="connsiteY13" fmla="*/ 2220424 h 2618105"/>
                    <a:gd name="connsiteX0" fmla="*/ 0 w 4671186"/>
                    <a:gd name="connsiteY0" fmla="*/ 2220424 h 2618105"/>
                    <a:gd name="connsiteX1" fmla="*/ 1386809 w 4671186"/>
                    <a:gd name="connsiteY1" fmla="*/ 2218216 h 2618105"/>
                    <a:gd name="connsiteX2" fmla="*/ 2899537 w 4671186"/>
                    <a:gd name="connsiteY2" fmla="*/ 1723390 h 2618105"/>
                    <a:gd name="connsiteX3" fmla="*/ 4140327 w 4671186"/>
                    <a:gd name="connsiteY3" fmla="*/ 286385 h 2618105"/>
                    <a:gd name="connsiteX4" fmla="*/ 3820286 w 4671186"/>
                    <a:gd name="connsiteY4" fmla="*/ 288925 h 2618105"/>
                    <a:gd name="connsiteX5" fmla="*/ 4052061 w 4671186"/>
                    <a:gd name="connsiteY5" fmla="*/ 25400 h 2618105"/>
                    <a:gd name="connsiteX6" fmla="*/ 4655312 w 4671186"/>
                    <a:gd name="connsiteY6" fmla="*/ 0 h 2618105"/>
                    <a:gd name="connsiteX7" fmla="*/ 4671186 w 4671186"/>
                    <a:gd name="connsiteY7" fmla="*/ 606425 h 2618105"/>
                    <a:gd name="connsiteX8" fmla="*/ 4420361 w 4671186"/>
                    <a:gd name="connsiteY8" fmla="*/ 850900 h 2618105"/>
                    <a:gd name="connsiteX9" fmla="*/ 4418457 w 4671186"/>
                    <a:gd name="connsiteY9" fmla="*/ 531495 h 2618105"/>
                    <a:gd name="connsiteX10" fmla="*/ 3082418 w 4671186"/>
                    <a:gd name="connsiteY10" fmla="*/ 2066290 h 2618105"/>
                    <a:gd name="connsiteX11" fmla="*/ 1413001 w 4671186"/>
                    <a:gd name="connsiteY11" fmla="*/ 2618105 h 2618105"/>
                    <a:gd name="connsiteX12" fmla="*/ 0 w 4671186"/>
                    <a:gd name="connsiteY12" fmla="*/ 2614787 h 2618105"/>
                    <a:gd name="connsiteX13" fmla="*/ 0 w 4671186"/>
                    <a:gd name="connsiteY13" fmla="*/ 2220424 h 2618105"/>
                    <a:gd name="connsiteX0" fmla="*/ 0 w 4671186"/>
                    <a:gd name="connsiteY0" fmla="*/ 2220424 h 2618105"/>
                    <a:gd name="connsiteX1" fmla="*/ 1386809 w 4671186"/>
                    <a:gd name="connsiteY1" fmla="*/ 2218216 h 2618105"/>
                    <a:gd name="connsiteX2" fmla="*/ 2899537 w 4671186"/>
                    <a:gd name="connsiteY2" fmla="*/ 1723390 h 2618105"/>
                    <a:gd name="connsiteX3" fmla="*/ 4140327 w 4671186"/>
                    <a:gd name="connsiteY3" fmla="*/ 286385 h 2618105"/>
                    <a:gd name="connsiteX4" fmla="*/ 3820286 w 4671186"/>
                    <a:gd name="connsiteY4" fmla="*/ 288925 h 2618105"/>
                    <a:gd name="connsiteX5" fmla="*/ 4052061 w 4671186"/>
                    <a:gd name="connsiteY5" fmla="*/ 25400 h 2618105"/>
                    <a:gd name="connsiteX6" fmla="*/ 4655312 w 4671186"/>
                    <a:gd name="connsiteY6" fmla="*/ 0 h 2618105"/>
                    <a:gd name="connsiteX7" fmla="*/ 4671186 w 4671186"/>
                    <a:gd name="connsiteY7" fmla="*/ 606425 h 2618105"/>
                    <a:gd name="connsiteX8" fmla="*/ 4420361 w 4671186"/>
                    <a:gd name="connsiteY8" fmla="*/ 850900 h 2618105"/>
                    <a:gd name="connsiteX9" fmla="*/ 4418457 w 4671186"/>
                    <a:gd name="connsiteY9" fmla="*/ 531495 h 2618105"/>
                    <a:gd name="connsiteX10" fmla="*/ 3082418 w 4671186"/>
                    <a:gd name="connsiteY10" fmla="*/ 2066290 h 2618105"/>
                    <a:gd name="connsiteX11" fmla="*/ 1413001 w 4671186"/>
                    <a:gd name="connsiteY11" fmla="*/ 2618105 h 2618105"/>
                    <a:gd name="connsiteX12" fmla="*/ 0 w 4671186"/>
                    <a:gd name="connsiteY12" fmla="*/ 2614787 h 2618105"/>
                    <a:gd name="connsiteX13" fmla="*/ 0 w 4671186"/>
                    <a:gd name="connsiteY13" fmla="*/ 2220424 h 2618105"/>
                    <a:gd name="connsiteX0" fmla="*/ 0 w 4671186"/>
                    <a:gd name="connsiteY0" fmla="*/ 2220424 h 2618105"/>
                    <a:gd name="connsiteX1" fmla="*/ 1386809 w 4671186"/>
                    <a:gd name="connsiteY1" fmla="*/ 2218216 h 2618105"/>
                    <a:gd name="connsiteX2" fmla="*/ 2899537 w 4671186"/>
                    <a:gd name="connsiteY2" fmla="*/ 1723390 h 2618105"/>
                    <a:gd name="connsiteX3" fmla="*/ 4140327 w 4671186"/>
                    <a:gd name="connsiteY3" fmla="*/ 286385 h 2618105"/>
                    <a:gd name="connsiteX4" fmla="*/ 3820286 w 4671186"/>
                    <a:gd name="connsiteY4" fmla="*/ 288925 h 2618105"/>
                    <a:gd name="connsiteX5" fmla="*/ 4052061 w 4671186"/>
                    <a:gd name="connsiteY5" fmla="*/ 25400 h 2618105"/>
                    <a:gd name="connsiteX6" fmla="*/ 4655312 w 4671186"/>
                    <a:gd name="connsiteY6" fmla="*/ 0 h 2618105"/>
                    <a:gd name="connsiteX7" fmla="*/ 4671186 w 4671186"/>
                    <a:gd name="connsiteY7" fmla="*/ 606425 h 2618105"/>
                    <a:gd name="connsiteX8" fmla="*/ 4420361 w 4671186"/>
                    <a:gd name="connsiteY8" fmla="*/ 850900 h 2618105"/>
                    <a:gd name="connsiteX9" fmla="*/ 4418457 w 4671186"/>
                    <a:gd name="connsiteY9" fmla="*/ 531495 h 2618105"/>
                    <a:gd name="connsiteX10" fmla="*/ 3082418 w 4671186"/>
                    <a:gd name="connsiteY10" fmla="*/ 2066290 h 2618105"/>
                    <a:gd name="connsiteX11" fmla="*/ 1413001 w 4671186"/>
                    <a:gd name="connsiteY11" fmla="*/ 2618105 h 2618105"/>
                    <a:gd name="connsiteX12" fmla="*/ 0 w 4671186"/>
                    <a:gd name="connsiteY12" fmla="*/ 2614787 h 2618105"/>
                    <a:gd name="connsiteX13" fmla="*/ 0 w 4671186"/>
                    <a:gd name="connsiteY13" fmla="*/ 2220424 h 2618105"/>
                    <a:gd name="connsiteX0" fmla="*/ 0 w 4671186"/>
                    <a:gd name="connsiteY0" fmla="*/ 2220424 h 2618105"/>
                    <a:gd name="connsiteX1" fmla="*/ 1386809 w 4671186"/>
                    <a:gd name="connsiteY1" fmla="*/ 2218216 h 2618105"/>
                    <a:gd name="connsiteX2" fmla="*/ 2899537 w 4671186"/>
                    <a:gd name="connsiteY2" fmla="*/ 1723390 h 2618105"/>
                    <a:gd name="connsiteX3" fmla="*/ 4140327 w 4671186"/>
                    <a:gd name="connsiteY3" fmla="*/ 286385 h 2618105"/>
                    <a:gd name="connsiteX4" fmla="*/ 3820286 w 4671186"/>
                    <a:gd name="connsiteY4" fmla="*/ 288925 h 2618105"/>
                    <a:gd name="connsiteX5" fmla="*/ 4052061 w 4671186"/>
                    <a:gd name="connsiteY5" fmla="*/ 25400 h 2618105"/>
                    <a:gd name="connsiteX6" fmla="*/ 4655312 w 4671186"/>
                    <a:gd name="connsiteY6" fmla="*/ 0 h 2618105"/>
                    <a:gd name="connsiteX7" fmla="*/ 4671186 w 4671186"/>
                    <a:gd name="connsiteY7" fmla="*/ 606425 h 2618105"/>
                    <a:gd name="connsiteX8" fmla="*/ 4420361 w 4671186"/>
                    <a:gd name="connsiteY8" fmla="*/ 850900 h 2618105"/>
                    <a:gd name="connsiteX9" fmla="*/ 4418457 w 4671186"/>
                    <a:gd name="connsiteY9" fmla="*/ 531495 h 2618105"/>
                    <a:gd name="connsiteX10" fmla="*/ 3082418 w 4671186"/>
                    <a:gd name="connsiteY10" fmla="*/ 2066290 h 2618105"/>
                    <a:gd name="connsiteX11" fmla="*/ 1413001 w 4671186"/>
                    <a:gd name="connsiteY11" fmla="*/ 2618105 h 2618105"/>
                    <a:gd name="connsiteX12" fmla="*/ 0 w 4671186"/>
                    <a:gd name="connsiteY12" fmla="*/ 2614787 h 2618105"/>
                    <a:gd name="connsiteX13" fmla="*/ 0 w 4671186"/>
                    <a:gd name="connsiteY13" fmla="*/ 2220424 h 2618105"/>
                    <a:gd name="connsiteX0" fmla="*/ 0 w 4671186"/>
                    <a:gd name="connsiteY0" fmla="*/ 2220424 h 2618105"/>
                    <a:gd name="connsiteX1" fmla="*/ 1386809 w 4671186"/>
                    <a:gd name="connsiteY1" fmla="*/ 2218216 h 2618105"/>
                    <a:gd name="connsiteX2" fmla="*/ 2899537 w 4671186"/>
                    <a:gd name="connsiteY2" fmla="*/ 1697990 h 2618105"/>
                    <a:gd name="connsiteX3" fmla="*/ 4140327 w 4671186"/>
                    <a:gd name="connsiteY3" fmla="*/ 286385 h 2618105"/>
                    <a:gd name="connsiteX4" fmla="*/ 3820286 w 4671186"/>
                    <a:gd name="connsiteY4" fmla="*/ 288925 h 2618105"/>
                    <a:gd name="connsiteX5" fmla="*/ 4052061 w 4671186"/>
                    <a:gd name="connsiteY5" fmla="*/ 25400 h 2618105"/>
                    <a:gd name="connsiteX6" fmla="*/ 4655312 w 4671186"/>
                    <a:gd name="connsiteY6" fmla="*/ 0 h 2618105"/>
                    <a:gd name="connsiteX7" fmla="*/ 4671186 w 4671186"/>
                    <a:gd name="connsiteY7" fmla="*/ 606425 h 2618105"/>
                    <a:gd name="connsiteX8" fmla="*/ 4420361 w 4671186"/>
                    <a:gd name="connsiteY8" fmla="*/ 850900 h 2618105"/>
                    <a:gd name="connsiteX9" fmla="*/ 4418457 w 4671186"/>
                    <a:gd name="connsiteY9" fmla="*/ 531495 h 2618105"/>
                    <a:gd name="connsiteX10" fmla="*/ 3082418 w 4671186"/>
                    <a:gd name="connsiteY10" fmla="*/ 2066290 h 2618105"/>
                    <a:gd name="connsiteX11" fmla="*/ 1413001 w 4671186"/>
                    <a:gd name="connsiteY11" fmla="*/ 2618105 h 2618105"/>
                    <a:gd name="connsiteX12" fmla="*/ 0 w 4671186"/>
                    <a:gd name="connsiteY12" fmla="*/ 2614787 h 2618105"/>
                    <a:gd name="connsiteX13" fmla="*/ 0 w 4671186"/>
                    <a:gd name="connsiteY13" fmla="*/ 2220424 h 2618105"/>
                    <a:gd name="connsiteX0" fmla="*/ 0 w 4671186"/>
                    <a:gd name="connsiteY0" fmla="*/ 2220424 h 2618105"/>
                    <a:gd name="connsiteX1" fmla="*/ 1386809 w 4671186"/>
                    <a:gd name="connsiteY1" fmla="*/ 2218216 h 2618105"/>
                    <a:gd name="connsiteX2" fmla="*/ 2899537 w 4671186"/>
                    <a:gd name="connsiteY2" fmla="*/ 1697990 h 2618105"/>
                    <a:gd name="connsiteX3" fmla="*/ 4140327 w 4671186"/>
                    <a:gd name="connsiteY3" fmla="*/ 286385 h 2618105"/>
                    <a:gd name="connsiteX4" fmla="*/ 3820286 w 4671186"/>
                    <a:gd name="connsiteY4" fmla="*/ 288925 h 2618105"/>
                    <a:gd name="connsiteX5" fmla="*/ 4052061 w 4671186"/>
                    <a:gd name="connsiteY5" fmla="*/ 25400 h 2618105"/>
                    <a:gd name="connsiteX6" fmla="*/ 4655312 w 4671186"/>
                    <a:gd name="connsiteY6" fmla="*/ 0 h 2618105"/>
                    <a:gd name="connsiteX7" fmla="*/ 4671186 w 4671186"/>
                    <a:gd name="connsiteY7" fmla="*/ 606425 h 2618105"/>
                    <a:gd name="connsiteX8" fmla="*/ 4420361 w 4671186"/>
                    <a:gd name="connsiteY8" fmla="*/ 850900 h 2618105"/>
                    <a:gd name="connsiteX9" fmla="*/ 4418457 w 4671186"/>
                    <a:gd name="connsiteY9" fmla="*/ 531495 h 2618105"/>
                    <a:gd name="connsiteX10" fmla="*/ 3082418 w 4671186"/>
                    <a:gd name="connsiteY10" fmla="*/ 2066290 h 2618105"/>
                    <a:gd name="connsiteX11" fmla="*/ 1413001 w 4671186"/>
                    <a:gd name="connsiteY11" fmla="*/ 2618105 h 2618105"/>
                    <a:gd name="connsiteX12" fmla="*/ 0 w 4671186"/>
                    <a:gd name="connsiteY12" fmla="*/ 2614787 h 2618105"/>
                    <a:gd name="connsiteX13" fmla="*/ 0 w 4671186"/>
                    <a:gd name="connsiteY13" fmla="*/ 2220424 h 2618105"/>
                    <a:gd name="connsiteX0" fmla="*/ 0 w 4671186"/>
                    <a:gd name="connsiteY0" fmla="*/ 2220424 h 2618105"/>
                    <a:gd name="connsiteX1" fmla="*/ 1386809 w 4671186"/>
                    <a:gd name="connsiteY1" fmla="*/ 2218216 h 2618105"/>
                    <a:gd name="connsiteX2" fmla="*/ 2899537 w 4671186"/>
                    <a:gd name="connsiteY2" fmla="*/ 1697990 h 2618105"/>
                    <a:gd name="connsiteX3" fmla="*/ 4140327 w 4671186"/>
                    <a:gd name="connsiteY3" fmla="*/ 286385 h 2618105"/>
                    <a:gd name="connsiteX4" fmla="*/ 3820286 w 4671186"/>
                    <a:gd name="connsiteY4" fmla="*/ 288925 h 2618105"/>
                    <a:gd name="connsiteX5" fmla="*/ 4052061 w 4671186"/>
                    <a:gd name="connsiteY5" fmla="*/ 25400 h 2618105"/>
                    <a:gd name="connsiteX6" fmla="*/ 4655312 w 4671186"/>
                    <a:gd name="connsiteY6" fmla="*/ 0 h 2618105"/>
                    <a:gd name="connsiteX7" fmla="*/ 4671186 w 4671186"/>
                    <a:gd name="connsiteY7" fmla="*/ 606425 h 2618105"/>
                    <a:gd name="connsiteX8" fmla="*/ 4420361 w 4671186"/>
                    <a:gd name="connsiteY8" fmla="*/ 850900 h 2618105"/>
                    <a:gd name="connsiteX9" fmla="*/ 4418457 w 4671186"/>
                    <a:gd name="connsiteY9" fmla="*/ 531495 h 2618105"/>
                    <a:gd name="connsiteX10" fmla="*/ 3082418 w 4671186"/>
                    <a:gd name="connsiteY10" fmla="*/ 2066290 h 2618105"/>
                    <a:gd name="connsiteX11" fmla="*/ 1413001 w 4671186"/>
                    <a:gd name="connsiteY11" fmla="*/ 2618105 h 2618105"/>
                    <a:gd name="connsiteX12" fmla="*/ 0 w 4671186"/>
                    <a:gd name="connsiteY12" fmla="*/ 2614787 h 2618105"/>
                    <a:gd name="connsiteX13" fmla="*/ 0 w 4671186"/>
                    <a:gd name="connsiteY13" fmla="*/ 2220424 h 2618105"/>
                    <a:gd name="connsiteX0" fmla="*/ 0 w 4671186"/>
                    <a:gd name="connsiteY0" fmla="*/ 2220424 h 2618105"/>
                    <a:gd name="connsiteX1" fmla="*/ 1386809 w 4671186"/>
                    <a:gd name="connsiteY1" fmla="*/ 2218216 h 2618105"/>
                    <a:gd name="connsiteX2" fmla="*/ 2899537 w 4671186"/>
                    <a:gd name="connsiteY2" fmla="*/ 1697990 h 2618105"/>
                    <a:gd name="connsiteX3" fmla="*/ 4140327 w 4671186"/>
                    <a:gd name="connsiteY3" fmla="*/ 286385 h 2618105"/>
                    <a:gd name="connsiteX4" fmla="*/ 3820286 w 4671186"/>
                    <a:gd name="connsiteY4" fmla="*/ 288925 h 2618105"/>
                    <a:gd name="connsiteX5" fmla="*/ 4052061 w 4671186"/>
                    <a:gd name="connsiteY5" fmla="*/ 25400 h 2618105"/>
                    <a:gd name="connsiteX6" fmla="*/ 4655312 w 4671186"/>
                    <a:gd name="connsiteY6" fmla="*/ 0 h 2618105"/>
                    <a:gd name="connsiteX7" fmla="*/ 4671186 w 4671186"/>
                    <a:gd name="connsiteY7" fmla="*/ 606425 h 2618105"/>
                    <a:gd name="connsiteX8" fmla="*/ 4420361 w 4671186"/>
                    <a:gd name="connsiteY8" fmla="*/ 850900 h 2618105"/>
                    <a:gd name="connsiteX9" fmla="*/ 4418457 w 4671186"/>
                    <a:gd name="connsiteY9" fmla="*/ 531495 h 2618105"/>
                    <a:gd name="connsiteX10" fmla="*/ 3082418 w 4671186"/>
                    <a:gd name="connsiteY10" fmla="*/ 2066290 h 2618105"/>
                    <a:gd name="connsiteX11" fmla="*/ 1413001 w 4671186"/>
                    <a:gd name="connsiteY11" fmla="*/ 2618105 h 2618105"/>
                    <a:gd name="connsiteX12" fmla="*/ 0 w 4671186"/>
                    <a:gd name="connsiteY12" fmla="*/ 2614787 h 2618105"/>
                    <a:gd name="connsiteX13" fmla="*/ 0 w 4671186"/>
                    <a:gd name="connsiteY13" fmla="*/ 2220424 h 2618105"/>
                    <a:gd name="connsiteX0" fmla="*/ 0 w 4671186"/>
                    <a:gd name="connsiteY0" fmla="*/ 2220424 h 2618105"/>
                    <a:gd name="connsiteX1" fmla="*/ 1386809 w 4671186"/>
                    <a:gd name="connsiteY1" fmla="*/ 2218216 h 2618105"/>
                    <a:gd name="connsiteX2" fmla="*/ 2899537 w 4671186"/>
                    <a:gd name="connsiteY2" fmla="*/ 1697990 h 2618105"/>
                    <a:gd name="connsiteX3" fmla="*/ 4140327 w 4671186"/>
                    <a:gd name="connsiteY3" fmla="*/ 286385 h 2618105"/>
                    <a:gd name="connsiteX4" fmla="*/ 3820286 w 4671186"/>
                    <a:gd name="connsiteY4" fmla="*/ 288925 h 2618105"/>
                    <a:gd name="connsiteX5" fmla="*/ 4052061 w 4671186"/>
                    <a:gd name="connsiteY5" fmla="*/ 25400 h 2618105"/>
                    <a:gd name="connsiteX6" fmla="*/ 4655312 w 4671186"/>
                    <a:gd name="connsiteY6" fmla="*/ 0 h 2618105"/>
                    <a:gd name="connsiteX7" fmla="*/ 4671186 w 4671186"/>
                    <a:gd name="connsiteY7" fmla="*/ 606425 h 2618105"/>
                    <a:gd name="connsiteX8" fmla="*/ 4420361 w 4671186"/>
                    <a:gd name="connsiteY8" fmla="*/ 850900 h 2618105"/>
                    <a:gd name="connsiteX9" fmla="*/ 4418457 w 4671186"/>
                    <a:gd name="connsiteY9" fmla="*/ 531495 h 2618105"/>
                    <a:gd name="connsiteX10" fmla="*/ 3082418 w 4671186"/>
                    <a:gd name="connsiteY10" fmla="*/ 2066290 h 2618105"/>
                    <a:gd name="connsiteX11" fmla="*/ 1413001 w 4671186"/>
                    <a:gd name="connsiteY11" fmla="*/ 2618105 h 2618105"/>
                    <a:gd name="connsiteX12" fmla="*/ 0 w 4671186"/>
                    <a:gd name="connsiteY12" fmla="*/ 2614787 h 2618105"/>
                    <a:gd name="connsiteX13" fmla="*/ 0 w 4671186"/>
                    <a:gd name="connsiteY13" fmla="*/ 2220424 h 2618105"/>
                    <a:gd name="connsiteX0" fmla="*/ 0 w 4671186"/>
                    <a:gd name="connsiteY0" fmla="*/ 2220424 h 2618105"/>
                    <a:gd name="connsiteX1" fmla="*/ 1386809 w 4671186"/>
                    <a:gd name="connsiteY1" fmla="*/ 2218216 h 2618105"/>
                    <a:gd name="connsiteX2" fmla="*/ 2899537 w 4671186"/>
                    <a:gd name="connsiteY2" fmla="*/ 1697990 h 2618105"/>
                    <a:gd name="connsiteX3" fmla="*/ 4140327 w 4671186"/>
                    <a:gd name="connsiteY3" fmla="*/ 286385 h 2618105"/>
                    <a:gd name="connsiteX4" fmla="*/ 3820286 w 4671186"/>
                    <a:gd name="connsiteY4" fmla="*/ 288925 h 2618105"/>
                    <a:gd name="connsiteX5" fmla="*/ 4052061 w 4671186"/>
                    <a:gd name="connsiteY5" fmla="*/ 25400 h 2618105"/>
                    <a:gd name="connsiteX6" fmla="*/ 4655312 w 4671186"/>
                    <a:gd name="connsiteY6" fmla="*/ 0 h 2618105"/>
                    <a:gd name="connsiteX7" fmla="*/ 4671186 w 4671186"/>
                    <a:gd name="connsiteY7" fmla="*/ 606425 h 2618105"/>
                    <a:gd name="connsiteX8" fmla="*/ 4420361 w 4671186"/>
                    <a:gd name="connsiteY8" fmla="*/ 850900 h 2618105"/>
                    <a:gd name="connsiteX9" fmla="*/ 4418457 w 4671186"/>
                    <a:gd name="connsiteY9" fmla="*/ 531495 h 2618105"/>
                    <a:gd name="connsiteX10" fmla="*/ 3082418 w 4671186"/>
                    <a:gd name="connsiteY10" fmla="*/ 2066290 h 2618105"/>
                    <a:gd name="connsiteX11" fmla="*/ 1413001 w 4671186"/>
                    <a:gd name="connsiteY11" fmla="*/ 2618105 h 2618105"/>
                    <a:gd name="connsiteX12" fmla="*/ 0 w 4671186"/>
                    <a:gd name="connsiteY12" fmla="*/ 2614787 h 2618105"/>
                    <a:gd name="connsiteX13" fmla="*/ 0 w 4671186"/>
                    <a:gd name="connsiteY13" fmla="*/ 2220424 h 2618105"/>
                    <a:gd name="connsiteX0" fmla="*/ 0 w 4671186"/>
                    <a:gd name="connsiteY0" fmla="*/ 2220424 h 2618105"/>
                    <a:gd name="connsiteX1" fmla="*/ 1386809 w 4671186"/>
                    <a:gd name="connsiteY1" fmla="*/ 2218216 h 2618105"/>
                    <a:gd name="connsiteX2" fmla="*/ 2899537 w 4671186"/>
                    <a:gd name="connsiteY2" fmla="*/ 1697990 h 2618105"/>
                    <a:gd name="connsiteX3" fmla="*/ 4140327 w 4671186"/>
                    <a:gd name="connsiteY3" fmla="*/ 286385 h 2618105"/>
                    <a:gd name="connsiteX4" fmla="*/ 3820286 w 4671186"/>
                    <a:gd name="connsiteY4" fmla="*/ 288925 h 2618105"/>
                    <a:gd name="connsiteX5" fmla="*/ 4052061 w 4671186"/>
                    <a:gd name="connsiteY5" fmla="*/ 25400 h 2618105"/>
                    <a:gd name="connsiteX6" fmla="*/ 4655312 w 4671186"/>
                    <a:gd name="connsiteY6" fmla="*/ 0 h 2618105"/>
                    <a:gd name="connsiteX7" fmla="*/ 4671186 w 4671186"/>
                    <a:gd name="connsiteY7" fmla="*/ 606425 h 2618105"/>
                    <a:gd name="connsiteX8" fmla="*/ 4420361 w 4671186"/>
                    <a:gd name="connsiteY8" fmla="*/ 850900 h 2618105"/>
                    <a:gd name="connsiteX9" fmla="*/ 4418457 w 4671186"/>
                    <a:gd name="connsiteY9" fmla="*/ 531495 h 2618105"/>
                    <a:gd name="connsiteX10" fmla="*/ 3082418 w 4671186"/>
                    <a:gd name="connsiteY10" fmla="*/ 2066290 h 2618105"/>
                    <a:gd name="connsiteX11" fmla="*/ 1413001 w 4671186"/>
                    <a:gd name="connsiteY11" fmla="*/ 2618105 h 2618105"/>
                    <a:gd name="connsiteX12" fmla="*/ 0 w 4671186"/>
                    <a:gd name="connsiteY12" fmla="*/ 2614787 h 2618105"/>
                    <a:gd name="connsiteX13" fmla="*/ 0 w 4671186"/>
                    <a:gd name="connsiteY13" fmla="*/ 2220424 h 2618105"/>
                    <a:gd name="connsiteX0" fmla="*/ 0 w 4671186"/>
                    <a:gd name="connsiteY0" fmla="*/ 2220424 h 2618105"/>
                    <a:gd name="connsiteX1" fmla="*/ 1386809 w 4671186"/>
                    <a:gd name="connsiteY1" fmla="*/ 2218216 h 2618105"/>
                    <a:gd name="connsiteX2" fmla="*/ 2899537 w 4671186"/>
                    <a:gd name="connsiteY2" fmla="*/ 1697990 h 2618105"/>
                    <a:gd name="connsiteX3" fmla="*/ 4140327 w 4671186"/>
                    <a:gd name="connsiteY3" fmla="*/ 286385 h 2618105"/>
                    <a:gd name="connsiteX4" fmla="*/ 3820286 w 4671186"/>
                    <a:gd name="connsiteY4" fmla="*/ 288925 h 2618105"/>
                    <a:gd name="connsiteX5" fmla="*/ 4052061 w 4671186"/>
                    <a:gd name="connsiteY5" fmla="*/ 25400 h 2618105"/>
                    <a:gd name="connsiteX6" fmla="*/ 4655312 w 4671186"/>
                    <a:gd name="connsiteY6" fmla="*/ 0 h 2618105"/>
                    <a:gd name="connsiteX7" fmla="*/ 4671186 w 4671186"/>
                    <a:gd name="connsiteY7" fmla="*/ 606425 h 2618105"/>
                    <a:gd name="connsiteX8" fmla="*/ 4420361 w 4671186"/>
                    <a:gd name="connsiteY8" fmla="*/ 850900 h 2618105"/>
                    <a:gd name="connsiteX9" fmla="*/ 4418457 w 4671186"/>
                    <a:gd name="connsiteY9" fmla="*/ 531495 h 2618105"/>
                    <a:gd name="connsiteX10" fmla="*/ 3082418 w 4671186"/>
                    <a:gd name="connsiteY10" fmla="*/ 2066290 h 2618105"/>
                    <a:gd name="connsiteX11" fmla="*/ 1413001 w 4671186"/>
                    <a:gd name="connsiteY11" fmla="*/ 2618105 h 2618105"/>
                    <a:gd name="connsiteX12" fmla="*/ 0 w 4671186"/>
                    <a:gd name="connsiteY12" fmla="*/ 2614787 h 2618105"/>
                    <a:gd name="connsiteX13" fmla="*/ 0 w 4671186"/>
                    <a:gd name="connsiteY13" fmla="*/ 2220424 h 2618105"/>
                    <a:gd name="connsiteX0" fmla="*/ 0 w 4671186"/>
                    <a:gd name="connsiteY0" fmla="*/ 2220424 h 2618105"/>
                    <a:gd name="connsiteX1" fmla="*/ 1386809 w 4671186"/>
                    <a:gd name="connsiteY1" fmla="*/ 2218216 h 2618105"/>
                    <a:gd name="connsiteX2" fmla="*/ 2899537 w 4671186"/>
                    <a:gd name="connsiteY2" fmla="*/ 1697990 h 2618105"/>
                    <a:gd name="connsiteX3" fmla="*/ 4140327 w 4671186"/>
                    <a:gd name="connsiteY3" fmla="*/ 286385 h 2618105"/>
                    <a:gd name="connsiteX4" fmla="*/ 3820286 w 4671186"/>
                    <a:gd name="connsiteY4" fmla="*/ 288925 h 2618105"/>
                    <a:gd name="connsiteX5" fmla="*/ 4052061 w 4671186"/>
                    <a:gd name="connsiteY5" fmla="*/ 25400 h 2618105"/>
                    <a:gd name="connsiteX6" fmla="*/ 4655312 w 4671186"/>
                    <a:gd name="connsiteY6" fmla="*/ 0 h 2618105"/>
                    <a:gd name="connsiteX7" fmla="*/ 4671186 w 4671186"/>
                    <a:gd name="connsiteY7" fmla="*/ 606425 h 2618105"/>
                    <a:gd name="connsiteX8" fmla="*/ 4420361 w 4671186"/>
                    <a:gd name="connsiteY8" fmla="*/ 850900 h 2618105"/>
                    <a:gd name="connsiteX9" fmla="*/ 4418457 w 4671186"/>
                    <a:gd name="connsiteY9" fmla="*/ 531495 h 2618105"/>
                    <a:gd name="connsiteX10" fmla="*/ 3082418 w 4671186"/>
                    <a:gd name="connsiteY10" fmla="*/ 2066290 h 2618105"/>
                    <a:gd name="connsiteX11" fmla="*/ 1413001 w 4671186"/>
                    <a:gd name="connsiteY11" fmla="*/ 2618105 h 2618105"/>
                    <a:gd name="connsiteX12" fmla="*/ 0 w 4671186"/>
                    <a:gd name="connsiteY12" fmla="*/ 2614787 h 2618105"/>
                    <a:gd name="connsiteX13" fmla="*/ 0 w 4671186"/>
                    <a:gd name="connsiteY13" fmla="*/ 2220424 h 2618105"/>
                    <a:gd name="connsiteX0" fmla="*/ 0 w 4671186"/>
                    <a:gd name="connsiteY0" fmla="*/ 2220424 h 2618105"/>
                    <a:gd name="connsiteX1" fmla="*/ 1386809 w 4671186"/>
                    <a:gd name="connsiteY1" fmla="*/ 2218216 h 2618105"/>
                    <a:gd name="connsiteX2" fmla="*/ 2899537 w 4671186"/>
                    <a:gd name="connsiteY2" fmla="*/ 1697990 h 2618105"/>
                    <a:gd name="connsiteX3" fmla="*/ 4140327 w 4671186"/>
                    <a:gd name="connsiteY3" fmla="*/ 286385 h 2618105"/>
                    <a:gd name="connsiteX4" fmla="*/ 3820286 w 4671186"/>
                    <a:gd name="connsiteY4" fmla="*/ 288925 h 2618105"/>
                    <a:gd name="connsiteX5" fmla="*/ 4052061 w 4671186"/>
                    <a:gd name="connsiteY5" fmla="*/ 25400 h 2618105"/>
                    <a:gd name="connsiteX6" fmla="*/ 4655312 w 4671186"/>
                    <a:gd name="connsiteY6" fmla="*/ 0 h 2618105"/>
                    <a:gd name="connsiteX7" fmla="*/ 4671186 w 4671186"/>
                    <a:gd name="connsiteY7" fmla="*/ 606425 h 2618105"/>
                    <a:gd name="connsiteX8" fmla="*/ 4420361 w 4671186"/>
                    <a:gd name="connsiteY8" fmla="*/ 850900 h 2618105"/>
                    <a:gd name="connsiteX9" fmla="*/ 4418457 w 4671186"/>
                    <a:gd name="connsiteY9" fmla="*/ 531495 h 2618105"/>
                    <a:gd name="connsiteX10" fmla="*/ 3082418 w 4671186"/>
                    <a:gd name="connsiteY10" fmla="*/ 2066290 h 2618105"/>
                    <a:gd name="connsiteX11" fmla="*/ 1413001 w 4671186"/>
                    <a:gd name="connsiteY11" fmla="*/ 2618105 h 2618105"/>
                    <a:gd name="connsiteX12" fmla="*/ 0 w 4671186"/>
                    <a:gd name="connsiteY12" fmla="*/ 2614787 h 2618105"/>
                    <a:gd name="connsiteX13" fmla="*/ 0 w 4671186"/>
                    <a:gd name="connsiteY13" fmla="*/ 2220424 h 2618105"/>
                    <a:gd name="connsiteX0" fmla="*/ 0 w 4671186"/>
                    <a:gd name="connsiteY0" fmla="*/ 2220424 h 2618105"/>
                    <a:gd name="connsiteX1" fmla="*/ 1386809 w 4671186"/>
                    <a:gd name="connsiteY1" fmla="*/ 2218216 h 2618105"/>
                    <a:gd name="connsiteX2" fmla="*/ 2899537 w 4671186"/>
                    <a:gd name="connsiteY2" fmla="*/ 1697990 h 2618105"/>
                    <a:gd name="connsiteX3" fmla="*/ 4140327 w 4671186"/>
                    <a:gd name="connsiteY3" fmla="*/ 286385 h 2618105"/>
                    <a:gd name="connsiteX4" fmla="*/ 3820286 w 4671186"/>
                    <a:gd name="connsiteY4" fmla="*/ 288925 h 2618105"/>
                    <a:gd name="connsiteX5" fmla="*/ 4052061 w 4671186"/>
                    <a:gd name="connsiteY5" fmla="*/ 25400 h 2618105"/>
                    <a:gd name="connsiteX6" fmla="*/ 4655312 w 4671186"/>
                    <a:gd name="connsiteY6" fmla="*/ 0 h 2618105"/>
                    <a:gd name="connsiteX7" fmla="*/ 4671186 w 4671186"/>
                    <a:gd name="connsiteY7" fmla="*/ 606425 h 2618105"/>
                    <a:gd name="connsiteX8" fmla="*/ 4420361 w 4671186"/>
                    <a:gd name="connsiteY8" fmla="*/ 850900 h 2618105"/>
                    <a:gd name="connsiteX9" fmla="*/ 4418457 w 4671186"/>
                    <a:gd name="connsiteY9" fmla="*/ 531495 h 2618105"/>
                    <a:gd name="connsiteX10" fmla="*/ 3082418 w 4671186"/>
                    <a:gd name="connsiteY10" fmla="*/ 2066290 h 2618105"/>
                    <a:gd name="connsiteX11" fmla="*/ 1413001 w 4671186"/>
                    <a:gd name="connsiteY11" fmla="*/ 2618105 h 2618105"/>
                    <a:gd name="connsiteX12" fmla="*/ 0 w 4671186"/>
                    <a:gd name="connsiteY12" fmla="*/ 2614787 h 2618105"/>
                    <a:gd name="connsiteX13" fmla="*/ 0 w 4671186"/>
                    <a:gd name="connsiteY13" fmla="*/ 2220424 h 2618105"/>
                    <a:gd name="connsiteX0" fmla="*/ 0 w 4671186"/>
                    <a:gd name="connsiteY0" fmla="*/ 2220424 h 2618105"/>
                    <a:gd name="connsiteX1" fmla="*/ 1386809 w 4671186"/>
                    <a:gd name="connsiteY1" fmla="*/ 2218216 h 2618105"/>
                    <a:gd name="connsiteX2" fmla="*/ 2899537 w 4671186"/>
                    <a:gd name="connsiteY2" fmla="*/ 1697990 h 2618105"/>
                    <a:gd name="connsiteX3" fmla="*/ 4140327 w 4671186"/>
                    <a:gd name="connsiteY3" fmla="*/ 286385 h 2618105"/>
                    <a:gd name="connsiteX4" fmla="*/ 3820286 w 4671186"/>
                    <a:gd name="connsiteY4" fmla="*/ 288925 h 2618105"/>
                    <a:gd name="connsiteX5" fmla="*/ 4052061 w 4671186"/>
                    <a:gd name="connsiteY5" fmla="*/ 25400 h 2618105"/>
                    <a:gd name="connsiteX6" fmla="*/ 4655312 w 4671186"/>
                    <a:gd name="connsiteY6" fmla="*/ 0 h 2618105"/>
                    <a:gd name="connsiteX7" fmla="*/ 4671186 w 4671186"/>
                    <a:gd name="connsiteY7" fmla="*/ 606425 h 2618105"/>
                    <a:gd name="connsiteX8" fmla="*/ 4420361 w 4671186"/>
                    <a:gd name="connsiteY8" fmla="*/ 850900 h 2618105"/>
                    <a:gd name="connsiteX9" fmla="*/ 4418457 w 4671186"/>
                    <a:gd name="connsiteY9" fmla="*/ 531495 h 2618105"/>
                    <a:gd name="connsiteX10" fmla="*/ 3082418 w 4671186"/>
                    <a:gd name="connsiteY10" fmla="*/ 2066290 h 2618105"/>
                    <a:gd name="connsiteX11" fmla="*/ 1413001 w 4671186"/>
                    <a:gd name="connsiteY11" fmla="*/ 2618105 h 2618105"/>
                    <a:gd name="connsiteX12" fmla="*/ 0 w 4671186"/>
                    <a:gd name="connsiteY12" fmla="*/ 2614787 h 2618105"/>
                    <a:gd name="connsiteX13" fmla="*/ 0 w 4671186"/>
                    <a:gd name="connsiteY13" fmla="*/ 2220424 h 2618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71186" h="2618105">
                      <a:moveTo>
                        <a:pt x="0" y="2220424"/>
                      </a:moveTo>
                      <a:lnTo>
                        <a:pt x="1386809" y="2218216"/>
                      </a:lnTo>
                      <a:cubicBezTo>
                        <a:pt x="1999002" y="2184507"/>
                        <a:pt x="2406407" y="2180961"/>
                        <a:pt x="2899537" y="1697990"/>
                      </a:cubicBezTo>
                      <a:cubicBezTo>
                        <a:pt x="3355997" y="1227455"/>
                        <a:pt x="3726730" y="756920"/>
                        <a:pt x="4140327" y="286385"/>
                      </a:cubicBezTo>
                      <a:lnTo>
                        <a:pt x="3820286" y="288925"/>
                      </a:lnTo>
                      <a:lnTo>
                        <a:pt x="4052061" y="25400"/>
                      </a:lnTo>
                      <a:lnTo>
                        <a:pt x="4655312" y="0"/>
                      </a:lnTo>
                      <a:cubicBezTo>
                        <a:pt x="4655312" y="202142"/>
                        <a:pt x="4671186" y="404283"/>
                        <a:pt x="4671186" y="606425"/>
                      </a:cubicBezTo>
                      <a:lnTo>
                        <a:pt x="4420361" y="850900"/>
                      </a:lnTo>
                      <a:cubicBezTo>
                        <a:pt x="4419726" y="744432"/>
                        <a:pt x="4419092" y="637963"/>
                        <a:pt x="4418457" y="531495"/>
                      </a:cubicBezTo>
                      <a:cubicBezTo>
                        <a:pt x="3982636" y="1071668"/>
                        <a:pt x="3565864" y="1568979"/>
                        <a:pt x="3082418" y="2066290"/>
                      </a:cubicBezTo>
                      <a:cubicBezTo>
                        <a:pt x="2568809" y="2556616"/>
                        <a:pt x="1899623" y="2611967"/>
                        <a:pt x="1413001" y="2618105"/>
                      </a:cubicBezTo>
                      <a:lnTo>
                        <a:pt x="0" y="2614787"/>
                      </a:lnTo>
                      <a:lnTo>
                        <a:pt x="0" y="2220424"/>
                      </a:lnTo>
                      <a:close/>
                    </a:path>
                  </a:pathLst>
                </a:custGeom>
                <a:solidFill>
                  <a:srgbClr val="31B6BD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Trapezoid 13"/>
                <p:cNvSpPr/>
                <p:nvPr/>
              </p:nvSpPr>
              <p:spPr>
                <a:xfrm rot="5400000">
                  <a:off x="-154473" y="3719868"/>
                  <a:ext cx="1897003" cy="1600304"/>
                </a:xfrm>
                <a:custGeom>
                  <a:avLst/>
                  <a:gdLst>
                    <a:gd name="connsiteX0" fmla="*/ 0 w 1094790"/>
                    <a:gd name="connsiteY0" fmla="*/ 893741 h 893741"/>
                    <a:gd name="connsiteX1" fmla="*/ 223435 w 1094790"/>
                    <a:gd name="connsiteY1" fmla="*/ 0 h 893741"/>
                    <a:gd name="connsiteX2" fmla="*/ 871355 w 1094790"/>
                    <a:gd name="connsiteY2" fmla="*/ 0 h 893741"/>
                    <a:gd name="connsiteX3" fmla="*/ 1094790 w 1094790"/>
                    <a:gd name="connsiteY3" fmla="*/ 893741 h 893741"/>
                    <a:gd name="connsiteX4" fmla="*/ 0 w 1094790"/>
                    <a:gd name="connsiteY4" fmla="*/ 893741 h 893741"/>
                    <a:gd name="connsiteX0" fmla="*/ 0 w 1094790"/>
                    <a:gd name="connsiteY0" fmla="*/ 1452541 h 1452541"/>
                    <a:gd name="connsiteX1" fmla="*/ 979088 w 1094790"/>
                    <a:gd name="connsiteY1" fmla="*/ 0 h 1452541"/>
                    <a:gd name="connsiteX2" fmla="*/ 871355 w 1094790"/>
                    <a:gd name="connsiteY2" fmla="*/ 558800 h 1452541"/>
                    <a:gd name="connsiteX3" fmla="*/ 1094790 w 1094790"/>
                    <a:gd name="connsiteY3" fmla="*/ 1452541 h 1452541"/>
                    <a:gd name="connsiteX4" fmla="*/ 0 w 1094790"/>
                    <a:gd name="connsiteY4" fmla="*/ 1452541 h 1452541"/>
                    <a:gd name="connsiteX0" fmla="*/ 0 w 1357133"/>
                    <a:gd name="connsiteY0" fmla="*/ 1462066 h 1462066"/>
                    <a:gd name="connsiteX1" fmla="*/ 979088 w 1357133"/>
                    <a:gd name="connsiteY1" fmla="*/ 9525 h 1462066"/>
                    <a:gd name="connsiteX2" fmla="*/ 1357133 w 1357133"/>
                    <a:gd name="connsiteY2" fmla="*/ 0 h 1462066"/>
                    <a:gd name="connsiteX3" fmla="*/ 1094790 w 1357133"/>
                    <a:gd name="connsiteY3" fmla="*/ 1462066 h 1462066"/>
                    <a:gd name="connsiteX4" fmla="*/ 0 w 1357133"/>
                    <a:gd name="connsiteY4" fmla="*/ 1462066 h 1462066"/>
                    <a:gd name="connsiteX0" fmla="*/ 0 w 1369043"/>
                    <a:gd name="connsiteY0" fmla="*/ 1462066 h 1462066"/>
                    <a:gd name="connsiteX1" fmla="*/ 979088 w 1369043"/>
                    <a:gd name="connsiteY1" fmla="*/ 9525 h 1462066"/>
                    <a:gd name="connsiteX2" fmla="*/ 1369043 w 1369043"/>
                    <a:gd name="connsiteY2" fmla="*/ 0 h 1462066"/>
                    <a:gd name="connsiteX3" fmla="*/ 1094790 w 1369043"/>
                    <a:gd name="connsiteY3" fmla="*/ 1462066 h 1462066"/>
                    <a:gd name="connsiteX4" fmla="*/ 0 w 1369043"/>
                    <a:gd name="connsiteY4" fmla="*/ 1462066 h 1462066"/>
                    <a:gd name="connsiteX0" fmla="*/ 0 w 1369043"/>
                    <a:gd name="connsiteY0" fmla="*/ 1462066 h 1462066"/>
                    <a:gd name="connsiteX1" fmla="*/ 976709 w 1369043"/>
                    <a:gd name="connsiteY1" fmla="*/ 2381 h 1462066"/>
                    <a:gd name="connsiteX2" fmla="*/ 1369043 w 1369043"/>
                    <a:gd name="connsiteY2" fmla="*/ 0 h 1462066"/>
                    <a:gd name="connsiteX3" fmla="*/ 1094790 w 1369043"/>
                    <a:gd name="connsiteY3" fmla="*/ 1462066 h 1462066"/>
                    <a:gd name="connsiteX4" fmla="*/ 0 w 1369043"/>
                    <a:gd name="connsiteY4" fmla="*/ 1462066 h 1462066"/>
                    <a:gd name="connsiteX0" fmla="*/ 0 w 1369043"/>
                    <a:gd name="connsiteY0" fmla="*/ 1462066 h 1462066"/>
                    <a:gd name="connsiteX1" fmla="*/ 976712 w 1369043"/>
                    <a:gd name="connsiteY1" fmla="*/ 0 h 1462066"/>
                    <a:gd name="connsiteX2" fmla="*/ 1369043 w 1369043"/>
                    <a:gd name="connsiteY2" fmla="*/ 0 h 1462066"/>
                    <a:gd name="connsiteX3" fmla="*/ 1094790 w 1369043"/>
                    <a:gd name="connsiteY3" fmla="*/ 1462066 h 1462066"/>
                    <a:gd name="connsiteX4" fmla="*/ 0 w 1369043"/>
                    <a:gd name="connsiteY4" fmla="*/ 1462066 h 1462066"/>
                    <a:gd name="connsiteX0" fmla="*/ 0 w 1369043"/>
                    <a:gd name="connsiteY0" fmla="*/ 1462066 h 1462066"/>
                    <a:gd name="connsiteX1" fmla="*/ 976712 w 1369043"/>
                    <a:gd name="connsiteY1" fmla="*/ 0 h 1462066"/>
                    <a:gd name="connsiteX2" fmla="*/ 1369043 w 1369043"/>
                    <a:gd name="connsiteY2" fmla="*/ 0 h 1462066"/>
                    <a:gd name="connsiteX3" fmla="*/ 990018 w 1369043"/>
                    <a:gd name="connsiteY3" fmla="*/ 1462066 h 1462066"/>
                    <a:gd name="connsiteX4" fmla="*/ 0 w 1369043"/>
                    <a:gd name="connsiteY4" fmla="*/ 1462066 h 1462066"/>
                    <a:gd name="connsiteX0" fmla="*/ 0 w 1302365"/>
                    <a:gd name="connsiteY0" fmla="*/ 1462066 h 1462066"/>
                    <a:gd name="connsiteX1" fmla="*/ 910034 w 1302365"/>
                    <a:gd name="connsiteY1" fmla="*/ 0 h 1462066"/>
                    <a:gd name="connsiteX2" fmla="*/ 1302365 w 1302365"/>
                    <a:gd name="connsiteY2" fmla="*/ 0 h 1462066"/>
                    <a:gd name="connsiteX3" fmla="*/ 923340 w 1302365"/>
                    <a:gd name="connsiteY3" fmla="*/ 1462066 h 1462066"/>
                    <a:gd name="connsiteX4" fmla="*/ 0 w 1302365"/>
                    <a:gd name="connsiteY4" fmla="*/ 1462066 h 1462066"/>
                    <a:gd name="connsiteX0" fmla="*/ 0 w 1571043"/>
                    <a:gd name="connsiteY0" fmla="*/ 1462066 h 1462066"/>
                    <a:gd name="connsiteX1" fmla="*/ 910034 w 1571043"/>
                    <a:gd name="connsiteY1" fmla="*/ 0 h 1462066"/>
                    <a:gd name="connsiteX2" fmla="*/ 1302365 w 1571043"/>
                    <a:gd name="connsiteY2" fmla="*/ 0 h 1462066"/>
                    <a:gd name="connsiteX3" fmla="*/ 1571043 w 1571043"/>
                    <a:gd name="connsiteY3" fmla="*/ 1443016 h 1462066"/>
                    <a:gd name="connsiteX4" fmla="*/ 0 w 1571043"/>
                    <a:gd name="connsiteY4" fmla="*/ 1462066 h 1462066"/>
                    <a:gd name="connsiteX0" fmla="*/ 0 w 1004301"/>
                    <a:gd name="connsiteY0" fmla="*/ 1443016 h 1443016"/>
                    <a:gd name="connsiteX1" fmla="*/ 343292 w 1004301"/>
                    <a:gd name="connsiteY1" fmla="*/ 0 h 1443016"/>
                    <a:gd name="connsiteX2" fmla="*/ 735623 w 1004301"/>
                    <a:gd name="connsiteY2" fmla="*/ 0 h 1443016"/>
                    <a:gd name="connsiteX3" fmla="*/ 1004301 w 1004301"/>
                    <a:gd name="connsiteY3" fmla="*/ 1443016 h 1443016"/>
                    <a:gd name="connsiteX4" fmla="*/ 0 w 1004301"/>
                    <a:gd name="connsiteY4" fmla="*/ 1443016 h 1443016"/>
                    <a:gd name="connsiteX0" fmla="*/ 0 w 1611523"/>
                    <a:gd name="connsiteY0" fmla="*/ 1443016 h 1443016"/>
                    <a:gd name="connsiteX1" fmla="*/ 343292 w 1611523"/>
                    <a:gd name="connsiteY1" fmla="*/ 0 h 1443016"/>
                    <a:gd name="connsiteX2" fmla="*/ 735623 w 1611523"/>
                    <a:gd name="connsiteY2" fmla="*/ 0 h 1443016"/>
                    <a:gd name="connsiteX3" fmla="*/ 1611523 w 1611523"/>
                    <a:gd name="connsiteY3" fmla="*/ 1438253 h 1443016"/>
                    <a:gd name="connsiteX4" fmla="*/ 0 w 1611523"/>
                    <a:gd name="connsiteY4" fmla="*/ 1443016 h 1443016"/>
                    <a:gd name="connsiteX0" fmla="*/ 311556 w 1268231"/>
                    <a:gd name="connsiteY0" fmla="*/ 1438253 h 1438253"/>
                    <a:gd name="connsiteX1" fmla="*/ 0 w 1268231"/>
                    <a:gd name="connsiteY1" fmla="*/ 0 h 1438253"/>
                    <a:gd name="connsiteX2" fmla="*/ 392331 w 1268231"/>
                    <a:gd name="connsiteY2" fmla="*/ 0 h 1438253"/>
                    <a:gd name="connsiteX3" fmla="*/ 1268231 w 1268231"/>
                    <a:gd name="connsiteY3" fmla="*/ 1438253 h 1438253"/>
                    <a:gd name="connsiteX4" fmla="*/ 311556 w 1268231"/>
                    <a:gd name="connsiteY4" fmla="*/ 1438253 h 1438253"/>
                    <a:gd name="connsiteX0" fmla="*/ 304412 w 1268231"/>
                    <a:gd name="connsiteY0" fmla="*/ 1438253 h 1438253"/>
                    <a:gd name="connsiteX1" fmla="*/ 0 w 1268231"/>
                    <a:gd name="connsiteY1" fmla="*/ 0 h 1438253"/>
                    <a:gd name="connsiteX2" fmla="*/ 392331 w 1268231"/>
                    <a:gd name="connsiteY2" fmla="*/ 0 h 1438253"/>
                    <a:gd name="connsiteX3" fmla="*/ 1268231 w 1268231"/>
                    <a:gd name="connsiteY3" fmla="*/ 1438253 h 1438253"/>
                    <a:gd name="connsiteX4" fmla="*/ 304412 w 1268231"/>
                    <a:gd name="connsiteY4" fmla="*/ 1438253 h 1438253"/>
                    <a:gd name="connsiteX0" fmla="*/ 304412 w 1239656"/>
                    <a:gd name="connsiteY0" fmla="*/ 1438253 h 1438253"/>
                    <a:gd name="connsiteX1" fmla="*/ 0 w 1239656"/>
                    <a:gd name="connsiteY1" fmla="*/ 0 h 1438253"/>
                    <a:gd name="connsiteX2" fmla="*/ 392331 w 1239656"/>
                    <a:gd name="connsiteY2" fmla="*/ 0 h 1438253"/>
                    <a:gd name="connsiteX3" fmla="*/ 1239656 w 1239656"/>
                    <a:gd name="connsiteY3" fmla="*/ 1438253 h 1438253"/>
                    <a:gd name="connsiteX4" fmla="*/ 304412 w 1239656"/>
                    <a:gd name="connsiteY4" fmla="*/ 1438253 h 1438253"/>
                    <a:gd name="connsiteX0" fmla="*/ 856865 w 1239656"/>
                    <a:gd name="connsiteY0" fmla="*/ 1435078 h 1438253"/>
                    <a:gd name="connsiteX1" fmla="*/ 0 w 1239656"/>
                    <a:gd name="connsiteY1" fmla="*/ 0 h 1438253"/>
                    <a:gd name="connsiteX2" fmla="*/ 392331 w 1239656"/>
                    <a:gd name="connsiteY2" fmla="*/ 0 h 1438253"/>
                    <a:gd name="connsiteX3" fmla="*/ 1239656 w 1239656"/>
                    <a:gd name="connsiteY3" fmla="*/ 1438253 h 1438253"/>
                    <a:gd name="connsiteX4" fmla="*/ 856865 w 1239656"/>
                    <a:gd name="connsiteY4" fmla="*/ 1435078 h 1438253"/>
                    <a:gd name="connsiteX0" fmla="*/ 856865 w 1680190"/>
                    <a:gd name="connsiteY0" fmla="*/ 1435078 h 1435078"/>
                    <a:gd name="connsiteX1" fmla="*/ 0 w 1680190"/>
                    <a:gd name="connsiteY1" fmla="*/ 0 h 1435078"/>
                    <a:gd name="connsiteX2" fmla="*/ 392331 w 1680190"/>
                    <a:gd name="connsiteY2" fmla="*/ 0 h 1435078"/>
                    <a:gd name="connsiteX3" fmla="*/ 1680190 w 1680190"/>
                    <a:gd name="connsiteY3" fmla="*/ 1431109 h 1435078"/>
                    <a:gd name="connsiteX4" fmla="*/ 856865 w 1680190"/>
                    <a:gd name="connsiteY4" fmla="*/ 1435078 h 1435078"/>
                    <a:gd name="connsiteX0" fmla="*/ 856865 w 1706384"/>
                    <a:gd name="connsiteY0" fmla="*/ 1435078 h 1438253"/>
                    <a:gd name="connsiteX1" fmla="*/ 0 w 1706384"/>
                    <a:gd name="connsiteY1" fmla="*/ 0 h 1438253"/>
                    <a:gd name="connsiteX2" fmla="*/ 392331 w 1706384"/>
                    <a:gd name="connsiteY2" fmla="*/ 0 h 1438253"/>
                    <a:gd name="connsiteX3" fmla="*/ 1706384 w 1706384"/>
                    <a:gd name="connsiteY3" fmla="*/ 1438253 h 1438253"/>
                    <a:gd name="connsiteX4" fmla="*/ 856865 w 1706384"/>
                    <a:gd name="connsiteY4" fmla="*/ 1435078 h 1438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6384" h="1438253">
                      <a:moveTo>
                        <a:pt x="856865" y="1435078"/>
                      </a:moveTo>
                      <a:lnTo>
                        <a:pt x="0" y="0"/>
                      </a:lnTo>
                      <a:lnTo>
                        <a:pt x="392331" y="0"/>
                      </a:lnTo>
                      <a:lnTo>
                        <a:pt x="1706384" y="1438253"/>
                      </a:lnTo>
                      <a:lnTo>
                        <a:pt x="856865" y="1435078"/>
                      </a:lnTo>
                      <a:close/>
                    </a:path>
                  </a:pathLst>
                </a:custGeom>
                <a:solidFill>
                  <a:srgbClr val="23838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TextBox 39"/>
              <p:cNvSpPr txBox="1">
                <a:spLocks noChangeArrowheads="1"/>
              </p:cNvSpPr>
              <p:nvPr/>
            </p:nvSpPr>
            <p:spPr bwMode="auto">
              <a:xfrm>
                <a:off x="6246345" y="1210615"/>
                <a:ext cx="470040" cy="40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dirty="0">
                    <a:solidFill>
                      <a:srgbClr val="185A5C"/>
                    </a:solidFill>
                    <a:cs typeface="Arial" panose="020B0604020202020204" pitchFamily="34" charset="0"/>
                  </a:rPr>
                  <a:t>02</a:t>
                </a:r>
              </a:p>
            </p:txBody>
          </p:sp>
        </p:grpSp>
      </p:grpSp>
      <p:sp>
        <p:nvSpPr>
          <p:cNvPr id="54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Shape 129" descr="NASA Logo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70337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2028825" y="1393815"/>
            <a:ext cx="498475" cy="585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2070100" y="5254615"/>
            <a:ext cx="48418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28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68041" y="254000"/>
            <a:ext cx="7689773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Technical Accomplishment</a:t>
            </a:r>
          </a:p>
        </p:txBody>
      </p:sp>
      <p:sp>
        <p:nvSpPr>
          <p:cNvPr id="14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01176" y="6343745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pic>
        <p:nvPicPr>
          <p:cNvPr id="10" name="Shape 129" descr="NASA Logo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  <p:sp>
        <p:nvSpPr>
          <p:cNvPr id="12" name="Shape 376"/>
          <p:cNvSpPr txBox="1">
            <a:spLocks/>
          </p:cNvSpPr>
          <p:nvPr/>
        </p:nvSpPr>
        <p:spPr>
          <a:xfrm>
            <a:off x="242100" y="1393815"/>
            <a:ext cx="8659800" cy="494992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0" lvl="1" indent="-457200">
              <a:spcBef>
                <a:spcPts val="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 smtClean="0"/>
              <a:t>Hardened Amazon cloud platform developed to host EOSDIS applications (NGAP)</a:t>
            </a:r>
          </a:p>
          <a:p>
            <a:pPr marL="1016000" lvl="1" indent="-457200"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en-US" sz="2000" dirty="0" smtClean="0"/>
              <a:t>Operational Deployment of Earthdata Search Client (EDSC) in NGAP – September 2016</a:t>
            </a:r>
          </a:p>
          <a:p>
            <a:pPr marL="1416050" lvl="2" indent="-457200">
              <a:spcBef>
                <a:spcPts val="800"/>
              </a:spcBef>
              <a:spcAft>
                <a:spcPts val="600"/>
              </a:spcAft>
              <a:buSzPct val="100000"/>
            </a:pP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search.earthdata.nasa.gov</a:t>
            </a:r>
            <a:endParaRPr lang="en-US" sz="2000" dirty="0" smtClean="0"/>
          </a:p>
          <a:p>
            <a:pPr marL="1016000" lvl="1" indent="-457200">
              <a:spcBef>
                <a:spcPts val="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 smtClean="0"/>
              <a:t>Completed prototype developed serving public science data from NGAP (AWS S3 Object Storage</a:t>
            </a:r>
            <a:r>
              <a:rPr lang="en-US" sz="2000" dirty="0"/>
              <a:t>) </a:t>
            </a:r>
            <a:r>
              <a:rPr lang="en-US" sz="2000" dirty="0" smtClean="0"/>
              <a:t>[Sentinel-1 Radar Data / Prototype  NISAR Data) </a:t>
            </a:r>
            <a:endParaRPr lang="en-US" sz="2000" dirty="0"/>
          </a:p>
          <a:p>
            <a:pPr marL="1016000" lvl="1" indent="-457200">
              <a:spcBef>
                <a:spcPts val="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 smtClean="0"/>
              <a:t>Serverless architecture prototyped for ingest archive (Phase-1 Cumulus)</a:t>
            </a:r>
          </a:p>
          <a:p>
            <a:pPr marL="1016000" lvl="1" indent="-457200"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en-US" sz="2000" dirty="0" smtClean="0"/>
              <a:t>Order-of-magnitude speedup achieved in cloud analytics prototype</a:t>
            </a:r>
          </a:p>
        </p:txBody>
      </p:sp>
    </p:spTree>
    <p:extLst>
      <p:ext uri="{BB962C8B-B14F-4D97-AF65-F5344CB8AC3E}">
        <p14:creationId xmlns:p14="http://schemas.microsoft.com/office/powerpoint/2010/main" val="367956414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2028825" y="1393815"/>
            <a:ext cx="498475" cy="585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2070100" y="5254615"/>
            <a:ext cx="48418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28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68041" y="254000"/>
            <a:ext cx="7689773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Business Accomplishments</a:t>
            </a:r>
          </a:p>
        </p:txBody>
      </p:sp>
      <p:sp>
        <p:nvSpPr>
          <p:cNvPr id="14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01176" y="6343745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pic>
        <p:nvPicPr>
          <p:cNvPr id="10" name="Shape 129" descr="NASA Logo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  <p:sp>
        <p:nvSpPr>
          <p:cNvPr id="12" name="Shape 376"/>
          <p:cNvSpPr txBox="1">
            <a:spLocks/>
          </p:cNvSpPr>
          <p:nvPr/>
        </p:nvSpPr>
        <p:spPr>
          <a:xfrm>
            <a:off x="260270" y="1393815"/>
            <a:ext cx="8336931" cy="513406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355600">
              <a:spcBef>
                <a:spcPts val="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 smtClean="0"/>
              <a:t>Approval to run under NASA OCIO’s Authorization to Operate (ATO)</a:t>
            </a:r>
          </a:p>
          <a:p>
            <a:pPr marL="914400" lvl="1" indent="-355600"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en-US" sz="2000" dirty="0" smtClean="0"/>
              <a:t>Achieved a 26.6% 5PB volume/time discount on AWS S3/S3IA object storage to support the prototyping activities.</a:t>
            </a:r>
          </a:p>
          <a:p>
            <a:pPr marL="1314450" lvl="2" indent="-355600">
              <a:spcBef>
                <a:spcPts val="800"/>
              </a:spcBef>
              <a:spcAft>
                <a:spcPts val="600"/>
              </a:spcAft>
              <a:buSzPct val="100000"/>
            </a:pPr>
            <a:r>
              <a:rPr lang="en-US" sz="2000" dirty="0" smtClean="0"/>
              <a:t>Larger discounts possible based on volume/time for operations</a:t>
            </a:r>
          </a:p>
          <a:p>
            <a:pPr marL="914400" lvl="1" indent="-355600"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en-US" sz="2000" dirty="0" smtClean="0"/>
              <a:t>In partnership with OCIO Cloud Service Program Office (CSPO) established automated daily/monthly cloud cost accounting.</a:t>
            </a:r>
          </a:p>
          <a:p>
            <a:pPr marL="1314450" lvl="2" indent="-355600">
              <a:spcBef>
                <a:spcPts val="800"/>
              </a:spcBef>
              <a:spcAft>
                <a:spcPts val="600"/>
              </a:spcAft>
              <a:buSzPct val="100000"/>
            </a:pPr>
            <a:r>
              <a:rPr lang="en-US" sz="1600" dirty="0" smtClean="0"/>
              <a:t> </a:t>
            </a:r>
            <a:r>
              <a:rPr lang="en-US" sz="2000" dirty="0"/>
              <a:t>Tagging by AWS service and EOSDIS </a:t>
            </a:r>
            <a:r>
              <a:rPr lang="en-US" sz="2000" dirty="0" smtClean="0"/>
              <a:t>project/capability</a:t>
            </a:r>
            <a:endParaRPr lang="en-US" sz="2000" dirty="0"/>
          </a:p>
          <a:p>
            <a:pPr marL="914400" lvl="1" indent="-355600"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en-US" sz="2000" dirty="0" smtClean="0"/>
              <a:t>Contract with Forrester for quantitative assessment of benefits, costs, risks,  and flexibility (pending)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37887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2028825" y="1393815"/>
            <a:ext cx="498475" cy="585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2070100" y="5254615"/>
            <a:ext cx="48418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28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78543" y="261875"/>
            <a:ext cx="7689773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Takeaway</a:t>
            </a:r>
          </a:p>
        </p:txBody>
      </p:sp>
      <p:sp>
        <p:nvSpPr>
          <p:cNvPr id="14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78062" y="6331140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pic>
        <p:nvPicPr>
          <p:cNvPr id="10" name="Shape 129" descr="NASA Logo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3400" y="2462132"/>
            <a:ext cx="8229600" cy="2112927"/>
          </a:xfrm>
        </p:spPr>
        <p:txBody>
          <a:bodyPr rtlCol="0">
            <a:normAutofit fontScale="6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en" sz="4000" dirty="0" smtClean="0">
                <a:solidFill>
                  <a:srgbClr val="505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ESDIS </a:t>
            </a:r>
            <a:r>
              <a:rPr lang="en" sz="4000" dirty="0">
                <a:solidFill>
                  <a:srgbClr val="505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 undertaking a </a:t>
            </a:r>
            <a:r>
              <a:rPr lang="en" sz="4000" dirty="0" smtClean="0">
                <a:solidFill>
                  <a:srgbClr val="505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commercial </a:t>
            </a:r>
            <a:r>
              <a:rPr lang="en" sz="4000" dirty="0">
                <a:solidFill>
                  <a:srgbClr val="505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cloud prototyping </a:t>
            </a:r>
            <a:r>
              <a:rPr lang="en" sz="4000" dirty="0" smtClean="0">
                <a:solidFill>
                  <a:srgbClr val="505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activity for EOSDIS, </a:t>
            </a:r>
            <a:r>
              <a:rPr lang="en" sz="4000" dirty="0">
                <a:solidFill>
                  <a:srgbClr val="505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this presentation summarizes the overall </a:t>
            </a:r>
            <a:r>
              <a:rPr lang="en" sz="4000" dirty="0" smtClean="0">
                <a:solidFill>
                  <a:srgbClr val="505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effort</a:t>
            </a:r>
            <a:endParaRPr lang="en-US" sz="4000" dirty="0" smtClean="0">
              <a:solidFill>
                <a:srgbClr val="50505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endParaRPr lang="en-US" sz="4000" dirty="0">
              <a:solidFill>
                <a:srgbClr val="50505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sz="4000" dirty="0" smtClean="0">
                <a:solidFill>
                  <a:srgbClr val="505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Results from the prototype efforts will inform to what extent commercial cloud environments are utilized for EOSDIS in the future.</a:t>
            </a:r>
            <a:endParaRPr lang="en" sz="4000" dirty="0">
              <a:solidFill>
                <a:srgbClr val="50505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815176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Down Arrow 167"/>
          <p:cNvSpPr/>
          <p:nvPr/>
        </p:nvSpPr>
        <p:spPr>
          <a:xfrm>
            <a:off x="7362673" y="2851697"/>
            <a:ext cx="304800" cy="742143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5" name="Group 164"/>
          <p:cNvGrpSpPr/>
          <p:nvPr/>
        </p:nvGrpSpPr>
        <p:grpSpPr>
          <a:xfrm>
            <a:off x="4933950" y="2294121"/>
            <a:ext cx="2682101" cy="637694"/>
            <a:chOff x="455602" y="168236"/>
            <a:chExt cx="3591874" cy="6699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6" name="Rectangle 165"/>
            <p:cNvSpPr/>
            <p:nvPr/>
          </p:nvSpPr>
          <p:spPr>
            <a:xfrm>
              <a:off x="650828" y="168631"/>
              <a:ext cx="2864738" cy="669576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8232" rIns="78232" bIns="78232" numCol="1" spcCol="1270" anchor="ctr" anchorCtr="0">
              <a:noAutofit/>
            </a:bodyPr>
            <a:lstStyle/>
            <a:p>
              <a:pPr lvl="0" algn="l" defTabSz="466725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200" kern="1200" dirty="0" smtClean="0"/>
                <a:t>Global Imagery Browse Services, “scheduled” deployment October 29, 2017</a:t>
              </a:r>
              <a:endParaRPr lang="en-US" sz="1200" kern="1200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455602" y="168236"/>
              <a:ext cx="3591874" cy="669576"/>
            </a:xfrm>
            <a:prstGeom prst="rect">
              <a:avLst/>
            </a:prstGeom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0" name="Down Arrow 159"/>
          <p:cNvSpPr/>
          <p:nvPr/>
        </p:nvSpPr>
        <p:spPr>
          <a:xfrm rot="10800000">
            <a:off x="6653390" y="4167921"/>
            <a:ext cx="330128" cy="788356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842088" y="5487811"/>
            <a:ext cx="2939515" cy="637319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9" name="Down Arrow 158"/>
          <p:cNvSpPr/>
          <p:nvPr/>
        </p:nvSpPr>
        <p:spPr>
          <a:xfrm rot="10800000">
            <a:off x="4729890" y="4175450"/>
            <a:ext cx="330128" cy="780828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Bent-Up Arrow 156"/>
          <p:cNvSpPr/>
          <p:nvPr/>
        </p:nvSpPr>
        <p:spPr>
          <a:xfrm flipH="1">
            <a:off x="1285387" y="4151416"/>
            <a:ext cx="7265838" cy="965995"/>
          </a:xfrm>
          <a:prstGeom prst="bentUpArrow">
            <a:avLst>
              <a:gd name="adj1" fmla="val 23178"/>
              <a:gd name="adj2" fmla="val 14034"/>
              <a:gd name="adj3" fmla="val 20656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6" name="Down Arrow 155"/>
          <p:cNvSpPr/>
          <p:nvPr/>
        </p:nvSpPr>
        <p:spPr>
          <a:xfrm rot="10800000">
            <a:off x="8696160" y="4082460"/>
            <a:ext cx="330128" cy="1097735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>
            <a:off x="5437601" y="5333834"/>
            <a:ext cx="3153516" cy="63731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9" name="Down Arrow 138"/>
          <p:cNvSpPr/>
          <p:nvPr/>
        </p:nvSpPr>
        <p:spPr>
          <a:xfrm>
            <a:off x="4290160" y="2239321"/>
            <a:ext cx="304800" cy="1366533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0" name="Group 139"/>
          <p:cNvGrpSpPr/>
          <p:nvPr/>
        </p:nvGrpSpPr>
        <p:grpSpPr>
          <a:xfrm>
            <a:off x="1774440" y="1589989"/>
            <a:ext cx="2521076" cy="644338"/>
            <a:chOff x="455602" y="160861"/>
            <a:chExt cx="3591874" cy="67695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1" name="Rectangle 140"/>
            <p:cNvSpPr/>
            <p:nvPr/>
          </p:nvSpPr>
          <p:spPr>
            <a:xfrm>
              <a:off x="683290" y="160861"/>
              <a:ext cx="3003060" cy="669576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8232" rIns="78232" bIns="78232" numCol="1" spcCol="1270" anchor="ctr" anchorCtr="0">
              <a:noAutofit/>
            </a:bodyPr>
            <a:lstStyle/>
            <a:p>
              <a:pPr lvl="0" algn="l" defTabSz="466725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200" kern="1200" dirty="0" smtClean="0"/>
                <a:t>Common Metadata Repository (CMR) prototype “scheduled” deployment April 30, 2017</a:t>
              </a:r>
              <a:endParaRPr lang="en-US" sz="1200" kern="12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55602" y="168236"/>
              <a:ext cx="3591874" cy="669576"/>
            </a:xfrm>
            <a:prstGeom prst="rect">
              <a:avLst/>
            </a:prstGeom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4" name="Rectangle 133"/>
          <p:cNvSpPr/>
          <p:nvPr/>
        </p:nvSpPr>
        <p:spPr>
          <a:xfrm>
            <a:off x="1326694" y="5506022"/>
            <a:ext cx="2498482" cy="637319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8232" rIns="78232" bIns="78232" numCol="1" spcCol="1270" anchor="ctr" anchorCtr="0">
            <a:noAutofit/>
          </a:bodyPr>
          <a:lstStyle/>
          <a:p>
            <a:pPr lvl="0" algn="l" defTabSz="466725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200" kern="1200" dirty="0" smtClean="0"/>
              <a:t>Earth Data Search Client (ESDC) prototype “deployed” to cloud September 2016</a:t>
            </a:r>
            <a:endParaRPr lang="en-US" sz="1200" kern="1200" dirty="0"/>
          </a:p>
        </p:txBody>
      </p:sp>
      <p:sp>
        <p:nvSpPr>
          <p:cNvPr id="131" name="Down Arrow 130"/>
          <p:cNvSpPr/>
          <p:nvPr/>
        </p:nvSpPr>
        <p:spPr>
          <a:xfrm rot="10800000">
            <a:off x="632422" y="4172171"/>
            <a:ext cx="330128" cy="1095191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90689" y="254000"/>
            <a:ext cx="7953311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Foundational Capabilities Deployment Schedule</a:t>
            </a:r>
          </a:p>
        </p:txBody>
      </p:sp>
      <p:sp>
        <p:nvSpPr>
          <p:cNvPr id="14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01176" y="6343745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pic>
        <p:nvPicPr>
          <p:cNvPr id="10" name="Shape 129" descr="NASA Logo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  <p:grpSp>
        <p:nvGrpSpPr>
          <p:cNvPr id="104" name="Group 103"/>
          <p:cNvGrpSpPr/>
          <p:nvPr/>
        </p:nvGrpSpPr>
        <p:grpSpPr>
          <a:xfrm>
            <a:off x="60438" y="3418210"/>
            <a:ext cx="9047009" cy="947737"/>
            <a:chOff x="243393" y="2881311"/>
            <a:chExt cx="9047009" cy="947737"/>
          </a:xfrm>
        </p:grpSpPr>
        <p:sp>
          <p:nvSpPr>
            <p:cNvPr id="105" name="Right Arrow 104"/>
            <p:cNvSpPr/>
            <p:nvPr/>
          </p:nvSpPr>
          <p:spPr>
            <a:xfrm>
              <a:off x="8903211" y="2881311"/>
              <a:ext cx="376458" cy="947737"/>
            </a:xfrm>
            <a:prstGeom prst="rightArrow">
              <a:avLst>
                <a:gd name="adj1" fmla="val 50000"/>
                <a:gd name="adj2" fmla="val 8573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43393" y="3124201"/>
              <a:ext cx="461964" cy="4667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AUG 2016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249636" y="3124201"/>
              <a:ext cx="466726" cy="4667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OCT</a:t>
              </a:r>
            </a:p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2016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49458" y="3124201"/>
              <a:ext cx="461966" cy="4667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SEP</a:t>
              </a:r>
            </a:p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2016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760963" y="3124201"/>
              <a:ext cx="457075" cy="4667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NOV</a:t>
              </a:r>
            </a:p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2016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256390" y="3124201"/>
              <a:ext cx="452174" cy="4667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DEC</a:t>
              </a:r>
            </a:p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2016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749893" y="3124201"/>
              <a:ext cx="449580" cy="4667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JAN</a:t>
              </a:r>
            </a:p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2017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245311" y="3124201"/>
              <a:ext cx="455839" cy="4667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FEB</a:t>
              </a:r>
            </a:p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2017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741109" y="3124202"/>
              <a:ext cx="463869" cy="4667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MAR</a:t>
              </a:r>
            </a:p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2017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252057" y="3124202"/>
              <a:ext cx="452829" cy="4667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APR 2017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753862" y="3124201"/>
              <a:ext cx="466004" cy="4667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May</a:t>
              </a:r>
            </a:p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2017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264921" y="3124201"/>
              <a:ext cx="469131" cy="4667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JUN </a:t>
              </a:r>
              <a:r>
                <a:rPr lang="en-US" sz="900" b="1" dirty="0" smtClean="0">
                  <a:solidFill>
                    <a:schemeClr val="bg1"/>
                  </a:solidFill>
                </a:rPr>
                <a:t>2017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779772" y="3124201"/>
              <a:ext cx="483406" cy="4667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JUL</a:t>
              </a:r>
            </a:p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2017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313004" y="3124200"/>
              <a:ext cx="458109" cy="4667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AUG</a:t>
              </a:r>
            </a:p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2017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816832" y="3124200"/>
              <a:ext cx="490803" cy="4667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SEP</a:t>
              </a:r>
            </a:p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2017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352090" y="3124200"/>
              <a:ext cx="456084" cy="4667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OCT</a:t>
              </a:r>
            </a:p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2017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7871433" y="3124200"/>
              <a:ext cx="458074" cy="4667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NOV</a:t>
              </a:r>
            </a:p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2017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8381534" y="3124200"/>
              <a:ext cx="478709" cy="4667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DEC</a:t>
              </a:r>
            </a:p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2017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836432" y="3236161"/>
              <a:ext cx="453970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2018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86839" y="5183177"/>
            <a:ext cx="731520" cy="731520"/>
            <a:chOff x="1294809" y="0"/>
            <a:chExt cx="419624" cy="419624"/>
          </a:xfrm>
          <a:solidFill>
            <a:schemeClr val="accent3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7" name="Oval 126"/>
            <p:cNvSpPr/>
            <p:nvPr/>
          </p:nvSpPr>
          <p:spPr>
            <a:xfrm>
              <a:off x="1294809" y="0"/>
              <a:ext cx="419624" cy="419624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8" name="Oval 4"/>
            <p:cNvSpPr/>
            <p:nvPr/>
          </p:nvSpPr>
          <p:spPr>
            <a:xfrm>
              <a:off x="1356262" y="61453"/>
              <a:ext cx="296718" cy="29671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EDSC</a:t>
              </a:r>
              <a:endParaRPr lang="en-US" sz="900" b="1" kern="1200" dirty="0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046800" y="1545917"/>
            <a:ext cx="731520" cy="731520"/>
            <a:chOff x="1294809" y="0"/>
            <a:chExt cx="419624" cy="41962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7" name="Oval 136"/>
            <p:cNvSpPr/>
            <p:nvPr/>
          </p:nvSpPr>
          <p:spPr>
            <a:xfrm>
              <a:off x="1294809" y="0"/>
              <a:ext cx="419624" cy="41962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8" name="Oval 4"/>
            <p:cNvSpPr/>
            <p:nvPr/>
          </p:nvSpPr>
          <p:spPr>
            <a:xfrm>
              <a:off x="1356262" y="61453"/>
              <a:ext cx="296718" cy="2967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en-US" sz="1100" b="1" kern="1200" dirty="0" smtClean="0"/>
                <a:t>CMR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163160" y="2227307"/>
            <a:ext cx="731520" cy="731520"/>
            <a:chOff x="1294809" y="0"/>
            <a:chExt cx="419624" cy="41962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4" name="Oval 143"/>
            <p:cNvSpPr/>
            <p:nvPr/>
          </p:nvSpPr>
          <p:spPr>
            <a:xfrm>
              <a:off x="1294809" y="0"/>
              <a:ext cx="419624" cy="41962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5" name="Oval 4"/>
            <p:cNvSpPr/>
            <p:nvPr/>
          </p:nvSpPr>
          <p:spPr>
            <a:xfrm>
              <a:off x="1356262" y="61453"/>
              <a:ext cx="296718" cy="2967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en-US" sz="1100" b="1" dirty="0" smtClean="0"/>
                <a:t>GIBS</a:t>
              </a:r>
              <a:endParaRPr lang="en-US" sz="1100" b="1" kern="1200" dirty="0" smtClean="0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8234668" y="4867039"/>
            <a:ext cx="731519" cy="731521"/>
            <a:chOff x="1294808" y="0"/>
            <a:chExt cx="494072" cy="5035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7" name="Oval 146"/>
            <p:cNvSpPr/>
            <p:nvPr/>
          </p:nvSpPr>
          <p:spPr>
            <a:xfrm>
              <a:off x="1294808" y="0"/>
              <a:ext cx="494072" cy="503549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8" name="Oval 4"/>
            <p:cNvSpPr/>
            <p:nvPr/>
          </p:nvSpPr>
          <p:spPr>
            <a:xfrm>
              <a:off x="1356262" y="107553"/>
              <a:ext cx="358171" cy="2967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en-US" sz="1100" b="1" dirty="0" smtClean="0"/>
                <a:t>Cumulus</a:t>
              </a:r>
              <a:endParaRPr lang="en-US" sz="1100" b="1" kern="1200" dirty="0" smtClean="0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5602172" y="5328870"/>
            <a:ext cx="2835384" cy="63731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8232" rIns="78232" bIns="78232" numCol="1" spcCol="1270" anchor="ctr" anchorCtr="0">
            <a:noAutofit/>
          </a:bodyPr>
          <a:lstStyle/>
          <a:p>
            <a:pPr lvl="0" algn="l" defTabSz="466725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200" dirty="0" smtClean="0"/>
              <a:t>Prototype addressing Foundational EOSDIS Distributed Active Archive Centers (DAAC) Capabilities, 4 phased Deployment </a:t>
            </a:r>
            <a:endParaRPr lang="en-US" sz="1200" kern="1200" dirty="0"/>
          </a:p>
        </p:txBody>
      </p:sp>
      <p:sp>
        <p:nvSpPr>
          <p:cNvPr id="161" name="Rectangle 160"/>
          <p:cNvSpPr/>
          <p:nvPr/>
        </p:nvSpPr>
        <p:spPr>
          <a:xfrm>
            <a:off x="955804" y="4534652"/>
            <a:ext cx="1178917" cy="253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8232" rIns="78232" bIns="78232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800" dirty="0" smtClean="0"/>
              <a:t>Global Hydrological Resource Center (GHRC)</a:t>
            </a:r>
            <a:endParaRPr lang="en-US" sz="800" kern="1200" dirty="0"/>
          </a:p>
        </p:txBody>
      </p:sp>
      <p:sp>
        <p:nvSpPr>
          <p:cNvPr id="162" name="Rectangle 161"/>
          <p:cNvSpPr/>
          <p:nvPr/>
        </p:nvSpPr>
        <p:spPr>
          <a:xfrm>
            <a:off x="4483349" y="4539296"/>
            <a:ext cx="823208" cy="253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8232" rIns="78232" bIns="78232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800" dirty="0" smtClean="0"/>
              <a:t>Land Processes (LP DAAC)</a:t>
            </a:r>
            <a:endParaRPr lang="en-US" sz="800" kern="1200" dirty="0"/>
          </a:p>
        </p:txBody>
      </p:sp>
      <p:sp>
        <p:nvSpPr>
          <p:cNvPr id="163" name="Rectangle 162"/>
          <p:cNvSpPr/>
          <p:nvPr/>
        </p:nvSpPr>
        <p:spPr>
          <a:xfrm>
            <a:off x="6240352" y="4529150"/>
            <a:ext cx="1184231" cy="253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8232" rIns="78232" bIns="78232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800" dirty="0" smtClean="0"/>
              <a:t>Physical Oceanography (PO DAAC)</a:t>
            </a:r>
            <a:endParaRPr lang="en-US" sz="800" kern="1200" dirty="0"/>
          </a:p>
        </p:txBody>
      </p:sp>
      <p:sp>
        <p:nvSpPr>
          <p:cNvPr id="164" name="Rectangle 163"/>
          <p:cNvSpPr/>
          <p:nvPr/>
        </p:nvSpPr>
        <p:spPr>
          <a:xfrm>
            <a:off x="7675955" y="4401274"/>
            <a:ext cx="1224529" cy="38165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8232" rIns="78232" bIns="78232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800" dirty="0" smtClean="0"/>
              <a:t>National Snow and Ice Data Center (NSIDC) End Q1 2018</a:t>
            </a:r>
            <a:endParaRPr lang="en-US" sz="800" kern="1200" dirty="0"/>
          </a:p>
        </p:txBody>
      </p:sp>
      <p:sp>
        <p:nvSpPr>
          <p:cNvPr id="4" name="Isosceles Triangle 3"/>
          <p:cNvSpPr/>
          <p:nvPr/>
        </p:nvSpPr>
        <p:spPr>
          <a:xfrm>
            <a:off x="3926012" y="4169627"/>
            <a:ext cx="232070" cy="18764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Isosceles Triangle 168"/>
          <p:cNvSpPr/>
          <p:nvPr/>
        </p:nvSpPr>
        <p:spPr>
          <a:xfrm rot="10800000">
            <a:off x="3936404" y="3418210"/>
            <a:ext cx="232070" cy="18764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73383" y="3180275"/>
            <a:ext cx="5373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Today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851595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3396"/>
            <a:ext cx="7772400" cy="1659377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prstClr val="white"/>
                </a:solidFill>
                <a:latin typeface="Avenir Medium"/>
              </a:rPr>
              <a:t>Questions?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5800" y="4946650"/>
            <a:ext cx="7073900" cy="139382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>
                <a:latin typeface="Avenir Medium"/>
                <a:ea typeface="+mn-ea"/>
                <a:cs typeface="Avenir Medium"/>
              </a:rPr>
              <a:t>Mark McInerney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>
                <a:latin typeface="Avenir Medium"/>
                <a:ea typeface="+mn-ea"/>
                <a:cs typeface="Avenir Medium"/>
              </a:rPr>
              <a:t>Deputy Project Manager – Technical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>
                <a:latin typeface="Avenir Medium"/>
                <a:ea typeface="+mn-ea"/>
                <a:cs typeface="Avenir Medium"/>
              </a:rPr>
              <a:t>Earth Science Data &amp; Information System (ESDIS)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>
                <a:latin typeface="Avenir Medium"/>
                <a:ea typeface="+mn-ea"/>
                <a:cs typeface="Avenir Medium"/>
              </a:rPr>
              <a:t>February 2017</a:t>
            </a:r>
            <a:endParaRPr lang="en-US" sz="1600" dirty="0">
              <a:latin typeface="Avenir Medium"/>
              <a:ea typeface="+mn-ea"/>
              <a:cs typeface="Avenir Medium"/>
            </a:endParaRPr>
          </a:p>
        </p:txBody>
      </p:sp>
      <p:pic>
        <p:nvPicPr>
          <p:cNvPr id="7" name="Shape 129" descr="NASA Logo 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6522" y="5762434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583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78543" y="254000"/>
            <a:ext cx="7689773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Why Amazon Web Services (AWS)</a:t>
            </a:r>
          </a:p>
        </p:txBody>
      </p:sp>
      <p:sp>
        <p:nvSpPr>
          <p:cNvPr id="14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01176" y="6343745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pic>
        <p:nvPicPr>
          <p:cNvPr id="43" name="Shape 129" descr="NASA Logo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1103312"/>
            <a:ext cx="5147216" cy="5082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Shape 157"/>
          <p:cNvSpPr txBox="1"/>
          <p:nvPr/>
        </p:nvSpPr>
        <p:spPr>
          <a:xfrm>
            <a:off x="348822" y="2016544"/>
            <a:ext cx="3158854" cy="290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NASA OCIO Cloud Service Program Office (CPSO) currently offers Amazon Web Services.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defRPr/>
            </a:pPr>
            <a:endParaRPr lang="en-US" sz="160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CSPO is actively working to bring Microsoft cloud capabilities to it’s service offerings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defRPr/>
            </a:pPr>
            <a:endParaRPr lang="en-US" sz="1600" dirty="0">
              <a:solidFill>
                <a:prstClr val="black"/>
              </a:solidFill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  <a:cs typeface="Arial"/>
                <a:sym typeface="Arial"/>
              </a:rPr>
              <a:t>AWS is the proven industry leader in cloud.</a:t>
            </a:r>
            <a:endParaRPr lang="en" sz="2400" dirty="0">
              <a:solidFill>
                <a:srgbClr val="50505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84476" y="5941598"/>
            <a:ext cx="11570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  <a:cs typeface="Arial"/>
                <a:sym typeface="Arial"/>
              </a:rPr>
              <a:t>Gartner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0224314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2028825" y="1393815"/>
            <a:ext cx="498475" cy="585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2070100" y="5254615"/>
            <a:ext cx="48418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28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78543" y="261875"/>
            <a:ext cx="7689773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Background: Current Archive Volume</a:t>
            </a:r>
          </a:p>
        </p:txBody>
      </p:sp>
      <p:sp>
        <p:nvSpPr>
          <p:cNvPr id="14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78062" y="6331140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pic>
        <p:nvPicPr>
          <p:cNvPr id="10" name="Shape 129" descr="NASA Logo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  <p:pic>
        <p:nvPicPr>
          <p:cNvPr id="1026" name="Picture 2" descr="https://lh4.googleusercontent.com/OxYfI2N_sBdzbQpiJtPtWttEtQfiQ7mb5oMOZATchNE1OgzrsA2CgFNCuNPAjMvYHDxF0130XdTByrREJTQkZWMnQUDNjBNb00ozN9yeitrAwlLgw_fDVBia77hncPwq25ZfHI07B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9" y="1184556"/>
            <a:ext cx="8659963" cy="512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2310" y="5778489"/>
            <a:ext cx="181155" cy="22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313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2028825" y="1393815"/>
            <a:ext cx="498475" cy="585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2070100" y="5254615"/>
            <a:ext cx="48418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28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78543" y="261875"/>
            <a:ext cx="7689773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ESDIS Missions, Last 5 Years</a:t>
            </a:r>
          </a:p>
        </p:txBody>
      </p:sp>
      <p:sp>
        <p:nvSpPr>
          <p:cNvPr id="14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78062" y="6331140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pic>
        <p:nvPicPr>
          <p:cNvPr id="10" name="Shape 129" descr="NASA Logo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46200" y="1597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53168" y="1126140"/>
          <a:ext cx="7657431" cy="4972624"/>
        </p:xfrm>
        <a:graphic>
          <a:graphicData uri="http://schemas.openxmlformats.org/drawingml/2006/table">
            <a:tbl>
              <a:tblPr/>
              <a:tblGrid>
                <a:gridCol w="2084523"/>
                <a:gridCol w="2084523"/>
                <a:gridCol w="1812259"/>
                <a:gridCol w="1676126"/>
              </a:tblGrid>
              <a:tr h="29639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Missions</a:t>
                      </a:r>
                      <a:endParaRPr lang="en-US" sz="1500">
                        <a:effectLst/>
                      </a:endParaRPr>
                    </a:p>
                  </a:txBody>
                  <a:tcPr marL="30926" marR="30926" marT="30926" marB="30926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Launch Date</a:t>
                      </a:r>
                      <a:endParaRPr lang="en-US" sz="1500">
                        <a:effectLst/>
                      </a:endParaRPr>
                    </a:p>
                  </a:txBody>
                  <a:tcPr marL="30926" marR="30926" marT="30926" marB="30926">
                    <a:lnL>
                      <a:noFill/>
                    </a:lnL>
                    <a:lnR>
                      <a:noFill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Daily Data Volume</a:t>
                      </a:r>
                      <a:endParaRPr lang="en-US" sz="1500">
                        <a:effectLst/>
                      </a:endParaRPr>
                    </a:p>
                  </a:txBody>
                  <a:tcPr marL="30926" marR="30926" marT="30926" marB="30926">
                    <a:lnL>
                      <a:noFill/>
                    </a:lnL>
                    <a:lnR>
                      <a:noFill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DAAC(s)</a:t>
                      </a:r>
                      <a:endParaRPr lang="en-US" sz="1500">
                        <a:effectLst/>
                      </a:endParaRPr>
                    </a:p>
                  </a:txBody>
                  <a:tcPr marL="30926" marR="30926" marT="30926" marB="30926">
                    <a:lnL>
                      <a:noFill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157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S-NPP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 28, 2011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1,700 GB/day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 DISC, OB, LP, NSIDC, LAADS, ASDC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72614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Shizuku (GCOM-W1)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 18, 2012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GB/day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GHRC / NSIDC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97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GPM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 27, 2014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 MB/day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 DISC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97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Sentinel-1A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 3, 2014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1,800 GB/day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ASF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296397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OCO-2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 2, 2014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 GB/day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 DISC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97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RapidScat on ISS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 20, 2014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 GB/day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97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CATS on ISS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10, 2015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GB/day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ASDC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97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SMAP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31, 2015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 GB/day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ASF / NSIDC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97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DSCOVR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 11, 2015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859 MB/day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ASDC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97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Sentinel-3A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 16, 2016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939 GB/day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OB, LAADS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97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Sentinel-1B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 22, 2016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1,800 GB/day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ASF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296397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CYGNSS (EV-M)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 28, 2016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9,872 MB/day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97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SAGE-III on ISS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 19, 2017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174MB/day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ASDC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97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 on ISS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 19, 2017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MB/day</a:t>
                      </a:r>
                      <a:endParaRPr lang="en-US" sz="1500">
                        <a:effectLst/>
                      </a:endParaRPr>
                    </a:p>
                  </a:txBody>
                  <a:tcPr marL="7731" marR="7731" marT="773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GHRC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92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500">
                          <a:effectLst/>
                        </a:rPr>
                        <a:t> </a:t>
                      </a: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 TB/day</a:t>
                      </a:r>
                      <a:endParaRPr lang="en-US" sz="1500">
                        <a:effectLst/>
                      </a:endParaRP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</a:txBody>
                  <a:tcPr marL="74221" marR="74221" marT="37111" marB="371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52499" y="1126715"/>
            <a:ext cx="10062793" cy="50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5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2028825" y="1393815"/>
            <a:ext cx="498475" cy="585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2070100" y="5254615"/>
            <a:ext cx="48418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28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78543" y="261875"/>
            <a:ext cx="7689773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ESDIS Missions, Next 5 Years</a:t>
            </a:r>
          </a:p>
        </p:txBody>
      </p:sp>
      <p:sp>
        <p:nvSpPr>
          <p:cNvPr id="14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78062" y="6331140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pic>
        <p:nvPicPr>
          <p:cNvPr id="10" name="Shape 129" descr="NASA Logo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08038" y="1573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46200" y="1597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41945" y="1119065"/>
          <a:ext cx="7465229" cy="5007098"/>
        </p:xfrm>
        <a:graphic>
          <a:graphicData uri="http://schemas.openxmlformats.org/drawingml/2006/table">
            <a:tbl>
              <a:tblPr/>
              <a:tblGrid>
                <a:gridCol w="2015691"/>
                <a:gridCol w="2039593"/>
                <a:gridCol w="1728874"/>
                <a:gridCol w="1681071"/>
              </a:tblGrid>
              <a:tr h="40089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Missions</a:t>
                      </a:r>
                      <a:endParaRPr lang="en-US" sz="1400">
                        <a:effectLst/>
                      </a:endParaRPr>
                    </a:p>
                  </a:txBody>
                  <a:tcPr marL="29581" marR="29581" marT="29581" marB="29581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Launch Date</a:t>
                      </a:r>
                      <a:endParaRPr lang="en-US" sz="1400">
                        <a:effectLst/>
                      </a:endParaRPr>
                    </a:p>
                  </a:txBody>
                  <a:tcPr marL="29581" marR="29581" marT="29581" marB="295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Daily Data Volume</a:t>
                      </a:r>
                      <a:endParaRPr lang="en-US" sz="1400">
                        <a:effectLst/>
                      </a:endParaRPr>
                    </a:p>
                  </a:txBody>
                  <a:tcPr marL="29581" marR="29581" marT="29581" marB="295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DAAC(s)</a:t>
                      </a:r>
                      <a:endParaRPr lang="en-US" sz="1400">
                        <a:effectLst/>
                      </a:endParaRPr>
                    </a:p>
                  </a:txBody>
                  <a:tcPr marL="29581" marR="29581" marT="29581" marB="295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6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Sentinel-5P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2017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626 GB/day</a:t>
                      </a:r>
                      <a:endParaRPr lang="en-US" sz="1400">
                        <a:effectLst/>
                      </a:endParaRPr>
                    </a:p>
                  </a:txBody>
                  <a:tcPr marL="7395" marR="7395" marT="7395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ASF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713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JPSS-1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July-Sept 2017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1,700 GB/day</a:t>
                      </a:r>
                      <a:endParaRPr lang="en-US" sz="1400">
                        <a:effectLst/>
                      </a:endParaRPr>
                    </a:p>
                  </a:txBody>
                  <a:tcPr marL="7395" marR="7395" marT="7395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 DISC, OB, LP, NSIDC, LAADS, ASDC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6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Sentinel-3B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 2017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 GB/day</a:t>
                      </a:r>
                      <a:endParaRPr lang="en-US" sz="1400">
                        <a:effectLst/>
                      </a:endParaRPr>
                    </a:p>
                  </a:txBody>
                  <a:tcPr marL="7395" marR="7395" marT="7395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OB, LAADS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6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OCO-3 on ISS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GB/day</a:t>
                      </a:r>
                      <a:endParaRPr lang="en-US" sz="1400">
                        <a:effectLst/>
                      </a:endParaRPr>
                    </a:p>
                  </a:txBody>
                  <a:tcPr marL="7395" marR="7395" marT="7395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 DISC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6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GRACE FO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 2018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MB/day</a:t>
                      </a:r>
                      <a:endParaRPr lang="en-US" sz="1400">
                        <a:effectLst/>
                      </a:endParaRPr>
                    </a:p>
                  </a:txBody>
                  <a:tcPr marL="7395" marR="7395" marT="7395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6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TSIS on ISS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 2018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541 MB/day</a:t>
                      </a:r>
                      <a:endParaRPr lang="en-US" sz="1400">
                        <a:effectLst/>
                      </a:endParaRPr>
                    </a:p>
                  </a:txBody>
                  <a:tcPr marL="7395" marR="7395" marT="7395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 DISC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6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ICESat-2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 2018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891 GB/day</a:t>
                      </a:r>
                      <a:endParaRPr lang="en-US" sz="1400">
                        <a:effectLst/>
                      </a:endParaRPr>
                    </a:p>
                  </a:txBody>
                  <a:tcPr marL="7395" marR="7395" marT="7395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NSIDC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6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ECOSTRESS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 GB/day</a:t>
                      </a:r>
                      <a:endParaRPr lang="en-US" sz="1400">
                        <a:effectLst/>
                      </a:endParaRPr>
                    </a:p>
                  </a:txBody>
                  <a:tcPr marL="7395" marR="7395" marT="7395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LP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6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GEDI on ISS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 2019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 GB/day</a:t>
                      </a:r>
                      <a:endParaRPr lang="en-US" sz="1400">
                        <a:effectLst/>
                      </a:endParaRPr>
                    </a:p>
                  </a:txBody>
                  <a:tcPr marL="7395" marR="7395" marT="7395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LP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6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CLARREO-PF on ISS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 GB/day</a:t>
                      </a:r>
                      <a:endParaRPr lang="en-US" sz="1400">
                        <a:effectLst/>
                      </a:endParaRPr>
                    </a:p>
                  </a:txBody>
                  <a:tcPr marL="7395" marR="7395" marT="7395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ASDC(TBD)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6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MAIA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 2020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 GB/day</a:t>
                      </a:r>
                      <a:endParaRPr lang="en-US" sz="1400">
                        <a:effectLst/>
                      </a:endParaRPr>
                    </a:p>
                  </a:txBody>
                  <a:tcPr marL="7395" marR="7395" marT="7395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ASDC(TBD)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6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SWOT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 2020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TB/day</a:t>
                      </a:r>
                      <a:endParaRPr lang="en-US" sz="1400">
                        <a:effectLst/>
                      </a:endParaRPr>
                    </a:p>
                  </a:txBody>
                  <a:tcPr marL="7395" marR="7395" marT="7395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245446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TEMPO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 TB/day</a:t>
                      </a:r>
                      <a:endParaRPr lang="en-US" sz="1400">
                        <a:effectLst/>
                      </a:endParaRPr>
                    </a:p>
                  </a:txBody>
                  <a:tcPr marL="7395" marR="7395" marT="7395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ASDC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6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NISAR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 2021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 TB/day</a:t>
                      </a:r>
                      <a:endParaRPr lang="en-US" sz="1400">
                        <a:effectLst/>
                      </a:endParaRPr>
                    </a:p>
                  </a:txBody>
                  <a:tcPr marL="7395" marR="7395" marT="7395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ASF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92713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JPSS-2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 2021-Feb 2022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1,700 GB/day</a:t>
                      </a:r>
                      <a:endParaRPr lang="en-US" sz="1400">
                        <a:effectLst/>
                      </a:endParaRPr>
                    </a:p>
                  </a:txBody>
                  <a:tcPr marL="7395" marR="7395" marT="7395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 DISC, OB, LP, NSIDC, LAADS, ASDC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6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PACE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 2022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 TB/day</a:t>
                      </a:r>
                      <a:endParaRPr lang="en-US" sz="1400">
                        <a:effectLst/>
                      </a:endParaRPr>
                    </a:p>
                  </a:txBody>
                  <a:tcPr marL="7395" marR="7395" marT="7395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84532">
                <a:tc>
                  <a:txBody>
                    <a:bodyPr/>
                    <a:lstStyle/>
                    <a:p>
                      <a:pPr marL="91440" indent="-25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>
                          <a:effectLst/>
                        </a:rPr>
                        <a:t> </a:t>
                      </a: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 TB/day</a:t>
                      </a:r>
                      <a:endParaRPr lang="en-US" sz="1400">
                        <a:effectLst/>
                      </a:endParaRP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70995" marR="70995" marT="35498" marB="354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9938" y="1551597"/>
            <a:ext cx="9850996" cy="50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8379" y="542820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8818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AutoShape 3"/>
          <p:cNvSpPr>
            <a:spLocks noChangeAspect="1" noChangeArrowheads="1" noTextEdit="1"/>
          </p:cNvSpPr>
          <p:nvPr/>
        </p:nvSpPr>
        <p:spPr bwMode="auto">
          <a:xfrm>
            <a:off x="-246063" y="1674813"/>
            <a:ext cx="5930901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66" name="Group 61"/>
          <p:cNvGrpSpPr>
            <a:grpSpLocks/>
          </p:cNvGrpSpPr>
          <p:nvPr/>
        </p:nvGrpSpPr>
        <p:grpSpPr bwMode="auto">
          <a:xfrm>
            <a:off x="3209925" y="1060450"/>
            <a:ext cx="5651501" cy="5321300"/>
            <a:chOff x="4616291" y="308832"/>
            <a:chExt cx="7096990" cy="6470500"/>
          </a:xfrm>
        </p:grpSpPr>
        <p:grpSp>
          <p:nvGrpSpPr>
            <p:cNvPr id="45113" name="Group 145"/>
            <p:cNvGrpSpPr>
              <a:grpSpLocks/>
            </p:cNvGrpSpPr>
            <p:nvPr/>
          </p:nvGrpSpPr>
          <p:grpSpPr bwMode="auto">
            <a:xfrm>
              <a:off x="4689107" y="308832"/>
              <a:ext cx="3419843" cy="1193544"/>
              <a:chOff x="6860728" y="1379281"/>
              <a:chExt cx="3550939" cy="1239296"/>
            </a:xfrm>
          </p:grpSpPr>
          <p:sp>
            <p:nvSpPr>
              <p:cNvPr id="165" name="Rectangle 164"/>
              <p:cNvSpPr/>
              <p:nvPr/>
            </p:nvSpPr>
            <p:spPr>
              <a:xfrm>
                <a:off x="6861710" y="1685945"/>
                <a:ext cx="3549974" cy="9320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F7BD7D"/>
                    </a:solidFill>
                    <a:cs typeface="Arial" panose="020B0604020202020204" pitchFamily="34" charset="0"/>
                  </a:rPr>
                  <a:t>NASA Compliant General Application Platform (NGAP), </a:t>
                </a:r>
                <a:r>
                  <a:rPr lang="en-US" sz="105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Arial" panose="020B0604020202020204" pitchFamily="34" charset="0"/>
                  </a:rPr>
                  <a:t>an operational, dev-ops, and sandbox AWS cloud based operating environment.</a:t>
                </a:r>
              </a:p>
            </p:txBody>
          </p:sp>
          <p:sp>
            <p:nvSpPr>
              <p:cNvPr id="45133" name="TextBox 165"/>
              <p:cNvSpPr txBox="1">
                <a:spLocks noChangeArrowheads="1"/>
              </p:cNvSpPr>
              <p:nvPr/>
            </p:nvSpPr>
            <p:spPr bwMode="auto">
              <a:xfrm>
                <a:off x="6860731" y="1379281"/>
                <a:ext cx="1639921" cy="388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b="1" dirty="0"/>
                  <a:t>NGAP</a:t>
                </a:r>
              </a:p>
            </p:txBody>
          </p:sp>
        </p:grpSp>
        <p:grpSp>
          <p:nvGrpSpPr>
            <p:cNvPr id="45114" name="Group 146"/>
            <p:cNvGrpSpPr>
              <a:grpSpLocks/>
            </p:cNvGrpSpPr>
            <p:nvPr/>
          </p:nvGrpSpPr>
          <p:grpSpPr bwMode="auto">
            <a:xfrm>
              <a:off x="5173813" y="1523739"/>
              <a:ext cx="6539467" cy="997086"/>
              <a:chOff x="6860728" y="1721317"/>
              <a:chExt cx="6790149" cy="1035309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6861422" y="2027230"/>
                <a:ext cx="6789455" cy="7295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83C5AF"/>
                    </a:solidFill>
                    <a:cs typeface="Arial" panose="020B0604020202020204" pitchFamily="34" charset="0"/>
                  </a:rPr>
                  <a:t>AWS/NGAP Web Object Storage (WOS) </a:t>
                </a:r>
                <a:r>
                  <a:rPr lang="en-US" sz="105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Arial" panose="020B0604020202020204" pitchFamily="34" charset="0"/>
                  </a:rPr>
                  <a:t>prototyping large volumes of mission data dynamically between AWS S3, S3-IA, and Glacier object storage.  Managed out of Alaska Satellite Facility</a:t>
                </a:r>
              </a:p>
            </p:txBody>
          </p:sp>
          <p:sp>
            <p:nvSpPr>
              <p:cNvPr id="45131" name="TextBox 163"/>
              <p:cNvSpPr txBox="1">
                <a:spLocks noChangeArrowheads="1"/>
              </p:cNvSpPr>
              <p:nvPr/>
            </p:nvSpPr>
            <p:spPr bwMode="auto">
              <a:xfrm>
                <a:off x="6860731" y="1721317"/>
                <a:ext cx="2647526" cy="388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b="1" dirty="0">
                    <a:solidFill>
                      <a:srgbClr val="595959"/>
                    </a:solidFill>
                  </a:rPr>
                  <a:t>ASF WOS Prototype</a:t>
                </a:r>
              </a:p>
            </p:txBody>
          </p:sp>
        </p:grpSp>
        <p:grpSp>
          <p:nvGrpSpPr>
            <p:cNvPr id="45115" name="Group 147"/>
            <p:cNvGrpSpPr>
              <a:grpSpLocks/>
            </p:cNvGrpSpPr>
            <p:nvPr/>
          </p:nvGrpSpPr>
          <p:grpSpPr bwMode="auto">
            <a:xfrm>
              <a:off x="5577227" y="2546492"/>
              <a:ext cx="6136052" cy="800635"/>
              <a:chOff x="6860729" y="1863827"/>
              <a:chExt cx="6371272" cy="831326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6860676" y="2170080"/>
                <a:ext cx="6371327" cy="52513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69B0C7"/>
                    </a:solidFill>
                    <a:cs typeface="Arial" panose="020B0604020202020204" pitchFamily="34" charset="0"/>
                  </a:rPr>
                  <a:t>NASA Earth Science data search </a:t>
                </a:r>
                <a:r>
                  <a:rPr lang="en-US" sz="105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Arial" panose="020B0604020202020204" pitchFamily="34" charset="0"/>
                  </a:rPr>
                  <a:t>by keyword and advanced filters such as time and space</a:t>
                </a:r>
              </a:p>
            </p:txBody>
          </p:sp>
          <p:sp>
            <p:nvSpPr>
              <p:cNvPr id="45129" name="TextBox 161"/>
              <p:cNvSpPr txBox="1">
                <a:spLocks noChangeArrowheads="1"/>
              </p:cNvSpPr>
              <p:nvPr/>
            </p:nvSpPr>
            <p:spPr bwMode="auto">
              <a:xfrm>
                <a:off x="6860729" y="1863827"/>
                <a:ext cx="3987116" cy="388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b="1">
                    <a:solidFill>
                      <a:srgbClr val="595959"/>
                    </a:solidFill>
                  </a:rPr>
                  <a:t>Earthdata Search Client to Cloud</a:t>
                </a:r>
              </a:p>
            </p:txBody>
          </p:sp>
        </p:grpSp>
        <p:grpSp>
          <p:nvGrpSpPr>
            <p:cNvPr id="45116" name="Group 148"/>
            <p:cNvGrpSpPr>
              <a:grpSpLocks/>
            </p:cNvGrpSpPr>
            <p:nvPr/>
          </p:nvGrpSpPr>
          <p:grpSpPr bwMode="auto">
            <a:xfrm>
              <a:off x="5791335" y="3322193"/>
              <a:ext cx="5921942" cy="800635"/>
              <a:chOff x="6860727" y="1749819"/>
              <a:chExt cx="6148955" cy="831326"/>
            </a:xfrm>
          </p:grpSpPr>
          <p:sp>
            <p:nvSpPr>
              <p:cNvPr id="159" name="Rectangle 158"/>
              <p:cNvSpPr/>
              <p:nvPr/>
            </p:nvSpPr>
            <p:spPr>
              <a:xfrm>
                <a:off x="6859844" y="2056378"/>
                <a:ext cx="6149842" cy="52513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9E7A92"/>
                    </a:solidFill>
                    <a:cs typeface="Arial" panose="020B0604020202020204" pitchFamily="34" charset="0"/>
                  </a:rPr>
                  <a:t>Prototype addressing core EOSDIS capabilities </a:t>
                </a:r>
                <a:r>
                  <a:rPr lang="en-US" sz="105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Arial" panose="020B0604020202020204" pitchFamily="34" charset="0"/>
                  </a:rPr>
                  <a:t>including data ingest, archive, management, and distribution of large volumes of EOS data.</a:t>
                </a:r>
              </a:p>
            </p:txBody>
          </p:sp>
          <p:sp>
            <p:nvSpPr>
              <p:cNvPr id="45127" name="TextBox 159"/>
              <p:cNvSpPr txBox="1">
                <a:spLocks noChangeArrowheads="1"/>
              </p:cNvSpPr>
              <p:nvPr/>
            </p:nvSpPr>
            <p:spPr bwMode="auto">
              <a:xfrm>
                <a:off x="6860730" y="1749819"/>
                <a:ext cx="2749322" cy="388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b="1">
                    <a:solidFill>
                      <a:srgbClr val="595959"/>
                    </a:solidFill>
                  </a:rPr>
                  <a:t>Cumulus</a:t>
                </a:r>
              </a:p>
            </p:txBody>
          </p:sp>
        </p:grpSp>
        <p:grpSp>
          <p:nvGrpSpPr>
            <p:cNvPr id="45117" name="Group 149"/>
            <p:cNvGrpSpPr>
              <a:grpSpLocks/>
            </p:cNvGrpSpPr>
            <p:nvPr/>
          </p:nvGrpSpPr>
          <p:grpSpPr bwMode="auto">
            <a:xfrm>
              <a:off x="5704762" y="4207692"/>
              <a:ext cx="6008519" cy="801518"/>
              <a:chOff x="5526875" y="4226195"/>
              <a:chExt cx="6008519" cy="801518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5526875" y="4521964"/>
                <a:ext cx="6008519" cy="50574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D8839E"/>
                    </a:solidFill>
                    <a:cs typeface="Arial" panose="020B0604020202020204" pitchFamily="34" charset="0"/>
                  </a:rPr>
                  <a:t>Integrated prototype of science product generation and delivery </a:t>
                </a:r>
                <a:r>
                  <a:rPr lang="en-US" sz="105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Arial" panose="020B0604020202020204" pitchFamily="34" charset="0"/>
                  </a:rPr>
                  <a:t>from a DAAC system focused on coupling ASF DAAC and JPL ARIA systems.</a:t>
                </a:r>
              </a:p>
            </p:txBody>
          </p:sp>
          <p:sp>
            <p:nvSpPr>
              <p:cNvPr id="45125" name="TextBox 157"/>
              <p:cNvSpPr txBox="1">
                <a:spLocks noChangeArrowheads="1"/>
              </p:cNvSpPr>
              <p:nvPr/>
            </p:nvSpPr>
            <p:spPr bwMode="auto">
              <a:xfrm>
                <a:off x="5527730" y="4226195"/>
                <a:ext cx="5896025" cy="374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b="1" dirty="0" smtClean="0">
                    <a:solidFill>
                      <a:srgbClr val="595959"/>
                    </a:solidFill>
                  </a:rPr>
                  <a:t>Getting Ready for NISAR (Preparation Prototype)</a:t>
                </a:r>
                <a:endParaRPr lang="en-US" altLang="en-US" b="1" dirty="0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45118" name="Group 150"/>
            <p:cNvGrpSpPr>
              <a:grpSpLocks/>
            </p:cNvGrpSpPr>
            <p:nvPr/>
          </p:nvGrpSpPr>
          <p:grpSpPr bwMode="auto">
            <a:xfrm>
              <a:off x="5221590" y="5093193"/>
              <a:ext cx="6491688" cy="800636"/>
              <a:chOff x="5221590" y="5084767"/>
              <a:chExt cx="6491688" cy="800636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5222326" y="5381061"/>
                <a:ext cx="6490953" cy="5038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B89F7A"/>
                    </a:solidFill>
                    <a:cs typeface="Arial" panose="020B0604020202020204" pitchFamily="34" charset="0"/>
                  </a:rPr>
                  <a:t>Easy-to-use Python tools </a:t>
                </a:r>
                <a:r>
                  <a:rPr lang="en-US" sz="105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Arial" panose="020B0604020202020204" pitchFamily="34" charset="0"/>
                  </a:rPr>
                  <a:t>packaged to support EOSDIS cross-DAAC science workflows and analytics over large volumes of EOS data in AWS.</a:t>
                </a:r>
              </a:p>
            </p:txBody>
          </p:sp>
          <p:sp>
            <p:nvSpPr>
              <p:cNvPr id="45123" name="TextBox 155"/>
              <p:cNvSpPr txBox="1">
                <a:spLocks noChangeArrowheads="1"/>
              </p:cNvSpPr>
              <p:nvPr/>
            </p:nvSpPr>
            <p:spPr bwMode="auto">
              <a:xfrm>
                <a:off x="5221591" y="5084767"/>
                <a:ext cx="2565312" cy="374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b="1">
                    <a:solidFill>
                      <a:srgbClr val="595959"/>
                    </a:solidFill>
                  </a:rPr>
                  <a:t>CATEES</a:t>
                </a:r>
              </a:p>
            </p:txBody>
          </p:sp>
        </p:grpSp>
        <p:grpSp>
          <p:nvGrpSpPr>
            <p:cNvPr id="45119" name="Group 151"/>
            <p:cNvGrpSpPr>
              <a:grpSpLocks/>
            </p:cNvGrpSpPr>
            <p:nvPr/>
          </p:nvGrpSpPr>
          <p:grpSpPr bwMode="auto">
            <a:xfrm>
              <a:off x="4616291" y="5978696"/>
              <a:ext cx="7096986" cy="800636"/>
              <a:chOff x="4616291" y="5978696"/>
              <a:chExt cx="7096986" cy="800636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4616291" y="6273583"/>
                <a:ext cx="7096989" cy="50574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94A874"/>
                    </a:solidFill>
                    <a:cs typeface="Arial" panose="020B0604020202020204" pitchFamily="34" charset="0"/>
                  </a:rPr>
                  <a:t>Earth Code Collaborative (ECC) </a:t>
                </a:r>
                <a:r>
                  <a:rPr lang="en-US" sz="105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Arial" panose="020B0604020202020204" pitchFamily="34" charset="0"/>
                  </a:rPr>
                  <a:t>study to determine cloud ready capabilities to migrate into AWS/NGAP platform.</a:t>
                </a:r>
              </a:p>
            </p:txBody>
          </p:sp>
          <p:sp>
            <p:nvSpPr>
              <p:cNvPr id="45121" name="TextBox 153"/>
              <p:cNvSpPr txBox="1">
                <a:spLocks noChangeArrowheads="1"/>
              </p:cNvSpPr>
              <p:nvPr/>
            </p:nvSpPr>
            <p:spPr bwMode="auto">
              <a:xfrm>
                <a:off x="4616291" y="5978696"/>
                <a:ext cx="3492660" cy="374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b="1">
                    <a:solidFill>
                      <a:srgbClr val="595959"/>
                    </a:solidFill>
                  </a:rPr>
                  <a:t>ECC to Cloud Study</a:t>
                </a:r>
              </a:p>
            </p:txBody>
          </p:sp>
        </p:grpSp>
      </p:grpSp>
      <p:grpSp>
        <p:nvGrpSpPr>
          <p:cNvPr id="45067" name="Group 64"/>
          <p:cNvGrpSpPr>
            <a:grpSpLocks/>
          </p:cNvGrpSpPr>
          <p:nvPr/>
        </p:nvGrpSpPr>
        <p:grpSpPr bwMode="auto">
          <a:xfrm>
            <a:off x="1235075" y="1893888"/>
            <a:ext cx="1604963" cy="3584575"/>
            <a:chOff x="2631322" y="1555845"/>
            <a:chExt cx="1919241" cy="4148919"/>
          </a:xfrm>
        </p:grpSpPr>
        <p:sp>
          <p:nvSpPr>
            <p:cNvPr id="139" name="Line 5"/>
            <p:cNvSpPr>
              <a:spLocks noChangeShapeType="1"/>
            </p:cNvSpPr>
            <p:nvPr/>
          </p:nvSpPr>
          <p:spPr bwMode="auto">
            <a:xfrm>
              <a:off x="2631322" y="4078637"/>
              <a:ext cx="1095353" cy="1626127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0" name="Line 6"/>
            <p:cNvSpPr>
              <a:spLocks noChangeShapeType="1"/>
            </p:cNvSpPr>
            <p:nvPr/>
          </p:nvSpPr>
          <p:spPr bwMode="auto">
            <a:xfrm>
              <a:off x="2697765" y="3986766"/>
              <a:ext cx="1518687" cy="1172281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1" name="Line 7"/>
            <p:cNvSpPr>
              <a:spLocks noChangeShapeType="1"/>
            </p:cNvSpPr>
            <p:nvPr/>
          </p:nvSpPr>
          <p:spPr bwMode="auto">
            <a:xfrm>
              <a:off x="2697765" y="3865495"/>
              <a:ext cx="1805338" cy="597166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2" name="Line 8"/>
            <p:cNvSpPr>
              <a:spLocks noChangeShapeType="1"/>
            </p:cNvSpPr>
            <p:nvPr/>
          </p:nvSpPr>
          <p:spPr bwMode="auto">
            <a:xfrm>
              <a:off x="2697765" y="3768112"/>
              <a:ext cx="1852798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3" name="Line 9"/>
            <p:cNvSpPr>
              <a:spLocks noChangeShapeType="1"/>
            </p:cNvSpPr>
            <p:nvPr/>
          </p:nvSpPr>
          <p:spPr bwMode="auto">
            <a:xfrm flipV="1">
              <a:off x="2697765" y="2989041"/>
              <a:ext cx="1792050" cy="679849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4" name="Line 10"/>
            <p:cNvSpPr>
              <a:spLocks noChangeShapeType="1"/>
            </p:cNvSpPr>
            <p:nvPr/>
          </p:nvSpPr>
          <p:spPr bwMode="auto">
            <a:xfrm flipV="1">
              <a:off x="2697765" y="2333078"/>
              <a:ext cx="1410480" cy="1218217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5" name="Line 11"/>
            <p:cNvSpPr>
              <a:spLocks noChangeShapeType="1"/>
            </p:cNvSpPr>
            <p:nvPr/>
          </p:nvSpPr>
          <p:spPr bwMode="auto">
            <a:xfrm flipV="1">
              <a:off x="2631322" y="1555845"/>
              <a:ext cx="1108641" cy="1899904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068" name="Group 123"/>
          <p:cNvGrpSpPr>
            <a:grpSpLocks/>
          </p:cNvGrpSpPr>
          <p:nvPr/>
        </p:nvGrpSpPr>
        <p:grpSpPr bwMode="auto">
          <a:xfrm>
            <a:off x="1893888" y="5262563"/>
            <a:ext cx="1023937" cy="649287"/>
            <a:chOff x="2079916" y="3630304"/>
            <a:chExt cx="1664747" cy="1022285"/>
          </a:xfrm>
        </p:grpSpPr>
        <p:sp>
          <p:nvSpPr>
            <p:cNvPr id="137" name="Rectangle 2"/>
            <p:cNvSpPr>
              <a:spLocks/>
            </p:cNvSpPr>
            <p:nvPr/>
          </p:nvSpPr>
          <p:spPr bwMode="auto">
            <a:xfrm>
              <a:off x="2079916" y="3630304"/>
              <a:ext cx="1664747" cy="1022285"/>
            </a:xfrm>
            <a:custGeom>
              <a:avLst/>
              <a:gdLst>
                <a:gd name="T0" fmla="*/ 34907 w 7879618"/>
                <a:gd name="T1" fmla="*/ 78124 h 4887107"/>
                <a:gd name="T2" fmla="*/ 90807 w 7879618"/>
                <a:gd name="T3" fmla="*/ 41300 h 4887107"/>
                <a:gd name="T4" fmla="*/ 225626 w 7879618"/>
                <a:gd name="T5" fmla="*/ 44548 h 4887107"/>
                <a:gd name="T6" fmla="*/ 301116 w 7879618"/>
                <a:gd name="T7" fmla="*/ 93410 h 4887107"/>
                <a:gd name="T8" fmla="*/ 277277 w 7879618"/>
                <a:gd name="T9" fmla="*/ 190782 h 4887107"/>
                <a:gd name="T10" fmla="*/ 214429 w 7879618"/>
                <a:gd name="T11" fmla="*/ 195385 h 4887107"/>
                <a:gd name="T12" fmla="*/ 163769 w 7879618"/>
                <a:gd name="T13" fmla="*/ 198871 h 4887107"/>
                <a:gd name="T14" fmla="*/ 80418 w 7879618"/>
                <a:gd name="T15" fmla="*/ 193206 h 4887107"/>
                <a:gd name="T16" fmla="*/ 34907 w 7879618"/>
                <a:gd name="T17" fmla="*/ 78124 h 4887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gradFill rotWithShape="0">
              <a:gsLst>
                <a:gs pos="0">
                  <a:srgbClr val="F2F2F2"/>
                </a:gs>
                <a:gs pos="50000">
                  <a:srgbClr val="FFFFFF"/>
                </a:gs>
                <a:gs pos="95575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ffectLst>
              <a:outerShdw blurRad="50800" dist="12700" dir="16200000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286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38" name="Rectangle 2"/>
            <p:cNvSpPr/>
            <p:nvPr/>
          </p:nvSpPr>
          <p:spPr>
            <a:xfrm>
              <a:off x="2162508" y="3680294"/>
              <a:ext cx="1499563" cy="922306"/>
            </a:xfrm>
            <a:custGeom>
              <a:avLst/>
              <a:gdLst>
                <a:gd name="connsiteX0" fmla="*/ 0 w 5217459"/>
                <a:gd name="connsiteY0" fmla="*/ 0 h 2994211"/>
                <a:gd name="connsiteX1" fmla="*/ 5217459 w 5217459"/>
                <a:gd name="connsiteY1" fmla="*/ 0 h 2994211"/>
                <a:gd name="connsiteX2" fmla="*/ 5217459 w 5217459"/>
                <a:gd name="connsiteY2" fmla="*/ 2994211 h 2994211"/>
                <a:gd name="connsiteX3" fmla="*/ 0 w 5217459"/>
                <a:gd name="connsiteY3" fmla="*/ 2994211 h 2994211"/>
                <a:gd name="connsiteX4" fmla="*/ 0 w 5217459"/>
                <a:gd name="connsiteY4" fmla="*/ 0 h 2994211"/>
                <a:gd name="connsiteX0" fmla="*/ 0 w 5217459"/>
                <a:gd name="connsiteY0" fmla="*/ 364142 h 3358353"/>
                <a:gd name="connsiteX1" fmla="*/ 1341374 w 5217459"/>
                <a:gd name="connsiteY1" fmla="*/ 0 h 3358353"/>
                <a:gd name="connsiteX2" fmla="*/ 5217459 w 5217459"/>
                <a:gd name="connsiteY2" fmla="*/ 3358353 h 3358353"/>
                <a:gd name="connsiteX3" fmla="*/ 0 w 5217459"/>
                <a:gd name="connsiteY3" fmla="*/ 3358353 h 3358353"/>
                <a:gd name="connsiteX4" fmla="*/ 0 w 5217459"/>
                <a:gd name="connsiteY4" fmla="*/ 364142 h 3358353"/>
                <a:gd name="connsiteX0" fmla="*/ 0 w 5217459"/>
                <a:gd name="connsiteY0" fmla="*/ 841572 h 3835783"/>
                <a:gd name="connsiteX1" fmla="*/ 1252362 w 5217459"/>
                <a:gd name="connsiteY1" fmla="*/ 0 h 3835783"/>
                <a:gd name="connsiteX2" fmla="*/ 5217459 w 5217459"/>
                <a:gd name="connsiteY2" fmla="*/ 3835783 h 3835783"/>
                <a:gd name="connsiteX3" fmla="*/ 0 w 5217459"/>
                <a:gd name="connsiteY3" fmla="*/ 3835783 h 3835783"/>
                <a:gd name="connsiteX4" fmla="*/ 0 w 5217459"/>
                <a:gd name="connsiteY4" fmla="*/ 841572 h 3835783"/>
                <a:gd name="connsiteX0" fmla="*/ 0 w 5217459"/>
                <a:gd name="connsiteY0" fmla="*/ 907408 h 3901619"/>
                <a:gd name="connsiteX1" fmla="*/ 1252362 w 5217459"/>
                <a:gd name="connsiteY1" fmla="*/ 65836 h 3901619"/>
                <a:gd name="connsiteX2" fmla="*/ 5217459 w 5217459"/>
                <a:gd name="connsiteY2" fmla="*/ 3901619 h 3901619"/>
                <a:gd name="connsiteX3" fmla="*/ 0 w 5217459"/>
                <a:gd name="connsiteY3" fmla="*/ 3901619 h 3901619"/>
                <a:gd name="connsiteX4" fmla="*/ 0 w 5217459"/>
                <a:gd name="connsiteY4" fmla="*/ 907408 h 3901619"/>
                <a:gd name="connsiteX0" fmla="*/ 3664 w 5221123"/>
                <a:gd name="connsiteY0" fmla="*/ 915415 h 3909626"/>
                <a:gd name="connsiteX1" fmla="*/ 1256026 w 5221123"/>
                <a:gd name="connsiteY1" fmla="*/ 73843 h 3909626"/>
                <a:gd name="connsiteX2" fmla="*/ 5221123 w 5221123"/>
                <a:gd name="connsiteY2" fmla="*/ 3909626 h 3909626"/>
                <a:gd name="connsiteX3" fmla="*/ 3664 w 5221123"/>
                <a:gd name="connsiteY3" fmla="*/ 3909626 h 3909626"/>
                <a:gd name="connsiteX4" fmla="*/ 3664 w 5221123"/>
                <a:gd name="connsiteY4" fmla="*/ 915415 h 3909626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5220631 w 5220631"/>
                <a:gd name="connsiteY2" fmla="*/ 3926760 h 3926760"/>
                <a:gd name="connsiteX3" fmla="*/ 3172 w 5220631"/>
                <a:gd name="connsiteY3" fmla="*/ 3926760 h 3926760"/>
                <a:gd name="connsiteX4" fmla="*/ 3172 w 5220631"/>
                <a:gd name="connsiteY4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2754620 w 5220631"/>
                <a:gd name="connsiteY2" fmla="*/ 1532755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105990 w 5220631"/>
                <a:gd name="connsiteY2" fmla="*/ 513158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275923 w 5220631"/>
                <a:gd name="connsiteY2" fmla="*/ 165201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1170265 h 4164476"/>
                <a:gd name="connsiteX1" fmla="*/ 1255534 w 5220631"/>
                <a:gd name="connsiteY1" fmla="*/ 328693 h 4164476"/>
                <a:gd name="connsiteX2" fmla="*/ 4275923 w 5220631"/>
                <a:gd name="connsiteY2" fmla="*/ 402917 h 4164476"/>
                <a:gd name="connsiteX3" fmla="*/ 5220631 w 5220631"/>
                <a:gd name="connsiteY3" fmla="*/ 4164476 h 4164476"/>
                <a:gd name="connsiteX4" fmla="*/ 3172 w 5220631"/>
                <a:gd name="connsiteY4" fmla="*/ 4164476 h 4164476"/>
                <a:gd name="connsiteX5" fmla="*/ 3172 w 5220631"/>
                <a:gd name="connsiteY5" fmla="*/ 1170265 h 4164476"/>
                <a:gd name="connsiteX0" fmla="*/ 3172 w 5220631"/>
                <a:gd name="connsiteY0" fmla="*/ 1396219 h 4390430"/>
                <a:gd name="connsiteX1" fmla="*/ 1255534 w 5220631"/>
                <a:gd name="connsiteY1" fmla="*/ 554647 h 4390430"/>
                <a:gd name="connsiteX2" fmla="*/ 4275923 w 5220631"/>
                <a:gd name="connsiteY2" fmla="*/ 628871 h 4390430"/>
                <a:gd name="connsiteX3" fmla="*/ 5220631 w 5220631"/>
                <a:gd name="connsiteY3" fmla="*/ 4390430 h 4390430"/>
                <a:gd name="connsiteX4" fmla="*/ 3172 w 5220631"/>
                <a:gd name="connsiteY4" fmla="*/ 4390430 h 4390430"/>
                <a:gd name="connsiteX5" fmla="*/ 3172 w 5220631"/>
                <a:gd name="connsiteY5" fmla="*/ 1396219 h 4390430"/>
                <a:gd name="connsiteX0" fmla="*/ 3172 w 5220631"/>
                <a:gd name="connsiteY0" fmla="*/ 1658276 h 4652487"/>
                <a:gd name="connsiteX1" fmla="*/ 1255534 w 5220631"/>
                <a:gd name="connsiteY1" fmla="*/ 816704 h 4652487"/>
                <a:gd name="connsiteX2" fmla="*/ 4275923 w 5220631"/>
                <a:gd name="connsiteY2" fmla="*/ 890928 h 4652487"/>
                <a:gd name="connsiteX3" fmla="*/ 5220631 w 5220631"/>
                <a:gd name="connsiteY3" fmla="*/ 4652487 h 4652487"/>
                <a:gd name="connsiteX4" fmla="*/ 3172 w 5220631"/>
                <a:gd name="connsiteY4" fmla="*/ 4652487 h 4652487"/>
                <a:gd name="connsiteX5" fmla="*/ 3172 w 5220631"/>
                <a:gd name="connsiteY5" fmla="*/ 1658276 h 4652487"/>
                <a:gd name="connsiteX0" fmla="*/ 3172 w 5220631"/>
                <a:gd name="connsiteY0" fmla="*/ 1836645 h 4830856"/>
                <a:gd name="connsiteX1" fmla="*/ 1255534 w 5220631"/>
                <a:gd name="connsiteY1" fmla="*/ 995073 h 4830856"/>
                <a:gd name="connsiteX2" fmla="*/ 4275923 w 5220631"/>
                <a:gd name="connsiteY2" fmla="*/ 1069297 h 4830856"/>
                <a:gd name="connsiteX3" fmla="*/ 5220631 w 5220631"/>
                <a:gd name="connsiteY3" fmla="*/ 4830856 h 4830856"/>
                <a:gd name="connsiteX4" fmla="*/ 3172 w 5220631"/>
                <a:gd name="connsiteY4" fmla="*/ 4830856 h 4830856"/>
                <a:gd name="connsiteX5" fmla="*/ 3172 w 5220631"/>
                <a:gd name="connsiteY5" fmla="*/ 1836645 h 4830856"/>
                <a:gd name="connsiteX0" fmla="*/ 3172 w 5220631"/>
                <a:gd name="connsiteY0" fmla="*/ 1760611 h 4754822"/>
                <a:gd name="connsiteX1" fmla="*/ 1255534 w 5220631"/>
                <a:gd name="connsiteY1" fmla="*/ 919039 h 4754822"/>
                <a:gd name="connsiteX2" fmla="*/ 4275923 w 5220631"/>
                <a:gd name="connsiteY2" fmla="*/ 993263 h 4754822"/>
                <a:gd name="connsiteX3" fmla="*/ 5220631 w 5220631"/>
                <a:gd name="connsiteY3" fmla="*/ 4754822 h 4754822"/>
                <a:gd name="connsiteX4" fmla="*/ 3172 w 5220631"/>
                <a:gd name="connsiteY4" fmla="*/ 4754822 h 4754822"/>
                <a:gd name="connsiteX5" fmla="*/ 3172 w 5220631"/>
                <a:gd name="connsiteY5" fmla="*/ 1760611 h 4754822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758923 w 5976382"/>
                <a:gd name="connsiteY0" fmla="*/ 1785432 h 4779643"/>
                <a:gd name="connsiteX1" fmla="*/ 2011285 w 5976382"/>
                <a:gd name="connsiteY1" fmla="*/ 943860 h 4779643"/>
                <a:gd name="connsiteX2" fmla="*/ 5031674 w 5976382"/>
                <a:gd name="connsiteY2" fmla="*/ 1018084 h 4779643"/>
                <a:gd name="connsiteX3" fmla="*/ 5976382 w 5976382"/>
                <a:gd name="connsiteY3" fmla="*/ 4779643 h 4779643"/>
                <a:gd name="connsiteX4" fmla="*/ 1778520 w 5976382"/>
                <a:gd name="connsiteY4" fmla="*/ 4415502 h 4779643"/>
                <a:gd name="connsiteX5" fmla="*/ 758923 w 5976382"/>
                <a:gd name="connsiteY5" fmla="*/ 1785432 h 4779643"/>
                <a:gd name="connsiteX0" fmla="*/ 802430 w 6019889"/>
                <a:gd name="connsiteY0" fmla="*/ 1785432 h 4779643"/>
                <a:gd name="connsiteX1" fmla="*/ 2054792 w 6019889"/>
                <a:gd name="connsiteY1" fmla="*/ 943860 h 4779643"/>
                <a:gd name="connsiteX2" fmla="*/ 5075181 w 6019889"/>
                <a:gd name="connsiteY2" fmla="*/ 1018084 h 4779643"/>
                <a:gd name="connsiteX3" fmla="*/ 6019889 w 6019889"/>
                <a:gd name="connsiteY3" fmla="*/ 4779643 h 4779643"/>
                <a:gd name="connsiteX4" fmla="*/ 1822027 w 6019889"/>
                <a:gd name="connsiteY4" fmla="*/ 4415502 h 4779643"/>
                <a:gd name="connsiteX5" fmla="*/ 802430 w 6019889"/>
                <a:gd name="connsiteY5" fmla="*/ 1785432 h 4779643"/>
                <a:gd name="connsiteX0" fmla="*/ 770149 w 5987608"/>
                <a:gd name="connsiteY0" fmla="*/ 1785432 h 4779643"/>
                <a:gd name="connsiteX1" fmla="*/ 2022511 w 5987608"/>
                <a:gd name="connsiteY1" fmla="*/ 943860 h 4779643"/>
                <a:gd name="connsiteX2" fmla="*/ 5042900 w 5987608"/>
                <a:gd name="connsiteY2" fmla="*/ 1018084 h 4779643"/>
                <a:gd name="connsiteX3" fmla="*/ 5987608 w 5987608"/>
                <a:gd name="connsiteY3" fmla="*/ 4779643 h 4779643"/>
                <a:gd name="connsiteX4" fmla="*/ 1789746 w 5987608"/>
                <a:gd name="connsiteY4" fmla="*/ 4415502 h 4779643"/>
                <a:gd name="connsiteX5" fmla="*/ 770149 w 5987608"/>
                <a:gd name="connsiteY5" fmla="*/ 1785432 h 4779643"/>
                <a:gd name="connsiteX0" fmla="*/ 782033 w 5999492"/>
                <a:gd name="connsiteY0" fmla="*/ 1785432 h 4779643"/>
                <a:gd name="connsiteX1" fmla="*/ 2034395 w 5999492"/>
                <a:gd name="connsiteY1" fmla="*/ 943860 h 4779643"/>
                <a:gd name="connsiteX2" fmla="*/ 5054784 w 5999492"/>
                <a:gd name="connsiteY2" fmla="*/ 1018084 h 4779643"/>
                <a:gd name="connsiteX3" fmla="*/ 5999492 w 5999492"/>
                <a:gd name="connsiteY3" fmla="*/ 4779643 h 4779643"/>
                <a:gd name="connsiteX4" fmla="*/ 1801630 w 5999492"/>
                <a:gd name="connsiteY4" fmla="*/ 4415502 h 4779643"/>
                <a:gd name="connsiteX5" fmla="*/ 782033 w 5999492"/>
                <a:gd name="connsiteY5" fmla="*/ 1785432 h 4779643"/>
                <a:gd name="connsiteX0" fmla="*/ 782033 w 5054784"/>
                <a:gd name="connsiteY0" fmla="*/ 1785432 h 4706815"/>
                <a:gd name="connsiteX1" fmla="*/ 2034395 w 5054784"/>
                <a:gd name="connsiteY1" fmla="*/ 943860 h 4706815"/>
                <a:gd name="connsiteX2" fmla="*/ 5054784 w 5054784"/>
                <a:gd name="connsiteY2" fmla="*/ 1018084 h 4706815"/>
                <a:gd name="connsiteX3" fmla="*/ 4623846 w 5054784"/>
                <a:gd name="connsiteY3" fmla="*/ 4706815 h 4706815"/>
                <a:gd name="connsiteX4" fmla="*/ 1801630 w 5054784"/>
                <a:gd name="connsiteY4" fmla="*/ 4415502 h 4706815"/>
                <a:gd name="connsiteX5" fmla="*/ 782033 w 5054784"/>
                <a:gd name="connsiteY5" fmla="*/ 1785432 h 4706815"/>
                <a:gd name="connsiteX0" fmla="*/ 782033 w 5054784"/>
                <a:gd name="connsiteY0" fmla="*/ 1785432 h 4544974"/>
                <a:gd name="connsiteX1" fmla="*/ 2034395 w 5054784"/>
                <a:gd name="connsiteY1" fmla="*/ 943860 h 4544974"/>
                <a:gd name="connsiteX2" fmla="*/ 5054784 w 5054784"/>
                <a:gd name="connsiteY2" fmla="*/ 1018084 h 4544974"/>
                <a:gd name="connsiteX3" fmla="*/ 3668986 w 5054784"/>
                <a:gd name="connsiteY3" fmla="*/ 4544974 h 4544974"/>
                <a:gd name="connsiteX4" fmla="*/ 1801630 w 5054784"/>
                <a:gd name="connsiteY4" fmla="*/ 4415502 h 4544974"/>
                <a:gd name="connsiteX5" fmla="*/ 782033 w 5054784"/>
                <a:gd name="connsiteY5" fmla="*/ 1785432 h 4544974"/>
                <a:gd name="connsiteX0" fmla="*/ 782033 w 5054784"/>
                <a:gd name="connsiteY0" fmla="*/ 1785432 h 4677466"/>
                <a:gd name="connsiteX1" fmla="*/ 2034395 w 5054784"/>
                <a:gd name="connsiteY1" fmla="*/ 943860 h 4677466"/>
                <a:gd name="connsiteX2" fmla="*/ 5054784 w 5054784"/>
                <a:gd name="connsiteY2" fmla="*/ 1018084 h 4677466"/>
                <a:gd name="connsiteX3" fmla="*/ 3668986 w 5054784"/>
                <a:gd name="connsiteY3" fmla="*/ 4544974 h 4677466"/>
                <a:gd name="connsiteX4" fmla="*/ 1801630 w 5054784"/>
                <a:gd name="connsiteY4" fmla="*/ 4415502 h 4677466"/>
                <a:gd name="connsiteX5" fmla="*/ 782033 w 5054784"/>
                <a:gd name="connsiteY5" fmla="*/ 1785432 h 4677466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3668986 w 5054784"/>
                <a:gd name="connsiteY3" fmla="*/ 4544974 h 4887107"/>
                <a:gd name="connsiteX4" fmla="*/ 1801630 w 5054784"/>
                <a:gd name="connsiteY4" fmla="*/ 4415502 h 4887107"/>
                <a:gd name="connsiteX5" fmla="*/ 782033 w 5054784"/>
                <a:gd name="connsiteY5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197027 w 5054784"/>
                <a:gd name="connsiteY3" fmla="*/ 3186751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901035 w 5054784"/>
                <a:gd name="connsiteY3" fmla="*/ 3049186 h 4887107"/>
                <a:gd name="connsiteX4" fmla="*/ 4803929 w 5054784"/>
                <a:gd name="connsiteY4" fmla="*/ 4465293 h 4887107"/>
                <a:gd name="connsiteX5" fmla="*/ 3668986 w 5054784"/>
                <a:gd name="connsiteY5" fmla="*/ 4544974 h 4887107"/>
                <a:gd name="connsiteX6" fmla="*/ 1801630 w 5054784"/>
                <a:gd name="connsiteY6" fmla="*/ 4415502 h 4887107"/>
                <a:gd name="connsiteX7" fmla="*/ 782033 w 5054784"/>
                <a:gd name="connsiteY7" fmla="*/ 1785432 h 4887107"/>
                <a:gd name="connsiteX0" fmla="*/ 782033 w 6236221"/>
                <a:gd name="connsiteY0" fmla="*/ 1785432 h 4887107"/>
                <a:gd name="connsiteX1" fmla="*/ 2034395 w 6236221"/>
                <a:gd name="connsiteY1" fmla="*/ 943860 h 4887107"/>
                <a:gd name="connsiteX2" fmla="*/ 5054784 w 6236221"/>
                <a:gd name="connsiteY2" fmla="*/ 1018084 h 4887107"/>
                <a:gd name="connsiteX3" fmla="*/ 6236221 w 6236221"/>
                <a:gd name="connsiteY3" fmla="*/ 4384372 h 4887107"/>
                <a:gd name="connsiteX4" fmla="*/ 4803929 w 6236221"/>
                <a:gd name="connsiteY4" fmla="*/ 4465293 h 4887107"/>
                <a:gd name="connsiteX5" fmla="*/ 3668986 w 6236221"/>
                <a:gd name="connsiteY5" fmla="*/ 4544974 h 4887107"/>
                <a:gd name="connsiteX6" fmla="*/ 1801630 w 6236221"/>
                <a:gd name="connsiteY6" fmla="*/ 4415502 h 4887107"/>
                <a:gd name="connsiteX7" fmla="*/ 782033 w 6236221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5855895 w 6211944"/>
                <a:gd name="connsiteY3" fmla="*/ 3364776 h 4887107"/>
                <a:gd name="connsiteX4" fmla="*/ 6211944 w 6211944"/>
                <a:gd name="connsiteY4" fmla="*/ 4360096 h 4887107"/>
                <a:gd name="connsiteX5" fmla="*/ 4803929 w 6211944"/>
                <a:gd name="connsiteY5" fmla="*/ 4465293 h 4887107"/>
                <a:gd name="connsiteX6" fmla="*/ 3668986 w 6211944"/>
                <a:gd name="connsiteY6" fmla="*/ 4544974 h 4887107"/>
                <a:gd name="connsiteX7" fmla="*/ 1801630 w 6211944"/>
                <a:gd name="connsiteY7" fmla="*/ 4415502 h 4887107"/>
                <a:gd name="connsiteX8" fmla="*/ 782033 w 6211944"/>
                <a:gd name="connsiteY8" fmla="*/ 1785432 h 4887107"/>
                <a:gd name="connsiteX0" fmla="*/ 782033 w 6729835"/>
                <a:gd name="connsiteY0" fmla="*/ 1785432 h 4887107"/>
                <a:gd name="connsiteX1" fmla="*/ 2034395 w 6729835"/>
                <a:gd name="connsiteY1" fmla="*/ 943860 h 4887107"/>
                <a:gd name="connsiteX2" fmla="*/ 5054784 w 6729835"/>
                <a:gd name="connsiteY2" fmla="*/ 1018084 h 4887107"/>
                <a:gd name="connsiteX3" fmla="*/ 6729835 w 6729835"/>
                <a:gd name="connsiteY3" fmla="*/ 2150971 h 4887107"/>
                <a:gd name="connsiteX4" fmla="*/ 6211944 w 6729835"/>
                <a:gd name="connsiteY4" fmla="*/ 4360096 h 4887107"/>
                <a:gd name="connsiteX5" fmla="*/ 4803929 w 6729835"/>
                <a:gd name="connsiteY5" fmla="*/ 4465293 h 4887107"/>
                <a:gd name="connsiteX6" fmla="*/ 3668986 w 6729835"/>
                <a:gd name="connsiteY6" fmla="*/ 4544974 h 4887107"/>
                <a:gd name="connsiteX7" fmla="*/ 1801630 w 6729835"/>
                <a:gd name="connsiteY7" fmla="*/ 4415502 h 4887107"/>
                <a:gd name="connsiteX8" fmla="*/ 782033 w 6729835"/>
                <a:gd name="connsiteY8" fmla="*/ 1785432 h 4887107"/>
                <a:gd name="connsiteX0" fmla="*/ 782033 w 6746019"/>
                <a:gd name="connsiteY0" fmla="*/ 1785432 h 4887107"/>
                <a:gd name="connsiteX1" fmla="*/ 2034395 w 6746019"/>
                <a:gd name="connsiteY1" fmla="*/ 943860 h 4887107"/>
                <a:gd name="connsiteX2" fmla="*/ 5054784 w 6746019"/>
                <a:gd name="connsiteY2" fmla="*/ 1018084 h 4887107"/>
                <a:gd name="connsiteX3" fmla="*/ 6746019 w 6746019"/>
                <a:gd name="connsiteY3" fmla="*/ 2142879 h 4887107"/>
                <a:gd name="connsiteX4" fmla="*/ 6211944 w 6746019"/>
                <a:gd name="connsiteY4" fmla="*/ 4360096 h 4887107"/>
                <a:gd name="connsiteX5" fmla="*/ 4803929 w 6746019"/>
                <a:gd name="connsiteY5" fmla="*/ 4465293 h 4887107"/>
                <a:gd name="connsiteX6" fmla="*/ 3668986 w 6746019"/>
                <a:gd name="connsiteY6" fmla="*/ 4544974 h 4887107"/>
                <a:gd name="connsiteX7" fmla="*/ 1801630 w 6746019"/>
                <a:gd name="connsiteY7" fmla="*/ 4415502 h 4887107"/>
                <a:gd name="connsiteX8" fmla="*/ 782033 w 6746019"/>
                <a:gd name="connsiteY8" fmla="*/ 1785432 h 4887107"/>
                <a:gd name="connsiteX0" fmla="*/ 782033 w 7418036"/>
                <a:gd name="connsiteY0" fmla="*/ 1785432 h 4887107"/>
                <a:gd name="connsiteX1" fmla="*/ 2034395 w 7418036"/>
                <a:gd name="connsiteY1" fmla="*/ 943860 h 4887107"/>
                <a:gd name="connsiteX2" fmla="*/ 5054784 w 7418036"/>
                <a:gd name="connsiteY2" fmla="*/ 1018084 h 4887107"/>
                <a:gd name="connsiteX3" fmla="*/ 6746019 w 7418036"/>
                <a:gd name="connsiteY3" fmla="*/ 2142879 h 4887107"/>
                <a:gd name="connsiteX4" fmla="*/ 6211944 w 7418036"/>
                <a:gd name="connsiteY4" fmla="*/ 4360096 h 4887107"/>
                <a:gd name="connsiteX5" fmla="*/ 4803929 w 7418036"/>
                <a:gd name="connsiteY5" fmla="*/ 4465293 h 4887107"/>
                <a:gd name="connsiteX6" fmla="*/ 3668986 w 7418036"/>
                <a:gd name="connsiteY6" fmla="*/ 4544974 h 4887107"/>
                <a:gd name="connsiteX7" fmla="*/ 1801630 w 7418036"/>
                <a:gd name="connsiteY7" fmla="*/ 4415502 h 4887107"/>
                <a:gd name="connsiteX8" fmla="*/ 782033 w 7418036"/>
                <a:gd name="connsiteY8" fmla="*/ 1785432 h 4887107"/>
                <a:gd name="connsiteX0" fmla="*/ 782033 w 7746042"/>
                <a:gd name="connsiteY0" fmla="*/ 1785432 h 4887107"/>
                <a:gd name="connsiteX1" fmla="*/ 2034395 w 7746042"/>
                <a:gd name="connsiteY1" fmla="*/ 943860 h 4887107"/>
                <a:gd name="connsiteX2" fmla="*/ 5054784 w 7746042"/>
                <a:gd name="connsiteY2" fmla="*/ 1018084 h 4887107"/>
                <a:gd name="connsiteX3" fmla="*/ 6746019 w 7746042"/>
                <a:gd name="connsiteY3" fmla="*/ 2142879 h 4887107"/>
                <a:gd name="connsiteX4" fmla="*/ 6211944 w 7746042"/>
                <a:gd name="connsiteY4" fmla="*/ 4360096 h 4887107"/>
                <a:gd name="connsiteX5" fmla="*/ 4803929 w 7746042"/>
                <a:gd name="connsiteY5" fmla="*/ 4465293 h 4887107"/>
                <a:gd name="connsiteX6" fmla="*/ 3668986 w 7746042"/>
                <a:gd name="connsiteY6" fmla="*/ 4544974 h 4887107"/>
                <a:gd name="connsiteX7" fmla="*/ 1801630 w 7746042"/>
                <a:gd name="connsiteY7" fmla="*/ 4415502 h 4887107"/>
                <a:gd name="connsiteX8" fmla="*/ 782033 w 7746042"/>
                <a:gd name="connsiteY8" fmla="*/ 1785432 h 4887107"/>
                <a:gd name="connsiteX0" fmla="*/ 782033 w 7867776"/>
                <a:gd name="connsiteY0" fmla="*/ 1785432 h 4887107"/>
                <a:gd name="connsiteX1" fmla="*/ 2034395 w 7867776"/>
                <a:gd name="connsiteY1" fmla="*/ 943860 h 4887107"/>
                <a:gd name="connsiteX2" fmla="*/ 5054784 w 7867776"/>
                <a:gd name="connsiteY2" fmla="*/ 1018084 h 4887107"/>
                <a:gd name="connsiteX3" fmla="*/ 6746019 w 7867776"/>
                <a:gd name="connsiteY3" fmla="*/ 2142879 h 4887107"/>
                <a:gd name="connsiteX4" fmla="*/ 6211944 w 7867776"/>
                <a:gd name="connsiteY4" fmla="*/ 4360096 h 4887107"/>
                <a:gd name="connsiteX5" fmla="*/ 4803929 w 7867776"/>
                <a:gd name="connsiteY5" fmla="*/ 4465293 h 4887107"/>
                <a:gd name="connsiteX6" fmla="*/ 3668986 w 7867776"/>
                <a:gd name="connsiteY6" fmla="*/ 4544974 h 4887107"/>
                <a:gd name="connsiteX7" fmla="*/ 1801630 w 7867776"/>
                <a:gd name="connsiteY7" fmla="*/ 4415502 h 4887107"/>
                <a:gd name="connsiteX8" fmla="*/ 782033 w 7867776"/>
                <a:gd name="connsiteY8" fmla="*/ 1785432 h 4887107"/>
                <a:gd name="connsiteX0" fmla="*/ 782033 w 7905837"/>
                <a:gd name="connsiteY0" fmla="*/ 1785432 h 4887107"/>
                <a:gd name="connsiteX1" fmla="*/ 2034395 w 7905837"/>
                <a:gd name="connsiteY1" fmla="*/ 943860 h 4887107"/>
                <a:gd name="connsiteX2" fmla="*/ 5054784 w 7905837"/>
                <a:gd name="connsiteY2" fmla="*/ 1018084 h 4887107"/>
                <a:gd name="connsiteX3" fmla="*/ 6746019 w 7905837"/>
                <a:gd name="connsiteY3" fmla="*/ 2142879 h 4887107"/>
                <a:gd name="connsiteX4" fmla="*/ 6211944 w 7905837"/>
                <a:gd name="connsiteY4" fmla="*/ 4360096 h 4887107"/>
                <a:gd name="connsiteX5" fmla="*/ 4803929 w 7905837"/>
                <a:gd name="connsiteY5" fmla="*/ 4465293 h 4887107"/>
                <a:gd name="connsiteX6" fmla="*/ 3668986 w 7905837"/>
                <a:gd name="connsiteY6" fmla="*/ 4544974 h 4887107"/>
                <a:gd name="connsiteX7" fmla="*/ 1801630 w 7905837"/>
                <a:gd name="connsiteY7" fmla="*/ 4415502 h 4887107"/>
                <a:gd name="connsiteX8" fmla="*/ 782033 w 7905837"/>
                <a:gd name="connsiteY8" fmla="*/ 1785432 h 4887107"/>
                <a:gd name="connsiteX0" fmla="*/ 782033 w 7910683"/>
                <a:gd name="connsiteY0" fmla="*/ 1785432 h 4887107"/>
                <a:gd name="connsiteX1" fmla="*/ 2034395 w 7910683"/>
                <a:gd name="connsiteY1" fmla="*/ 943860 h 4887107"/>
                <a:gd name="connsiteX2" fmla="*/ 5054784 w 7910683"/>
                <a:gd name="connsiteY2" fmla="*/ 1018084 h 4887107"/>
                <a:gd name="connsiteX3" fmla="*/ 6746019 w 7910683"/>
                <a:gd name="connsiteY3" fmla="*/ 2142879 h 4887107"/>
                <a:gd name="connsiteX4" fmla="*/ 6211944 w 7910683"/>
                <a:gd name="connsiteY4" fmla="*/ 4360096 h 4887107"/>
                <a:gd name="connsiteX5" fmla="*/ 4803929 w 7910683"/>
                <a:gd name="connsiteY5" fmla="*/ 4465293 h 4887107"/>
                <a:gd name="connsiteX6" fmla="*/ 3668986 w 7910683"/>
                <a:gd name="connsiteY6" fmla="*/ 4544974 h 4887107"/>
                <a:gd name="connsiteX7" fmla="*/ 1801630 w 7910683"/>
                <a:gd name="connsiteY7" fmla="*/ 4415502 h 4887107"/>
                <a:gd name="connsiteX8" fmla="*/ 782033 w 7910683"/>
                <a:gd name="connsiteY8" fmla="*/ 1785432 h 4887107"/>
                <a:gd name="connsiteX0" fmla="*/ 782033 w 7883066"/>
                <a:gd name="connsiteY0" fmla="*/ 1785432 h 4887107"/>
                <a:gd name="connsiteX1" fmla="*/ 2034395 w 7883066"/>
                <a:gd name="connsiteY1" fmla="*/ 943860 h 4887107"/>
                <a:gd name="connsiteX2" fmla="*/ 5054784 w 7883066"/>
                <a:gd name="connsiteY2" fmla="*/ 1018084 h 4887107"/>
                <a:gd name="connsiteX3" fmla="*/ 6746019 w 7883066"/>
                <a:gd name="connsiteY3" fmla="*/ 2142879 h 4887107"/>
                <a:gd name="connsiteX4" fmla="*/ 6211944 w 7883066"/>
                <a:gd name="connsiteY4" fmla="*/ 4360096 h 4887107"/>
                <a:gd name="connsiteX5" fmla="*/ 4803929 w 7883066"/>
                <a:gd name="connsiteY5" fmla="*/ 4465293 h 4887107"/>
                <a:gd name="connsiteX6" fmla="*/ 3668986 w 7883066"/>
                <a:gd name="connsiteY6" fmla="*/ 4544974 h 4887107"/>
                <a:gd name="connsiteX7" fmla="*/ 1801630 w 7883066"/>
                <a:gd name="connsiteY7" fmla="*/ 4415502 h 4887107"/>
                <a:gd name="connsiteX8" fmla="*/ 782033 w 7883066"/>
                <a:gd name="connsiteY8" fmla="*/ 1785432 h 4887107"/>
                <a:gd name="connsiteX0" fmla="*/ 782033 w 7878003"/>
                <a:gd name="connsiteY0" fmla="*/ 1785432 h 4887107"/>
                <a:gd name="connsiteX1" fmla="*/ 2034395 w 7878003"/>
                <a:gd name="connsiteY1" fmla="*/ 943860 h 4887107"/>
                <a:gd name="connsiteX2" fmla="*/ 5054784 w 7878003"/>
                <a:gd name="connsiteY2" fmla="*/ 1018084 h 4887107"/>
                <a:gd name="connsiteX3" fmla="*/ 6737927 w 7878003"/>
                <a:gd name="connsiteY3" fmla="*/ 2126694 h 4887107"/>
                <a:gd name="connsiteX4" fmla="*/ 6211944 w 7878003"/>
                <a:gd name="connsiteY4" fmla="*/ 4360096 h 4887107"/>
                <a:gd name="connsiteX5" fmla="*/ 4803929 w 7878003"/>
                <a:gd name="connsiteY5" fmla="*/ 4465293 h 4887107"/>
                <a:gd name="connsiteX6" fmla="*/ 3668986 w 7878003"/>
                <a:gd name="connsiteY6" fmla="*/ 4544974 h 4887107"/>
                <a:gd name="connsiteX7" fmla="*/ 1801630 w 7878003"/>
                <a:gd name="connsiteY7" fmla="*/ 4415502 h 4887107"/>
                <a:gd name="connsiteX8" fmla="*/ 782033 w 7878003"/>
                <a:gd name="connsiteY8" fmla="*/ 1785432 h 4887107"/>
                <a:gd name="connsiteX0" fmla="*/ 782033 w 7898325"/>
                <a:gd name="connsiteY0" fmla="*/ 1785432 h 4887107"/>
                <a:gd name="connsiteX1" fmla="*/ 2034395 w 7898325"/>
                <a:gd name="connsiteY1" fmla="*/ 943860 h 4887107"/>
                <a:gd name="connsiteX2" fmla="*/ 5054784 w 7898325"/>
                <a:gd name="connsiteY2" fmla="*/ 1018084 h 4887107"/>
                <a:gd name="connsiteX3" fmla="*/ 6770295 w 7898325"/>
                <a:gd name="connsiteY3" fmla="*/ 2142879 h 4887107"/>
                <a:gd name="connsiteX4" fmla="*/ 6211944 w 7898325"/>
                <a:gd name="connsiteY4" fmla="*/ 4360096 h 4887107"/>
                <a:gd name="connsiteX5" fmla="*/ 4803929 w 7898325"/>
                <a:gd name="connsiteY5" fmla="*/ 4465293 h 4887107"/>
                <a:gd name="connsiteX6" fmla="*/ 3668986 w 7898325"/>
                <a:gd name="connsiteY6" fmla="*/ 4544974 h 4887107"/>
                <a:gd name="connsiteX7" fmla="*/ 1801630 w 7898325"/>
                <a:gd name="connsiteY7" fmla="*/ 4415502 h 4887107"/>
                <a:gd name="connsiteX8" fmla="*/ 782033 w 7898325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solidFill>
              <a:srgbClr val="94A874"/>
            </a:solidFill>
            <a:ln w="228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069" name="Group 108"/>
          <p:cNvGrpSpPr>
            <a:grpSpLocks/>
          </p:cNvGrpSpPr>
          <p:nvPr/>
        </p:nvGrpSpPr>
        <p:grpSpPr bwMode="auto">
          <a:xfrm>
            <a:off x="2338388" y="4648200"/>
            <a:ext cx="1023937" cy="649288"/>
            <a:chOff x="2079916" y="3630304"/>
            <a:chExt cx="1664747" cy="1022285"/>
          </a:xfrm>
        </p:grpSpPr>
        <p:sp>
          <p:nvSpPr>
            <p:cNvPr id="122" name="Rectangle 2"/>
            <p:cNvSpPr>
              <a:spLocks/>
            </p:cNvSpPr>
            <p:nvPr/>
          </p:nvSpPr>
          <p:spPr bwMode="auto">
            <a:xfrm>
              <a:off x="2079916" y="3630304"/>
              <a:ext cx="1664747" cy="1022285"/>
            </a:xfrm>
            <a:custGeom>
              <a:avLst/>
              <a:gdLst>
                <a:gd name="T0" fmla="*/ 34907 w 7879618"/>
                <a:gd name="T1" fmla="*/ 78124 h 4887107"/>
                <a:gd name="T2" fmla="*/ 90807 w 7879618"/>
                <a:gd name="T3" fmla="*/ 41300 h 4887107"/>
                <a:gd name="T4" fmla="*/ 225626 w 7879618"/>
                <a:gd name="T5" fmla="*/ 44548 h 4887107"/>
                <a:gd name="T6" fmla="*/ 301116 w 7879618"/>
                <a:gd name="T7" fmla="*/ 93410 h 4887107"/>
                <a:gd name="T8" fmla="*/ 277277 w 7879618"/>
                <a:gd name="T9" fmla="*/ 190782 h 4887107"/>
                <a:gd name="T10" fmla="*/ 214429 w 7879618"/>
                <a:gd name="T11" fmla="*/ 195385 h 4887107"/>
                <a:gd name="T12" fmla="*/ 163769 w 7879618"/>
                <a:gd name="T13" fmla="*/ 198871 h 4887107"/>
                <a:gd name="T14" fmla="*/ 80418 w 7879618"/>
                <a:gd name="T15" fmla="*/ 193206 h 4887107"/>
                <a:gd name="T16" fmla="*/ 34907 w 7879618"/>
                <a:gd name="T17" fmla="*/ 78124 h 4887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gradFill rotWithShape="0">
              <a:gsLst>
                <a:gs pos="0">
                  <a:srgbClr val="F2F2F2"/>
                </a:gs>
                <a:gs pos="50000">
                  <a:srgbClr val="FFFFFF"/>
                </a:gs>
                <a:gs pos="95575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ffectLst>
              <a:outerShdw blurRad="50800" dist="12700" dir="16200000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286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3" name="Rectangle 2"/>
            <p:cNvSpPr/>
            <p:nvPr/>
          </p:nvSpPr>
          <p:spPr>
            <a:xfrm>
              <a:off x="2162508" y="3680293"/>
              <a:ext cx="1499563" cy="922306"/>
            </a:xfrm>
            <a:custGeom>
              <a:avLst/>
              <a:gdLst>
                <a:gd name="connsiteX0" fmla="*/ 0 w 5217459"/>
                <a:gd name="connsiteY0" fmla="*/ 0 h 2994211"/>
                <a:gd name="connsiteX1" fmla="*/ 5217459 w 5217459"/>
                <a:gd name="connsiteY1" fmla="*/ 0 h 2994211"/>
                <a:gd name="connsiteX2" fmla="*/ 5217459 w 5217459"/>
                <a:gd name="connsiteY2" fmla="*/ 2994211 h 2994211"/>
                <a:gd name="connsiteX3" fmla="*/ 0 w 5217459"/>
                <a:gd name="connsiteY3" fmla="*/ 2994211 h 2994211"/>
                <a:gd name="connsiteX4" fmla="*/ 0 w 5217459"/>
                <a:gd name="connsiteY4" fmla="*/ 0 h 2994211"/>
                <a:gd name="connsiteX0" fmla="*/ 0 w 5217459"/>
                <a:gd name="connsiteY0" fmla="*/ 364142 h 3358353"/>
                <a:gd name="connsiteX1" fmla="*/ 1341374 w 5217459"/>
                <a:gd name="connsiteY1" fmla="*/ 0 h 3358353"/>
                <a:gd name="connsiteX2" fmla="*/ 5217459 w 5217459"/>
                <a:gd name="connsiteY2" fmla="*/ 3358353 h 3358353"/>
                <a:gd name="connsiteX3" fmla="*/ 0 w 5217459"/>
                <a:gd name="connsiteY3" fmla="*/ 3358353 h 3358353"/>
                <a:gd name="connsiteX4" fmla="*/ 0 w 5217459"/>
                <a:gd name="connsiteY4" fmla="*/ 364142 h 3358353"/>
                <a:gd name="connsiteX0" fmla="*/ 0 w 5217459"/>
                <a:gd name="connsiteY0" fmla="*/ 841572 h 3835783"/>
                <a:gd name="connsiteX1" fmla="*/ 1252362 w 5217459"/>
                <a:gd name="connsiteY1" fmla="*/ 0 h 3835783"/>
                <a:gd name="connsiteX2" fmla="*/ 5217459 w 5217459"/>
                <a:gd name="connsiteY2" fmla="*/ 3835783 h 3835783"/>
                <a:gd name="connsiteX3" fmla="*/ 0 w 5217459"/>
                <a:gd name="connsiteY3" fmla="*/ 3835783 h 3835783"/>
                <a:gd name="connsiteX4" fmla="*/ 0 w 5217459"/>
                <a:gd name="connsiteY4" fmla="*/ 841572 h 3835783"/>
                <a:gd name="connsiteX0" fmla="*/ 0 w 5217459"/>
                <a:gd name="connsiteY0" fmla="*/ 907408 h 3901619"/>
                <a:gd name="connsiteX1" fmla="*/ 1252362 w 5217459"/>
                <a:gd name="connsiteY1" fmla="*/ 65836 h 3901619"/>
                <a:gd name="connsiteX2" fmla="*/ 5217459 w 5217459"/>
                <a:gd name="connsiteY2" fmla="*/ 3901619 h 3901619"/>
                <a:gd name="connsiteX3" fmla="*/ 0 w 5217459"/>
                <a:gd name="connsiteY3" fmla="*/ 3901619 h 3901619"/>
                <a:gd name="connsiteX4" fmla="*/ 0 w 5217459"/>
                <a:gd name="connsiteY4" fmla="*/ 907408 h 3901619"/>
                <a:gd name="connsiteX0" fmla="*/ 3664 w 5221123"/>
                <a:gd name="connsiteY0" fmla="*/ 915415 h 3909626"/>
                <a:gd name="connsiteX1" fmla="*/ 1256026 w 5221123"/>
                <a:gd name="connsiteY1" fmla="*/ 73843 h 3909626"/>
                <a:gd name="connsiteX2" fmla="*/ 5221123 w 5221123"/>
                <a:gd name="connsiteY2" fmla="*/ 3909626 h 3909626"/>
                <a:gd name="connsiteX3" fmla="*/ 3664 w 5221123"/>
                <a:gd name="connsiteY3" fmla="*/ 3909626 h 3909626"/>
                <a:gd name="connsiteX4" fmla="*/ 3664 w 5221123"/>
                <a:gd name="connsiteY4" fmla="*/ 915415 h 3909626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5220631 w 5220631"/>
                <a:gd name="connsiteY2" fmla="*/ 3926760 h 3926760"/>
                <a:gd name="connsiteX3" fmla="*/ 3172 w 5220631"/>
                <a:gd name="connsiteY3" fmla="*/ 3926760 h 3926760"/>
                <a:gd name="connsiteX4" fmla="*/ 3172 w 5220631"/>
                <a:gd name="connsiteY4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2754620 w 5220631"/>
                <a:gd name="connsiteY2" fmla="*/ 1532755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105990 w 5220631"/>
                <a:gd name="connsiteY2" fmla="*/ 513158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275923 w 5220631"/>
                <a:gd name="connsiteY2" fmla="*/ 165201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1170265 h 4164476"/>
                <a:gd name="connsiteX1" fmla="*/ 1255534 w 5220631"/>
                <a:gd name="connsiteY1" fmla="*/ 328693 h 4164476"/>
                <a:gd name="connsiteX2" fmla="*/ 4275923 w 5220631"/>
                <a:gd name="connsiteY2" fmla="*/ 402917 h 4164476"/>
                <a:gd name="connsiteX3" fmla="*/ 5220631 w 5220631"/>
                <a:gd name="connsiteY3" fmla="*/ 4164476 h 4164476"/>
                <a:gd name="connsiteX4" fmla="*/ 3172 w 5220631"/>
                <a:gd name="connsiteY4" fmla="*/ 4164476 h 4164476"/>
                <a:gd name="connsiteX5" fmla="*/ 3172 w 5220631"/>
                <a:gd name="connsiteY5" fmla="*/ 1170265 h 4164476"/>
                <a:gd name="connsiteX0" fmla="*/ 3172 w 5220631"/>
                <a:gd name="connsiteY0" fmla="*/ 1396219 h 4390430"/>
                <a:gd name="connsiteX1" fmla="*/ 1255534 w 5220631"/>
                <a:gd name="connsiteY1" fmla="*/ 554647 h 4390430"/>
                <a:gd name="connsiteX2" fmla="*/ 4275923 w 5220631"/>
                <a:gd name="connsiteY2" fmla="*/ 628871 h 4390430"/>
                <a:gd name="connsiteX3" fmla="*/ 5220631 w 5220631"/>
                <a:gd name="connsiteY3" fmla="*/ 4390430 h 4390430"/>
                <a:gd name="connsiteX4" fmla="*/ 3172 w 5220631"/>
                <a:gd name="connsiteY4" fmla="*/ 4390430 h 4390430"/>
                <a:gd name="connsiteX5" fmla="*/ 3172 w 5220631"/>
                <a:gd name="connsiteY5" fmla="*/ 1396219 h 4390430"/>
                <a:gd name="connsiteX0" fmla="*/ 3172 w 5220631"/>
                <a:gd name="connsiteY0" fmla="*/ 1658276 h 4652487"/>
                <a:gd name="connsiteX1" fmla="*/ 1255534 w 5220631"/>
                <a:gd name="connsiteY1" fmla="*/ 816704 h 4652487"/>
                <a:gd name="connsiteX2" fmla="*/ 4275923 w 5220631"/>
                <a:gd name="connsiteY2" fmla="*/ 890928 h 4652487"/>
                <a:gd name="connsiteX3" fmla="*/ 5220631 w 5220631"/>
                <a:gd name="connsiteY3" fmla="*/ 4652487 h 4652487"/>
                <a:gd name="connsiteX4" fmla="*/ 3172 w 5220631"/>
                <a:gd name="connsiteY4" fmla="*/ 4652487 h 4652487"/>
                <a:gd name="connsiteX5" fmla="*/ 3172 w 5220631"/>
                <a:gd name="connsiteY5" fmla="*/ 1658276 h 4652487"/>
                <a:gd name="connsiteX0" fmla="*/ 3172 w 5220631"/>
                <a:gd name="connsiteY0" fmla="*/ 1836645 h 4830856"/>
                <a:gd name="connsiteX1" fmla="*/ 1255534 w 5220631"/>
                <a:gd name="connsiteY1" fmla="*/ 995073 h 4830856"/>
                <a:gd name="connsiteX2" fmla="*/ 4275923 w 5220631"/>
                <a:gd name="connsiteY2" fmla="*/ 1069297 h 4830856"/>
                <a:gd name="connsiteX3" fmla="*/ 5220631 w 5220631"/>
                <a:gd name="connsiteY3" fmla="*/ 4830856 h 4830856"/>
                <a:gd name="connsiteX4" fmla="*/ 3172 w 5220631"/>
                <a:gd name="connsiteY4" fmla="*/ 4830856 h 4830856"/>
                <a:gd name="connsiteX5" fmla="*/ 3172 w 5220631"/>
                <a:gd name="connsiteY5" fmla="*/ 1836645 h 4830856"/>
                <a:gd name="connsiteX0" fmla="*/ 3172 w 5220631"/>
                <a:gd name="connsiteY0" fmla="*/ 1760611 h 4754822"/>
                <a:gd name="connsiteX1" fmla="*/ 1255534 w 5220631"/>
                <a:gd name="connsiteY1" fmla="*/ 919039 h 4754822"/>
                <a:gd name="connsiteX2" fmla="*/ 4275923 w 5220631"/>
                <a:gd name="connsiteY2" fmla="*/ 993263 h 4754822"/>
                <a:gd name="connsiteX3" fmla="*/ 5220631 w 5220631"/>
                <a:gd name="connsiteY3" fmla="*/ 4754822 h 4754822"/>
                <a:gd name="connsiteX4" fmla="*/ 3172 w 5220631"/>
                <a:gd name="connsiteY4" fmla="*/ 4754822 h 4754822"/>
                <a:gd name="connsiteX5" fmla="*/ 3172 w 5220631"/>
                <a:gd name="connsiteY5" fmla="*/ 1760611 h 4754822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758923 w 5976382"/>
                <a:gd name="connsiteY0" fmla="*/ 1785432 h 4779643"/>
                <a:gd name="connsiteX1" fmla="*/ 2011285 w 5976382"/>
                <a:gd name="connsiteY1" fmla="*/ 943860 h 4779643"/>
                <a:gd name="connsiteX2" fmla="*/ 5031674 w 5976382"/>
                <a:gd name="connsiteY2" fmla="*/ 1018084 h 4779643"/>
                <a:gd name="connsiteX3" fmla="*/ 5976382 w 5976382"/>
                <a:gd name="connsiteY3" fmla="*/ 4779643 h 4779643"/>
                <a:gd name="connsiteX4" fmla="*/ 1778520 w 5976382"/>
                <a:gd name="connsiteY4" fmla="*/ 4415502 h 4779643"/>
                <a:gd name="connsiteX5" fmla="*/ 758923 w 5976382"/>
                <a:gd name="connsiteY5" fmla="*/ 1785432 h 4779643"/>
                <a:gd name="connsiteX0" fmla="*/ 802430 w 6019889"/>
                <a:gd name="connsiteY0" fmla="*/ 1785432 h 4779643"/>
                <a:gd name="connsiteX1" fmla="*/ 2054792 w 6019889"/>
                <a:gd name="connsiteY1" fmla="*/ 943860 h 4779643"/>
                <a:gd name="connsiteX2" fmla="*/ 5075181 w 6019889"/>
                <a:gd name="connsiteY2" fmla="*/ 1018084 h 4779643"/>
                <a:gd name="connsiteX3" fmla="*/ 6019889 w 6019889"/>
                <a:gd name="connsiteY3" fmla="*/ 4779643 h 4779643"/>
                <a:gd name="connsiteX4" fmla="*/ 1822027 w 6019889"/>
                <a:gd name="connsiteY4" fmla="*/ 4415502 h 4779643"/>
                <a:gd name="connsiteX5" fmla="*/ 802430 w 6019889"/>
                <a:gd name="connsiteY5" fmla="*/ 1785432 h 4779643"/>
                <a:gd name="connsiteX0" fmla="*/ 770149 w 5987608"/>
                <a:gd name="connsiteY0" fmla="*/ 1785432 h 4779643"/>
                <a:gd name="connsiteX1" fmla="*/ 2022511 w 5987608"/>
                <a:gd name="connsiteY1" fmla="*/ 943860 h 4779643"/>
                <a:gd name="connsiteX2" fmla="*/ 5042900 w 5987608"/>
                <a:gd name="connsiteY2" fmla="*/ 1018084 h 4779643"/>
                <a:gd name="connsiteX3" fmla="*/ 5987608 w 5987608"/>
                <a:gd name="connsiteY3" fmla="*/ 4779643 h 4779643"/>
                <a:gd name="connsiteX4" fmla="*/ 1789746 w 5987608"/>
                <a:gd name="connsiteY4" fmla="*/ 4415502 h 4779643"/>
                <a:gd name="connsiteX5" fmla="*/ 770149 w 5987608"/>
                <a:gd name="connsiteY5" fmla="*/ 1785432 h 4779643"/>
                <a:gd name="connsiteX0" fmla="*/ 782033 w 5999492"/>
                <a:gd name="connsiteY0" fmla="*/ 1785432 h 4779643"/>
                <a:gd name="connsiteX1" fmla="*/ 2034395 w 5999492"/>
                <a:gd name="connsiteY1" fmla="*/ 943860 h 4779643"/>
                <a:gd name="connsiteX2" fmla="*/ 5054784 w 5999492"/>
                <a:gd name="connsiteY2" fmla="*/ 1018084 h 4779643"/>
                <a:gd name="connsiteX3" fmla="*/ 5999492 w 5999492"/>
                <a:gd name="connsiteY3" fmla="*/ 4779643 h 4779643"/>
                <a:gd name="connsiteX4" fmla="*/ 1801630 w 5999492"/>
                <a:gd name="connsiteY4" fmla="*/ 4415502 h 4779643"/>
                <a:gd name="connsiteX5" fmla="*/ 782033 w 5999492"/>
                <a:gd name="connsiteY5" fmla="*/ 1785432 h 4779643"/>
                <a:gd name="connsiteX0" fmla="*/ 782033 w 5054784"/>
                <a:gd name="connsiteY0" fmla="*/ 1785432 h 4706815"/>
                <a:gd name="connsiteX1" fmla="*/ 2034395 w 5054784"/>
                <a:gd name="connsiteY1" fmla="*/ 943860 h 4706815"/>
                <a:gd name="connsiteX2" fmla="*/ 5054784 w 5054784"/>
                <a:gd name="connsiteY2" fmla="*/ 1018084 h 4706815"/>
                <a:gd name="connsiteX3" fmla="*/ 4623846 w 5054784"/>
                <a:gd name="connsiteY3" fmla="*/ 4706815 h 4706815"/>
                <a:gd name="connsiteX4" fmla="*/ 1801630 w 5054784"/>
                <a:gd name="connsiteY4" fmla="*/ 4415502 h 4706815"/>
                <a:gd name="connsiteX5" fmla="*/ 782033 w 5054784"/>
                <a:gd name="connsiteY5" fmla="*/ 1785432 h 4706815"/>
                <a:gd name="connsiteX0" fmla="*/ 782033 w 5054784"/>
                <a:gd name="connsiteY0" fmla="*/ 1785432 h 4544974"/>
                <a:gd name="connsiteX1" fmla="*/ 2034395 w 5054784"/>
                <a:gd name="connsiteY1" fmla="*/ 943860 h 4544974"/>
                <a:gd name="connsiteX2" fmla="*/ 5054784 w 5054784"/>
                <a:gd name="connsiteY2" fmla="*/ 1018084 h 4544974"/>
                <a:gd name="connsiteX3" fmla="*/ 3668986 w 5054784"/>
                <a:gd name="connsiteY3" fmla="*/ 4544974 h 4544974"/>
                <a:gd name="connsiteX4" fmla="*/ 1801630 w 5054784"/>
                <a:gd name="connsiteY4" fmla="*/ 4415502 h 4544974"/>
                <a:gd name="connsiteX5" fmla="*/ 782033 w 5054784"/>
                <a:gd name="connsiteY5" fmla="*/ 1785432 h 4544974"/>
                <a:gd name="connsiteX0" fmla="*/ 782033 w 5054784"/>
                <a:gd name="connsiteY0" fmla="*/ 1785432 h 4677466"/>
                <a:gd name="connsiteX1" fmla="*/ 2034395 w 5054784"/>
                <a:gd name="connsiteY1" fmla="*/ 943860 h 4677466"/>
                <a:gd name="connsiteX2" fmla="*/ 5054784 w 5054784"/>
                <a:gd name="connsiteY2" fmla="*/ 1018084 h 4677466"/>
                <a:gd name="connsiteX3" fmla="*/ 3668986 w 5054784"/>
                <a:gd name="connsiteY3" fmla="*/ 4544974 h 4677466"/>
                <a:gd name="connsiteX4" fmla="*/ 1801630 w 5054784"/>
                <a:gd name="connsiteY4" fmla="*/ 4415502 h 4677466"/>
                <a:gd name="connsiteX5" fmla="*/ 782033 w 5054784"/>
                <a:gd name="connsiteY5" fmla="*/ 1785432 h 4677466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3668986 w 5054784"/>
                <a:gd name="connsiteY3" fmla="*/ 4544974 h 4887107"/>
                <a:gd name="connsiteX4" fmla="*/ 1801630 w 5054784"/>
                <a:gd name="connsiteY4" fmla="*/ 4415502 h 4887107"/>
                <a:gd name="connsiteX5" fmla="*/ 782033 w 5054784"/>
                <a:gd name="connsiteY5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197027 w 5054784"/>
                <a:gd name="connsiteY3" fmla="*/ 3186751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901035 w 5054784"/>
                <a:gd name="connsiteY3" fmla="*/ 3049186 h 4887107"/>
                <a:gd name="connsiteX4" fmla="*/ 4803929 w 5054784"/>
                <a:gd name="connsiteY4" fmla="*/ 4465293 h 4887107"/>
                <a:gd name="connsiteX5" fmla="*/ 3668986 w 5054784"/>
                <a:gd name="connsiteY5" fmla="*/ 4544974 h 4887107"/>
                <a:gd name="connsiteX6" fmla="*/ 1801630 w 5054784"/>
                <a:gd name="connsiteY6" fmla="*/ 4415502 h 4887107"/>
                <a:gd name="connsiteX7" fmla="*/ 782033 w 5054784"/>
                <a:gd name="connsiteY7" fmla="*/ 1785432 h 4887107"/>
                <a:gd name="connsiteX0" fmla="*/ 782033 w 6236221"/>
                <a:gd name="connsiteY0" fmla="*/ 1785432 h 4887107"/>
                <a:gd name="connsiteX1" fmla="*/ 2034395 w 6236221"/>
                <a:gd name="connsiteY1" fmla="*/ 943860 h 4887107"/>
                <a:gd name="connsiteX2" fmla="*/ 5054784 w 6236221"/>
                <a:gd name="connsiteY2" fmla="*/ 1018084 h 4887107"/>
                <a:gd name="connsiteX3" fmla="*/ 6236221 w 6236221"/>
                <a:gd name="connsiteY3" fmla="*/ 4384372 h 4887107"/>
                <a:gd name="connsiteX4" fmla="*/ 4803929 w 6236221"/>
                <a:gd name="connsiteY4" fmla="*/ 4465293 h 4887107"/>
                <a:gd name="connsiteX5" fmla="*/ 3668986 w 6236221"/>
                <a:gd name="connsiteY5" fmla="*/ 4544974 h 4887107"/>
                <a:gd name="connsiteX6" fmla="*/ 1801630 w 6236221"/>
                <a:gd name="connsiteY6" fmla="*/ 4415502 h 4887107"/>
                <a:gd name="connsiteX7" fmla="*/ 782033 w 6236221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5855895 w 6211944"/>
                <a:gd name="connsiteY3" fmla="*/ 3364776 h 4887107"/>
                <a:gd name="connsiteX4" fmla="*/ 6211944 w 6211944"/>
                <a:gd name="connsiteY4" fmla="*/ 4360096 h 4887107"/>
                <a:gd name="connsiteX5" fmla="*/ 4803929 w 6211944"/>
                <a:gd name="connsiteY5" fmla="*/ 4465293 h 4887107"/>
                <a:gd name="connsiteX6" fmla="*/ 3668986 w 6211944"/>
                <a:gd name="connsiteY6" fmla="*/ 4544974 h 4887107"/>
                <a:gd name="connsiteX7" fmla="*/ 1801630 w 6211944"/>
                <a:gd name="connsiteY7" fmla="*/ 4415502 h 4887107"/>
                <a:gd name="connsiteX8" fmla="*/ 782033 w 6211944"/>
                <a:gd name="connsiteY8" fmla="*/ 1785432 h 4887107"/>
                <a:gd name="connsiteX0" fmla="*/ 782033 w 6729835"/>
                <a:gd name="connsiteY0" fmla="*/ 1785432 h 4887107"/>
                <a:gd name="connsiteX1" fmla="*/ 2034395 w 6729835"/>
                <a:gd name="connsiteY1" fmla="*/ 943860 h 4887107"/>
                <a:gd name="connsiteX2" fmla="*/ 5054784 w 6729835"/>
                <a:gd name="connsiteY2" fmla="*/ 1018084 h 4887107"/>
                <a:gd name="connsiteX3" fmla="*/ 6729835 w 6729835"/>
                <a:gd name="connsiteY3" fmla="*/ 2150971 h 4887107"/>
                <a:gd name="connsiteX4" fmla="*/ 6211944 w 6729835"/>
                <a:gd name="connsiteY4" fmla="*/ 4360096 h 4887107"/>
                <a:gd name="connsiteX5" fmla="*/ 4803929 w 6729835"/>
                <a:gd name="connsiteY5" fmla="*/ 4465293 h 4887107"/>
                <a:gd name="connsiteX6" fmla="*/ 3668986 w 6729835"/>
                <a:gd name="connsiteY6" fmla="*/ 4544974 h 4887107"/>
                <a:gd name="connsiteX7" fmla="*/ 1801630 w 6729835"/>
                <a:gd name="connsiteY7" fmla="*/ 4415502 h 4887107"/>
                <a:gd name="connsiteX8" fmla="*/ 782033 w 6729835"/>
                <a:gd name="connsiteY8" fmla="*/ 1785432 h 4887107"/>
                <a:gd name="connsiteX0" fmla="*/ 782033 w 6746019"/>
                <a:gd name="connsiteY0" fmla="*/ 1785432 h 4887107"/>
                <a:gd name="connsiteX1" fmla="*/ 2034395 w 6746019"/>
                <a:gd name="connsiteY1" fmla="*/ 943860 h 4887107"/>
                <a:gd name="connsiteX2" fmla="*/ 5054784 w 6746019"/>
                <a:gd name="connsiteY2" fmla="*/ 1018084 h 4887107"/>
                <a:gd name="connsiteX3" fmla="*/ 6746019 w 6746019"/>
                <a:gd name="connsiteY3" fmla="*/ 2142879 h 4887107"/>
                <a:gd name="connsiteX4" fmla="*/ 6211944 w 6746019"/>
                <a:gd name="connsiteY4" fmla="*/ 4360096 h 4887107"/>
                <a:gd name="connsiteX5" fmla="*/ 4803929 w 6746019"/>
                <a:gd name="connsiteY5" fmla="*/ 4465293 h 4887107"/>
                <a:gd name="connsiteX6" fmla="*/ 3668986 w 6746019"/>
                <a:gd name="connsiteY6" fmla="*/ 4544974 h 4887107"/>
                <a:gd name="connsiteX7" fmla="*/ 1801630 w 6746019"/>
                <a:gd name="connsiteY7" fmla="*/ 4415502 h 4887107"/>
                <a:gd name="connsiteX8" fmla="*/ 782033 w 6746019"/>
                <a:gd name="connsiteY8" fmla="*/ 1785432 h 4887107"/>
                <a:gd name="connsiteX0" fmla="*/ 782033 w 7418036"/>
                <a:gd name="connsiteY0" fmla="*/ 1785432 h 4887107"/>
                <a:gd name="connsiteX1" fmla="*/ 2034395 w 7418036"/>
                <a:gd name="connsiteY1" fmla="*/ 943860 h 4887107"/>
                <a:gd name="connsiteX2" fmla="*/ 5054784 w 7418036"/>
                <a:gd name="connsiteY2" fmla="*/ 1018084 h 4887107"/>
                <a:gd name="connsiteX3" fmla="*/ 6746019 w 7418036"/>
                <a:gd name="connsiteY3" fmla="*/ 2142879 h 4887107"/>
                <a:gd name="connsiteX4" fmla="*/ 6211944 w 7418036"/>
                <a:gd name="connsiteY4" fmla="*/ 4360096 h 4887107"/>
                <a:gd name="connsiteX5" fmla="*/ 4803929 w 7418036"/>
                <a:gd name="connsiteY5" fmla="*/ 4465293 h 4887107"/>
                <a:gd name="connsiteX6" fmla="*/ 3668986 w 7418036"/>
                <a:gd name="connsiteY6" fmla="*/ 4544974 h 4887107"/>
                <a:gd name="connsiteX7" fmla="*/ 1801630 w 7418036"/>
                <a:gd name="connsiteY7" fmla="*/ 4415502 h 4887107"/>
                <a:gd name="connsiteX8" fmla="*/ 782033 w 7418036"/>
                <a:gd name="connsiteY8" fmla="*/ 1785432 h 4887107"/>
                <a:gd name="connsiteX0" fmla="*/ 782033 w 7746042"/>
                <a:gd name="connsiteY0" fmla="*/ 1785432 h 4887107"/>
                <a:gd name="connsiteX1" fmla="*/ 2034395 w 7746042"/>
                <a:gd name="connsiteY1" fmla="*/ 943860 h 4887107"/>
                <a:gd name="connsiteX2" fmla="*/ 5054784 w 7746042"/>
                <a:gd name="connsiteY2" fmla="*/ 1018084 h 4887107"/>
                <a:gd name="connsiteX3" fmla="*/ 6746019 w 7746042"/>
                <a:gd name="connsiteY3" fmla="*/ 2142879 h 4887107"/>
                <a:gd name="connsiteX4" fmla="*/ 6211944 w 7746042"/>
                <a:gd name="connsiteY4" fmla="*/ 4360096 h 4887107"/>
                <a:gd name="connsiteX5" fmla="*/ 4803929 w 7746042"/>
                <a:gd name="connsiteY5" fmla="*/ 4465293 h 4887107"/>
                <a:gd name="connsiteX6" fmla="*/ 3668986 w 7746042"/>
                <a:gd name="connsiteY6" fmla="*/ 4544974 h 4887107"/>
                <a:gd name="connsiteX7" fmla="*/ 1801630 w 7746042"/>
                <a:gd name="connsiteY7" fmla="*/ 4415502 h 4887107"/>
                <a:gd name="connsiteX8" fmla="*/ 782033 w 7746042"/>
                <a:gd name="connsiteY8" fmla="*/ 1785432 h 4887107"/>
                <a:gd name="connsiteX0" fmla="*/ 782033 w 7867776"/>
                <a:gd name="connsiteY0" fmla="*/ 1785432 h 4887107"/>
                <a:gd name="connsiteX1" fmla="*/ 2034395 w 7867776"/>
                <a:gd name="connsiteY1" fmla="*/ 943860 h 4887107"/>
                <a:gd name="connsiteX2" fmla="*/ 5054784 w 7867776"/>
                <a:gd name="connsiteY2" fmla="*/ 1018084 h 4887107"/>
                <a:gd name="connsiteX3" fmla="*/ 6746019 w 7867776"/>
                <a:gd name="connsiteY3" fmla="*/ 2142879 h 4887107"/>
                <a:gd name="connsiteX4" fmla="*/ 6211944 w 7867776"/>
                <a:gd name="connsiteY4" fmla="*/ 4360096 h 4887107"/>
                <a:gd name="connsiteX5" fmla="*/ 4803929 w 7867776"/>
                <a:gd name="connsiteY5" fmla="*/ 4465293 h 4887107"/>
                <a:gd name="connsiteX6" fmla="*/ 3668986 w 7867776"/>
                <a:gd name="connsiteY6" fmla="*/ 4544974 h 4887107"/>
                <a:gd name="connsiteX7" fmla="*/ 1801630 w 7867776"/>
                <a:gd name="connsiteY7" fmla="*/ 4415502 h 4887107"/>
                <a:gd name="connsiteX8" fmla="*/ 782033 w 7867776"/>
                <a:gd name="connsiteY8" fmla="*/ 1785432 h 4887107"/>
                <a:gd name="connsiteX0" fmla="*/ 782033 w 7905837"/>
                <a:gd name="connsiteY0" fmla="*/ 1785432 h 4887107"/>
                <a:gd name="connsiteX1" fmla="*/ 2034395 w 7905837"/>
                <a:gd name="connsiteY1" fmla="*/ 943860 h 4887107"/>
                <a:gd name="connsiteX2" fmla="*/ 5054784 w 7905837"/>
                <a:gd name="connsiteY2" fmla="*/ 1018084 h 4887107"/>
                <a:gd name="connsiteX3" fmla="*/ 6746019 w 7905837"/>
                <a:gd name="connsiteY3" fmla="*/ 2142879 h 4887107"/>
                <a:gd name="connsiteX4" fmla="*/ 6211944 w 7905837"/>
                <a:gd name="connsiteY4" fmla="*/ 4360096 h 4887107"/>
                <a:gd name="connsiteX5" fmla="*/ 4803929 w 7905837"/>
                <a:gd name="connsiteY5" fmla="*/ 4465293 h 4887107"/>
                <a:gd name="connsiteX6" fmla="*/ 3668986 w 7905837"/>
                <a:gd name="connsiteY6" fmla="*/ 4544974 h 4887107"/>
                <a:gd name="connsiteX7" fmla="*/ 1801630 w 7905837"/>
                <a:gd name="connsiteY7" fmla="*/ 4415502 h 4887107"/>
                <a:gd name="connsiteX8" fmla="*/ 782033 w 7905837"/>
                <a:gd name="connsiteY8" fmla="*/ 1785432 h 4887107"/>
                <a:gd name="connsiteX0" fmla="*/ 782033 w 7910683"/>
                <a:gd name="connsiteY0" fmla="*/ 1785432 h 4887107"/>
                <a:gd name="connsiteX1" fmla="*/ 2034395 w 7910683"/>
                <a:gd name="connsiteY1" fmla="*/ 943860 h 4887107"/>
                <a:gd name="connsiteX2" fmla="*/ 5054784 w 7910683"/>
                <a:gd name="connsiteY2" fmla="*/ 1018084 h 4887107"/>
                <a:gd name="connsiteX3" fmla="*/ 6746019 w 7910683"/>
                <a:gd name="connsiteY3" fmla="*/ 2142879 h 4887107"/>
                <a:gd name="connsiteX4" fmla="*/ 6211944 w 7910683"/>
                <a:gd name="connsiteY4" fmla="*/ 4360096 h 4887107"/>
                <a:gd name="connsiteX5" fmla="*/ 4803929 w 7910683"/>
                <a:gd name="connsiteY5" fmla="*/ 4465293 h 4887107"/>
                <a:gd name="connsiteX6" fmla="*/ 3668986 w 7910683"/>
                <a:gd name="connsiteY6" fmla="*/ 4544974 h 4887107"/>
                <a:gd name="connsiteX7" fmla="*/ 1801630 w 7910683"/>
                <a:gd name="connsiteY7" fmla="*/ 4415502 h 4887107"/>
                <a:gd name="connsiteX8" fmla="*/ 782033 w 7910683"/>
                <a:gd name="connsiteY8" fmla="*/ 1785432 h 4887107"/>
                <a:gd name="connsiteX0" fmla="*/ 782033 w 7883066"/>
                <a:gd name="connsiteY0" fmla="*/ 1785432 h 4887107"/>
                <a:gd name="connsiteX1" fmla="*/ 2034395 w 7883066"/>
                <a:gd name="connsiteY1" fmla="*/ 943860 h 4887107"/>
                <a:gd name="connsiteX2" fmla="*/ 5054784 w 7883066"/>
                <a:gd name="connsiteY2" fmla="*/ 1018084 h 4887107"/>
                <a:gd name="connsiteX3" fmla="*/ 6746019 w 7883066"/>
                <a:gd name="connsiteY3" fmla="*/ 2142879 h 4887107"/>
                <a:gd name="connsiteX4" fmla="*/ 6211944 w 7883066"/>
                <a:gd name="connsiteY4" fmla="*/ 4360096 h 4887107"/>
                <a:gd name="connsiteX5" fmla="*/ 4803929 w 7883066"/>
                <a:gd name="connsiteY5" fmla="*/ 4465293 h 4887107"/>
                <a:gd name="connsiteX6" fmla="*/ 3668986 w 7883066"/>
                <a:gd name="connsiteY6" fmla="*/ 4544974 h 4887107"/>
                <a:gd name="connsiteX7" fmla="*/ 1801630 w 7883066"/>
                <a:gd name="connsiteY7" fmla="*/ 4415502 h 4887107"/>
                <a:gd name="connsiteX8" fmla="*/ 782033 w 7883066"/>
                <a:gd name="connsiteY8" fmla="*/ 1785432 h 4887107"/>
                <a:gd name="connsiteX0" fmla="*/ 782033 w 7878003"/>
                <a:gd name="connsiteY0" fmla="*/ 1785432 h 4887107"/>
                <a:gd name="connsiteX1" fmla="*/ 2034395 w 7878003"/>
                <a:gd name="connsiteY1" fmla="*/ 943860 h 4887107"/>
                <a:gd name="connsiteX2" fmla="*/ 5054784 w 7878003"/>
                <a:gd name="connsiteY2" fmla="*/ 1018084 h 4887107"/>
                <a:gd name="connsiteX3" fmla="*/ 6737927 w 7878003"/>
                <a:gd name="connsiteY3" fmla="*/ 2126694 h 4887107"/>
                <a:gd name="connsiteX4" fmla="*/ 6211944 w 7878003"/>
                <a:gd name="connsiteY4" fmla="*/ 4360096 h 4887107"/>
                <a:gd name="connsiteX5" fmla="*/ 4803929 w 7878003"/>
                <a:gd name="connsiteY5" fmla="*/ 4465293 h 4887107"/>
                <a:gd name="connsiteX6" fmla="*/ 3668986 w 7878003"/>
                <a:gd name="connsiteY6" fmla="*/ 4544974 h 4887107"/>
                <a:gd name="connsiteX7" fmla="*/ 1801630 w 7878003"/>
                <a:gd name="connsiteY7" fmla="*/ 4415502 h 4887107"/>
                <a:gd name="connsiteX8" fmla="*/ 782033 w 7878003"/>
                <a:gd name="connsiteY8" fmla="*/ 1785432 h 4887107"/>
                <a:gd name="connsiteX0" fmla="*/ 782033 w 7898325"/>
                <a:gd name="connsiteY0" fmla="*/ 1785432 h 4887107"/>
                <a:gd name="connsiteX1" fmla="*/ 2034395 w 7898325"/>
                <a:gd name="connsiteY1" fmla="*/ 943860 h 4887107"/>
                <a:gd name="connsiteX2" fmla="*/ 5054784 w 7898325"/>
                <a:gd name="connsiteY2" fmla="*/ 1018084 h 4887107"/>
                <a:gd name="connsiteX3" fmla="*/ 6770295 w 7898325"/>
                <a:gd name="connsiteY3" fmla="*/ 2142879 h 4887107"/>
                <a:gd name="connsiteX4" fmla="*/ 6211944 w 7898325"/>
                <a:gd name="connsiteY4" fmla="*/ 4360096 h 4887107"/>
                <a:gd name="connsiteX5" fmla="*/ 4803929 w 7898325"/>
                <a:gd name="connsiteY5" fmla="*/ 4465293 h 4887107"/>
                <a:gd name="connsiteX6" fmla="*/ 3668986 w 7898325"/>
                <a:gd name="connsiteY6" fmla="*/ 4544974 h 4887107"/>
                <a:gd name="connsiteX7" fmla="*/ 1801630 w 7898325"/>
                <a:gd name="connsiteY7" fmla="*/ 4415502 h 4887107"/>
                <a:gd name="connsiteX8" fmla="*/ 782033 w 7898325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solidFill>
              <a:srgbClr val="C1AA89"/>
            </a:solidFill>
            <a:ln w="228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070" name="Group 101"/>
          <p:cNvGrpSpPr>
            <a:grpSpLocks/>
          </p:cNvGrpSpPr>
          <p:nvPr/>
        </p:nvGrpSpPr>
        <p:grpSpPr bwMode="auto">
          <a:xfrm>
            <a:off x="2633663" y="4021138"/>
            <a:ext cx="1023937" cy="649287"/>
            <a:chOff x="2079916" y="3630304"/>
            <a:chExt cx="1664747" cy="1022285"/>
          </a:xfrm>
        </p:grpSpPr>
        <p:sp>
          <p:nvSpPr>
            <p:cNvPr id="107" name="Rectangle 2"/>
            <p:cNvSpPr>
              <a:spLocks/>
            </p:cNvSpPr>
            <p:nvPr/>
          </p:nvSpPr>
          <p:spPr bwMode="auto">
            <a:xfrm>
              <a:off x="2079916" y="3630304"/>
              <a:ext cx="1664747" cy="1022285"/>
            </a:xfrm>
            <a:custGeom>
              <a:avLst/>
              <a:gdLst>
                <a:gd name="T0" fmla="*/ 34907 w 7879618"/>
                <a:gd name="T1" fmla="*/ 78124 h 4887107"/>
                <a:gd name="T2" fmla="*/ 90807 w 7879618"/>
                <a:gd name="T3" fmla="*/ 41300 h 4887107"/>
                <a:gd name="T4" fmla="*/ 225626 w 7879618"/>
                <a:gd name="T5" fmla="*/ 44548 h 4887107"/>
                <a:gd name="T6" fmla="*/ 301116 w 7879618"/>
                <a:gd name="T7" fmla="*/ 93410 h 4887107"/>
                <a:gd name="T8" fmla="*/ 277277 w 7879618"/>
                <a:gd name="T9" fmla="*/ 190782 h 4887107"/>
                <a:gd name="T10" fmla="*/ 214429 w 7879618"/>
                <a:gd name="T11" fmla="*/ 195385 h 4887107"/>
                <a:gd name="T12" fmla="*/ 163769 w 7879618"/>
                <a:gd name="T13" fmla="*/ 198871 h 4887107"/>
                <a:gd name="T14" fmla="*/ 80418 w 7879618"/>
                <a:gd name="T15" fmla="*/ 193206 h 4887107"/>
                <a:gd name="T16" fmla="*/ 34907 w 7879618"/>
                <a:gd name="T17" fmla="*/ 78124 h 4887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gradFill rotWithShape="0">
              <a:gsLst>
                <a:gs pos="0">
                  <a:srgbClr val="F2F2F2"/>
                </a:gs>
                <a:gs pos="50000">
                  <a:srgbClr val="FFFFFF"/>
                </a:gs>
                <a:gs pos="95575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ffectLst>
              <a:outerShdw blurRad="50800" dist="12700" dir="16200000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286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8" name="Rectangle 2"/>
            <p:cNvSpPr/>
            <p:nvPr/>
          </p:nvSpPr>
          <p:spPr>
            <a:xfrm>
              <a:off x="2162508" y="3680294"/>
              <a:ext cx="1499563" cy="922306"/>
            </a:xfrm>
            <a:custGeom>
              <a:avLst/>
              <a:gdLst>
                <a:gd name="connsiteX0" fmla="*/ 0 w 5217459"/>
                <a:gd name="connsiteY0" fmla="*/ 0 h 2994211"/>
                <a:gd name="connsiteX1" fmla="*/ 5217459 w 5217459"/>
                <a:gd name="connsiteY1" fmla="*/ 0 h 2994211"/>
                <a:gd name="connsiteX2" fmla="*/ 5217459 w 5217459"/>
                <a:gd name="connsiteY2" fmla="*/ 2994211 h 2994211"/>
                <a:gd name="connsiteX3" fmla="*/ 0 w 5217459"/>
                <a:gd name="connsiteY3" fmla="*/ 2994211 h 2994211"/>
                <a:gd name="connsiteX4" fmla="*/ 0 w 5217459"/>
                <a:gd name="connsiteY4" fmla="*/ 0 h 2994211"/>
                <a:gd name="connsiteX0" fmla="*/ 0 w 5217459"/>
                <a:gd name="connsiteY0" fmla="*/ 364142 h 3358353"/>
                <a:gd name="connsiteX1" fmla="*/ 1341374 w 5217459"/>
                <a:gd name="connsiteY1" fmla="*/ 0 h 3358353"/>
                <a:gd name="connsiteX2" fmla="*/ 5217459 w 5217459"/>
                <a:gd name="connsiteY2" fmla="*/ 3358353 h 3358353"/>
                <a:gd name="connsiteX3" fmla="*/ 0 w 5217459"/>
                <a:gd name="connsiteY3" fmla="*/ 3358353 h 3358353"/>
                <a:gd name="connsiteX4" fmla="*/ 0 w 5217459"/>
                <a:gd name="connsiteY4" fmla="*/ 364142 h 3358353"/>
                <a:gd name="connsiteX0" fmla="*/ 0 w 5217459"/>
                <a:gd name="connsiteY0" fmla="*/ 841572 h 3835783"/>
                <a:gd name="connsiteX1" fmla="*/ 1252362 w 5217459"/>
                <a:gd name="connsiteY1" fmla="*/ 0 h 3835783"/>
                <a:gd name="connsiteX2" fmla="*/ 5217459 w 5217459"/>
                <a:gd name="connsiteY2" fmla="*/ 3835783 h 3835783"/>
                <a:gd name="connsiteX3" fmla="*/ 0 w 5217459"/>
                <a:gd name="connsiteY3" fmla="*/ 3835783 h 3835783"/>
                <a:gd name="connsiteX4" fmla="*/ 0 w 5217459"/>
                <a:gd name="connsiteY4" fmla="*/ 841572 h 3835783"/>
                <a:gd name="connsiteX0" fmla="*/ 0 w 5217459"/>
                <a:gd name="connsiteY0" fmla="*/ 907408 h 3901619"/>
                <a:gd name="connsiteX1" fmla="*/ 1252362 w 5217459"/>
                <a:gd name="connsiteY1" fmla="*/ 65836 h 3901619"/>
                <a:gd name="connsiteX2" fmla="*/ 5217459 w 5217459"/>
                <a:gd name="connsiteY2" fmla="*/ 3901619 h 3901619"/>
                <a:gd name="connsiteX3" fmla="*/ 0 w 5217459"/>
                <a:gd name="connsiteY3" fmla="*/ 3901619 h 3901619"/>
                <a:gd name="connsiteX4" fmla="*/ 0 w 5217459"/>
                <a:gd name="connsiteY4" fmla="*/ 907408 h 3901619"/>
                <a:gd name="connsiteX0" fmla="*/ 3664 w 5221123"/>
                <a:gd name="connsiteY0" fmla="*/ 915415 h 3909626"/>
                <a:gd name="connsiteX1" fmla="*/ 1256026 w 5221123"/>
                <a:gd name="connsiteY1" fmla="*/ 73843 h 3909626"/>
                <a:gd name="connsiteX2" fmla="*/ 5221123 w 5221123"/>
                <a:gd name="connsiteY2" fmla="*/ 3909626 h 3909626"/>
                <a:gd name="connsiteX3" fmla="*/ 3664 w 5221123"/>
                <a:gd name="connsiteY3" fmla="*/ 3909626 h 3909626"/>
                <a:gd name="connsiteX4" fmla="*/ 3664 w 5221123"/>
                <a:gd name="connsiteY4" fmla="*/ 915415 h 3909626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5220631 w 5220631"/>
                <a:gd name="connsiteY2" fmla="*/ 3926760 h 3926760"/>
                <a:gd name="connsiteX3" fmla="*/ 3172 w 5220631"/>
                <a:gd name="connsiteY3" fmla="*/ 3926760 h 3926760"/>
                <a:gd name="connsiteX4" fmla="*/ 3172 w 5220631"/>
                <a:gd name="connsiteY4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2754620 w 5220631"/>
                <a:gd name="connsiteY2" fmla="*/ 1532755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105990 w 5220631"/>
                <a:gd name="connsiteY2" fmla="*/ 513158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275923 w 5220631"/>
                <a:gd name="connsiteY2" fmla="*/ 165201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1170265 h 4164476"/>
                <a:gd name="connsiteX1" fmla="*/ 1255534 w 5220631"/>
                <a:gd name="connsiteY1" fmla="*/ 328693 h 4164476"/>
                <a:gd name="connsiteX2" fmla="*/ 4275923 w 5220631"/>
                <a:gd name="connsiteY2" fmla="*/ 402917 h 4164476"/>
                <a:gd name="connsiteX3" fmla="*/ 5220631 w 5220631"/>
                <a:gd name="connsiteY3" fmla="*/ 4164476 h 4164476"/>
                <a:gd name="connsiteX4" fmla="*/ 3172 w 5220631"/>
                <a:gd name="connsiteY4" fmla="*/ 4164476 h 4164476"/>
                <a:gd name="connsiteX5" fmla="*/ 3172 w 5220631"/>
                <a:gd name="connsiteY5" fmla="*/ 1170265 h 4164476"/>
                <a:gd name="connsiteX0" fmla="*/ 3172 w 5220631"/>
                <a:gd name="connsiteY0" fmla="*/ 1396219 h 4390430"/>
                <a:gd name="connsiteX1" fmla="*/ 1255534 w 5220631"/>
                <a:gd name="connsiteY1" fmla="*/ 554647 h 4390430"/>
                <a:gd name="connsiteX2" fmla="*/ 4275923 w 5220631"/>
                <a:gd name="connsiteY2" fmla="*/ 628871 h 4390430"/>
                <a:gd name="connsiteX3" fmla="*/ 5220631 w 5220631"/>
                <a:gd name="connsiteY3" fmla="*/ 4390430 h 4390430"/>
                <a:gd name="connsiteX4" fmla="*/ 3172 w 5220631"/>
                <a:gd name="connsiteY4" fmla="*/ 4390430 h 4390430"/>
                <a:gd name="connsiteX5" fmla="*/ 3172 w 5220631"/>
                <a:gd name="connsiteY5" fmla="*/ 1396219 h 4390430"/>
                <a:gd name="connsiteX0" fmla="*/ 3172 w 5220631"/>
                <a:gd name="connsiteY0" fmla="*/ 1658276 h 4652487"/>
                <a:gd name="connsiteX1" fmla="*/ 1255534 w 5220631"/>
                <a:gd name="connsiteY1" fmla="*/ 816704 h 4652487"/>
                <a:gd name="connsiteX2" fmla="*/ 4275923 w 5220631"/>
                <a:gd name="connsiteY2" fmla="*/ 890928 h 4652487"/>
                <a:gd name="connsiteX3" fmla="*/ 5220631 w 5220631"/>
                <a:gd name="connsiteY3" fmla="*/ 4652487 h 4652487"/>
                <a:gd name="connsiteX4" fmla="*/ 3172 w 5220631"/>
                <a:gd name="connsiteY4" fmla="*/ 4652487 h 4652487"/>
                <a:gd name="connsiteX5" fmla="*/ 3172 w 5220631"/>
                <a:gd name="connsiteY5" fmla="*/ 1658276 h 4652487"/>
                <a:gd name="connsiteX0" fmla="*/ 3172 w 5220631"/>
                <a:gd name="connsiteY0" fmla="*/ 1836645 h 4830856"/>
                <a:gd name="connsiteX1" fmla="*/ 1255534 w 5220631"/>
                <a:gd name="connsiteY1" fmla="*/ 995073 h 4830856"/>
                <a:gd name="connsiteX2" fmla="*/ 4275923 w 5220631"/>
                <a:gd name="connsiteY2" fmla="*/ 1069297 h 4830856"/>
                <a:gd name="connsiteX3" fmla="*/ 5220631 w 5220631"/>
                <a:gd name="connsiteY3" fmla="*/ 4830856 h 4830856"/>
                <a:gd name="connsiteX4" fmla="*/ 3172 w 5220631"/>
                <a:gd name="connsiteY4" fmla="*/ 4830856 h 4830856"/>
                <a:gd name="connsiteX5" fmla="*/ 3172 w 5220631"/>
                <a:gd name="connsiteY5" fmla="*/ 1836645 h 4830856"/>
                <a:gd name="connsiteX0" fmla="*/ 3172 w 5220631"/>
                <a:gd name="connsiteY0" fmla="*/ 1760611 h 4754822"/>
                <a:gd name="connsiteX1" fmla="*/ 1255534 w 5220631"/>
                <a:gd name="connsiteY1" fmla="*/ 919039 h 4754822"/>
                <a:gd name="connsiteX2" fmla="*/ 4275923 w 5220631"/>
                <a:gd name="connsiteY2" fmla="*/ 993263 h 4754822"/>
                <a:gd name="connsiteX3" fmla="*/ 5220631 w 5220631"/>
                <a:gd name="connsiteY3" fmla="*/ 4754822 h 4754822"/>
                <a:gd name="connsiteX4" fmla="*/ 3172 w 5220631"/>
                <a:gd name="connsiteY4" fmla="*/ 4754822 h 4754822"/>
                <a:gd name="connsiteX5" fmla="*/ 3172 w 5220631"/>
                <a:gd name="connsiteY5" fmla="*/ 1760611 h 4754822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758923 w 5976382"/>
                <a:gd name="connsiteY0" fmla="*/ 1785432 h 4779643"/>
                <a:gd name="connsiteX1" fmla="*/ 2011285 w 5976382"/>
                <a:gd name="connsiteY1" fmla="*/ 943860 h 4779643"/>
                <a:gd name="connsiteX2" fmla="*/ 5031674 w 5976382"/>
                <a:gd name="connsiteY2" fmla="*/ 1018084 h 4779643"/>
                <a:gd name="connsiteX3" fmla="*/ 5976382 w 5976382"/>
                <a:gd name="connsiteY3" fmla="*/ 4779643 h 4779643"/>
                <a:gd name="connsiteX4" fmla="*/ 1778520 w 5976382"/>
                <a:gd name="connsiteY4" fmla="*/ 4415502 h 4779643"/>
                <a:gd name="connsiteX5" fmla="*/ 758923 w 5976382"/>
                <a:gd name="connsiteY5" fmla="*/ 1785432 h 4779643"/>
                <a:gd name="connsiteX0" fmla="*/ 802430 w 6019889"/>
                <a:gd name="connsiteY0" fmla="*/ 1785432 h 4779643"/>
                <a:gd name="connsiteX1" fmla="*/ 2054792 w 6019889"/>
                <a:gd name="connsiteY1" fmla="*/ 943860 h 4779643"/>
                <a:gd name="connsiteX2" fmla="*/ 5075181 w 6019889"/>
                <a:gd name="connsiteY2" fmla="*/ 1018084 h 4779643"/>
                <a:gd name="connsiteX3" fmla="*/ 6019889 w 6019889"/>
                <a:gd name="connsiteY3" fmla="*/ 4779643 h 4779643"/>
                <a:gd name="connsiteX4" fmla="*/ 1822027 w 6019889"/>
                <a:gd name="connsiteY4" fmla="*/ 4415502 h 4779643"/>
                <a:gd name="connsiteX5" fmla="*/ 802430 w 6019889"/>
                <a:gd name="connsiteY5" fmla="*/ 1785432 h 4779643"/>
                <a:gd name="connsiteX0" fmla="*/ 770149 w 5987608"/>
                <a:gd name="connsiteY0" fmla="*/ 1785432 h 4779643"/>
                <a:gd name="connsiteX1" fmla="*/ 2022511 w 5987608"/>
                <a:gd name="connsiteY1" fmla="*/ 943860 h 4779643"/>
                <a:gd name="connsiteX2" fmla="*/ 5042900 w 5987608"/>
                <a:gd name="connsiteY2" fmla="*/ 1018084 h 4779643"/>
                <a:gd name="connsiteX3" fmla="*/ 5987608 w 5987608"/>
                <a:gd name="connsiteY3" fmla="*/ 4779643 h 4779643"/>
                <a:gd name="connsiteX4" fmla="*/ 1789746 w 5987608"/>
                <a:gd name="connsiteY4" fmla="*/ 4415502 h 4779643"/>
                <a:gd name="connsiteX5" fmla="*/ 770149 w 5987608"/>
                <a:gd name="connsiteY5" fmla="*/ 1785432 h 4779643"/>
                <a:gd name="connsiteX0" fmla="*/ 782033 w 5999492"/>
                <a:gd name="connsiteY0" fmla="*/ 1785432 h 4779643"/>
                <a:gd name="connsiteX1" fmla="*/ 2034395 w 5999492"/>
                <a:gd name="connsiteY1" fmla="*/ 943860 h 4779643"/>
                <a:gd name="connsiteX2" fmla="*/ 5054784 w 5999492"/>
                <a:gd name="connsiteY2" fmla="*/ 1018084 h 4779643"/>
                <a:gd name="connsiteX3" fmla="*/ 5999492 w 5999492"/>
                <a:gd name="connsiteY3" fmla="*/ 4779643 h 4779643"/>
                <a:gd name="connsiteX4" fmla="*/ 1801630 w 5999492"/>
                <a:gd name="connsiteY4" fmla="*/ 4415502 h 4779643"/>
                <a:gd name="connsiteX5" fmla="*/ 782033 w 5999492"/>
                <a:gd name="connsiteY5" fmla="*/ 1785432 h 4779643"/>
                <a:gd name="connsiteX0" fmla="*/ 782033 w 5054784"/>
                <a:gd name="connsiteY0" fmla="*/ 1785432 h 4706815"/>
                <a:gd name="connsiteX1" fmla="*/ 2034395 w 5054784"/>
                <a:gd name="connsiteY1" fmla="*/ 943860 h 4706815"/>
                <a:gd name="connsiteX2" fmla="*/ 5054784 w 5054784"/>
                <a:gd name="connsiteY2" fmla="*/ 1018084 h 4706815"/>
                <a:gd name="connsiteX3" fmla="*/ 4623846 w 5054784"/>
                <a:gd name="connsiteY3" fmla="*/ 4706815 h 4706815"/>
                <a:gd name="connsiteX4" fmla="*/ 1801630 w 5054784"/>
                <a:gd name="connsiteY4" fmla="*/ 4415502 h 4706815"/>
                <a:gd name="connsiteX5" fmla="*/ 782033 w 5054784"/>
                <a:gd name="connsiteY5" fmla="*/ 1785432 h 4706815"/>
                <a:gd name="connsiteX0" fmla="*/ 782033 w 5054784"/>
                <a:gd name="connsiteY0" fmla="*/ 1785432 h 4544974"/>
                <a:gd name="connsiteX1" fmla="*/ 2034395 w 5054784"/>
                <a:gd name="connsiteY1" fmla="*/ 943860 h 4544974"/>
                <a:gd name="connsiteX2" fmla="*/ 5054784 w 5054784"/>
                <a:gd name="connsiteY2" fmla="*/ 1018084 h 4544974"/>
                <a:gd name="connsiteX3" fmla="*/ 3668986 w 5054784"/>
                <a:gd name="connsiteY3" fmla="*/ 4544974 h 4544974"/>
                <a:gd name="connsiteX4" fmla="*/ 1801630 w 5054784"/>
                <a:gd name="connsiteY4" fmla="*/ 4415502 h 4544974"/>
                <a:gd name="connsiteX5" fmla="*/ 782033 w 5054784"/>
                <a:gd name="connsiteY5" fmla="*/ 1785432 h 4544974"/>
                <a:gd name="connsiteX0" fmla="*/ 782033 w 5054784"/>
                <a:gd name="connsiteY0" fmla="*/ 1785432 h 4677466"/>
                <a:gd name="connsiteX1" fmla="*/ 2034395 w 5054784"/>
                <a:gd name="connsiteY1" fmla="*/ 943860 h 4677466"/>
                <a:gd name="connsiteX2" fmla="*/ 5054784 w 5054784"/>
                <a:gd name="connsiteY2" fmla="*/ 1018084 h 4677466"/>
                <a:gd name="connsiteX3" fmla="*/ 3668986 w 5054784"/>
                <a:gd name="connsiteY3" fmla="*/ 4544974 h 4677466"/>
                <a:gd name="connsiteX4" fmla="*/ 1801630 w 5054784"/>
                <a:gd name="connsiteY4" fmla="*/ 4415502 h 4677466"/>
                <a:gd name="connsiteX5" fmla="*/ 782033 w 5054784"/>
                <a:gd name="connsiteY5" fmla="*/ 1785432 h 4677466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3668986 w 5054784"/>
                <a:gd name="connsiteY3" fmla="*/ 4544974 h 4887107"/>
                <a:gd name="connsiteX4" fmla="*/ 1801630 w 5054784"/>
                <a:gd name="connsiteY4" fmla="*/ 4415502 h 4887107"/>
                <a:gd name="connsiteX5" fmla="*/ 782033 w 5054784"/>
                <a:gd name="connsiteY5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197027 w 5054784"/>
                <a:gd name="connsiteY3" fmla="*/ 3186751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901035 w 5054784"/>
                <a:gd name="connsiteY3" fmla="*/ 3049186 h 4887107"/>
                <a:gd name="connsiteX4" fmla="*/ 4803929 w 5054784"/>
                <a:gd name="connsiteY4" fmla="*/ 4465293 h 4887107"/>
                <a:gd name="connsiteX5" fmla="*/ 3668986 w 5054784"/>
                <a:gd name="connsiteY5" fmla="*/ 4544974 h 4887107"/>
                <a:gd name="connsiteX6" fmla="*/ 1801630 w 5054784"/>
                <a:gd name="connsiteY6" fmla="*/ 4415502 h 4887107"/>
                <a:gd name="connsiteX7" fmla="*/ 782033 w 5054784"/>
                <a:gd name="connsiteY7" fmla="*/ 1785432 h 4887107"/>
                <a:gd name="connsiteX0" fmla="*/ 782033 w 6236221"/>
                <a:gd name="connsiteY0" fmla="*/ 1785432 h 4887107"/>
                <a:gd name="connsiteX1" fmla="*/ 2034395 w 6236221"/>
                <a:gd name="connsiteY1" fmla="*/ 943860 h 4887107"/>
                <a:gd name="connsiteX2" fmla="*/ 5054784 w 6236221"/>
                <a:gd name="connsiteY2" fmla="*/ 1018084 h 4887107"/>
                <a:gd name="connsiteX3" fmla="*/ 6236221 w 6236221"/>
                <a:gd name="connsiteY3" fmla="*/ 4384372 h 4887107"/>
                <a:gd name="connsiteX4" fmla="*/ 4803929 w 6236221"/>
                <a:gd name="connsiteY4" fmla="*/ 4465293 h 4887107"/>
                <a:gd name="connsiteX5" fmla="*/ 3668986 w 6236221"/>
                <a:gd name="connsiteY5" fmla="*/ 4544974 h 4887107"/>
                <a:gd name="connsiteX6" fmla="*/ 1801630 w 6236221"/>
                <a:gd name="connsiteY6" fmla="*/ 4415502 h 4887107"/>
                <a:gd name="connsiteX7" fmla="*/ 782033 w 6236221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5855895 w 6211944"/>
                <a:gd name="connsiteY3" fmla="*/ 3364776 h 4887107"/>
                <a:gd name="connsiteX4" fmla="*/ 6211944 w 6211944"/>
                <a:gd name="connsiteY4" fmla="*/ 4360096 h 4887107"/>
                <a:gd name="connsiteX5" fmla="*/ 4803929 w 6211944"/>
                <a:gd name="connsiteY5" fmla="*/ 4465293 h 4887107"/>
                <a:gd name="connsiteX6" fmla="*/ 3668986 w 6211944"/>
                <a:gd name="connsiteY6" fmla="*/ 4544974 h 4887107"/>
                <a:gd name="connsiteX7" fmla="*/ 1801630 w 6211944"/>
                <a:gd name="connsiteY7" fmla="*/ 4415502 h 4887107"/>
                <a:gd name="connsiteX8" fmla="*/ 782033 w 6211944"/>
                <a:gd name="connsiteY8" fmla="*/ 1785432 h 4887107"/>
                <a:gd name="connsiteX0" fmla="*/ 782033 w 6729835"/>
                <a:gd name="connsiteY0" fmla="*/ 1785432 h 4887107"/>
                <a:gd name="connsiteX1" fmla="*/ 2034395 w 6729835"/>
                <a:gd name="connsiteY1" fmla="*/ 943860 h 4887107"/>
                <a:gd name="connsiteX2" fmla="*/ 5054784 w 6729835"/>
                <a:gd name="connsiteY2" fmla="*/ 1018084 h 4887107"/>
                <a:gd name="connsiteX3" fmla="*/ 6729835 w 6729835"/>
                <a:gd name="connsiteY3" fmla="*/ 2150971 h 4887107"/>
                <a:gd name="connsiteX4" fmla="*/ 6211944 w 6729835"/>
                <a:gd name="connsiteY4" fmla="*/ 4360096 h 4887107"/>
                <a:gd name="connsiteX5" fmla="*/ 4803929 w 6729835"/>
                <a:gd name="connsiteY5" fmla="*/ 4465293 h 4887107"/>
                <a:gd name="connsiteX6" fmla="*/ 3668986 w 6729835"/>
                <a:gd name="connsiteY6" fmla="*/ 4544974 h 4887107"/>
                <a:gd name="connsiteX7" fmla="*/ 1801630 w 6729835"/>
                <a:gd name="connsiteY7" fmla="*/ 4415502 h 4887107"/>
                <a:gd name="connsiteX8" fmla="*/ 782033 w 6729835"/>
                <a:gd name="connsiteY8" fmla="*/ 1785432 h 4887107"/>
                <a:gd name="connsiteX0" fmla="*/ 782033 w 6746019"/>
                <a:gd name="connsiteY0" fmla="*/ 1785432 h 4887107"/>
                <a:gd name="connsiteX1" fmla="*/ 2034395 w 6746019"/>
                <a:gd name="connsiteY1" fmla="*/ 943860 h 4887107"/>
                <a:gd name="connsiteX2" fmla="*/ 5054784 w 6746019"/>
                <a:gd name="connsiteY2" fmla="*/ 1018084 h 4887107"/>
                <a:gd name="connsiteX3" fmla="*/ 6746019 w 6746019"/>
                <a:gd name="connsiteY3" fmla="*/ 2142879 h 4887107"/>
                <a:gd name="connsiteX4" fmla="*/ 6211944 w 6746019"/>
                <a:gd name="connsiteY4" fmla="*/ 4360096 h 4887107"/>
                <a:gd name="connsiteX5" fmla="*/ 4803929 w 6746019"/>
                <a:gd name="connsiteY5" fmla="*/ 4465293 h 4887107"/>
                <a:gd name="connsiteX6" fmla="*/ 3668986 w 6746019"/>
                <a:gd name="connsiteY6" fmla="*/ 4544974 h 4887107"/>
                <a:gd name="connsiteX7" fmla="*/ 1801630 w 6746019"/>
                <a:gd name="connsiteY7" fmla="*/ 4415502 h 4887107"/>
                <a:gd name="connsiteX8" fmla="*/ 782033 w 6746019"/>
                <a:gd name="connsiteY8" fmla="*/ 1785432 h 4887107"/>
                <a:gd name="connsiteX0" fmla="*/ 782033 w 7418036"/>
                <a:gd name="connsiteY0" fmla="*/ 1785432 h 4887107"/>
                <a:gd name="connsiteX1" fmla="*/ 2034395 w 7418036"/>
                <a:gd name="connsiteY1" fmla="*/ 943860 h 4887107"/>
                <a:gd name="connsiteX2" fmla="*/ 5054784 w 7418036"/>
                <a:gd name="connsiteY2" fmla="*/ 1018084 h 4887107"/>
                <a:gd name="connsiteX3" fmla="*/ 6746019 w 7418036"/>
                <a:gd name="connsiteY3" fmla="*/ 2142879 h 4887107"/>
                <a:gd name="connsiteX4" fmla="*/ 6211944 w 7418036"/>
                <a:gd name="connsiteY4" fmla="*/ 4360096 h 4887107"/>
                <a:gd name="connsiteX5" fmla="*/ 4803929 w 7418036"/>
                <a:gd name="connsiteY5" fmla="*/ 4465293 h 4887107"/>
                <a:gd name="connsiteX6" fmla="*/ 3668986 w 7418036"/>
                <a:gd name="connsiteY6" fmla="*/ 4544974 h 4887107"/>
                <a:gd name="connsiteX7" fmla="*/ 1801630 w 7418036"/>
                <a:gd name="connsiteY7" fmla="*/ 4415502 h 4887107"/>
                <a:gd name="connsiteX8" fmla="*/ 782033 w 7418036"/>
                <a:gd name="connsiteY8" fmla="*/ 1785432 h 4887107"/>
                <a:gd name="connsiteX0" fmla="*/ 782033 w 7746042"/>
                <a:gd name="connsiteY0" fmla="*/ 1785432 h 4887107"/>
                <a:gd name="connsiteX1" fmla="*/ 2034395 w 7746042"/>
                <a:gd name="connsiteY1" fmla="*/ 943860 h 4887107"/>
                <a:gd name="connsiteX2" fmla="*/ 5054784 w 7746042"/>
                <a:gd name="connsiteY2" fmla="*/ 1018084 h 4887107"/>
                <a:gd name="connsiteX3" fmla="*/ 6746019 w 7746042"/>
                <a:gd name="connsiteY3" fmla="*/ 2142879 h 4887107"/>
                <a:gd name="connsiteX4" fmla="*/ 6211944 w 7746042"/>
                <a:gd name="connsiteY4" fmla="*/ 4360096 h 4887107"/>
                <a:gd name="connsiteX5" fmla="*/ 4803929 w 7746042"/>
                <a:gd name="connsiteY5" fmla="*/ 4465293 h 4887107"/>
                <a:gd name="connsiteX6" fmla="*/ 3668986 w 7746042"/>
                <a:gd name="connsiteY6" fmla="*/ 4544974 h 4887107"/>
                <a:gd name="connsiteX7" fmla="*/ 1801630 w 7746042"/>
                <a:gd name="connsiteY7" fmla="*/ 4415502 h 4887107"/>
                <a:gd name="connsiteX8" fmla="*/ 782033 w 7746042"/>
                <a:gd name="connsiteY8" fmla="*/ 1785432 h 4887107"/>
                <a:gd name="connsiteX0" fmla="*/ 782033 w 7867776"/>
                <a:gd name="connsiteY0" fmla="*/ 1785432 h 4887107"/>
                <a:gd name="connsiteX1" fmla="*/ 2034395 w 7867776"/>
                <a:gd name="connsiteY1" fmla="*/ 943860 h 4887107"/>
                <a:gd name="connsiteX2" fmla="*/ 5054784 w 7867776"/>
                <a:gd name="connsiteY2" fmla="*/ 1018084 h 4887107"/>
                <a:gd name="connsiteX3" fmla="*/ 6746019 w 7867776"/>
                <a:gd name="connsiteY3" fmla="*/ 2142879 h 4887107"/>
                <a:gd name="connsiteX4" fmla="*/ 6211944 w 7867776"/>
                <a:gd name="connsiteY4" fmla="*/ 4360096 h 4887107"/>
                <a:gd name="connsiteX5" fmla="*/ 4803929 w 7867776"/>
                <a:gd name="connsiteY5" fmla="*/ 4465293 h 4887107"/>
                <a:gd name="connsiteX6" fmla="*/ 3668986 w 7867776"/>
                <a:gd name="connsiteY6" fmla="*/ 4544974 h 4887107"/>
                <a:gd name="connsiteX7" fmla="*/ 1801630 w 7867776"/>
                <a:gd name="connsiteY7" fmla="*/ 4415502 h 4887107"/>
                <a:gd name="connsiteX8" fmla="*/ 782033 w 7867776"/>
                <a:gd name="connsiteY8" fmla="*/ 1785432 h 4887107"/>
                <a:gd name="connsiteX0" fmla="*/ 782033 w 7905837"/>
                <a:gd name="connsiteY0" fmla="*/ 1785432 h 4887107"/>
                <a:gd name="connsiteX1" fmla="*/ 2034395 w 7905837"/>
                <a:gd name="connsiteY1" fmla="*/ 943860 h 4887107"/>
                <a:gd name="connsiteX2" fmla="*/ 5054784 w 7905837"/>
                <a:gd name="connsiteY2" fmla="*/ 1018084 h 4887107"/>
                <a:gd name="connsiteX3" fmla="*/ 6746019 w 7905837"/>
                <a:gd name="connsiteY3" fmla="*/ 2142879 h 4887107"/>
                <a:gd name="connsiteX4" fmla="*/ 6211944 w 7905837"/>
                <a:gd name="connsiteY4" fmla="*/ 4360096 h 4887107"/>
                <a:gd name="connsiteX5" fmla="*/ 4803929 w 7905837"/>
                <a:gd name="connsiteY5" fmla="*/ 4465293 h 4887107"/>
                <a:gd name="connsiteX6" fmla="*/ 3668986 w 7905837"/>
                <a:gd name="connsiteY6" fmla="*/ 4544974 h 4887107"/>
                <a:gd name="connsiteX7" fmla="*/ 1801630 w 7905837"/>
                <a:gd name="connsiteY7" fmla="*/ 4415502 h 4887107"/>
                <a:gd name="connsiteX8" fmla="*/ 782033 w 7905837"/>
                <a:gd name="connsiteY8" fmla="*/ 1785432 h 4887107"/>
                <a:gd name="connsiteX0" fmla="*/ 782033 w 7910683"/>
                <a:gd name="connsiteY0" fmla="*/ 1785432 h 4887107"/>
                <a:gd name="connsiteX1" fmla="*/ 2034395 w 7910683"/>
                <a:gd name="connsiteY1" fmla="*/ 943860 h 4887107"/>
                <a:gd name="connsiteX2" fmla="*/ 5054784 w 7910683"/>
                <a:gd name="connsiteY2" fmla="*/ 1018084 h 4887107"/>
                <a:gd name="connsiteX3" fmla="*/ 6746019 w 7910683"/>
                <a:gd name="connsiteY3" fmla="*/ 2142879 h 4887107"/>
                <a:gd name="connsiteX4" fmla="*/ 6211944 w 7910683"/>
                <a:gd name="connsiteY4" fmla="*/ 4360096 h 4887107"/>
                <a:gd name="connsiteX5" fmla="*/ 4803929 w 7910683"/>
                <a:gd name="connsiteY5" fmla="*/ 4465293 h 4887107"/>
                <a:gd name="connsiteX6" fmla="*/ 3668986 w 7910683"/>
                <a:gd name="connsiteY6" fmla="*/ 4544974 h 4887107"/>
                <a:gd name="connsiteX7" fmla="*/ 1801630 w 7910683"/>
                <a:gd name="connsiteY7" fmla="*/ 4415502 h 4887107"/>
                <a:gd name="connsiteX8" fmla="*/ 782033 w 7910683"/>
                <a:gd name="connsiteY8" fmla="*/ 1785432 h 4887107"/>
                <a:gd name="connsiteX0" fmla="*/ 782033 w 7883066"/>
                <a:gd name="connsiteY0" fmla="*/ 1785432 h 4887107"/>
                <a:gd name="connsiteX1" fmla="*/ 2034395 w 7883066"/>
                <a:gd name="connsiteY1" fmla="*/ 943860 h 4887107"/>
                <a:gd name="connsiteX2" fmla="*/ 5054784 w 7883066"/>
                <a:gd name="connsiteY2" fmla="*/ 1018084 h 4887107"/>
                <a:gd name="connsiteX3" fmla="*/ 6746019 w 7883066"/>
                <a:gd name="connsiteY3" fmla="*/ 2142879 h 4887107"/>
                <a:gd name="connsiteX4" fmla="*/ 6211944 w 7883066"/>
                <a:gd name="connsiteY4" fmla="*/ 4360096 h 4887107"/>
                <a:gd name="connsiteX5" fmla="*/ 4803929 w 7883066"/>
                <a:gd name="connsiteY5" fmla="*/ 4465293 h 4887107"/>
                <a:gd name="connsiteX6" fmla="*/ 3668986 w 7883066"/>
                <a:gd name="connsiteY6" fmla="*/ 4544974 h 4887107"/>
                <a:gd name="connsiteX7" fmla="*/ 1801630 w 7883066"/>
                <a:gd name="connsiteY7" fmla="*/ 4415502 h 4887107"/>
                <a:gd name="connsiteX8" fmla="*/ 782033 w 7883066"/>
                <a:gd name="connsiteY8" fmla="*/ 1785432 h 4887107"/>
                <a:gd name="connsiteX0" fmla="*/ 782033 w 7878003"/>
                <a:gd name="connsiteY0" fmla="*/ 1785432 h 4887107"/>
                <a:gd name="connsiteX1" fmla="*/ 2034395 w 7878003"/>
                <a:gd name="connsiteY1" fmla="*/ 943860 h 4887107"/>
                <a:gd name="connsiteX2" fmla="*/ 5054784 w 7878003"/>
                <a:gd name="connsiteY2" fmla="*/ 1018084 h 4887107"/>
                <a:gd name="connsiteX3" fmla="*/ 6737927 w 7878003"/>
                <a:gd name="connsiteY3" fmla="*/ 2126694 h 4887107"/>
                <a:gd name="connsiteX4" fmla="*/ 6211944 w 7878003"/>
                <a:gd name="connsiteY4" fmla="*/ 4360096 h 4887107"/>
                <a:gd name="connsiteX5" fmla="*/ 4803929 w 7878003"/>
                <a:gd name="connsiteY5" fmla="*/ 4465293 h 4887107"/>
                <a:gd name="connsiteX6" fmla="*/ 3668986 w 7878003"/>
                <a:gd name="connsiteY6" fmla="*/ 4544974 h 4887107"/>
                <a:gd name="connsiteX7" fmla="*/ 1801630 w 7878003"/>
                <a:gd name="connsiteY7" fmla="*/ 4415502 h 4887107"/>
                <a:gd name="connsiteX8" fmla="*/ 782033 w 7878003"/>
                <a:gd name="connsiteY8" fmla="*/ 1785432 h 4887107"/>
                <a:gd name="connsiteX0" fmla="*/ 782033 w 7898325"/>
                <a:gd name="connsiteY0" fmla="*/ 1785432 h 4887107"/>
                <a:gd name="connsiteX1" fmla="*/ 2034395 w 7898325"/>
                <a:gd name="connsiteY1" fmla="*/ 943860 h 4887107"/>
                <a:gd name="connsiteX2" fmla="*/ 5054784 w 7898325"/>
                <a:gd name="connsiteY2" fmla="*/ 1018084 h 4887107"/>
                <a:gd name="connsiteX3" fmla="*/ 6770295 w 7898325"/>
                <a:gd name="connsiteY3" fmla="*/ 2142879 h 4887107"/>
                <a:gd name="connsiteX4" fmla="*/ 6211944 w 7898325"/>
                <a:gd name="connsiteY4" fmla="*/ 4360096 h 4887107"/>
                <a:gd name="connsiteX5" fmla="*/ 4803929 w 7898325"/>
                <a:gd name="connsiteY5" fmla="*/ 4465293 h 4887107"/>
                <a:gd name="connsiteX6" fmla="*/ 3668986 w 7898325"/>
                <a:gd name="connsiteY6" fmla="*/ 4544974 h 4887107"/>
                <a:gd name="connsiteX7" fmla="*/ 1801630 w 7898325"/>
                <a:gd name="connsiteY7" fmla="*/ 4415502 h 4887107"/>
                <a:gd name="connsiteX8" fmla="*/ 782033 w 7898325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solidFill>
              <a:srgbClr val="E3A6BA"/>
            </a:solidFill>
            <a:ln w="228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071" name="Group 97"/>
          <p:cNvGrpSpPr>
            <a:grpSpLocks/>
          </p:cNvGrpSpPr>
          <p:nvPr/>
        </p:nvGrpSpPr>
        <p:grpSpPr bwMode="auto">
          <a:xfrm>
            <a:off x="2781300" y="3346450"/>
            <a:ext cx="1023938" cy="649288"/>
            <a:chOff x="2079916" y="3630304"/>
            <a:chExt cx="1664747" cy="1022285"/>
          </a:xfrm>
        </p:grpSpPr>
        <p:sp>
          <p:nvSpPr>
            <p:cNvPr id="100" name="Rectangle 2"/>
            <p:cNvSpPr>
              <a:spLocks/>
            </p:cNvSpPr>
            <p:nvPr/>
          </p:nvSpPr>
          <p:spPr bwMode="auto">
            <a:xfrm>
              <a:off x="2079916" y="3630304"/>
              <a:ext cx="1664747" cy="1022285"/>
            </a:xfrm>
            <a:custGeom>
              <a:avLst/>
              <a:gdLst>
                <a:gd name="T0" fmla="*/ 34907 w 7879618"/>
                <a:gd name="T1" fmla="*/ 78124 h 4887107"/>
                <a:gd name="T2" fmla="*/ 90807 w 7879618"/>
                <a:gd name="T3" fmla="*/ 41300 h 4887107"/>
                <a:gd name="T4" fmla="*/ 225626 w 7879618"/>
                <a:gd name="T5" fmla="*/ 44548 h 4887107"/>
                <a:gd name="T6" fmla="*/ 301116 w 7879618"/>
                <a:gd name="T7" fmla="*/ 93410 h 4887107"/>
                <a:gd name="T8" fmla="*/ 277277 w 7879618"/>
                <a:gd name="T9" fmla="*/ 190782 h 4887107"/>
                <a:gd name="T10" fmla="*/ 214429 w 7879618"/>
                <a:gd name="T11" fmla="*/ 195385 h 4887107"/>
                <a:gd name="T12" fmla="*/ 163769 w 7879618"/>
                <a:gd name="T13" fmla="*/ 198871 h 4887107"/>
                <a:gd name="T14" fmla="*/ 80418 w 7879618"/>
                <a:gd name="T15" fmla="*/ 193206 h 4887107"/>
                <a:gd name="T16" fmla="*/ 34907 w 7879618"/>
                <a:gd name="T17" fmla="*/ 78124 h 4887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gradFill rotWithShape="0">
              <a:gsLst>
                <a:gs pos="0">
                  <a:srgbClr val="F2F2F2"/>
                </a:gs>
                <a:gs pos="50000">
                  <a:srgbClr val="FFFFFF"/>
                </a:gs>
                <a:gs pos="95575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ffectLst>
              <a:outerShdw blurRad="50800" dist="12700" dir="16200000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286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1" name="Rectangle 2"/>
            <p:cNvSpPr/>
            <p:nvPr/>
          </p:nvSpPr>
          <p:spPr>
            <a:xfrm>
              <a:off x="2162508" y="3680293"/>
              <a:ext cx="1499563" cy="922306"/>
            </a:xfrm>
            <a:custGeom>
              <a:avLst/>
              <a:gdLst>
                <a:gd name="connsiteX0" fmla="*/ 0 w 5217459"/>
                <a:gd name="connsiteY0" fmla="*/ 0 h 2994211"/>
                <a:gd name="connsiteX1" fmla="*/ 5217459 w 5217459"/>
                <a:gd name="connsiteY1" fmla="*/ 0 h 2994211"/>
                <a:gd name="connsiteX2" fmla="*/ 5217459 w 5217459"/>
                <a:gd name="connsiteY2" fmla="*/ 2994211 h 2994211"/>
                <a:gd name="connsiteX3" fmla="*/ 0 w 5217459"/>
                <a:gd name="connsiteY3" fmla="*/ 2994211 h 2994211"/>
                <a:gd name="connsiteX4" fmla="*/ 0 w 5217459"/>
                <a:gd name="connsiteY4" fmla="*/ 0 h 2994211"/>
                <a:gd name="connsiteX0" fmla="*/ 0 w 5217459"/>
                <a:gd name="connsiteY0" fmla="*/ 364142 h 3358353"/>
                <a:gd name="connsiteX1" fmla="*/ 1341374 w 5217459"/>
                <a:gd name="connsiteY1" fmla="*/ 0 h 3358353"/>
                <a:gd name="connsiteX2" fmla="*/ 5217459 w 5217459"/>
                <a:gd name="connsiteY2" fmla="*/ 3358353 h 3358353"/>
                <a:gd name="connsiteX3" fmla="*/ 0 w 5217459"/>
                <a:gd name="connsiteY3" fmla="*/ 3358353 h 3358353"/>
                <a:gd name="connsiteX4" fmla="*/ 0 w 5217459"/>
                <a:gd name="connsiteY4" fmla="*/ 364142 h 3358353"/>
                <a:gd name="connsiteX0" fmla="*/ 0 w 5217459"/>
                <a:gd name="connsiteY0" fmla="*/ 841572 h 3835783"/>
                <a:gd name="connsiteX1" fmla="*/ 1252362 w 5217459"/>
                <a:gd name="connsiteY1" fmla="*/ 0 h 3835783"/>
                <a:gd name="connsiteX2" fmla="*/ 5217459 w 5217459"/>
                <a:gd name="connsiteY2" fmla="*/ 3835783 h 3835783"/>
                <a:gd name="connsiteX3" fmla="*/ 0 w 5217459"/>
                <a:gd name="connsiteY3" fmla="*/ 3835783 h 3835783"/>
                <a:gd name="connsiteX4" fmla="*/ 0 w 5217459"/>
                <a:gd name="connsiteY4" fmla="*/ 841572 h 3835783"/>
                <a:gd name="connsiteX0" fmla="*/ 0 w 5217459"/>
                <a:gd name="connsiteY0" fmla="*/ 907408 h 3901619"/>
                <a:gd name="connsiteX1" fmla="*/ 1252362 w 5217459"/>
                <a:gd name="connsiteY1" fmla="*/ 65836 h 3901619"/>
                <a:gd name="connsiteX2" fmla="*/ 5217459 w 5217459"/>
                <a:gd name="connsiteY2" fmla="*/ 3901619 h 3901619"/>
                <a:gd name="connsiteX3" fmla="*/ 0 w 5217459"/>
                <a:gd name="connsiteY3" fmla="*/ 3901619 h 3901619"/>
                <a:gd name="connsiteX4" fmla="*/ 0 w 5217459"/>
                <a:gd name="connsiteY4" fmla="*/ 907408 h 3901619"/>
                <a:gd name="connsiteX0" fmla="*/ 3664 w 5221123"/>
                <a:gd name="connsiteY0" fmla="*/ 915415 h 3909626"/>
                <a:gd name="connsiteX1" fmla="*/ 1256026 w 5221123"/>
                <a:gd name="connsiteY1" fmla="*/ 73843 h 3909626"/>
                <a:gd name="connsiteX2" fmla="*/ 5221123 w 5221123"/>
                <a:gd name="connsiteY2" fmla="*/ 3909626 h 3909626"/>
                <a:gd name="connsiteX3" fmla="*/ 3664 w 5221123"/>
                <a:gd name="connsiteY3" fmla="*/ 3909626 h 3909626"/>
                <a:gd name="connsiteX4" fmla="*/ 3664 w 5221123"/>
                <a:gd name="connsiteY4" fmla="*/ 915415 h 3909626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5220631 w 5220631"/>
                <a:gd name="connsiteY2" fmla="*/ 3926760 h 3926760"/>
                <a:gd name="connsiteX3" fmla="*/ 3172 w 5220631"/>
                <a:gd name="connsiteY3" fmla="*/ 3926760 h 3926760"/>
                <a:gd name="connsiteX4" fmla="*/ 3172 w 5220631"/>
                <a:gd name="connsiteY4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2754620 w 5220631"/>
                <a:gd name="connsiteY2" fmla="*/ 1532755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105990 w 5220631"/>
                <a:gd name="connsiteY2" fmla="*/ 513158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275923 w 5220631"/>
                <a:gd name="connsiteY2" fmla="*/ 165201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1170265 h 4164476"/>
                <a:gd name="connsiteX1" fmla="*/ 1255534 w 5220631"/>
                <a:gd name="connsiteY1" fmla="*/ 328693 h 4164476"/>
                <a:gd name="connsiteX2" fmla="*/ 4275923 w 5220631"/>
                <a:gd name="connsiteY2" fmla="*/ 402917 h 4164476"/>
                <a:gd name="connsiteX3" fmla="*/ 5220631 w 5220631"/>
                <a:gd name="connsiteY3" fmla="*/ 4164476 h 4164476"/>
                <a:gd name="connsiteX4" fmla="*/ 3172 w 5220631"/>
                <a:gd name="connsiteY4" fmla="*/ 4164476 h 4164476"/>
                <a:gd name="connsiteX5" fmla="*/ 3172 w 5220631"/>
                <a:gd name="connsiteY5" fmla="*/ 1170265 h 4164476"/>
                <a:gd name="connsiteX0" fmla="*/ 3172 w 5220631"/>
                <a:gd name="connsiteY0" fmla="*/ 1396219 h 4390430"/>
                <a:gd name="connsiteX1" fmla="*/ 1255534 w 5220631"/>
                <a:gd name="connsiteY1" fmla="*/ 554647 h 4390430"/>
                <a:gd name="connsiteX2" fmla="*/ 4275923 w 5220631"/>
                <a:gd name="connsiteY2" fmla="*/ 628871 h 4390430"/>
                <a:gd name="connsiteX3" fmla="*/ 5220631 w 5220631"/>
                <a:gd name="connsiteY3" fmla="*/ 4390430 h 4390430"/>
                <a:gd name="connsiteX4" fmla="*/ 3172 w 5220631"/>
                <a:gd name="connsiteY4" fmla="*/ 4390430 h 4390430"/>
                <a:gd name="connsiteX5" fmla="*/ 3172 w 5220631"/>
                <a:gd name="connsiteY5" fmla="*/ 1396219 h 4390430"/>
                <a:gd name="connsiteX0" fmla="*/ 3172 w 5220631"/>
                <a:gd name="connsiteY0" fmla="*/ 1658276 h 4652487"/>
                <a:gd name="connsiteX1" fmla="*/ 1255534 w 5220631"/>
                <a:gd name="connsiteY1" fmla="*/ 816704 h 4652487"/>
                <a:gd name="connsiteX2" fmla="*/ 4275923 w 5220631"/>
                <a:gd name="connsiteY2" fmla="*/ 890928 h 4652487"/>
                <a:gd name="connsiteX3" fmla="*/ 5220631 w 5220631"/>
                <a:gd name="connsiteY3" fmla="*/ 4652487 h 4652487"/>
                <a:gd name="connsiteX4" fmla="*/ 3172 w 5220631"/>
                <a:gd name="connsiteY4" fmla="*/ 4652487 h 4652487"/>
                <a:gd name="connsiteX5" fmla="*/ 3172 w 5220631"/>
                <a:gd name="connsiteY5" fmla="*/ 1658276 h 4652487"/>
                <a:gd name="connsiteX0" fmla="*/ 3172 w 5220631"/>
                <a:gd name="connsiteY0" fmla="*/ 1836645 h 4830856"/>
                <a:gd name="connsiteX1" fmla="*/ 1255534 w 5220631"/>
                <a:gd name="connsiteY1" fmla="*/ 995073 h 4830856"/>
                <a:gd name="connsiteX2" fmla="*/ 4275923 w 5220631"/>
                <a:gd name="connsiteY2" fmla="*/ 1069297 h 4830856"/>
                <a:gd name="connsiteX3" fmla="*/ 5220631 w 5220631"/>
                <a:gd name="connsiteY3" fmla="*/ 4830856 h 4830856"/>
                <a:gd name="connsiteX4" fmla="*/ 3172 w 5220631"/>
                <a:gd name="connsiteY4" fmla="*/ 4830856 h 4830856"/>
                <a:gd name="connsiteX5" fmla="*/ 3172 w 5220631"/>
                <a:gd name="connsiteY5" fmla="*/ 1836645 h 4830856"/>
                <a:gd name="connsiteX0" fmla="*/ 3172 w 5220631"/>
                <a:gd name="connsiteY0" fmla="*/ 1760611 h 4754822"/>
                <a:gd name="connsiteX1" fmla="*/ 1255534 w 5220631"/>
                <a:gd name="connsiteY1" fmla="*/ 919039 h 4754822"/>
                <a:gd name="connsiteX2" fmla="*/ 4275923 w 5220631"/>
                <a:gd name="connsiteY2" fmla="*/ 993263 h 4754822"/>
                <a:gd name="connsiteX3" fmla="*/ 5220631 w 5220631"/>
                <a:gd name="connsiteY3" fmla="*/ 4754822 h 4754822"/>
                <a:gd name="connsiteX4" fmla="*/ 3172 w 5220631"/>
                <a:gd name="connsiteY4" fmla="*/ 4754822 h 4754822"/>
                <a:gd name="connsiteX5" fmla="*/ 3172 w 5220631"/>
                <a:gd name="connsiteY5" fmla="*/ 1760611 h 4754822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758923 w 5976382"/>
                <a:gd name="connsiteY0" fmla="*/ 1785432 h 4779643"/>
                <a:gd name="connsiteX1" fmla="*/ 2011285 w 5976382"/>
                <a:gd name="connsiteY1" fmla="*/ 943860 h 4779643"/>
                <a:gd name="connsiteX2" fmla="*/ 5031674 w 5976382"/>
                <a:gd name="connsiteY2" fmla="*/ 1018084 h 4779643"/>
                <a:gd name="connsiteX3" fmla="*/ 5976382 w 5976382"/>
                <a:gd name="connsiteY3" fmla="*/ 4779643 h 4779643"/>
                <a:gd name="connsiteX4" fmla="*/ 1778520 w 5976382"/>
                <a:gd name="connsiteY4" fmla="*/ 4415502 h 4779643"/>
                <a:gd name="connsiteX5" fmla="*/ 758923 w 5976382"/>
                <a:gd name="connsiteY5" fmla="*/ 1785432 h 4779643"/>
                <a:gd name="connsiteX0" fmla="*/ 802430 w 6019889"/>
                <a:gd name="connsiteY0" fmla="*/ 1785432 h 4779643"/>
                <a:gd name="connsiteX1" fmla="*/ 2054792 w 6019889"/>
                <a:gd name="connsiteY1" fmla="*/ 943860 h 4779643"/>
                <a:gd name="connsiteX2" fmla="*/ 5075181 w 6019889"/>
                <a:gd name="connsiteY2" fmla="*/ 1018084 h 4779643"/>
                <a:gd name="connsiteX3" fmla="*/ 6019889 w 6019889"/>
                <a:gd name="connsiteY3" fmla="*/ 4779643 h 4779643"/>
                <a:gd name="connsiteX4" fmla="*/ 1822027 w 6019889"/>
                <a:gd name="connsiteY4" fmla="*/ 4415502 h 4779643"/>
                <a:gd name="connsiteX5" fmla="*/ 802430 w 6019889"/>
                <a:gd name="connsiteY5" fmla="*/ 1785432 h 4779643"/>
                <a:gd name="connsiteX0" fmla="*/ 770149 w 5987608"/>
                <a:gd name="connsiteY0" fmla="*/ 1785432 h 4779643"/>
                <a:gd name="connsiteX1" fmla="*/ 2022511 w 5987608"/>
                <a:gd name="connsiteY1" fmla="*/ 943860 h 4779643"/>
                <a:gd name="connsiteX2" fmla="*/ 5042900 w 5987608"/>
                <a:gd name="connsiteY2" fmla="*/ 1018084 h 4779643"/>
                <a:gd name="connsiteX3" fmla="*/ 5987608 w 5987608"/>
                <a:gd name="connsiteY3" fmla="*/ 4779643 h 4779643"/>
                <a:gd name="connsiteX4" fmla="*/ 1789746 w 5987608"/>
                <a:gd name="connsiteY4" fmla="*/ 4415502 h 4779643"/>
                <a:gd name="connsiteX5" fmla="*/ 770149 w 5987608"/>
                <a:gd name="connsiteY5" fmla="*/ 1785432 h 4779643"/>
                <a:gd name="connsiteX0" fmla="*/ 782033 w 5999492"/>
                <a:gd name="connsiteY0" fmla="*/ 1785432 h 4779643"/>
                <a:gd name="connsiteX1" fmla="*/ 2034395 w 5999492"/>
                <a:gd name="connsiteY1" fmla="*/ 943860 h 4779643"/>
                <a:gd name="connsiteX2" fmla="*/ 5054784 w 5999492"/>
                <a:gd name="connsiteY2" fmla="*/ 1018084 h 4779643"/>
                <a:gd name="connsiteX3" fmla="*/ 5999492 w 5999492"/>
                <a:gd name="connsiteY3" fmla="*/ 4779643 h 4779643"/>
                <a:gd name="connsiteX4" fmla="*/ 1801630 w 5999492"/>
                <a:gd name="connsiteY4" fmla="*/ 4415502 h 4779643"/>
                <a:gd name="connsiteX5" fmla="*/ 782033 w 5999492"/>
                <a:gd name="connsiteY5" fmla="*/ 1785432 h 4779643"/>
                <a:gd name="connsiteX0" fmla="*/ 782033 w 5054784"/>
                <a:gd name="connsiteY0" fmla="*/ 1785432 h 4706815"/>
                <a:gd name="connsiteX1" fmla="*/ 2034395 w 5054784"/>
                <a:gd name="connsiteY1" fmla="*/ 943860 h 4706815"/>
                <a:gd name="connsiteX2" fmla="*/ 5054784 w 5054784"/>
                <a:gd name="connsiteY2" fmla="*/ 1018084 h 4706815"/>
                <a:gd name="connsiteX3" fmla="*/ 4623846 w 5054784"/>
                <a:gd name="connsiteY3" fmla="*/ 4706815 h 4706815"/>
                <a:gd name="connsiteX4" fmla="*/ 1801630 w 5054784"/>
                <a:gd name="connsiteY4" fmla="*/ 4415502 h 4706815"/>
                <a:gd name="connsiteX5" fmla="*/ 782033 w 5054784"/>
                <a:gd name="connsiteY5" fmla="*/ 1785432 h 4706815"/>
                <a:gd name="connsiteX0" fmla="*/ 782033 w 5054784"/>
                <a:gd name="connsiteY0" fmla="*/ 1785432 h 4544974"/>
                <a:gd name="connsiteX1" fmla="*/ 2034395 w 5054784"/>
                <a:gd name="connsiteY1" fmla="*/ 943860 h 4544974"/>
                <a:gd name="connsiteX2" fmla="*/ 5054784 w 5054784"/>
                <a:gd name="connsiteY2" fmla="*/ 1018084 h 4544974"/>
                <a:gd name="connsiteX3" fmla="*/ 3668986 w 5054784"/>
                <a:gd name="connsiteY3" fmla="*/ 4544974 h 4544974"/>
                <a:gd name="connsiteX4" fmla="*/ 1801630 w 5054784"/>
                <a:gd name="connsiteY4" fmla="*/ 4415502 h 4544974"/>
                <a:gd name="connsiteX5" fmla="*/ 782033 w 5054784"/>
                <a:gd name="connsiteY5" fmla="*/ 1785432 h 4544974"/>
                <a:gd name="connsiteX0" fmla="*/ 782033 w 5054784"/>
                <a:gd name="connsiteY0" fmla="*/ 1785432 h 4677466"/>
                <a:gd name="connsiteX1" fmla="*/ 2034395 w 5054784"/>
                <a:gd name="connsiteY1" fmla="*/ 943860 h 4677466"/>
                <a:gd name="connsiteX2" fmla="*/ 5054784 w 5054784"/>
                <a:gd name="connsiteY2" fmla="*/ 1018084 h 4677466"/>
                <a:gd name="connsiteX3" fmla="*/ 3668986 w 5054784"/>
                <a:gd name="connsiteY3" fmla="*/ 4544974 h 4677466"/>
                <a:gd name="connsiteX4" fmla="*/ 1801630 w 5054784"/>
                <a:gd name="connsiteY4" fmla="*/ 4415502 h 4677466"/>
                <a:gd name="connsiteX5" fmla="*/ 782033 w 5054784"/>
                <a:gd name="connsiteY5" fmla="*/ 1785432 h 4677466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3668986 w 5054784"/>
                <a:gd name="connsiteY3" fmla="*/ 4544974 h 4887107"/>
                <a:gd name="connsiteX4" fmla="*/ 1801630 w 5054784"/>
                <a:gd name="connsiteY4" fmla="*/ 4415502 h 4887107"/>
                <a:gd name="connsiteX5" fmla="*/ 782033 w 5054784"/>
                <a:gd name="connsiteY5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197027 w 5054784"/>
                <a:gd name="connsiteY3" fmla="*/ 3186751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901035 w 5054784"/>
                <a:gd name="connsiteY3" fmla="*/ 3049186 h 4887107"/>
                <a:gd name="connsiteX4" fmla="*/ 4803929 w 5054784"/>
                <a:gd name="connsiteY4" fmla="*/ 4465293 h 4887107"/>
                <a:gd name="connsiteX5" fmla="*/ 3668986 w 5054784"/>
                <a:gd name="connsiteY5" fmla="*/ 4544974 h 4887107"/>
                <a:gd name="connsiteX6" fmla="*/ 1801630 w 5054784"/>
                <a:gd name="connsiteY6" fmla="*/ 4415502 h 4887107"/>
                <a:gd name="connsiteX7" fmla="*/ 782033 w 5054784"/>
                <a:gd name="connsiteY7" fmla="*/ 1785432 h 4887107"/>
                <a:gd name="connsiteX0" fmla="*/ 782033 w 6236221"/>
                <a:gd name="connsiteY0" fmla="*/ 1785432 h 4887107"/>
                <a:gd name="connsiteX1" fmla="*/ 2034395 w 6236221"/>
                <a:gd name="connsiteY1" fmla="*/ 943860 h 4887107"/>
                <a:gd name="connsiteX2" fmla="*/ 5054784 w 6236221"/>
                <a:gd name="connsiteY2" fmla="*/ 1018084 h 4887107"/>
                <a:gd name="connsiteX3" fmla="*/ 6236221 w 6236221"/>
                <a:gd name="connsiteY3" fmla="*/ 4384372 h 4887107"/>
                <a:gd name="connsiteX4" fmla="*/ 4803929 w 6236221"/>
                <a:gd name="connsiteY4" fmla="*/ 4465293 h 4887107"/>
                <a:gd name="connsiteX5" fmla="*/ 3668986 w 6236221"/>
                <a:gd name="connsiteY5" fmla="*/ 4544974 h 4887107"/>
                <a:gd name="connsiteX6" fmla="*/ 1801630 w 6236221"/>
                <a:gd name="connsiteY6" fmla="*/ 4415502 h 4887107"/>
                <a:gd name="connsiteX7" fmla="*/ 782033 w 6236221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5855895 w 6211944"/>
                <a:gd name="connsiteY3" fmla="*/ 3364776 h 4887107"/>
                <a:gd name="connsiteX4" fmla="*/ 6211944 w 6211944"/>
                <a:gd name="connsiteY4" fmla="*/ 4360096 h 4887107"/>
                <a:gd name="connsiteX5" fmla="*/ 4803929 w 6211944"/>
                <a:gd name="connsiteY5" fmla="*/ 4465293 h 4887107"/>
                <a:gd name="connsiteX6" fmla="*/ 3668986 w 6211944"/>
                <a:gd name="connsiteY6" fmla="*/ 4544974 h 4887107"/>
                <a:gd name="connsiteX7" fmla="*/ 1801630 w 6211944"/>
                <a:gd name="connsiteY7" fmla="*/ 4415502 h 4887107"/>
                <a:gd name="connsiteX8" fmla="*/ 782033 w 6211944"/>
                <a:gd name="connsiteY8" fmla="*/ 1785432 h 4887107"/>
                <a:gd name="connsiteX0" fmla="*/ 782033 w 6729835"/>
                <a:gd name="connsiteY0" fmla="*/ 1785432 h 4887107"/>
                <a:gd name="connsiteX1" fmla="*/ 2034395 w 6729835"/>
                <a:gd name="connsiteY1" fmla="*/ 943860 h 4887107"/>
                <a:gd name="connsiteX2" fmla="*/ 5054784 w 6729835"/>
                <a:gd name="connsiteY2" fmla="*/ 1018084 h 4887107"/>
                <a:gd name="connsiteX3" fmla="*/ 6729835 w 6729835"/>
                <a:gd name="connsiteY3" fmla="*/ 2150971 h 4887107"/>
                <a:gd name="connsiteX4" fmla="*/ 6211944 w 6729835"/>
                <a:gd name="connsiteY4" fmla="*/ 4360096 h 4887107"/>
                <a:gd name="connsiteX5" fmla="*/ 4803929 w 6729835"/>
                <a:gd name="connsiteY5" fmla="*/ 4465293 h 4887107"/>
                <a:gd name="connsiteX6" fmla="*/ 3668986 w 6729835"/>
                <a:gd name="connsiteY6" fmla="*/ 4544974 h 4887107"/>
                <a:gd name="connsiteX7" fmla="*/ 1801630 w 6729835"/>
                <a:gd name="connsiteY7" fmla="*/ 4415502 h 4887107"/>
                <a:gd name="connsiteX8" fmla="*/ 782033 w 6729835"/>
                <a:gd name="connsiteY8" fmla="*/ 1785432 h 4887107"/>
                <a:gd name="connsiteX0" fmla="*/ 782033 w 6746019"/>
                <a:gd name="connsiteY0" fmla="*/ 1785432 h 4887107"/>
                <a:gd name="connsiteX1" fmla="*/ 2034395 w 6746019"/>
                <a:gd name="connsiteY1" fmla="*/ 943860 h 4887107"/>
                <a:gd name="connsiteX2" fmla="*/ 5054784 w 6746019"/>
                <a:gd name="connsiteY2" fmla="*/ 1018084 h 4887107"/>
                <a:gd name="connsiteX3" fmla="*/ 6746019 w 6746019"/>
                <a:gd name="connsiteY3" fmla="*/ 2142879 h 4887107"/>
                <a:gd name="connsiteX4" fmla="*/ 6211944 w 6746019"/>
                <a:gd name="connsiteY4" fmla="*/ 4360096 h 4887107"/>
                <a:gd name="connsiteX5" fmla="*/ 4803929 w 6746019"/>
                <a:gd name="connsiteY5" fmla="*/ 4465293 h 4887107"/>
                <a:gd name="connsiteX6" fmla="*/ 3668986 w 6746019"/>
                <a:gd name="connsiteY6" fmla="*/ 4544974 h 4887107"/>
                <a:gd name="connsiteX7" fmla="*/ 1801630 w 6746019"/>
                <a:gd name="connsiteY7" fmla="*/ 4415502 h 4887107"/>
                <a:gd name="connsiteX8" fmla="*/ 782033 w 6746019"/>
                <a:gd name="connsiteY8" fmla="*/ 1785432 h 4887107"/>
                <a:gd name="connsiteX0" fmla="*/ 782033 w 7418036"/>
                <a:gd name="connsiteY0" fmla="*/ 1785432 h 4887107"/>
                <a:gd name="connsiteX1" fmla="*/ 2034395 w 7418036"/>
                <a:gd name="connsiteY1" fmla="*/ 943860 h 4887107"/>
                <a:gd name="connsiteX2" fmla="*/ 5054784 w 7418036"/>
                <a:gd name="connsiteY2" fmla="*/ 1018084 h 4887107"/>
                <a:gd name="connsiteX3" fmla="*/ 6746019 w 7418036"/>
                <a:gd name="connsiteY3" fmla="*/ 2142879 h 4887107"/>
                <a:gd name="connsiteX4" fmla="*/ 6211944 w 7418036"/>
                <a:gd name="connsiteY4" fmla="*/ 4360096 h 4887107"/>
                <a:gd name="connsiteX5" fmla="*/ 4803929 w 7418036"/>
                <a:gd name="connsiteY5" fmla="*/ 4465293 h 4887107"/>
                <a:gd name="connsiteX6" fmla="*/ 3668986 w 7418036"/>
                <a:gd name="connsiteY6" fmla="*/ 4544974 h 4887107"/>
                <a:gd name="connsiteX7" fmla="*/ 1801630 w 7418036"/>
                <a:gd name="connsiteY7" fmla="*/ 4415502 h 4887107"/>
                <a:gd name="connsiteX8" fmla="*/ 782033 w 7418036"/>
                <a:gd name="connsiteY8" fmla="*/ 1785432 h 4887107"/>
                <a:gd name="connsiteX0" fmla="*/ 782033 w 7746042"/>
                <a:gd name="connsiteY0" fmla="*/ 1785432 h 4887107"/>
                <a:gd name="connsiteX1" fmla="*/ 2034395 w 7746042"/>
                <a:gd name="connsiteY1" fmla="*/ 943860 h 4887107"/>
                <a:gd name="connsiteX2" fmla="*/ 5054784 w 7746042"/>
                <a:gd name="connsiteY2" fmla="*/ 1018084 h 4887107"/>
                <a:gd name="connsiteX3" fmla="*/ 6746019 w 7746042"/>
                <a:gd name="connsiteY3" fmla="*/ 2142879 h 4887107"/>
                <a:gd name="connsiteX4" fmla="*/ 6211944 w 7746042"/>
                <a:gd name="connsiteY4" fmla="*/ 4360096 h 4887107"/>
                <a:gd name="connsiteX5" fmla="*/ 4803929 w 7746042"/>
                <a:gd name="connsiteY5" fmla="*/ 4465293 h 4887107"/>
                <a:gd name="connsiteX6" fmla="*/ 3668986 w 7746042"/>
                <a:gd name="connsiteY6" fmla="*/ 4544974 h 4887107"/>
                <a:gd name="connsiteX7" fmla="*/ 1801630 w 7746042"/>
                <a:gd name="connsiteY7" fmla="*/ 4415502 h 4887107"/>
                <a:gd name="connsiteX8" fmla="*/ 782033 w 7746042"/>
                <a:gd name="connsiteY8" fmla="*/ 1785432 h 4887107"/>
                <a:gd name="connsiteX0" fmla="*/ 782033 w 7867776"/>
                <a:gd name="connsiteY0" fmla="*/ 1785432 h 4887107"/>
                <a:gd name="connsiteX1" fmla="*/ 2034395 w 7867776"/>
                <a:gd name="connsiteY1" fmla="*/ 943860 h 4887107"/>
                <a:gd name="connsiteX2" fmla="*/ 5054784 w 7867776"/>
                <a:gd name="connsiteY2" fmla="*/ 1018084 h 4887107"/>
                <a:gd name="connsiteX3" fmla="*/ 6746019 w 7867776"/>
                <a:gd name="connsiteY3" fmla="*/ 2142879 h 4887107"/>
                <a:gd name="connsiteX4" fmla="*/ 6211944 w 7867776"/>
                <a:gd name="connsiteY4" fmla="*/ 4360096 h 4887107"/>
                <a:gd name="connsiteX5" fmla="*/ 4803929 w 7867776"/>
                <a:gd name="connsiteY5" fmla="*/ 4465293 h 4887107"/>
                <a:gd name="connsiteX6" fmla="*/ 3668986 w 7867776"/>
                <a:gd name="connsiteY6" fmla="*/ 4544974 h 4887107"/>
                <a:gd name="connsiteX7" fmla="*/ 1801630 w 7867776"/>
                <a:gd name="connsiteY7" fmla="*/ 4415502 h 4887107"/>
                <a:gd name="connsiteX8" fmla="*/ 782033 w 7867776"/>
                <a:gd name="connsiteY8" fmla="*/ 1785432 h 4887107"/>
                <a:gd name="connsiteX0" fmla="*/ 782033 w 7905837"/>
                <a:gd name="connsiteY0" fmla="*/ 1785432 h 4887107"/>
                <a:gd name="connsiteX1" fmla="*/ 2034395 w 7905837"/>
                <a:gd name="connsiteY1" fmla="*/ 943860 h 4887107"/>
                <a:gd name="connsiteX2" fmla="*/ 5054784 w 7905837"/>
                <a:gd name="connsiteY2" fmla="*/ 1018084 h 4887107"/>
                <a:gd name="connsiteX3" fmla="*/ 6746019 w 7905837"/>
                <a:gd name="connsiteY3" fmla="*/ 2142879 h 4887107"/>
                <a:gd name="connsiteX4" fmla="*/ 6211944 w 7905837"/>
                <a:gd name="connsiteY4" fmla="*/ 4360096 h 4887107"/>
                <a:gd name="connsiteX5" fmla="*/ 4803929 w 7905837"/>
                <a:gd name="connsiteY5" fmla="*/ 4465293 h 4887107"/>
                <a:gd name="connsiteX6" fmla="*/ 3668986 w 7905837"/>
                <a:gd name="connsiteY6" fmla="*/ 4544974 h 4887107"/>
                <a:gd name="connsiteX7" fmla="*/ 1801630 w 7905837"/>
                <a:gd name="connsiteY7" fmla="*/ 4415502 h 4887107"/>
                <a:gd name="connsiteX8" fmla="*/ 782033 w 7905837"/>
                <a:gd name="connsiteY8" fmla="*/ 1785432 h 4887107"/>
                <a:gd name="connsiteX0" fmla="*/ 782033 w 7910683"/>
                <a:gd name="connsiteY0" fmla="*/ 1785432 h 4887107"/>
                <a:gd name="connsiteX1" fmla="*/ 2034395 w 7910683"/>
                <a:gd name="connsiteY1" fmla="*/ 943860 h 4887107"/>
                <a:gd name="connsiteX2" fmla="*/ 5054784 w 7910683"/>
                <a:gd name="connsiteY2" fmla="*/ 1018084 h 4887107"/>
                <a:gd name="connsiteX3" fmla="*/ 6746019 w 7910683"/>
                <a:gd name="connsiteY3" fmla="*/ 2142879 h 4887107"/>
                <a:gd name="connsiteX4" fmla="*/ 6211944 w 7910683"/>
                <a:gd name="connsiteY4" fmla="*/ 4360096 h 4887107"/>
                <a:gd name="connsiteX5" fmla="*/ 4803929 w 7910683"/>
                <a:gd name="connsiteY5" fmla="*/ 4465293 h 4887107"/>
                <a:gd name="connsiteX6" fmla="*/ 3668986 w 7910683"/>
                <a:gd name="connsiteY6" fmla="*/ 4544974 h 4887107"/>
                <a:gd name="connsiteX7" fmla="*/ 1801630 w 7910683"/>
                <a:gd name="connsiteY7" fmla="*/ 4415502 h 4887107"/>
                <a:gd name="connsiteX8" fmla="*/ 782033 w 7910683"/>
                <a:gd name="connsiteY8" fmla="*/ 1785432 h 4887107"/>
                <a:gd name="connsiteX0" fmla="*/ 782033 w 7883066"/>
                <a:gd name="connsiteY0" fmla="*/ 1785432 h 4887107"/>
                <a:gd name="connsiteX1" fmla="*/ 2034395 w 7883066"/>
                <a:gd name="connsiteY1" fmla="*/ 943860 h 4887107"/>
                <a:gd name="connsiteX2" fmla="*/ 5054784 w 7883066"/>
                <a:gd name="connsiteY2" fmla="*/ 1018084 h 4887107"/>
                <a:gd name="connsiteX3" fmla="*/ 6746019 w 7883066"/>
                <a:gd name="connsiteY3" fmla="*/ 2142879 h 4887107"/>
                <a:gd name="connsiteX4" fmla="*/ 6211944 w 7883066"/>
                <a:gd name="connsiteY4" fmla="*/ 4360096 h 4887107"/>
                <a:gd name="connsiteX5" fmla="*/ 4803929 w 7883066"/>
                <a:gd name="connsiteY5" fmla="*/ 4465293 h 4887107"/>
                <a:gd name="connsiteX6" fmla="*/ 3668986 w 7883066"/>
                <a:gd name="connsiteY6" fmla="*/ 4544974 h 4887107"/>
                <a:gd name="connsiteX7" fmla="*/ 1801630 w 7883066"/>
                <a:gd name="connsiteY7" fmla="*/ 4415502 h 4887107"/>
                <a:gd name="connsiteX8" fmla="*/ 782033 w 7883066"/>
                <a:gd name="connsiteY8" fmla="*/ 1785432 h 4887107"/>
                <a:gd name="connsiteX0" fmla="*/ 782033 w 7878003"/>
                <a:gd name="connsiteY0" fmla="*/ 1785432 h 4887107"/>
                <a:gd name="connsiteX1" fmla="*/ 2034395 w 7878003"/>
                <a:gd name="connsiteY1" fmla="*/ 943860 h 4887107"/>
                <a:gd name="connsiteX2" fmla="*/ 5054784 w 7878003"/>
                <a:gd name="connsiteY2" fmla="*/ 1018084 h 4887107"/>
                <a:gd name="connsiteX3" fmla="*/ 6737927 w 7878003"/>
                <a:gd name="connsiteY3" fmla="*/ 2126694 h 4887107"/>
                <a:gd name="connsiteX4" fmla="*/ 6211944 w 7878003"/>
                <a:gd name="connsiteY4" fmla="*/ 4360096 h 4887107"/>
                <a:gd name="connsiteX5" fmla="*/ 4803929 w 7878003"/>
                <a:gd name="connsiteY5" fmla="*/ 4465293 h 4887107"/>
                <a:gd name="connsiteX6" fmla="*/ 3668986 w 7878003"/>
                <a:gd name="connsiteY6" fmla="*/ 4544974 h 4887107"/>
                <a:gd name="connsiteX7" fmla="*/ 1801630 w 7878003"/>
                <a:gd name="connsiteY7" fmla="*/ 4415502 h 4887107"/>
                <a:gd name="connsiteX8" fmla="*/ 782033 w 7878003"/>
                <a:gd name="connsiteY8" fmla="*/ 1785432 h 4887107"/>
                <a:gd name="connsiteX0" fmla="*/ 782033 w 7898325"/>
                <a:gd name="connsiteY0" fmla="*/ 1785432 h 4887107"/>
                <a:gd name="connsiteX1" fmla="*/ 2034395 w 7898325"/>
                <a:gd name="connsiteY1" fmla="*/ 943860 h 4887107"/>
                <a:gd name="connsiteX2" fmla="*/ 5054784 w 7898325"/>
                <a:gd name="connsiteY2" fmla="*/ 1018084 h 4887107"/>
                <a:gd name="connsiteX3" fmla="*/ 6770295 w 7898325"/>
                <a:gd name="connsiteY3" fmla="*/ 2142879 h 4887107"/>
                <a:gd name="connsiteX4" fmla="*/ 6211944 w 7898325"/>
                <a:gd name="connsiteY4" fmla="*/ 4360096 h 4887107"/>
                <a:gd name="connsiteX5" fmla="*/ 4803929 w 7898325"/>
                <a:gd name="connsiteY5" fmla="*/ 4465293 h 4887107"/>
                <a:gd name="connsiteX6" fmla="*/ 3668986 w 7898325"/>
                <a:gd name="connsiteY6" fmla="*/ 4544974 h 4887107"/>
                <a:gd name="connsiteX7" fmla="*/ 1801630 w 7898325"/>
                <a:gd name="connsiteY7" fmla="*/ 4415502 h 4887107"/>
                <a:gd name="connsiteX8" fmla="*/ 782033 w 7898325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solidFill>
              <a:srgbClr val="9E7A92"/>
            </a:solidFill>
            <a:ln w="228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072" name="Group 90"/>
          <p:cNvGrpSpPr>
            <a:grpSpLocks/>
          </p:cNvGrpSpPr>
          <p:nvPr/>
        </p:nvGrpSpPr>
        <p:grpSpPr bwMode="auto">
          <a:xfrm>
            <a:off x="2486025" y="2708275"/>
            <a:ext cx="1023938" cy="649288"/>
            <a:chOff x="2079916" y="3630304"/>
            <a:chExt cx="1664747" cy="1022285"/>
          </a:xfrm>
        </p:grpSpPr>
        <p:sp>
          <p:nvSpPr>
            <p:cNvPr id="96" name="Rectangle 2"/>
            <p:cNvSpPr>
              <a:spLocks/>
            </p:cNvSpPr>
            <p:nvPr/>
          </p:nvSpPr>
          <p:spPr bwMode="auto">
            <a:xfrm>
              <a:off x="2079916" y="3630304"/>
              <a:ext cx="1664747" cy="1022285"/>
            </a:xfrm>
            <a:custGeom>
              <a:avLst/>
              <a:gdLst>
                <a:gd name="T0" fmla="*/ 34907 w 7879618"/>
                <a:gd name="T1" fmla="*/ 78124 h 4887107"/>
                <a:gd name="T2" fmla="*/ 90807 w 7879618"/>
                <a:gd name="T3" fmla="*/ 41300 h 4887107"/>
                <a:gd name="T4" fmla="*/ 225626 w 7879618"/>
                <a:gd name="T5" fmla="*/ 44548 h 4887107"/>
                <a:gd name="T6" fmla="*/ 301116 w 7879618"/>
                <a:gd name="T7" fmla="*/ 93410 h 4887107"/>
                <a:gd name="T8" fmla="*/ 277277 w 7879618"/>
                <a:gd name="T9" fmla="*/ 190782 h 4887107"/>
                <a:gd name="T10" fmla="*/ 214429 w 7879618"/>
                <a:gd name="T11" fmla="*/ 195385 h 4887107"/>
                <a:gd name="T12" fmla="*/ 163769 w 7879618"/>
                <a:gd name="T13" fmla="*/ 198871 h 4887107"/>
                <a:gd name="T14" fmla="*/ 80418 w 7879618"/>
                <a:gd name="T15" fmla="*/ 193206 h 4887107"/>
                <a:gd name="T16" fmla="*/ 34907 w 7879618"/>
                <a:gd name="T17" fmla="*/ 78124 h 4887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gradFill rotWithShape="0">
              <a:gsLst>
                <a:gs pos="0">
                  <a:srgbClr val="F2F2F2"/>
                </a:gs>
                <a:gs pos="50000">
                  <a:srgbClr val="FFFFFF"/>
                </a:gs>
                <a:gs pos="95575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ffectLst>
              <a:outerShdw blurRad="50800" dist="12700" dir="16200000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286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97" name="Rectangle 2"/>
            <p:cNvSpPr/>
            <p:nvPr/>
          </p:nvSpPr>
          <p:spPr>
            <a:xfrm>
              <a:off x="2162508" y="3680293"/>
              <a:ext cx="1499563" cy="922306"/>
            </a:xfrm>
            <a:custGeom>
              <a:avLst/>
              <a:gdLst>
                <a:gd name="connsiteX0" fmla="*/ 0 w 5217459"/>
                <a:gd name="connsiteY0" fmla="*/ 0 h 2994211"/>
                <a:gd name="connsiteX1" fmla="*/ 5217459 w 5217459"/>
                <a:gd name="connsiteY1" fmla="*/ 0 h 2994211"/>
                <a:gd name="connsiteX2" fmla="*/ 5217459 w 5217459"/>
                <a:gd name="connsiteY2" fmla="*/ 2994211 h 2994211"/>
                <a:gd name="connsiteX3" fmla="*/ 0 w 5217459"/>
                <a:gd name="connsiteY3" fmla="*/ 2994211 h 2994211"/>
                <a:gd name="connsiteX4" fmla="*/ 0 w 5217459"/>
                <a:gd name="connsiteY4" fmla="*/ 0 h 2994211"/>
                <a:gd name="connsiteX0" fmla="*/ 0 w 5217459"/>
                <a:gd name="connsiteY0" fmla="*/ 364142 h 3358353"/>
                <a:gd name="connsiteX1" fmla="*/ 1341374 w 5217459"/>
                <a:gd name="connsiteY1" fmla="*/ 0 h 3358353"/>
                <a:gd name="connsiteX2" fmla="*/ 5217459 w 5217459"/>
                <a:gd name="connsiteY2" fmla="*/ 3358353 h 3358353"/>
                <a:gd name="connsiteX3" fmla="*/ 0 w 5217459"/>
                <a:gd name="connsiteY3" fmla="*/ 3358353 h 3358353"/>
                <a:gd name="connsiteX4" fmla="*/ 0 w 5217459"/>
                <a:gd name="connsiteY4" fmla="*/ 364142 h 3358353"/>
                <a:gd name="connsiteX0" fmla="*/ 0 w 5217459"/>
                <a:gd name="connsiteY0" fmla="*/ 841572 h 3835783"/>
                <a:gd name="connsiteX1" fmla="*/ 1252362 w 5217459"/>
                <a:gd name="connsiteY1" fmla="*/ 0 h 3835783"/>
                <a:gd name="connsiteX2" fmla="*/ 5217459 w 5217459"/>
                <a:gd name="connsiteY2" fmla="*/ 3835783 h 3835783"/>
                <a:gd name="connsiteX3" fmla="*/ 0 w 5217459"/>
                <a:gd name="connsiteY3" fmla="*/ 3835783 h 3835783"/>
                <a:gd name="connsiteX4" fmla="*/ 0 w 5217459"/>
                <a:gd name="connsiteY4" fmla="*/ 841572 h 3835783"/>
                <a:gd name="connsiteX0" fmla="*/ 0 w 5217459"/>
                <a:gd name="connsiteY0" fmla="*/ 907408 h 3901619"/>
                <a:gd name="connsiteX1" fmla="*/ 1252362 w 5217459"/>
                <a:gd name="connsiteY1" fmla="*/ 65836 h 3901619"/>
                <a:gd name="connsiteX2" fmla="*/ 5217459 w 5217459"/>
                <a:gd name="connsiteY2" fmla="*/ 3901619 h 3901619"/>
                <a:gd name="connsiteX3" fmla="*/ 0 w 5217459"/>
                <a:gd name="connsiteY3" fmla="*/ 3901619 h 3901619"/>
                <a:gd name="connsiteX4" fmla="*/ 0 w 5217459"/>
                <a:gd name="connsiteY4" fmla="*/ 907408 h 3901619"/>
                <a:gd name="connsiteX0" fmla="*/ 3664 w 5221123"/>
                <a:gd name="connsiteY0" fmla="*/ 915415 h 3909626"/>
                <a:gd name="connsiteX1" fmla="*/ 1256026 w 5221123"/>
                <a:gd name="connsiteY1" fmla="*/ 73843 h 3909626"/>
                <a:gd name="connsiteX2" fmla="*/ 5221123 w 5221123"/>
                <a:gd name="connsiteY2" fmla="*/ 3909626 h 3909626"/>
                <a:gd name="connsiteX3" fmla="*/ 3664 w 5221123"/>
                <a:gd name="connsiteY3" fmla="*/ 3909626 h 3909626"/>
                <a:gd name="connsiteX4" fmla="*/ 3664 w 5221123"/>
                <a:gd name="connsiteY4" fmla="*/ 915415 h 3909626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5220631 w 5220631"/>
                <a:gd name="connsiteY2" fmla="*/ 3926760 h 3926760"/>
                <a:gd name="connsiteX3" fmla="*/ 3172 w 5220631"/>
                <a:gd name="connsiteY3" fmla="*/ 3926760 h 3926760"/>
                <a:gd name="connsiteX4" fmla="*/ 3172 w 5220631"/>
                <a:gd name="connsiteY4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2754620 w 5220631"/>
                <a:gd name="connsiteY2" fmla="*/ 1532755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105990 w 5220631"/>
                <a:gd name="connsiteY2" fmla="*/ 513158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275923 w 5220631"/>
                <a:gd name="connsiteY2" fmla="*/ 165201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1170265 h 4164476"/>
                <a:gd name="connsiteX1" fmla="*/ 1255534 w 5220631"/>
                <a:gd name="connsiteY1" fmla="*/ 328693 h 4164476"/>
                <a:gd name="connsiteX2" fmla="*/ 4275923 w 5220631"/>
                <a:gd name="connsiteY2" fmla="*/ 402917 h 4164476"/>
                <a:gd name="connsiteX3" fmla="*/ 5220631 w 5220631"/>
                <a:gd name="connsiteY3" fmla="*/ 4164476 h 4164476"/>
                <a:gd name="connsiteX4" fmla="*/ 3172 w 5220631"/>
                <a:gd name="connsiteY4" fmla="*/ 4164476 h 4164476"/>
                <a:gd name="connsiteX5" fmla="*/ 3172 w 5220631"/>
                <a:gd name="connsiteY5" fmla="*/ 1170265 h 4164476"/>
                <a:gd name="connsiteX0" fmla="*/ 3172 w 5220631"/>
                <a:gd name="connsiteY0" fmla="*/ 1396219 h 4390430"/>
                <a:gd name="connsiteX1" fmla="*/ 1255534 w 5220631"/>
                <a:gd name="connsiteY1" fmla="*/ 554647 h 4390430"/>
                <a:gd name="connsiteX2" fmla="*/ 4275923 w 5220631"/>
                <a:gd name="connsiteY2" fmla="*/ 628871 h 4390430"/>
                <a:gd name="connsiteX3" fmla="*/ 5220631 w 5220631"/>
                <a:gd name="connsiteY3" fmla="*/ 4390430 h 4390430"/>
                <a:gd name="connsiteX4" fmla="*/ 3172 w 5220631"/>
                <a:gd name="connsiteY4" fmla="*/ 4390430 h 4390430"/>
                <a:gd name="connsiteX5" fmla="*/ 3172 w 5220631"/>
                <a:gd name="connsiteY5" fmla="*/ 1396219 h 4390430"/>
                <a:gd name="connsiteX0" fmla="*/ 3172 w 5220631"/>
                <a:gd name="connsiteY0" fmla="*/ 1658276 h 4652487"/>
                <a:gd name="connsiteX1" fmla="*/ 1255534 w 5220631"/>
                <a:gd name="connsiteY1" fmla="*/ 816704 h 4652487"/>
                <a:gd name="connsiteX2" fmla="*/ 4275923 w 5220631"/>
                <a:gd name="connsiteY2" fmla="*/ 890928 h 4652487"/>
                <a:gd name="connsiteX3" fmla="*/ 5220631 w 5220631"/>
                <a:gd name="connsiteY3" fmla="*/ 4652487 h 4652487"/>
                <a:gd name="connsiteX4" fmla="*/ 3172 w 5220631"/>
                <a:gd name="connsiteY4" fmla="*/ 4652487 h 4652487"/>
                <a:gd name="connsiteX5" fmla="*/ 3172 w 5220631"/>
                <a:gd name="connsiteY5" fmla="*/ 1658276 h 4652487"/>
                <a:gd name="connsiteX0" fmla="*/ 3172 w 5220631"/>
                <a:gd name="connsiteY0" fmla="*/ 1836645 h 4830856"/>
                <a:gd name="connsiteX1" fmla="*/ 1255534 w 5220631"/>
                <a:gd name="connsiteY1" fmla="*/ 995073 h 4830856"/>
                <a:gd name="connsiteX2" fmla="*/ 4275923 w 5220631"/>
                <a:gd name="connsiteY2" fmla="*/ 1069297 h 4830856"/>
                <a:gd name="connsiteX3" fmla="*/ 5220631 w 5220631"/>
                <a:gd name="connsiteY3" fmla="*/ 4830856 h 4830856"/>
                <a:gd name="connsiteX4" fmla="*/ 3172 w 5220631"/>
                <a:gd name="connsiteY4" fmla="*/ 4830856 h 4830856"/>
                <a:gd name="connsiteX5" fmla="*/ 3172 w 5220631"/>
                <a:gd name="connsiteY5" fmla="*/ 1836645 h 4830856"/>
                <a:gd name="connsiteX0" fmla="*/ 3172 w 5220631"/>
                <a:gd name="connsiteY0" fmla="*/ 1760611 h 4754822"/>
                <a:gd name="connsiteX1" fmla="*/ 1255534 w 5220631"/>
                <a:gd name="connsiteY1" fmla="*/ 919039 h 4754822"/>
                <a:gd name="connsiteX2" fmla="*/ 4275923 w 5220631"/>
                <a:gd name="connsiteY2" fmla="*/ 993263 h 4754822"/>
                <a:gd name="connsiteX3" fmla="*/ 5220631 w 5220631"/>
                <a:gd name="connsiteY3" fmla="*/ 4754822 h 4754822"/>
                <a:gd name="connsiteX4" fmla="*/ 3172 w 5220631"/>
                <a:gd name="connsiteY4" fmla="*/ 4754822 h 4754822"/>
                <a:gd name="connsiteX5" fmla="*/ 3172 w 5220631"/>
                <a:gd name="connsiteY5" fmla="*/ 1760611 h 4754822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758923 w 5976382"/>
                <a:gd name="connsiteY0" fmla="*/ 1785432 h 4779643"/>
                <a:gd name="connsiteX1" fmla="*/ 2011285 w 5976382"/>
                <a:gd name="connsiteY1" fmla="*/ 943860 h 4779643"/>
                <a:gd name="connsiteX2" fmla="*/ 5031674 w 5976382"/>
                <a:gd name="connsiteY2" fmla="*/ 1018084 h 4779643"/>
                <a:gd name="connsiteX3" fmla="*/ 5976382 w 5976382"/>
                <a:gd name="connsiteY3" fmla="*/ 4779643 h 4779643"/>
                <a:gd name="connsiteX4" fmla="*/ 1778520 w 5976382"/>
                <a:gd name="connsiteY4" fmla="*/ 4415502 h 4779643"/>
                <a:gd name="connsiteX5" fmla="*/ 758923 w 5976382"/>
                <a:gd name="connsiteY5" fmla="*/ 1785432 h 4779643"/>
                <a:gd name="connsiteX0" fmla="*/ 802430 w 6019889"/>
                <a:gd name="connsiteY0" fmla="*/ 1785432 h 4779643"/>
                <a:gd name="connsiteX1" fmla="*/ 2054792 w 6019889"/>
                <a:gd name="connsiteY1" fmla="*/ 943860 h 4779643"/>
                <a:gd name="connsiteX2" fmla="*/ 5075181 w 6019889"/>
                <a:gd name="connsiteY2" fmla="*/ 1018084 h 4779643"/>
                <a:gd name="connsiteX3" fmla="*/ 6019889 w 6019889"/>
                <a:gd name="connsiteY3" fmla="*/ 4779643 h 4779643"/>
                <a:gd name="connsiteX4" fmla="*/ 1822027 w 6019889"/>
                <a:gd name="connsiteY4" fmla="*/ 4415502 h 4779643"/>
                <a:gd name="connsiteX5" fmla="*/ 802430 w 6019889"/>
                <a:gd name="connsiteY5" fmla="*/ 1785432 h 4779643"/>
                <a:gd name="connsiteX0" fmla="*/ 770149 w 5987608"/>
                <a:gd name="connsiteY0" fmla="*/ 1785432 h 4779643"/>
                <a:gd name="connsiteX1" fmla="*/ 2022511 w 5987608"/>
                <a:gd name="connsiteY1" fmla="*/ 943860 h 4779643"/>
                <a:gd name="connsiteX2" fmla="*/ 5042900 w 5987608"/>
                <a:gd name="connsiteY2" fmla="*/ 1018084 h 4779643"/>
                <a:gd name="connsiteX3" fmla="*/ 5987608 w 5987608"/>
                <a:gd name="connsiteY3" fmla="*/ 4779643 h 4779643"/>
                <a:gd name="connsiteX4" fmla="*/ 1789746 w 5987608"/>
                <a:gd name="connsiteY4" fmla="*/ 4415502 h 4779643"/>
                <a:gd name="connsiteX5" fmla="*/ 770149 w 5987608"/>
                <a:gd name="connsiteY5" fmla="*/ 1785432 h 4779643"/>
                <a:gd name="connsiteX0" fmla="*/ 782033 w 5999492"/>
                <a:gd name="connsiteY0" fmla="*/ 1785432 h 4779643"/>
                <a:gd name="connsiteX1" fmla="*/ 2034395 w 5999492"/>
                <a:gd name="connsiteY1" fmla="*/ 943860 h 4779643"/>
                <a:gd name="connsiteX2" fmla="*/ 5054784 w 5999492"/>
                <a:gd name="connsiteY2" fmla="*/ 1018084 h 4779643"/>
                <a:gd name="connsiteX3" fmla="*/ 5999492 w 5999492"/>
                <a:gd name="connsiteY3" fmla="*/ 4779643 h 4779643"/>
                <a:gd name="connsiteX4" fmla="*/ 1801630 w 5999492"/>
                <a:gd name="connsiteY4" fmla="*/ 4415502 h 4779643"/>
                <a:gd name="connsiteX5" fmla="*/ 782033 w 5999492"/>
                <a:gd name="connsiteY5" fmla="*/ 1785432 h 4779643"/>
                <a:gd name="connsiteX0" fmla="*/ 782033 w 5054784"/>
                <a:gd name="connsiteY0" fmla="*/ 1785432 h 4706815"/>
                <a:gd name="connsiteX1" fmla="*/ 2034395 w 5054784"/>
                <a:gd name="connsiteY1" fmla="*/ 943860 h 4706815"/>
                <a:gd name="connsiteX2" fmla="*/ 5054784 w 5054784"/>
                <a:gd name="connsiteY2" fmla="*/ 1018084 h 4706815"/>
                <a:gd name="connsiteX3" fmla="*/ 4623846 w 5054784"/>
                <a:gd name="connsiteY3" fmla="*/ 4706815 h 4706815"/>
                <a:gd name="connsiteX4" fmla="*/ 1801630 w 5054784"/>
                <a:gd name="connsiteY4" fmla="*/ 4415502 h 4706815"/>
                <a:gd name="connsiteX5" fmla="*/ 782033 w 5054784"/>
                <a:gd name="connsiteY5" fmla="*/ 1785432 h 4706815"/>
                <a:gd name="connsiteX0" fmla="*/ 782033 w 5054784"/>
                <a:gd name="connsiteY0" fmla="*/ 1785432 h 4544974"/>
                <a:gd name="connsiteX1" fmla="*/ 2034395 w 5054784"/>
                <a:gd name="connsiteY1" fmla="*/ 943860 h 4544974"/>
                <a:gd name="connsiteX2" fmla="*/ 5054784 w 5054784"/>
                <a:gd name="connsiteY2" fmla="*/ 1018084 h 4544974"/>
                <a:gd name="connsiteX3" fmla="*/ 3668986 w 5054784"/>
                <a:gd name="connsiteY3" fmla="*/ 4544974 h 4544974"/>
                <a:gd name="connsiteX4" fmla="*/ 1801630 w 5054784"/>
                <a:gd name="connsiteY4" fmla="*/ 4415502 h 4544974"/>
                <a:gd name="connsiteX5" fmla="*/ 782033 w 5054784"/>
                <a:gd name="connsiteY5" fmla="*/ 1785432 h 4544974"/>
                <a:gd name="connsiteX0" fmla="*/ 782033 w 5054784"/>
                <a:gd name="connsiteY0" fmla="*/ 1785432 h 4677466"/>
                <a:gd name="connsiteX1" fmla="*/ 2034395 w 5054784"/>
                <a:gd name="connsiteY1" fmla="*/ 943860 h 4677466"/>
                <a:gd name="connsiteX2" fmla="*/ 5054784 w 5054784"/>
                <a:gd name="connsiteY2" fmla="*/ 1018084 h 4677466"/>
                <a:gd name="connsiteX3" fmla="*/ 3668986 w 5054784"/>
                <a:gd name="connsiteY3" fmla="*/ 4544974 h 4677466"/>
                <a:gd name="connsiteX4" fmla="*/ 1801630 w 5054784"/>
                <a:gd name="connsiteY4" fmla="*/ 4415502 h 4677466"/>
                <a:gd name="connsiteX5" fmla="*/ 782033 w 5054784"/>
                <a:gd name="connsiteY5" fmla="*/ 1785432 h 4677466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3668986 w 5054784"/>
                <a:gd name="connsiteY3" fmla="*/ 4544974 h 4887107"/>
                <a:gd name="connsiteX4" fmla="*/ 1801630 w 5054784"/>
                <a:gd name="connsiteY4" fmla="*/ 4415502 h 4887107"/>
                <a:gd name="connsiteX5" fmla="*/ 782033 w 5054784"/>
                <a:gd name="connsiteY5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197027 w 5054784"/>
                <a:gd name="connsiteY3" fmla="*/ 3186751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901035 w 5054784"/>
                <a:gd name="connsiteY3" fmla="*/ 3049186 h 4887107"/>
                <a:gd name="connsiteX4" fmla="*/ 4803929 w 5054784"/>
                <a:gd name="connsiteY4" fmla="*/ 4465293 h 4887107"/>
                <a:gd name="connsiteX5" fmla="*/ 3668986 w 5054784"/>
                <a:gd name="connsiteY5" fmla="*/ 4544974 h 4887107"/>
                <a:gd name="connsiteX6" fmla="*/ 1801630 w 5054784"/>
                <a:gd name="connsiteY6" fmla="*/ 4415502 h 4887107"/>
                <a:gd name="connsiteX7" fmla="*/ 782033 w 5054784"/>
                <a:gd name="connsiteY7" fmla="*/ 1785432 h 4887107"/>
                <a:gd name="connsiteX0" fmla="*/ 782033 w 6236221"/>
                <a:gd name="connsiteY0" fmla="*/ 1785432 h 4887107"/>
                <a:gd name="connsiteX1" fmla="*/ 2034395 w 6236221"/>
                <a:gd name="connsiteY1" fmla="*/ 943860 h 4887107"/>
                <a:gd name="connsiteX2" fmla="*/ 5054784 w 6236221"/>
                <a:gd name="connsiteY2" fmla="*/ 1018084 h 4887107"/>
                <a:gd name="connsiteX3" fmla="*/ 6236221 w 6236221"/>
                <a:gd name="connsiteY3" fmla="*/ 4384372 h 4887107"/>
                <a:gd name="connsiteX4" fmla="*/ 4803929 w 6236221"/>
                <a:gd name="connsiteY4" fmla="*/ 4465293 h 4887107"/>
                <a:gd name="connsiteX5" fmla="*/ 3668986 w 6236221"/>
                <a:gd name="connsiteY5" fmla="*/ 4544974 h 4887107"/>
                <a:gd name="connsiteX6" fmla="*/ 1801630 w 6236221"/>
                <a:gd name="connsiteY6" fmla="*/ 4415502 h 4887107"/>
                <a:gd name="connsiteX7" fmla="*/ 782033 w 6236221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5855895 w 6211944"/>
                <a:gd name="connsiteY3" fmla="*/ 3364776 h 4887107"/>
                <a:gd name="connsiteX4" fmla="*/ 6211944 w 6211944"/>
                <a:gd name="connsiteY4" fmla="*/ 4360096 h 4887107"/>
                <a:gd name="connsiteX5" fmla="*/ 4803929 w 6211944"/>
                <a:gd name="connsiteY5" fmla="*/ 4465293 h 4887107"/>
                <a:gd name="connsiteX6" fmla="*/ 3668986 w 6211944"/>
                <a:gd name="connsiteY6" fmla="*/ 4544974 h 4887107"/>
                <a:gd name="connsiteX7" fmla="*/ 1801630 w 6211944"/>
                <a:gd name="connsiteY7" fmla="*/ 4415502 h 4887107"/>
                <a:gd name="connsiteX8" fmla="*/ 782033 w 6211944"/>
                <a:gd name="connsiteY8" fmla="*/ 1785432 h 4887107"/>
                <a:gd name="connsiteX0" fmla="*/ 782033 w 6729835"/>
                <a:gd name="connsiteY0" fmla="*/ 1785432 h 4887107"/>
                <a:gd name="connsiteX1" fmla="*/ 2034395 w 6729835"/>
                <a:gd name="connsiteY1" fmla="*/ 943860 h 4887107"/>
                <a:gd name="connsiteX2" fmla="*/ 5054784 w 6729835"/>
                <a:gd name="connsiteY2" fmla="*/ 1018084 h 4887107"/>
                <a:gd name="connsiteX3" fmla="*/ 6729835 w 6729835"/>
                <a:gd name="connsiteY3" fmla="*/ 2150971 h 4887107"/>
                <a:gd name="connsiteX4" fmla="*/ 6211944 w 6729835"/>
                <a:gd name="connsiteY4" fmla="*/ 4360096 h 4887107"/>
                <a:gd name="connsiteX5" fmla="*/ 4803929 w 6729835"/>
                <a:gd name="connsiteY5" fmla="*/ 4465293 h 4887107"/>
                <a:gd name="connsiteX6" fmla="*/ 3668986 w 6729835"/>
                <a:gd name="connsiteY6" fmla="*/ 4544974 h 4887107"/>
                <a:gd name="connsiteX7" fmla="*/ 1801630 w 6729835"/>
                <a:gd name="connsiteY7" fmla="*/ 4415502 h 4887107"/>
                <a:gd name="connsiteX8" fmla="*/ 782033 w 6729835"/>
                <a:gd name="connsiteY8" fmla="*/ 1785432 h 4887107"/>
                <a:gd name="connsiteX0" fmla="*/ 782033 w 6746019"/>
                <a:gd name="connsiteY0" fmla="*/ 1785432 h 4887107"/>
                <a:gd name="connsiteX1" fmla="*/ 2034395 w 6746019"/>
                <a:gd name="connsiteY1" fmla="*/ 943860 h 4887107"/>
                <a:gd name="connsiteX2" fmla="*/ 5054784 w 6746019"/>
                <a:gd name="connsiteY2" fmla="*/ 1018084 h 4887107"/>
                <a:gd name="connsiteX3" fmla="*/ 6746019 w 6746019"/>
                <a:gd name="connsiteY3" fmla="*/ 2142879 h 4887107"/>
                <a:gd name="connsiteX4" fmla="*/ 6211944 w 6746019"/>
                <a:gd name="connsiteY4" fmla="*/ 4360096 h 4887107"/>
                <a:gd name="connsiteX5" fmla="*/ 4803929 w 6746019"/>
                <a:gd name="connsiteY5" fmla="*/ 4465293 h 4887107"/>
                <a:gd name="connsiteX6" fmla="*/ 3668986 w 6746019"/>
                <a:gd name="connsiteY6" fmla="*/ 4544974 h 4887107"/>
                <a:gd name="connsiteX7" fmla="*/ 1801630 w 6746019"/>
                <a:gd name="connsiteY7" fmla="*/ 4415502 h 4887107"/>
                <a:gd name="connsiteX8" fmla="*/ 782033 w 6746019"/>
                <a:gd name="connsiteY8" fmla="*/ 1785432 h 4887107"/>
                <a:gd name="connsiteX0" fmla="*/ 782033 w 7418036"/>
                <a:gd name="connsiteY0" fmla="*/ 1785432 h 4887107"/>
                <a:gd name="connsiteX1" fmla="*/ 2034395 w 7418036"/>
                <a:gd name="connsiteY1" fmla="*/ 943860 h 4887107"/>
                <a:gd name="connsiteX2" fmla="*/ 5054784 w 7418036"/>
                <a:gd name="connsiteY2" fmla="*/ 1018084 h 4887107"/>
                <a:gd name="connsiteX3" fmla="*/ 6746019 w 7418036"/>
                <a:gd name="connsiteY3" fmla="*/ 2142879 h 4887107"/>
                <a:gd name="connsiteX4" fmla="*/ 6211944 w 7418036"/>
                <a:gd name="connsiteY4" fmla="*/ 4360096 h 4887107"/>
                <a:gd name="connsiteX5" fmla="*/ 4803929 w 7418036"/>
                <a:gd name="connsiteY5" fmla="*/ 4465293 h 4887107"/>
                <a:gd name="connsiteX6" fmla="*/ 3668986 w 7418036"/>
                <a:gd name="connsiteY6" fmla="*/ 4544974 h 4887107"/>
                <a:gd name="connsiteX7" fmla="*/ 1801630 w 7418036"/>
                <a:gd name="connsiteY7" fmla="*/ 4415502 h 4887107"/>
                <a:gd name="connsiteX8" fmla="*/ 782033 w 7418036"/>
                <a:gd name="connsiteY8" fmla="*/ 1785432 h 4887107"/>
                <a:gd name="connsiteX0" fmla="*/ 782033 w 7746042"/>
                <a:gd name="connsiteY0" fmla="*/ 1785432 h 4887107"/>
                <a:gd name="connsiteX1" fmla="*/ 2034395 w 7746042"/>
                <a:gd name="connsiteY1" fmla="*/ 943860 h 4887107"/>
                <a:gd name="connsiteX2" fmla="*/ 5054784 w 7746042"/>
                <a:gd name="connsiteY2" fmla="*/ 1018084 h 4887107"/>
                <a:gd name="connsiteX3" fmla="*/ 6746019 w 7746042"/>
                <a:gd name="connsiteY3" fmla="*/ 2142879 h 4887107"/>
                <a:gd name="connsiteX4" fmla="*/ 6211944 w 7746042"/>
                <a:gd name="connsiteY4" fmla="*/ 4360096 h 4887107"/>
                <a:gd name="connsiteX5" fmla="*/ 4803929 w 7746042"/>
                <a:gd name="connsiteY5" fmla="*/ 4465293 h 4887107"/>
                <a:gd name="connsiteX6" fmla="*/ 3668986 w 7746042"/>
                <a:gd name="connsiteY6" fmla="*/ 4544974 h 4887107"/>
                <a:gd name="connsiteX7" fmla="*/ 1801630 w 7746042"/>
                <a:gd name="connsiteY7" fmla="*/ 4415502 h 4887107"/>
                <a:gd name="connsiteX8" fmla="*/ 782033 w 7746042"/>
                <a:gd name="connsiteY8" fmla="*/ 1785432 h 4887107"/>
                <a:gd name="connsiteX0" fmla="*/ 782033 w 7867776"/>
                <a:gd name="connsiteY0" fmla="*/ 1785432 h 4887107"/>
                <a:gd name="connsiteX1" fmla="*/ 2034395 w 7867776"/>
                <a:gd name="connsiteY1" fmla="*/ 943860 h 4887107"/>
                <a:gd name="connsiteX2" fmla="*/ 5054784 w 7867776"/>
                <a:gd name="connsiteY2" fmla="*/ 1018084 h 4887107"/>
                <a:gd name="connsiteX3" fmla="*/ 6746019 w 7867776"/>
                <a:gd name="connsiteY3" fmla="*/ 2142879 h 4887107"/>
                <a:gd name="connsiteX4" fmla="*/ 6211944 w 7867776"/>
                <a:gd name="connsiteY4" fmla="*/ 4360096 h 4887107"/>
                <a:gd name="connsiteX5" fmla="*/ 4803929 w 7867776"/>
                <a:gd name="connsiteY5" fmla="*/ 4465293 h 4887107"/>
                <a:gd name="connsiteX6" fmla="*/ 3668986 w 7867776"/>
                <a:gd name="connsiteY6" fmla="*/ 4544974 h 4887107"/>
                <a:gd name="connsiteX7" fmla="*/ 1801630 w 7867776"/>
                <a:gd name="connsiteY7" fmla="*/ 4415502 h 4887107"/>
                <a:gd name="connsiteX8" fmla="*/ 782033 w 7867776"/>
                <a:gd name="connsiteY8" fmla="*/ 1785432 h 4887107"/>
                <a:gd name="connsiteX0" fmla="*/ 782033 w 7905837"/>
                <a:gd name="connsiteY0" fmla="*/ 1785432 h 4887107"/>
                <a:gd name="connsiteX1" fmla="*/ 2034395 w 7905837"/>
                <a:gd name="connsiteY1" fmla="*/ 943860 h 4887107"/>
                <a:gd name="connsiteX2" fmla="*/ 5054784 w 7905837"/>
                <a:gd name="connsiteY2" fmla="*/ 1018084 h 4887107"/>
                <a:gd name="connsiteX3" fmla="*/ 6746019 w 7905837"/>
                <a:gd name="connsiteY3" fmla="*/ 2142879 h 4887107"/>
                <a:gd name="connsiteX4" fmla="*/ 6211944 w 7905837"/>
                <a:gd name="connsiteY4" fmla="*/ 4360096 h 4887107"/>
                <a:gd name="connsiteX5" fmla="*/ 4803929 w 7905837"/>
                <a:gd name="connsiteY5" fmla="*/ 4465293 h 4887107"/>
                <a:gd name="connsiteX6" fmla="*/ 3668986 w 7905837"/>
                <a:gd name="connsiteY6" fmla="*/ 4544974 h 4887107"/>
                <a:gd name="connsiteX7" fmla="*/ 1801630 w 7905837"/>
                <a:gd name="connsiteY7" fmla="*/ 4415502 h 4887107"/>
                <a:gd name="connsiteX8" fmla="*/ 782033 w 7905837"/>
                <a:gd name="connsiteY8" fmla="*/ 1785432 h 4887107"/>
                <a:gd name="connsiteX0" fmla="*/ 782033 w 7910683"/>
                <a:gd name="connsiteY0" fmla="*/ 1785432 h 4887107"/>
                <a:gd name="connsiteX1" fmla="*/ 2034395 w 7910683"/>
                <a:gd name="connsiteY1" fmla="*/ 943860 h 4887107"/>
                <a:gd name="connsiteX2" fmla="*/ 5054784 w 7910683"/>
                <a:gd name="connsiteY2" fmla="*/ 1018084 h 4887107"/>
                <a:gd name="connsiteX3" fmla="*/ 6746019 w 7910683"/>
                <a:gd name="connsiteY3" fmla="*/ 2142879 h 4887107"/>
                <a:gd name="connsiteX4" fmla="*/ 6211944 w 7910683"/>
                <a:gd name="connsiteY4" fmla="*/ 4360096 h 4887107"/>
                <a:gd name="connsiteX5" fmla="*/ 4803929 w 7910683"/>
                <a:gd name="connsiteY5" fmla="*/ 4465293 h 4887107"/>
                <a:gd name="connsiteX6" fmla="*/ 3668986 w 7910683"/>
                <a:gd name="connsiteY6" fmla="*/ 4544974 h 4887107"/>
                <a:gd name="connsiteX7" fmla="*/ 1801630 w 7910683"/>
                <a:gd name="connsiteY7" fmla="*/ 4415502 h 4887107"/>
                <a:gd name="connsiteX8" fmla="*/ 782033 w 7910683"/>
                <a:gd name="connsiteY8" fmla="*/ 1785432 h 4887107"/>
                <a:gd name="connsiteX0" fmla="*/ 782033 w 7883066"/>
                <a:gd name="connsiteY0" fmla="*/ 1785432 h 4887107"/>
                <a:gd name="connsiteX1" fmla="*/ 2034395 w 7883066"/>
                <a:gd name="connsiteY1" fmla="*/ 943860 h 4887107"/>
                <a:gd name="connsiteX2" fmla="*/ 5054784 w 7883066"/>
                <a:gd name="connsiteY2" fmla="*/ 1018084 h 4887107"/>
                <a:gd name="connsiteX3" fmla="*/ 6746019 w 7883066"/>
                <a:gd name="connsiteY3" fmla="*/ 2142879 h 4887107"/>
                <a:gd name="connsiteX4" fmla="*/ 6211944 w 7883066"/>
                <a:gd name="connsiteY4" fmla="*/ 4360096 h 4887107"/>
                <a:gd name="connsiteX5" fmla="*/ 4803929 w 7883066"/>
                <a:gd name="connsiteY5" fmla="*/ 4465293 h 4887107"/>
                <a:gd name="connsiteX6" fmla="*/ 3668986 w 7883066"/>
                <a:gd name="connsiteY6" fmla="*/ 4544974 h 4887107"/>
                <a:gd name="connsiteX7" fmla="*/ 1801630 w 7883066"/>
                <a:gd name="connsiteY7" fmla="*/ 4415502 h 4887107"/>
                <a:gd name="connsiteX8" fmla="*/ 782033 w 7883066"/>
                <a:gd name="connsiteY8" fmla="*/ 1785432 h 4887107"/>
                <a:gd name="connsiteX0" fmla="*/ 782033 w 7878003"/>
                <a:gd name="connsiteY0" fmla="*/ 1785432 h 4887107"/>
                <a:gd name="connsiteX1" fmla="*/ 2034395 w 7878003"/>
                <a:gd name="connsiteY1" fmla="*/ 943860 h 4887107"/>
                <a:gd name="connsiteX2" fmla="*/ 5054784 w 7878003"/>
                <a:gd name="connsiteY2" fmla="*/ 1018084 h 4887107"/>
                <a:gd name="connsiteX3" fmla="*/ 6737927 w 7878003"/>
                <a:gd name="connsiteY3" fmla="*/ 2126694 h 4887107"/>
                <a:gd name="connsiteX4" fmla="*/ 6211944 w 7878003"/>
                <a:gd name="connsiteY4" fmla="*/ 4360096 h 4887107"/>
                <a:gd name="connsiteX5" fmla="*/ 4803929 w 7878003"/>
                <a:gd name="connsiteY5" fmla="*/ 4465293 h 4887107"/>
                <a:gd name="connsiteX6" fmla="*/ 3668986 w 7878003"/>
                <a:gd name="connsiteY6" fmla="*/ 4544974 h 4887107"/>
                <a:gd name="connsiteX7" fmla="*/ 1801630 w 7878003"/>
                <a:gd name="connsiteY7" fmla="*/ 4415502 h 4887107"/>
                <a:gd name="connsiteX8" fmla="*/ 782033 w 7878003"/>
                <a:gd name="connsiteY8" fmla="*/ 1785432 h 4887107"/>
                <a:gd name="connsiteX0" fmla="*/ 782033 w 7898325"/>
                <a:gd name="connsiteY0" fmla="*/ 1785432 h 4887107"/>
                <a:gd name="connsiteX1" fmla="*/ 2034395 w 7898325"/>
                <a:gd name="connsiteY1" fmla="*/ 943860 h 4887107"/>
                <a:gd name="connsiteX2" fmla="*/ 5054784 w 7898325"/>
                <a:gd name="connsiteY2" fmla="*/ 1018084 h 4887107"/>
                <a:gd name="connsiteX3" fmla="*/ 6770295 w 7898325"/>
                <a:gd name="connsiteY3" fmla="*/ 2142879 h 4887107"/>
                <a:gd name="connsiteX4" fmla="*/ 6211944 w 7898325"/>
                <a:gd name="connsiteY4" fmla="*/ 4360096 h 4887107"/>
                <a:gd name="connsiteX5" fmla="*/ 4803929 w 7898325"/>
                <a:gd name="connsiteY5" fmla="*/ 4465293 h 4887107"/>
                <a:gd name="connsiteX6" fmla="*/ 3668986 w 7898325"/>
                <a:gd name="connsiteY6" fmla="*/ 4544974 h 4887107"/>
                <a:gd name="connsiteX7" fmla="*/ 1801630 w 7898325"/>
                <a:gd name="connsiteY7" fmla="*/ 4415502 h 4887107"/>
                <a:gd name="connsiteX8" fmla="*/ 782033 w 7898325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solidFill>
              <a:srgbClr val="92C6D6"/>
            </a:solidFill>
            <a:ln w="228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073" name="Group 86"/>
          <p:cNvGrpSpPr>
            <a:grpSpLocks/>
          </p:cNvGrpSpPr>
          <p:nvPr/>
        </p:nvGrpSpPr>
        <p:grpSpPr bwMode="auto">
          <a:xfrm>
            <a:off x="2189163" y="2070100"/>
            <a:ext cx="1023937" cy="649288"/>
            <a:chOff x="2079916" y="3630304"/>
            <a:chExt cx="1664747" cy="1022285"/>
          </a:xfrm>
        </p:grpSpPr>
        <p:sp>
          <p:nvSpPr>
            <p:cNvPr id="89" name="Rectangle 2"/>
            <p:cNvSpPr>
              <a:spLocks/>
            </p:cNvSpPr>
            <p:nvPr/>
          </p:nvSpPr>
          <p:spPr bwMode="auto">
            <a:xfrm>
              <a:off x="2079916" y="3630304"/>
              <a:ext cx="1664747" cy="1022285"/>
            </a:xfrm>
            <a:custGeom>
              <a:avLst/>
              <a:gdLst>
                <a:gd name="T0" fmla="*/ 34907 w 7879618"/>
                <a:gd name="T1" fmla="*/ 78124 h 4887107"/>
                <a:gd name="T2" fmla="*/ 90807 w 7879618"/>
                <a:gd name="T3" fmla="*/ 41300 h 4887107"/>
                <a:gd name="T4" fmla="*/ 225626 w 7879618"/>
                <a:gd name="T5" fmla="*/ 44548 h 4887107"/>
                <a:gd name="T6" fmla="*/ 301116 w 7879618"/>
                <a:gd name="T7" fmla="*/ 93410 h 4887107"/>
                <a:gd name="T8" fmla="*/ 277277 w 7879618"/>
                <a:gd name="T9" fmla="*/ 190782 h 4887107"/>
                <a:gd name="T10" fmla="*/ 214429 w 7879618"/>
                <a:gd name="T11" fmla="*/ 195385 h 4887107"/>
                <a:gd name="T12" fmla="*/ 163769 w 7879618"/>
                <a:gd name="T13" fmla="*/ 198871 h 4887107"/>
                <a:gd name="T14" fmla="*/ 80418 w 7879618"/>
                <a:gd name="T15" fmla="*/ 193206 h 4887107"/>
                <a:gd name="T16" fmla="*/ 34907 w 7879618"/>
                <a:gd name="T17" fmla="*/ 78124 h 4887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gradFill rotWithShape="0">
              <a:gsLst>
                <a:gs pos="0">
                  <a:srgbClr val="F2F2F2"/>
                </a:gs>
                <a:gs pos="50000">
                  <a:srgbClr val="FFFFFF"/>
                </a:gs>
                <a:gs pos="95575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ffectLst>
              <a:outerShdw blurRad="50800" dist="12700" dir="16200000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286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90" name="Rectangle 2"/>
            <p:cNvSpPr/>
            <p:nvPr/>
          </p:nvSpPr>
          <p:spPr>
            <a:xfrm>
              <a:off x="2162508" y="3680293"/>
              <a:ext cx="1499563" cy="922306"/>
            </a:xfrm>
            <a:custGeom>
              <a:avLst/>
              <a:gdLst>
                <a:gd name="connsiteX0" fmla="*/ 0 w 5217459"/>
                <a:gd name="connsiteY0" fmla="*/ 0 h 2994211"/>
                <a:gd name="connsiteX1" fmla="*/ 5217459 w 5217459"/>
                <a:gd name="connsiteY1" fmla="*/ 0 h 2994211"/>
                <a:gd name="connsiteX2" fmla="*/ 5217459 w 5217459"/>
                <a:gd name="connsiteY2" fmla="*/ 2994211 h 2994211"/>
                <a:gd name="connsiteX3" fmla="*/ 0 w 5217459"/>
                <a:gd name="connsiteY3" fmla="*/ 2994211 h 2994211"/>
                <a:gd name="connsiteX4" fmla="*/ 0 w 5217459"/>
                <a:gd name="connsiteY4" fmla="*/ 0 h 2994211"/>
                <a:gd name="connsiteX0" fmla="*/ 0 w 5217459"/>
                <a:gd name="connsiteY0" fmla="*/ 364142 h 3358353"/>
                <a:gd name="connsiteX1" fmla="*/ 1341374 w 5217459"/>
                <a:gd name="connsiteY1" fmla="*/ 0 h 3358353"/>
                <a:gd name="connsiteX2" fmla="*/ 5217459 w 5217459"/>
                <a:gd name="connsiteY2" fmla="*/ 3358353 h 3358353"/>
                <a:gd name="connsiteX3" fmla="*/ 0 w 5217459"/>
                <a:gd name="connsiteY3" fmla="*/ 3358353 h 3358353"/>
                <a:gd name="connsiteX4" fmla="*/ 0 w 5217459"/>
                <a:gd name="connsiteY4" fmla="*/ 364142 h 3358353"/>
                <a:gd name="connsiteX0" fmla="*/ 0 w 5217459"/>
                <a:gd name="connsiteY0" fmla="*/ 841572 h 3835783"/>
                <a:gd name="connsiteX1" fmla="*/ 1252362 w 5217459"/>
                <a:gd name="connsiteY1" fmla="*/ 0 h 3835783"/>
                <a:gd name="connsiteX2" fmla="*/ 5217459 w 5217459"/>
                <a:gd name="connsiteY2" fmla="*/ 3835783 h 3835783"/>
                <a:gd name="connsiteX3" fmla="*/ 0 w 5217459"/>
                <a:gd name="connsiteY3" fmla="*/ 3835783 h 3835783"/>
                <a:gd name="connsiteX4" fmla="*/ 0 w 5217459"/>
                <a:gd name="connsiteY4" fmla="*/ 841572 h 3835783"/>
                <a:gd name="connsiteX0" fmla="*/ 0 w 5217459"/>
                <a:gd name="connsiteY0" fmla="*/ 907408 h 3901619"/>
                <a:gd name="connsiteX1" fmla="*/ 1252362 w 5217459"/>
                <a:gd name="connsiteY1" fmla="*/ 65836 h 3901619"/>
                <a:gd name="connsiteX2" fmla="*/ 5217459 w 5217459"/>
                <a:gd name="connsiteY2" fmla="*/ 3901619 h 3901619"/>
                <a:gd name="connsiteX3" fmla="*/ 0 w 5217459"/>
                <a:gd name="connsiteY3" fmla="*/ 3901619 h 3901619"/>
                <a:gd name="connsiteX4" fmla="*/ 0 w 5217459"/>
                <a:gd name="connsiteY4" fmla="*/ 907408 h 3901619"/>
                <a:gd name="connsiteX0" fmla="*/ 3664 w 5221123"/>
                <a:gd name="connsiteY0" fmla="*/ 915415 h 3909626"/>
                <a:gd name="connsiteX1" fmla="*/ 1256026 w 5221123"/>
                <a:gd name="connsiteY1" fmla="*/ 73843 h 3909626"/>
                <a:gd name="connsiteX2" fmla="*/ 5221123 w 5221123"/>
                <a:gd name="connsiteY2" fmla="*/ 3909626 h 3909626"/>
                <a:gd name="connsiteX3" fmla="*/ 3664 w 5221123"/>
                <a:gd name="connsiteY3" fmla="*/ 3909626 h 3909626"/>
                <a:gd name="connsiteX4" fmla="*/ 3664 w 5221123"/>
                <a:gd name="connsiteY4" fmla="*/ 915415 h 3909626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5220631 w 5220631"/>
                <a:gd name="connsiteY2" fmla="*/ 3926760 h 3926760"/>
                <a:gd name="connsiteX3" fmla="*/ 3172 w 5220631"/>
                <a:gd name="connsiteY3" fmla="*/ 3926760 h 3926760"/>
                <a:gd name="connsiteX4" fmla="*/ 3172 w 5220631"/>
                <a:gd name="connsiteY4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2754620 w 5220631"/>
                <a:gd name="connsiteY2" fmla="*/ 1532755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105990 w 5220631"/>
                <a:gd name="connsiteY2" fmla="*/ 513158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275923 w 5220631"/>
                <a:gd name="connsiteY2" fmla="*/ 165201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1170265 h 4164476"/>
                <a:gd name="connsiteX1" fmla="*/ 1255534 w 5220631"/>
                <a:gd name="connsiteY1" fmla="*/ 328693 h 4164476"/>
                <a:gd name="connsiteX2" fmla="*/ 4275923 w 5220631"/>
                <a:gd name="connsiteY2" fmla="*/ 402917 h 4164476"/>
                <a:gd name="connsiteX3" fmla="*/ 5220631 w 5220631"/>
                <a:gd name="connsiteY3" fmla="*/ 4164476 h 4164476"/>
                <a:gd name="connsiteX4" fmla="*/ 3172 w 5220631"/>
                <a:gd name="connsiteY4" fmla="*/ 4164476 h 4164476"/>
                <a:gd name="connsiteX5" fmla="*/ 3172 w 5220631"/>
                <a:gd name="connsiteY5" fmla="*/ 1170265 h 4164476"/>
                <a:gd name="connsiteX0" fmla="*/ 3172 w 5220631"/>
                <a:gd name="connsiteY0" fmla="*/ 1396219 h 4390430"/>
                <a:gd name="connsiteX1" fmla="*/ 1255534 w 5220631"/>
                <a:gd name="connsiteY1" fmla="*/ 554647 h 4390430"/>
                <a:gd name="connsiteX2" fmla="*/ 4275923 w 5220631"/>
                <a:gd name="connsiteY2" fmla="*/ 628871 h 4390430"/>
                <a:gd name="connsiteX3" fmla="*/ 5220631 w 5220631"/>
                <a:gd name="connsiteY3" fmla="*/ 4390430 h 4390430"/>
                <a:gd name="connsiteX4" fmla="*/ 3172 w 5220631"/>
                <a:gd name="connsiteY4" fmla="*/ 4390430 h 4390430"/>
                <a:gd name="connsiteX5" fmla="*/ 3172 w 5220631"/>
                <a:gd name="connsiteY5" fmla="*/ 1396219 h 4390430"/>
                <a:gd name="connsiteX0" fmla="*/ 3172 w 5220631"/>
                <a:gd name="connsiteY0" fmla="*/ 1658276 h 4652487"/>
                <a:gd name="connsiteX1" fmla="*/ 1255534 w 5220631"/>
                <a:gd name="connsiteY1" fmla="*/ 816704 h 4652487"/>
                <a:gd name="connsiteX2" fmla="*/ 4275923 w 5220631"/>
                <a:gd name="connsiteY2" fmla="*/ 890928 h 4652487"/>
                <a:gd name="connsiteX3" fmla="*/ 5220631 w 5220631"/>
                <a:gd name="connsiteY3" fmla="*/ 4652487 h 4652487"/>
                <a:gd name="connsiteX4" fmla="*/ 3172 w 5220631"/>
                <a:gd name="connsiteY4" fmla="*/ 4652487 h 4652487"/>
                <a:gd name="connsiteX5" fmla="*/ 3172 w 5220631"/>
                <a:gd name="connsiteY5" fmla="*/ 1658276 h 4652487"/>
                <a:gd name="connsiteX0" fmla="*/ 3172 w 5220631"/>
                <a:gd name="connsiteY0" fmla="*/ 1836645 h 4830856"/>
                <a:gd name="connsiteX1" fmla="*/ 1255534 w 5220631"/>
                <a:gd name="connsiteY1" fmla="*/ 995073 h 4830856"/>
                <a:gd name="connsiteX2" fmla="*/ 4275923 w 5220631"/>
                <a:gd name="connsiteY2" fmla="*/ 1069297 h 4830856"/>
                <a:gd name="connsiteX3" fmla="*/ 5220631 w 5220631"/>
                <a:gd name="connsiteY3" fmla="*/ 4830856 h 4830856"/>
                <a:gd name="connsiteX4" fmla="*/ 3172 w 5220631"/>
                <a:gd name="connsiteY4" fmla="*/ 4830856 h 4830856"/>
                <a:gd name="connsiteX5" fmla="*/ 3172 w 5220631"/>
                <a:gd name="connsiteY5" fmla="*/ 1836645 h 4830856"/>
                <a:gd name="connsiteX0" fmla="*/ 3172 w 5220631"/>
                <a:gd name="connsiteY0" fmla="*/ 1760611 h 4754822"/>
                <a:gd name="connsiteX1" fmla="*/ 1255534 w 5220631"/>
                <a:gd name="connsiteY1" fmla="*/ 919039 h 4754822"/>
                <a:gd name="connsiteX2" fmla="*/ 4275923 w 5220631"/>
                <a:gd name="connsiteY2" fmla="*/ 993263 h 4754822"/>
                <a:gd name="connsiteX3" fmla="*/ 5220631 w 5220631"/>
                <a:gd name="connsiteY3" fmla="*/ 4754822 h 4754822"/>
                <a:gd name="connsiteX4" fmla="*/ 3172 w 5220631"/>
                <a:gd name="connsiteY4" fmla="*/ 4754822 h 4754822"/>
                <a:gd name="connsiteX5" fmla="*/ 3172 w 5220631"/>
                <a:gd name="connsiteY5" fmla="*/ 1760611 h 4754822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758923 w 5976382"/>
                <a:gd name="connsiteY0" fmla="*/ 1785432 h 4779643"/>
                <a:gd name="connsiteX1" fmla="*/ 2011285 w 5976382"/>
                <a:gd name="connsiteY1" fmla="*/ 943860 h 4779643"/>
                <a:gd name="connsiteX2" fmla="*/ 5031674 w 5976382"/>
                <a:gd name="connsiteY2" fmla="*/ 1018084 h 4779643"/>
                <a:gd name="connsiteX3" fmla="*/ 5976382 w 5976382"/>
                <a:gd name="connsiteY3" fmla="*/ 4779643 h 4779643"/>
                <a:gd name="connsiteX4" fmla="*/ 1778520 w 5976382"/>
                <a:gd name="connsiteY4" fmla="*/ 4415502 h 4779643"/>
                <a:gd name="connsiteX5" fmla="*/ 758923 w 5976382"/>
                <a:gd name="connsiteY5" fmla="*/ 1785432 h 4779643"/>
                <a:gd name="connsiteX0" fmla="*/ 802430 w 6019889"/>
                <a:gd name="connsiteY0" fmla="*/ 1785432 h 4779643"/>
                <a:gd name="connsiteX1" fmla="*/ 2054792 w 6019889"/>
                <a:gd name="connsiteY1" fmla="*/ 943860 h 4779643"/>
                <a:gd name="connsiteX2" fmla="*/ 5075181 w 6019889"/>
                <a:gd name="connsiteY2" fmla="*/ 1018084 h 4779643"/>
                <a:gd name="connsiteX3" fmla="*/ 6019889 w 6019889"/>
                <a:gd name="connsiteY3" fmla="*/ 4779643 h 4779643"/>
                <a:gd name="connsiteX4" fmla="*/ 1822027 w 6019889"/>
                <a:gd name="connsiteY4" fmla="*/ 4415502 h 4779643"/>
                <a:gd name="connsiteX5" fmla="*/ 802430 w 6019889"/>
                <a:gd name="connsiteY5" fmla="*/ 1785432 h 4779643"/>
                <a:gd name="connsiteX0" fmla="*/ 770149 w 5987608"/>
                <a:gd name="connsiteY0" fmla="*/ 1785432 h 4779643"/>
                <a:gd name="connsiteX1" fmla="*/ 2022511 w 5987608"/>
                <a:gd name="connsiteY1" fmla="*/ 943860 h 4779643"/>
                <a:gd name="connsiteX2" fmla="*/ 5042900 w 5987608"/>
                <a:gd name="connsiteY2" fmla="*/ 1018084 h 4779643"/>
                <a:gd name="connsiteX3" fmla="*/ 5987608 w 5987608"/>
                <a:gd name="connsiteY3" fmla="*/ 4779643 h 4779643"/>
                <a:gd name="connsiteX4" fmla="*/ 1789746 w 5987608"/>
                <a:gd name="connsiteY4" fmla="*/ 4415502 h 4779643"/>
                <a:gd name="connsiteX5" fmla="*/ 770149 w 5987608"/>
                <a:gd name="connsiteY5" fmla="*/ 1785432 h 4779643"/>
                <a:gd name="connsiteX0" fmla="*/ 782033 w 5999492"/>
                <a:gd name="connsiteY0" fmla="*/ 1785432 h 4779643"/>
                <a:gd name="connsiteX1" fmla="*/ 2034395 w 5999492"/>
                <a:gd name="connsiteY1" fmla="*/ 943860 h 4779643"/>
                <a:gd name="connsiteX2" fmla="*/ 5054784 w 5999492"/>
                <a:gd name="connsiteY2" fmla="*/ 1018084 h 4779643"/>
                <a:gd name="connsiteX3" fmla="*/ 5999492 w 5999492"/>
                <a:gd name="connsiteY3" fmla="*/ 4779643 h 4779643"/>
                <a:gd name="connsiteX4" fmla="*/ 1801630 w 5999492"/>
                <a:gd name="connsiteY4" fmla="*/ 4415502 h 4779643"/>
                <a:gd name="connsiteX5" fmla="*/ 782033 w 5999492"/>
                <a:gd name="connsiteY5" fmla="*/ 1785432 h 4779643"/>
                <a:gd name="connsiteX0" fmla="*/ 782033 w 5054784"/>
                <a:gd name="connsiteY0" fmla="*/ 1785432 h 4706815"/>
                <a:gd name="connsiteX1" fmla="*/ 2034395 w 5054784"/>
                <a:gd name="connsiteY1" fmla="*/ 943860 h 4706815"/>
                <a:gd name="connsiteX2" fmla="*/ 5054784 w 5054784"/>
                <a:gd name="connsiteY2" fmla="*/ 1018084 h 4706815"/>
                <a:gd name="connsiteX3" fmla="*/ 4623846 w 5054784"/>
                <a:gd name="connsiteY3" fmla="*/ 4706815 h 4706815"/>
                <a:gd name="connsiteX4" fmla="*/ 1801630 w 5054784"/>
                <a:gd name="connsiteY4" fmla="*/ 4415502 h 4706815"/>
                <a:gd name="connsiteX5" fmla="*/ 782033 w 5054784"/>
                <a:gd name="connsiteY5" fmla="*/ 1785432 h 4706815"/>
                <a:gd name="connsiteX0" fmla="*/ 782033 w 5054784"/>
                <a:gd name="connsiteY0" fmla="*/ 1785432 h 4544974"/>
                <a:gd name="connsiteX1" fmla="*/ 2034395 w 5054784"/>
                <a:gd name="connsiteY1" fmla="*/ 943860 h 4544974"/>
                <a:gd name="connsiteX2" fmla="*/ 5054784 w 5054784"/>
                <a:gd name="connsiteY2" fmla="*/ 1018084 h 4544974"/>
                <a:gd name="connsiteX3" fmla="*/ 3668986 w 5054784"/>
                <a:gd name="connsiteY3" fmla="*/ 4544974 h 4544974"/>
                <a:gd name="connsiteX4" fmla="*/ 1801630 w 5054784"/>
                <a:gd name="connsiteY4" fmla="*/ 4415502 h 4544974"/>
                <a:gd name="connsiteX5" fmla="*/ 782033 w 5054784"/>
                <a:gd name="connsiteY5" fmla="*/ 1785432 h 4544974"/>
                <a:gd name="connsiteX0" fmla="*/ 782033 w 5054784"/>
                <a:gd name="connsiteY0" fmla="*/ 1785432 h 4677466"/>
                <a:gd name="connsiteX1" fmla="*/ 2034395 w 5054784"/>
                <a:gd name="connsiteY1" fmla="*/ 943860 h 4677466"/>
                <a:gd name="connsiteX2" fmla="*/ 5054784 w 5054784"/>
                <a:gd name="connsiteY2" fmla="*/ 1018084 h 4677466"/>
                <a:gd name="connsiteX3" fmla="*/ 3668986 w 5054784"/>
                <a:gd name="connsiteY3" fmla="*/ 4544974 h 4677466"/>
                <a:gd name="connsiteX4" fmla="*/ 1801630 w 5054784"/>
                <a:gd name="connsiteY4" fmla="*/ 4415502 h 4677466"/>
                <a:gd name="connsiteX5" fmla="*/ 782033 w 5054784"/>
                <a:gd name="connsiteY5" fmla="*/ 1785432 h 4677466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3668986 w 5054784"/>
                <a:gd name="connsiteY3" fmla="*/ 4544974 h 4887107"/>
                <a:gd name="connsiteX4" fmla="*/ 1801630 w 5054784"/>
                <a:gd name="connsiteY4" fmla="*/ 4415502 h 4887107"/>
                <a:gd name="connsiteX5" fmla="*/ 782033 w 5054784"/>
                <a:gd name="connsiteY5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197027 w 5054784"/>
                <a:gd name="connsiteY3" fmla="*/ 3186751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901035 w 5054784"/>
                <a:gd name="connsiteY3" fmla="*/ 3049186 h 4887107"/>
                <a:gd name="connsiteX4" fmla="*/ 4803929 w 5054784"/>
                <a:gd name="connsiteY4" fmla="*/ 4465293 h 4887107"/>
                <a:gd name="connsiteX5" fmla="*/ 3668986 w 5054784"/>
                <a:gd name="connsiteY5" fmla="*/ 4544974 h 4887107"/>
                <a:gd name="connsiteX6" fmla="*/ 1801630 w 5054784"/>
                <a:gd name="connsiteY6" fmla="*/ 4415502 h 4887107"/>
                <a:gd name="connsiteX7" fmla="*/ 782033 w 5054784"/>
                <a:gd name="connsiteY7" fmla="*/ 1785432 h 4887107"/>
                <a:gd name="connsiteX0" fmla="*/ 782033 w 6236221"/>
                <a:gd name="connsiteY0" fmla="*/ 1785432 h 4887107"/>
                <a:gd name="connsiteX1" fmla="*/ 2034395 w 6236221"/>
                <a:gd name="connsiteY1" fmla="*/ 943860 h 4887107"/>
                <a:gd name="connsiteX2" fmla="*/ 5054784 w 6236221"/>
                <a:gd name="connsiteY2" fmla="*/ 1018084 h 4887107"/>
                <a:gd name="connsiteX3" fmla="*/ 6236221 w 6236221"/>
                <a:gd name="connsiteY3" fmla="*/ 4384372 h 4887107"/>
                <a:gd name="connsiteX4" fmla="*/ 4803929 w 6236221"/>
                <a:gd name="connsiteY4" fmla="*/ 4465293 h 4887107"/>
                <a:gd name="connsiteX5" fmla="*/ 3668986 w 6236221"/>
                <a:gd name="connsiteY5" fmla="*/ 4544974 h 4887107"/>
                <a:gd name="connsiteX6" fmla="*/ 1801630 w 6236221"/>
                <a:gd name="connsiteY6" fmla="*/ 4415502 h 4887107"/>
                <a:gd name="connsiteX7" fmla="*/ 782033 w 6236221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5855895 w 6211944"/>
                <a:gd name="connsiteY3" fmla="*/ 3364776 h 4887107"/>
                <a:gd name="connsiteX4" fmla="*/ 6211944 w 6211944"/>
                <a:gd name="connsiteY4" fmla="*/ 4360096 h 4887107"/>
                <a:gd name="connsiteX5" fmla="*/ 4803929 w 6211944"/>
                <a:gd name="connsiteY5" fmla="*/ 4465293 h 4887107"/>
                <a:gd name="connsiteX6" fmla="*/ 3668986 w 6211944"/>
                <a:gd name="connsiteY6" fmla="*/ 4544974 h 4887107"/>
                <a:gd name="connsiteX7" fmla="*/ 1801630 w 6211944"/>
                <a:gd name="connsiteY7" fmla="*/ 4415502 h 4887107"/>
                <a:gd name="connsiteX8" fmla="*/ 782033 w 6211944"/>
                <a:gd name="connsiteY8" fmla="*/ 1785432 h 4887107"/>
                <a:gd name="connsiteX0" fmla="*/ 782033 w 6729835"/>
                <a:gd name="connsiteY0" fmla="*/ 1785432 h 4887107"/>
                <a:gd name="connsiteX1" fmla="*/ 2034395 w 6729835"/>
                <a:gd name="connsiteY1" fmla="*/ 943860 h 4887107"/>
                <a:gd name="connsiteX2" fmla="*/ 5054784 w 6729835"/>
                <a:gd name="connsiteY2" fmla="*/ 1018084 h 4887107"/>
                <a:gd name="connsiteX3" fmla="*/ 6729835 w 6729835"/>
                <a:gd name="connsiteY3" fmla="*/ 2150971 h 4887107"/>
                <a:gd name="connsiteX4" fmla="*/ 6211944 w 6729835"/>
                <a:gd name="connsiteY4" fmla="*/ 4360096 h 4887107"/>
                <a:gd name="connsiteX5" fmla="*/ 4803929 w 6729835"/>
                <a:gd name="connsiteY5" fmla="*/ 4465293 h 4887107"/>
                <a:gd name="connsiteX6" fmla="*/ 3668986 w 6729835"/>
                <a:gd name="connsiteY6" fmla="*/ 4544974 h 4887107"/>
                <a:gd name="connsiteX7" fmla="*/ 1801630 w 6729835"/>
                <a:gd name="connsiteY7" fmla="*/ 4415502 h 4887107"/>
                <a:gd name="connsiteX8" fmla="*/ 782033 w 6729835"/>
                <a:gd name="connsiteY8" fmla="*/ 1785432 h 4887107"/>
                <a:gd name="connsiteX0" fmla="*/ 782033 w 6746019"/>
                <a:gd name="connsiteY0" fmla="*/ 1785432 h 4887107"/>
                <a:gd name="connsiteX1" fmla="*/ 2034395 w 6746019"/>
                <a:gd name="connsiteY1" fmla="*/ 943860 h 4887107"/>
                <a:gd name="connsiteX2" fmla="*/ 5054784 w 6746019"/>
                <a:gd name="connsiteY2" fmla="*/ 1018084 h 4887107"/>
                <a:gd name="connsiteX3" fmla="*/ 6746019 w 6746019"/>
                <a:gd name="connsiteY3" fmla="*/ 2142879 h 4887107"/>
                <a:gd name="connsiteX4" fmla="*/ 6211944 w 6746019"/>
                <a:gd name="connsiteY4" fmla="*/ 4360096 h 4887107"/>
                <a:gd name="connsiteX5" fmla="*/ 4803929 w 6746019"/>
                <a:gd name="connsiteY5" fmla="*/ 4465293 h 4887107"/>
                <a:gd name="connsiteX6" fmla="*/ 3668986 w 6746019"/>
                <a:gd name="connsiteY6" fmla="*/ 4544974 h 4887107"/>
                <a:gd name="connsiteX7" fmla="*/ 1801630 w 6746019"/>
                <a:gd name="connsiteY7" fmla="*/ 4415502 h 4887107"/>
                <a:gd name="connsiteX8" fmla="*/ 782033 w 6746019"/>
                <a:gd name="connsiteY8" fmla="*/ 1785432 h 4887107"/>
                <a:gd name="connsiteX0" fmla="*/ 782033 w 7418036"/>
                <a:gd name="connsiteY0" fmla="*/ 1785432 h 4887107"/>
                <a:gd name="connsiteX1" fmla="*/ 2034395 w 7418036"/>
                <a:gd name="connsiteY1" fmla="*/ 943860 h 4887107"/>
                <a:gd name="connsiteX2" fmla="*/ 5054784 w 7418036"/>
                <a:gd name="connsiteY2" fmla="*/ 1018084 h 4887107"/>
                <a:gd name="connsiteX3" fmla="*/ 6746019 w 7418036"/>
                <a:gd name="connsiteY3" fmla="*/ 2142879 h 4887107"/>
                <a:gd name="connsiteX4" fmla="*/ 6211944 w 7418036"/>
                <a:gd name="connsiteY4" fmla="*/ 4360096 h 4887107"/>
                <a:gd name="connsiteX5" fmla="*/ 4803929 w 7418036"/>
                <a:gd name="connsiteY5" fmla="*/ 4465293 h 4887107"/>
                <a:gd name="connsiteX6" fmla="*/ 3668986 w 7418036"/>
                <a:gd name="connsiteY6" fmla="*/ 4544974 h 4887107"/>
                <a:gd name="connsiteX7" fmla="*/ 1801630 w 7418036"/>
                <a:gd name="connsiteY7" fmla="*/ 4415502 h 4887107"/>
                <a:gd name="connsiteX8" fmla="*/ 782033 w 7418036"/>
                <a:gd name="connsiteY8" fmla="*/ 1785432 h 4887107"/>
                <a:gd name="connsiteX0" fmla="*/ 782033 w 7746042"/>
                <a:gd name="connsiteY0" fmla="*/ 1785432 h 4887107"/>
                <a:gd name="connsiteX1" fmla="*/ 2034395 w 7746042"/>
                <a:gd name="connsiteY1" fmla="*/ 943860 h 4887107"/>
                <a:gd name="connsiteX2" fmla="*/ 5054784 w 7746042"/>
                <a:gd name="connsiteY2" fmla="*/ 1018084 h 4887107"/>
                <a:gd name="connsiteX3" fmla="*/ 6746019 w 7746042"/>
                <a:gd name="connsiteY3" fmla="*/ 2142879 h 4887107"/>
                <a:gd name="connsiteX4" fmla="*/ 6211944 w 7746042"/>
                <a:gd name="connsiteY4" fmla="*/ 4360096 h 4887107"/>
                <a:gd name="connsiteX5" fmla="*/ 4803929 w 7746042"/>
                <a:gd name="connsiteY5" fmla="*/ 4465293 h 4887107"/>
                <a:gd name="connsiteX6" fmla="*/ 3668986 w 7746042"/>
                <a:gd name="connsiteY6" fmla="*/ 4544974 h 4887107"/>
                <a:gd name="connsiteX7" fmla="*/ 1801630 w 7746042"/>
                <a:gd name="connsiteY7" fmla="*/ 4415502 h 4887107"/>
                <a:gd name="connsiteX8" fmla="*/ 782033 w 7746042"/>
                <a:gd name="connsiteY8" fmla="*/ 1785432 h 4887107"/>
                <a:gd name="connsiteX0" fmla="*/ 782033 w 7867776"/>
                <a:gd name="connsiteY0" fmla="*/ 1785432 h 4887107"/>
                <a:gd name="connsiteX1" fmla="*/ 2034395 w 7867776"/>
                <a:gd name="connsiteY1" fmla="*/ 943860 h 4887107"/>
                <a:gd name="connsiteX2" fmla="*/ 5054784 w 7867776"/>
                <a:gd name="connsiteY2" fmla="*/ 1018084 h 4887107"/>
                <a:gd name="connsiteX3" fmla="*/ 6746019 w 7867776"/>
                <a:gd name="connsiteY3" fmla="*/ 2142879 h 4887107"/>
                <a:gd name="connsiteX4" fmla="*/ 6211944 w 7867776"/>
                <a:gd name="connsiteY4" fmla="*/ 4360096 h 4887107"/>
                <a:gd name="connsiteX5" fmla="*/ 4803929 w 7867776"/>
                <a:gd name="connsiteY5" fmla="*/ 4465293 h 4887107"/>
                <a:gd name="connsiteX6" fmla="*/ 3668986 w 7867776"/>
                <a:gd name="connsiteY6" fmla="*/ 4544974 h 4887107"/>
                <a:gd name="connsiteX7" fmla="*/ 1801630 w 7867776"/>
                <a:gd name="connsiteY7" fmla="*/ 4415502 h 4887107"/>
                <a:gd name="connsiteX8" fmla="*/ 782033 w 7867776"/>
                <a:gd name="connsiteY8" fmla="*/ 1785432 h 4887107"/>
                <a:gd name="connsiteX0" fmla="*/ 782033 w 7905837"/>
                <a:gd name="connsiteY0" fmla="*/ 1785432 h 4887107"/>
                <a:gd name="connsiteX1" fmla="*/ 2034395 w 7905837"/>
                <a:gd name="connsiteY1" fmla="*/ 943860 h 4887107"/>
                <a:gd name="connsiteX2" fmla="*/ 5054784 w 7905837"/>
                <a:gd name="connsiteY2" fmla="*/ 1018084 h 4887107"/>
                <a:gd name="connsiteX3" fmla="*/ 6746019 w 7905837"/>
                <a:gd name="connsiteY3" fmla="*/ 2142879 h 4887107"/>
                <a:gd name="connsiteX4" fmla="*/ 6211944 w 7905837"/>
                <a:gd name="connsiteY4" fmla="*/ 4360096 h 4887107"/>
                <a:gd name="connsiteX5" fmla="*/ 4803929 w 7905837"/>
                <a:gd name="connsiteY5" fmla="*/ 4465293 h 4887107"/>
                <a:gd name="connsiteX6" fmla="*/ 3668986 w 7905837"/>
                <a:gd name="connsiteY6" fmla="*/ 4544974 h 4887107"/>
                <a:gd name="connsiteX7" fmla="*/ 1801630 w 7905837"/>
                <a:gd name="connsiteY7" fmla="*/ 4415502 h 4887107"/>
                <a:gd name="connsiteX8" fmla="*/ 782033 w 7905837"/>
                <a:gd name="connsiteY8" fmla="*/ 1785432 h 4887107"/>
                <a:gd name="connsiteX0" fmla="*/ 782033 w 7910683"/>
                <a:gd name="connsiteY0" fmla="*/ 1785432 h 4887107"/>
                <a:gd name="connsiteX1" fmla="*/ 2034395 w 7910683"/>
                <a:gd name="connsiteY1" fmla="*/ 943860 h 4887107"/>
                <a:gd name="connsiteX2" fmla="*/ 5054784 w 7910683"/>
                <a:gd name="connsiteY2" fmla="*/ 1018084 h 4887107"/>
                <a:gd name="connsiteX3" fmla="*/ 6746019 w 7910683"/>
                <a:gd name="connsiteY3" fmla="*/ 2142879 h 4887107"/>
                <a:gd name="connsiteX4" fmla="*/ 6211944 w 7910683"/>
                <a:gd name="connsiteY4" fmla="*/ 4360096 h 4887107"/>
                <a:gd name="connsiteX5" fmla="*/ 4803929 w 7910683"/>
                <a:gd name="connsiteY5" fmla="*/ 4465293 h 4887107"/>
                <a:gd name="connsiteX6" fmla="*/ 3668986 w 7910683"/>
                <a:gd name="connsiteY6" fmla="*/ 4544974 h 4887107"/>
                <a:gd name="connsiteX7" fmla="*/ 1801630 w 7910683"/>
                <a:gd name="connsiteY7" fmla="*/ 4415502 h 4887107"/>
                <a:gd name="connsiteX8" fmla="*/ 782033 w 7910683"/>
                <a:gd name="connsiteY8" fmla="*/ 1785432 h 4887107"/>
                <a:gd name="connsiteX0" fmla="*/ 782033 w 7883066"/>
                <a:gd name="connsiteY0" fmla="*/ 1785432 h 4887107"/>
                <a:gd name="connsiteX1" fmla="*/ 2034395 w 7883066"/>
                <a:gd name="connsiteY1" fmla="*/ 943860 h 4887107"/>
                <a:gd name="connsiteX2" fmla="*/ 5054784 w 7883066"/>
                <a:gd name="connsiteY2" fmla="*/ 1018084 h 4887107"/>
                <a:gd name="connsiteX3" fmla="*/ 6746019 w 7883066"/>
                <a:gd name="connsiteY3" fmla="*/ 2142879 h 4887107"/>
                <a:gd name="connsiteX4" fmla="*/ 6211944 w 7883066"/>
                <a:gd name="connsiteY4" fmla="*/ 4360096 h 4887107"/>
                <a:gd name="connsiteX5" fmla="*/ 4803929 w 7883066"/>
                <a:gd name="connsiteY5" fmla="*/ 4465293 h 4887107"/>
                <a:gd name="connsiteX6" fmla="*/ 3668986 w 7883066"/>
                <a:gd name="connsiteY6" fmla="*/ 4544974 h 4887107"/>
                <a:gd name="connsiteX7" fmla="*/ 1801630 w 7883066"/>
                <a:gd name="connsiteY7" fmla="*/ 4415502 h 4887107"/>
                <a:gd name="connsiteX8" fmla="*/ 782033 w 7883066"/>
                <a:gd name="connsiteY8" fmla="*/ 1785432 h 4887107"/>
                <a:gd name="connsiteX0" fmla="*/ 782033 w 7878003"/>
                <a:gd name="connsiteY0" fmla="*/ 1785432 h 4887107"/>
                <a:gd name="connsiteX1" fmla="*/ 2034395 w 7878003"/>
                <a:gd name="connsiteY1" fmla="*/ 943860 h 4887107"/>
                <a:gd name="connsiteX2" fmla="*/ 5054784 w 7878003"/>
                <a:gd name="connsiteY2" fmla="*/ 1018084 h 4887107"/>
                <a:gd name="connsiteX3" fmla="*/ 6737927 w 7878003"/>
                <a:gd name="connsiteY3" fmla="*/ 2126694 h 4887107"/>
                <a:gd name="connsiteX4" fmla="*/ 6211944 w 7878003"/>
                <a:gd name="connsiteY4" fmla="*/ 4360096 h 4887107"/>
                <a:gd name="connsiteX5" fmla="*/ 4803929 w 7878003"/>
                <a:gd name="connsiteY5" fmla="*/ 4465293 h 4887107"/>
                <a:gd name="connsiteX6" fmla="*/ 3668986 w 7878003"/>
                <a:gd name="connsiteY6" fmla="*/ 4544974 h 4887107"/>
                <a:gd name="connsiteX7" fmla="*/ 1801630 w 7878003"/>
                <a:gd name="connsiteY7" fmla="*/ 4415502 h 4887107"/>
                <a:gd name="connsiteX8" fmla="*/ 782033 w 7878003"/>
                <a:gd name="connsiteY8" fmla="*/ 1785432 h 4887107"/>
                <a:gd name="connsiteX0" fmla="*/ 782033 w 7898325"/>
                <a:gd name="connsiteY0" fmla="*/ 1785432 h 4887107"/>
                <a:gd name="connsiteX1" fmla="*/ 2034395 w 7898325"/>
                <a:gd name="connsiteY1" fmla="*/ 943860 h 4887107"/>
                <a:gd name="connsiteX2" fmla="*/ 5054784 w 7898325"/>
                <a:gd name="connsiteY2" fmla="*/ 1018084 h 4887107"/>
                <a:gd name="connsiteX3" fmla="*/ 6770295 w 7898325"/>
                <a:gd name="connsiteY3" fmla="*/ 2142879 h 4887107"/>
                <a:gd name="connsiteX4" fmla="*/ 6211944 w 7898325"/>
                <a:gd name="connsiteY4" fmla="*/ 4360096 h 4887107"/>
                <a:gd name="connsiteX5" fmla="*/ 4803929 w 7898325"/>
                <a:gd name="connsiteY5" fmla="*/ 4465293 h 4887107"/>
                <a:gd name="connsiteX6" fmla="*/ 3668986 w 7898325"/>
                <a:gd name="connsiteY6" fmla="*/ 4544974 h 4887107"/>
                <a:gd name="connsiteX7" fmla="*/ 1801630 w 7898325"/>
                <a:gd name="connsiteY7" fmla="*/ 4415502 h 4887107"/>
                <a:gd name="connsiteX8" fmla="*/ 782033 w 7898325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solidFill>
              <a:srgbClr val="A6D5C5"/>
            </a:solidFill>
            <a:ln w="228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074" name="Group 79"/>
          <p:cNvGrpSpPr>
            <a:grpSpLocks/>
          </p:cNvGrpSpPr>
          <p:nvPr/>
        </p:nvGrpSpPr>
        <p:grpSpPr bwMode="auto">
          <a:xfrm>
            <a:off x="1882775" y="1430338"/>
            <a:ext cx="1023938" cy="649287"/>
            <a:chOff x="2079916" y="3630304"/>
            <a:chExt cx="1664747" cy="1022285"/>
          </a:xfrm>
        </p:grpSpPr>
        <p:sp>
          <p:nvSpPr>
            <p:cNvPr id="85" name="Rectangle 2"/>
            <p:cNvSpPr>
              <a:spLocks/>
            </p:cNvSpPr>
            <p:nvPr/>
          </p:nvSpPr>
          <p:spPr bwMode="auto">
            <a:xfrm>
              <a:off x="2079916" y="3630304"/>
              <a:ext cx="1664747" cy="1022285"/>
            </a:xfrm>
            <a:custGeom>
              <a:avLst/>
              <a:gdLst>
                <a:gd name="T0" fmla="*/ 34907 w 7879618"/>
                <a:gd name="T1" fmla="*/ 78124 h 4887107"/>
                <a:gd name="T2" fmla="*/ 90807 w 7879618"/>
                <a:gd name="T3" fmla="*/ 41300 h 4887107"/>
                <a:gd name="T4" fmla="*/ 225626 w 7879618"/>
                <a:gd name="T5" fmla="*/ 44548 h 4887107"/>
                <a:gd name="T6" fmla="*/ 301116 w 7879618"/>
                <a:gd name="T7" fmla="*/ 93410 h 4887107"/>
                <a:gd name="T8" fmla="*/ 277277 w 7879618"/>
                <a:gd name="T9" fmla="*/ 190782 h 4887107"/>
                <a:gd name="T10" fmla="*/ 214429 w 7879618"/>
                <a:gd name="T11" fmla="*/ 195385 h 4887107"/>
                <a:gd name="T12" fmla="*/ 163769 w 7879618"/>
                <a:gd name="T13" fmla="*/ 198871 h 4887107"/>
                <a:gd name="T14" fmla="*/ 80418 w 7879618"/>
                <a:gd name="T15" fmla="*/ 193206 h 4887107"/>
                <a:gd name="T16" fmla="*/ 34907 w 7879618"/>
                <a:gd name="T17" fmla="*/ 78124 h 4887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gradFill rotWithShape="0">
              <a:gsLst>
                <a:gs pos="0">
                  <a:srgbClr val="F2F2F2"/>
                </a:gs>
                <a:gs pos="50000">
                  <a:srgbClr val="FFFFFF"/>
                </a:gs>
                <a:gs pos="95575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ffectLst>
              <a:outerShdw blurRad="50800" dist="12700" dir="16200000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286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6" name="Rectangle 2"/>
            <p:cNvSpPr/>
            <p:nvPr/>
          </p:nvSpPr>
          <p:spPr>
            <a:xfrm>
              <a:off x="2162508" y="3680294"/>
              <a:ext cx="1499563" cy="922306"/>
            </a:xfrm>
            <a:custGeom>
              <a:avLst/>
              <a:gdLst>
                <a:gd name="connsiteX0" fmla="*/ 0 w 5217459"/>
                <a:gd name="connsiteY0" fmla="*/ 0 h 2994211"/>
                <a:gd name="connsiteX1" fmla="*/ 5217459 w 5217459"/>
                <a:gd name="connsiteY1" fmla="*/ 0 h 2994211"/>
                <a:gd name="connsiteX2" fmla="*/ 5217459 w 5217459"/>
                <a:gd name="connsiteY2" fmla="*/ 2994211 h 2994211"/>
                <a:gd name="connsiteX3" fmla="*/ 0 w 5217459"/>
                <a:gd name="connsiteY3" fmla="*/ 2994211 h 2994211"/>
                <a:gd name="connsiteX4" fmla="*/ 0 w 5217459"/>
                <a:gd name="connsiteY4" fmla="*/ 0 h 2994211"/>
                <a:gd name="connsiteX0" fmla="*/ 0 w 5217459"/>
                <a:gd name="connsiteY0" fmla="*/ 364142 h 3358353"/>
                <a:gd name="connsiteX1" fmla="*/ 1341374 w 5217459"/>
                <a:gd name="connsiteY1" fmla="*/ 0 h 3358353"/>
                <a:gd name="connsiteX2" fmla="*/ 5217459 w 5217459"/>
                <a:gd name="connsiteY2" fmla="*/ 3358353 h 3358353"/>
                <a:gd name="connsiteX3" fmla="*/ 0 w 5217459"/>
                <a:gd name="connsiteY3" fmla="*/ 3358353 h 3358353"/>
                <a:gd name="connsiteX4" fmla="*/ 0 w 5217459"/>
                <a:gd name="connsiteY4" fmla="*/ 364142 h 3358353"/>
                <a:gd name="connsiteX0" fmla="*/ 0 w 5217459"/>
                <a:gd name="connsiteY0" fmla="*/ 841572 h 3835783"/>
                <a:gd name="connsiteX1" fmla="*/ 1252362 w 5217459"/>
                <a:gd name="connsiteY1" fmla="*/ 0 h 3835783"/>
                <a:gd name="connsiteX2" fmla="*/ 5217459 w 5217459"/>
                <a:gd name="connsiteY2" fmla="*/ 3835783 h 3835783"/>
                <a:gd name="connsiteX3" fmla="*/ 0 w 5217459"/>
                <a:gd name="connsiteY3" fmla="*/ 3835783 h 3835783"/>
                <a:gd name="connsiteX4" fmla="*/ 0 w 5217459"/>
                <a:gd name="connsiteY4" fmla="*/ 841572 h 3835783"/>
                <a:gd name="connsiteX0" fmla="*/ 0 w 5217459"/>
                <a:gd name="connsiteY0" fmla="*/ 907408 h 3901619"/>
                <a:gd name="connsiteX1" fmla="*/ 1252362 w 5217459"/>
                <a:gd name="connsiteY1" fmla="*/ 65836 h 3901619"/>
                <a:gd name="connsiteX2" fmla="*/ 5217459 w 5217459"/>
                <a:gd name="connsiteY2" fmla="*/ 3901619 h 3901619"/>
                <a:gd name="connsiteX3" fmla="*/ 0 w 5217459"/>
                <a:gd name="connsiteY3" fmla="*/ 3901619 h 3901619"/>
                <a:gd name="connsiteX4" fmla="*/ 0 w 5217459"/>
                <a:gd name="connsiteY4" fmla="*/ 907408 h 3901619"/>
                <a:gd name="connsiteX0" fmla="*/ 3664 w 5221123"/>
                <a:gd name="connsiteY0" fmla="*/ 915415 h 3909626"/>
                <a:gd name="connsiteX1" fmla="*/ 1256026 w 5221123"/>
                <a:gd name="connsiteY1" fmla="*/ 73843 h 3909626"/>
                <a:gd name="connsiteX2" fmla="*/ 5221123 w 5221123"/>
                <a:gd name="connsiteY2" fmla="*/ 3909626 h 3909626"/>
                <a:gd name="connsiteX3" fmla="*/ 3664 w 5221123"/>
                <a:gd name="connsiteY3" fmla="*/ 3909626 h 3909626"/>
                <a:gd name="connsiteX4" fmla="*/ 3664 w 5221123"/>
                <a:gd name="connsiteY4" fmla="*/ 915415 h 3909626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5220631 w 5220631"/>
                <a:gd name="connsiteY2" fmla="*/ 3926760 h 3926760"/>
                <a:gd name="connsiteX3" fmla="*/ 3172 w 5220631"/>
                <a:gd name="connsiteY3" fmla="*/ 3926760 h 3926760"/>
                <a:gd name="connsiteX4" fmla="*/ 3172 w 5220631"/>
                <a:gd name="connsiteY4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2754620 w 5220631"/>
                <a:gd name="connsiteY2" fmla="*/ 1532755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105990 w 5220631"/>
                <a:gd name="connsiteY2" fmla="*/ 513158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275923 w 5220631"/>
                <a:gd name="connsiteY2" fmla="*/ 165201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1170265 h 4164476"/>
                <a:gd name="connsiteX1" fmla="*/ 1255534 w 5220631"/>
                <a:gd name="connsiteY1" fmla="*/ 328693 h 4164476"/>
                <a:gd name="connsiteX2" fmla="*/ 4275923 w 5220631"/>
                <a:gd name="connsiteY2" fmla="*/ 402917 h 4164476"/>
                <a:gd name="connsiteX3" fmla="*/ 5220631 w 5220631"/>
                <a:gd name="connsiteY3" fmla="*/ 4164476 h 4164476"/>
                <a:gd name="connsiteX4" fmla="*/ 3172 w 5220631"/>
                <a:gd name="connsiteY4" fmla="*/ 4164476 h 4164476"/>
                <a:gd name="connsiteX5" fmla="*/ 3172 w 5220631"/>
                <a:gd name="connsiteY5" fmla="*/ 1170265 h 4164476"/>
                <a:gd name="connsiteX0" fmla="*/ 3172 w 5220631"/>
                <a:gd name="connsiteY0" fmla="*/ 1396219 h 4390430"/>
                <a:gd name="connsiteX1" fmla="*/ 1255534 w 5220631"/>
                <a:gd name="connsiteY1" fmla="*/ 554647 h 4390430"/>
                <a:gd name="connsiteX2" fmla="*/ 4275923 w 5220631"/>
                <a:gd name="connsiteY2" fmla="*/ 628871 h 4390430"/>
                <a:gd name="connsiteX3" fmla="*/ 5220631 w 5220631"/>
                <a:gd name="connsiteY3" fmla="*/ 4390430 h 4390430"/>
                <a:gd name="connsiteX4" fmla="*/ 3172 w 5220631"/>
                <a:gd name="connsiteY4" fmla="*/ 4390430 h 4390430"/>
                <a:gd name="connsiteX5" fmla="*/ 3172 w 5220631"/>
                <a:gd name="connsiteY5" fmla="*/ 1396219 h 4390430"/>
                <a:gd name="connsiteX0" fmla="*/ 3172 w 5220631"/>
                <a:gd name="connsiteY0" fmla="*/ 1658276 h 4652487"/>
                <a:gd name="connsiteX1" fmla="*/ 1255534 w 5220631"/>
                <a:gd name="connsiteY1" fmla="*/ 816704 h 4652487"/>
                <a:gd name="connsiteX2" fmla="*/ 4275923 w 5220631"/>
                <a:gd name="connsiteY2" fmla="*/ 890928 h 4652487"/>
                <a:gd name="connsiteX3" fmla="*/ 5220631 w 5220631"/>
                <a:gd name="connsiteY3" fmla="*/ 4652487 h 4652487"/>
                <a:gd name="connsiteX4" fmla="*/ 3172 w 5220631"/>
                <a:gd name="connsiteY4" fmla="*/ 4652487 h 4652487"/>
                <a:gd name="connsiteX5" fmla="*/ 3172 w 5220631"/>
                <a:gd name="connsiteY5" fmla="*/ 1658276 h 4652487"/>
                <a:gd name="connsiteX0" fmla="*/ 3172 w 5220631"/>
                <a:gd name="connsiteY0" fmla="*/ 1836645 h 4830856"/>
                <a:gd name="connsiteX1" fmla="*/ 1255534 w 5220631"/>
                <a:gd name="connsiteY1" fmla="*/ 995073 h 4830856"/>
                <a:gd name="connsiteX2" fmla="*/ 4275923 w 5220631"/>
                <a:gd name="connsiteY2" fmla="*/ 1069297 h 4830856"/>
                <a:gd name="connsiteX3" fmla="*/ 5220631 w 5220631"/>
                <a:gd name="connsiteY3" fmla="*/ 4830856 h 4830856"/>
                <a:gd name="connsiteX4" fmla="*/ 3172 w 5220631"/>
                <a:gd name="connsiteY4" fmla="*/ 4830856 h 4830856"/>
                <a:gd name="connsiteX5" fmla="*/ 3172 w 5220631"/>
                <a:gd name="connsiteY5" fmla="*/ 1836645 h 4830856"/>
                <a:gd name="connsiteX0" fmla="*/ 3172 w 5220631"/>
                <a:gd name="connsiteY0" fmla="*/ 1760611 h 4754822"/>
                <a:gd name="connsiteX1" fmla="*/ 1255534 w 5220631"/>
                <a:gd name="connsiteY1" fmla="*/ 919039 h 4754822"/>
                <a:gd name="connsiteX2" fmla="*/ 4275923 w 5220631"/>
                <a:gd name="connsiteY2" fmla="*/ 993263 h 4754822"/>
                <a:gd name="connsiteX3" fmla="*/ 5220631 w 5220631"/>
                <a:gd name="connsiteY3" fmla="*/ 4754822 h 4754822"/>
                <a:gd name="connsiteX4" fmla="*/ 3172 w 5220631"/>
                <a:gd name="connsiteY4" fmla="*/ 4754822 h 4754822"/>
                <a:gd name="connsiteX5" fmla="*/ 3172 w 5220631"/>
                <a:gd name="connsiteY5" fmla="*/ 1760611 h 4754822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758923 w 5976382"/>
                <a:gd name="connsiteY0" fmla="*/ 1785432 h 4779643"/>
                <a:gd name="connsiteX1" fmla="*/ 2011285 w 5976382"/>
                <a:gd name="connsiteY1" fmla="*/ 943860 h 4779643"/>
                <a:gd name="connsiteX2" fmla="*/ 5031674 w 5976382"/>
                <a:gd name="connsiteY2" fmla="*/ 1018084 h 4779643"/>
                <a:gd name="connsiteX3" fmla="*/ 5976382 w 5976382"/>
                <a:gd name="connsiteY3" fmla="*/ 4779643 h 4779643"/>
                <a:gd name="connsiteX4" fmla="*/ 1778520 w 5976382"/>
                <a:gd name="connsiteY4" fmla="*/ 4415502 h 4779643"/>
                <a:gd name="connsiteX5" fmla="*/ 758923 w 5976382"/>
                <a:gd name="connsiteY5" fmla="*/ 1785432 h 4779643"/>
                <a:gd name="connsiteX0" fmla="*/ 802430 w 6019889"/>
                <a:gd name="connsiteY0" fmla="*/ 1785432 h 4779643"/>
                <a:gd name="connsiteX1" fmla="*/ 2054792 w 6019889"/>
                <a:gd name="connsiteY1" fmla="*/ 943860 h 4779643"/>
                <a:gd name="connsiteX2" fmla="*/ 5075181 w 6019889"/>
                <a:gd name="connsiteY2" fmla="*/ 1018084 h 4779643"/>
                <a:gd name="connsiteX3" fmla="*/ 6019889 w 6019889"/>
                <a:gd name="connsiteY3" fmla="*/ 4779643 h 4779643"/>
                <a:gd name="connsiteX4" fmla="*/ 1822027 w 6019889"/>
                <a:gd name="connsiteY4" fmla="*/ 4415502 h 4779643"/>
                <a:gd name="connsiteX5" fmla="*/ 802430 w 6019889"/>
                <a:gd name="connsiteY5" fmla="*/ 1785432 h 4779643"/>
                <a:gd name="connsiteX0" fmla="*/ 770149 w 5987608"/>
                <a:gd name="connsiteY0" fmla="*/ 1785432 h 4779643"/>
                <a:gd name="connsiteX1" fmla="*/ 2022511 w 5987608"/>
                <a:gd name="connsiteY1" fmla="*/ 943860 h 4779643"/>
                <a:gd name="connsiteX2" fmla="*/ 5042900 w 5987608"/>
                <a:gd name="connsiteY2" fmla="*/ 1018084 h 4779643"/>
                <a:gd name="connsiteX3" fmla="*/ 5987608 w 5987608"/>
                <a:gd name="connsiteY3" fmla="*/ 4779643 h 4779643"/>
                <a:gd name="connsiteX4" fmla="*/ 1789746 w 5987608"/>
                <a:gd name="connsiteY4" fmla="*/ 4415502 h 4779643"/>
                <a:gd name="connsiteX5" fmla="*/ 770149 w 5987608"/>
                <a:gd name="connsiteY5" fmla="*/ 1785432 h 4779643"/>
                <a:gd name="connsiteX0" fmla="*/ 782033 w 5999492"/>
                <a:gd name="connsiteY0" fmla="*/ 1785432 h 4779643"/>
                <a:gd name="connsiteX1" fmla="*/ 2034395 w 5999492"/>
                <a:gd name="connsiteY1" fmla="*/ 943860 h 4779643"/>
                <a:gd name="connsiteX2" fmla="*/ 5054784 w 5999492"/>
                <a:gd name="connsiteY2" fmla="*/ 1018084 h 4779643"/>
                <a:gd name="connsiteX3" fmla="*/ 5999492 w 5999492"/>
                <a:gd name="connsiteY3" fmla="*/ 4779643 h 4779643"/>
                <a:gd name="connsiteX4" fmla="*/ 1801630 w 5999492"/>
                <a:gd name="connsiteY4" fmla="*/ 4415502 h 4779643"/>
                <a:gd name="connsiteX5" fmla="*/ 782033 w 5999492"/>
                <a:gd name="connsiteY5" fmla="*/ 1785432 h 4779643"/>
                <a:gd name="connsiteX0" fmla="*/ 782033 w 5054784"/>
                <a:gd name="connsiteY0" fmla="*/ 1785432 h 4706815"/>
                <a:gd name="connsiteX1" fmla="*/ 2034395 w 5054784"/>
                <a:gd name="connsiteY1" fmla="*/ 943860 h 4706815"/>
                <a:gd name="connsiteX2" fmla="*/ 5054784 w 5054784"/>
                <a:gd name="connsiteY2" fmla="*/ 1018084 h 4706815"/>
                <a:gd name="connsiteX3" fmla="*/ 4623846 w 5054784"/>
                <a:gd name="connsiteY3" fmla="*/ 4706815 h 4706815"/>
                <a:gd name="connsiteX4" fmla="*/ 1801630 w 5054784"/>
                <a:gd name="connsiteY4" fmla="*/ 4415502 h 4706815"/>
                <a:gd name="connsiteX5" fmla="*/ 782033 w 5054784"/>
                <a:gd name="connsiteY5" fmla="*/ 1785432 h 4706815"/>
                <a:gd name="connsiteX0" fmla="*/ 782033 w 5054784"/>
                <a:gd name="connsiteY0" fmla="*/ 1785432 h 4544974"/>
                <a:gd name="connsiteX1" fmla="*/ 2034395 w 5054784"/>
                <a:gd name="connsiteY1" fmla="*/ 943860 h 4544974"/>
                <a:gd name="connsiteX2" fmla="*/ 5054784 w 5054784"/>
                <a:gd name="connsiteY2" fmla="*/ 1018084 h 4544974"/>
                <a:gd name="connsiteX3" fmla="*/ 3668986 w 5054784"/>
                <a:gd name="connsiteY3" fmla="*/ 4544974 h 4544974"/>
                <a:gd name="connsiteX4" fmla="*/ 1801630 w 5054784"/>
                <a:gd name="connsiteY4" fmla="*/ 4415502 h 4544974"/>
                <a:gd name="connsiteX5" fmla="*/ 782033 w 5054784"/>
                <a:gd name="connsiteY5" fmla="*/ 1785432 h 4544974"/>
                <a:gd name="connsiteX0" fmla="*/ 782033 w 5054784"/>
                <a:gd name="connsiteY0" fmla="*/ 1785432 h 4677466"/>
                <a:gd name="connsiteX1" fmla="*/ 2034395 w 5054784"/>
                <a:gd name="connsiteY1" fmla="*/ 943860 h 4677466"/>
                <a:gd name="connsiteX2" fmla="*/ 5054784 w 5054784"/>
                <a:gd name="connsiteY2" fmla="*/ 1018084 h 4677466"/>
                <a:gd name="connsiteX3" fmla="*/ 3668986 w 5054784"/>
                <a:gd name="connsiteY3" fmla="*/ 4544974 h 4677466"/>
                <a:gd name="connsiteX4" fmla="*/ 1801630 w 5054784"/>
                <a:gd name="connsiteY4" fmla="*/ 4415502 h 4677466"/>
                <a:gd name="connsiteX5" fmla="*/ 782033 w 5054784"/>
                <a:gd name="connsiteY5" fmla="*/ 1785432 h 4677466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3668986 w 5054784"/>
                <a:gd name="connsiteY3" fmla="*/ 4544974 h 4887107"/>
                <a:gd name="connsiteX4" fmla="*/ 1801630 w 5054784"/>
                <a:gd name="connsiteY4" fmla="*/ 4415502 h 4887107"/>
                <a:gd name="connsiteX5" fmla="*/ 782033 w 5054784"/>
                <a:gd name="connsiteY5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197027 w 5054784"/>
                <a:gd name="connsiteY3" fmla="*/ 3186751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901035 w 5054784"/>
                <a:gd name="connsiteY3" fmla="*/ 3049186 h 4887107"/>
                <a:gd name="connsiteX4" fmla="*/ 4803929 w 5054784"/>
                <a:gd name="connsiteY4" fmla="*/ 4465293 h 4887107"/>
                <a:gd name="connsiteX5" fmla="*/ 3668986 w 5054784"/>
                <a:gd name="connsiteY5" fmla="*/ 4544974 h 4887107"/>
                <a:gd name="connsiteX6" fmla="*/ 1801630 w 5054784"/>
                <a:gd name="connsiteY6" fmla="*/ 4415502 h 4887107"/>
                <a:gd name="connsiteX7" fmla="*/ 782033 w 5054784"/>
                <a:gd name="connsiteY7" fmla="*/ 1785432 h 4887107"/>
                <a:gd name="connsiteX0" fmla="*/ 782033 w 6236221"/>
                <a:gd name="connsiteY0" fmla="*/ 1785432 h 4887107"/>
                <a:gd name="connsiteX1" fmla="*/ 2034395 w 6236221"/>
                <a:gd name="connsiteY1" fmla="*/ 943860 h 4887107"/>
                <a:gd name="connsiteX2" fmla="*/ 5054784 w 6236221"/>
                <a:gd name="connsiteY2" fmla="*/ 1018084 h 4887107"/>
                <a:gd name="connsiteX3" fmla="*/ 6236221 w 6236221"/>
                <a:gd name="connsiteY3" fmla="*/ 4384372 h 4887107"/>
                <a:gd name="connsiteX4" fmla="*/ 4803929 w 6236221"/>
                <a:gd name="connsiteY4" fmla="*/ 4465293 h 4887107"/>
                <a:gd name="connsiteX5" fmla="*/ 3668986 w 6236221"/>
                <a:gd name="connsiteY5" fmla="*/ 4544974 h 4887107"/>
                <a:gd name="connsiteX6" fmla="*/ 1801630 w 6236221"/>
                <a:gd name="connsiteY6" fmla="*/ 4415502 h 4887107"/>
                <a:gd name="connsiteX7" fmla="*/ 782033 w 6236221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5855895 w 6211944"/>
                <a:gd name="connsiteY3" fmla="*/ 3364776 h 4887107"/>
                <a:gd name="connsiteX4" fmla="*/ 6211944 w 6211944"/>
                <a:gd name="connsiteY4" fmla="*/ 4360096 h 4887107"/>
                <a:gd name="connsiteX5" fmla="*/ 4803929 w 6211944"/>
                <a:gd name="connsiteY5" fmla="*/ 4465293 h 4887107"/>
                <a:gd name="connsiteX6" fmla="*/ 3668986 w 6211944"/>
                <a:gd name="connsiteY6" fmla="*/ 4544974 h 4887107"/>
                <a:gd name="connsiteX7" fmla="*/ 1801630 w 6211944"/>
                <a:gd name="connsiteY7" fmla="*/ 4415502 h 4887107"/>
                <a:gd name="connsiteX8" fmla="*/ 782033 w 6211944"/>
                <a:gd name="connsiteY8" fmla="*/ 1785432 h 4887107"/>
                <a:gd name="connsiteX0" fmla="*/ 782033 w 6729835"/>
                <a:gd name="connsiteY0" fmla="*/ 1785432 h 4887107"/>
                <a:gd name="connsiteX1" fmla="*/ 2034395 w 6729835"/>
                <a:gd name="connsiteY1" fmla="*/ 943860 h 4887107"/>
                <a:gd name="connsiteX2" fmla="*/ 5054784 w 6729835"/>
                <a:gd name="connsiteY2" fmla="*/ 1018084 h 4887107"/>
                <a:gd name="connsiteX3" fmla="*/ 6729835 w 6729835"/>
                <a:gd name="connsiteY3" fmla="*/ 2150971 h 4887107"/>
                <a:gd name="connsiteX4" fmla="*/ 6211944 w 6729835"/>
                <a:gd name="connsiteY4" fmla="*/ 4360096 h 4887107"/>
                <a:gd name="connsiteX5" fmla="*/ 4803929 w 6729835"/>
                <a:gd name="connsiteY5" fmla="*/ 4465293 h 4887107"/>
                <a:gd name="connsiteX6" fmla="*/ 3668986 w 6729835"/>
                <a:gd name="connsiteY6" fmla="*/ 4544974 h 4887107"/>
                <a:gd name="connsiteX7" fmla="*/ 1801630 w 6729835"/>
                <a:gd name="connsiteY7" fmla="*/ 4415502 h 4887107"/>
                <a:gd name="connsiteX8" fmla="*/ 782033 w 6729835"/>
                <a:gd name="connsiteY8" fmla="*/ 1785432 h 4887107"/>
                <a:gd name="connsiteX0" fmla="*/ 782033 w 6746019"/>
                <a:gd name="connsiteY0" fmla="*/ 1785432 h 4887107"/>
                <a:gd name="connsiteX1" fmla="*/ 2034395 w 6746019"/>
                <a:gd name="connsiteY1" fmla="*/ 943860 h 4887107"/>
                <a:gd name="connsiteX2" fmla="*/ 5054784 w 6746019"/>
                <a:gd name="connsiteY2" fmla="*/ 1018084 h 4887107"/>
                <a:gd name="connsiteX3" fmla="*/ 6746019 w 6746019"/>
                <a:gd name="connsiteY3" fmla="*/ 2142879 h 4887107"/>
                <a:gd name="connsiteX4" fmla="*/ 6211944 w 6746019"/>
                <a:gd name="connsiteY4" fmla="*/ 4360096 h 4887107"/>
                <a:gd name="connsiteX5" fmla="*/ 4803929 w 6746019"/>
                <a:gd name="connsiteY5" fmla="*/ 4465293 h 4887107"/>
                <a:gd name="connsiteX6" fmla="*/ 3668986 w 6746019"/>
                <a:gd name="connsiteY6" fmla="*/ 4544974 h 4887107"/>
                <a:gd name="connsiteX7" fmla="*/ 1801630 w 6746019"/>
                <a:gd name="connsiteY7" fmla="*/ 4415502 h 4887107"/>
                <a:gd name="connsiteX8" fmla="*/ 782033 w 6746019"/>
                <a:gd name="connsiteY8" fmla="*/ 1785432 h 4887107"/>
                <a:gd name="connsiteX0" fmla="*/ 782033 w 7418036"/>
                <a:gd name="connsiteY0" fmla="*/ 1785432 h 4887107"/>
                <a:gd name="connsiteX1" fmla="*/ 2034395 w 7418036"/>
                <a:gd name="connsiteY1" fmla="*/ 943860 h 4887107"/>
                <a:gd name="connsiteX2" fmla="*/ 5054784 w 7418036"/>
                <a:gd name="connsiteY2" fmla="*/ 1018084 h 4887107"/>
                <a:gd name="connsiteX3" fmla="*/ 6746019 w 7418036"/>
                <a:gd name="connsiteY3" fmla="*/ 2142879 h 4887107"/>
                <a:gd name="connsiteX4" fmla="*/ 6211944 w 7418036"/>
                <a:gd name="connsiteY4" fmla="*/ 4360096 h 4887107"/>
                <a:gd name="connsiteX5" fmla="*/ 4803929 w 7418036"/>
                <a:gd name="connsiteY5" fmla="*/ 4465293 h 4887107"/>
                <a:gd name="connsiteX6" fmla="*/ 3668986 w 7418036"/>
                <a:gd name="connsiteY6" fmla="*/ 4544974 h 4887107"/>
                <a:gd name="connsiteX7" fmla="*/ 1801630 w 7418036"/>
                <a:gd name="connsiteY7" fmla="*/ 4415502 h 4887107"/>
                <a:gd name="connsiteX8" fmla="*/ 782033 w 7418036"/>
                <a:gd name="connsiteY8" fmla="*/ 1785432 h 4887107"/>
                <a:gd name="connsiteX0" fmla="*/ 782033 w 7746042"/>
                <a:gd name="connsiteY0" fmla="*/ 1785432 h 4887107"/>
                <a:gd name="connsiteX1" fmla="*/ 2034395 w 7746042"/>
                <a:gd name="connsiteY1" fmla="*/ 943860 h 4887107"/>
                <a:gd name="connsiteX2" fmla="*/ 5054784 w 7746042"/>
                <a:gd name="connsiteY2" fmla="*/ 1018084 h 4887107"/>
                <a:gd name="connsiteX3" fmla="*/ 6746019 w 7746042"/>
                <a:gd name="connsiteY3" fmla="*/ 2142879 h 4887107"/>
                <a:gd name="connsiteX4" fmla="*/ 6211944 w 7746042"/>
                <a:gd name="connsiteY4" fmla="*/ 4360096 h 4887107"/>
                <a:gd name="connsiteX5" fmla="*/ 4803929 w 7746042"/>
                <a:gd name="connsiteY5" fmla="*/ 4465293 h 4887107"/>
                <a:gd name="connsiteX6" fmla="*/ 3668986 w 7746042"/>
                <a:gd name="connsiteY6" fmla="*/ 4544974 h 4887107"/>
                <a:gd name="connsiteX7" fmla="*/ 1801630 w 7746042"/>
                <a:gd name="connsiteY7" fmla="*/ 4415502 h 4887107"/>
                <a:gd name="connsiteX8" fmla="*/ 782033 w 7746042"/>
                <a:gd name="connsiteY8" fmla="*/ 1785432 h 4887107"/>
                <a:gd name="connsiteX0" fmla="*/ 782033 w 7867776"/>
                <a:gd name="connsiteY0" fmla="*/ 1785432 h 4887107"/>
                <a:gd name="connsiteX1" fmla="*/ 2034395 w 7867776"/>
                <a:gd name="connsiteY1" fmla="*/ 943860 h 4887107"/>
                <a:gd name="connsiteX2" fmla="*/ 5054784 w 7867776"/>
                <a:gd name="connsiteY2" fmla="*/ 1018084 h 4887107"/>
                <a:gd name="connsiteX3" fmla="*/ 6746019 w 7867776"/>
                <a:gd name="connsiteY3" fmla="*/ 2142879 h 4887107"/>
                <a:gd name="connsiteX4" fmla="*/ 6211944 w 7867776"/>
                <a:gd name="connsiteY4" fmla="*/ 4360096 h 4887107"/>
                <a:gd name="connsiteX5" fmla="*/ 4803929 w 7867776"/>
                <a:gd name="connsiteY5" fmla="*/ 4465293 h 4887107"/>
                <a:gd name="connsiteX6" fmla="*/ 3668986 w 7867776"/>
                <a:gd name="connsiteY6" fmla="*/ 4544974 h 4887107"/>
                <a:gd name="connsiteX7" fmla="*/ 1801630 w 7867776"/>
                <a:gd name="connsiteY7" fmla="*/ 4415502 h 4887107"/>
                <a:gd name="connsiteX8" fmla="*/ 782033 w 7867776"/>
                <a:gd name="connsiteY8" fmla="*/ 1785432 h 4887107"/>
                <a:gd name="connsiteX0" fmla="*/ 782033 w 7905837"/>
                <a:gd name="connsiteY0" fmla="*/ 1785432 h 4887107"/>
                <a:gd name="connsiteX1" fmla="*/ 2034395 w 7905837"/>
                <a:gd name="connsiteY1" fmla="*/ 943860 h 4887107"/>
                <a:gd name="connsiteX2" fmla="*/ 5054784 w 7905837"/>
                <a:gd name="connsiteY2" fmla="*/ 1018084 h 4887107"/>
                <a:gd name="connsiteX3" fmla="*/ 6746019 w 7905837"/>
                <a:gd name="connsiteY3" fmla="*/ 2142879 h 4887107"/>
                <a:gd name="connsiteX4" fmla="*/ 6211944 w 7905837"/>
                <a:gd name="connsiteY4" fmla="*/ 4360096 h 4887107"/>
                <a:gd name="connsiteX5" fmla="*/ 4803929 w 7905837"/>
                <a:gd name="connsiteY5" fmla="*/ 4465293 h 4887107"/>
                <a:gd name="connsiteX6" fmla="*/ 3668986 w 7905837"/>
                <a:gd name="connsiteY6" fmla="*/ 4544974 h 4887107"/>
                <a:gd name="connsiteX7" fmla="*/ 1801630 w 7905837"/>
                <a:gd name="connsiteY7" fmla="*/ 4415502 h 4887107"/>
                <a:gd name="connsiteX8" fmla="*/ 782033 w 7905837"/>
                <a:gd name="connsiteY8" fmla="*/ 1785432 h 4887107"/>
                <a:gd name="connsiteX0" fmla="*/ 782033 w 7910683"/>
                <a:gd name="connsiteY0" fmla="*/ 1785432 h 4887107"/>
                <a:gd name="connsiteX1" fmla="*/ 2034395 w 7910683"/>
                <a:gd name="connsiteY1" fmla="*/ 943860 h 4887107"/>
                <a:gd name="connsiteX2" fmla="*/ 5054784 w 7910683"/>
                <a:gd name="connsiteY2" fmla="*/ 1018084 h 4887107"/>
                <a:gd name="connsiteX3" fmla="*/ 6746019 w 7910683"/>
                <a:gd name="connsiteY3" fmla="*/ 2142879 h 4887107"/>
                <a:gd name="connsiteX4" fmla="*/ 6211944 w 7910683"/>
                <a:gd name="connsiteY4" fmla="*/ 4360096 h 4887107"/>
                <a:gd name="connsiteX5" fmla="*/ 4803929 w 7910683"/>
                <a:gd name="connsiteY5" fmla="*/ 4465293 h 4887107"/>
                <a:gd name="connsiteX6" fmla="*/ 3668986 w 7910683"/>
                <a:gd name="connsiteY6" fmla="*/ 4544974 h 4887107"/>
                <a:gd name="connsiteX7" fmla="*/ 1801630 w 7910683"/>
                <a:gd name="connsiteY7" fmla="*/ 4415502 h 4887107"/>
                <a:gd name="connsiteX8" fmla="*/ 782033 w 7910683"/>
                <a:gd name="connsiteY8" fmla="*/ 1785432 h 4887107"/>
                <a:gd name="connsiteX0" fmla="*/ 782033 w 7883066"/>
                <a:gd name="connsiteY0" fmla="*/ 1785432 h 4887107"/>
                <a:gd name="connsiteX1" fmla="*/ 2034395 w 7883066"/>
                <a:gd name="connsiteY1" fmla="*/ 943860 h 4887107"/>
                <a:gd name="connsiteX2" fmla="*/ 5054784 w 7883066"/>
                <a:gd name="connsiteY2" fmla="*/ 1018084 h 4887107"/>
                <a:gd name="connsiteX3" fmla="*/ 6746019 w 7883066"/>
                <a:gd name="connsiteY3" fmla="*/ 2142879 h 4887107"/>
                <a:gd name="connsiteX4" fmla="*/ 6211944 w 7883066"/>
                <a:gd name="connsiteY4" fmla="*/ 4360096 h 4887107"/>
                <a:gd name="connsiteX5" fmla="*/ 4803929 w 7883066"/>
                <a:gd name="connsiteY5" fmla="*/ 4465293 h 4887107"/>
                <a:gd name="connsiteX6" fmla="*/ 3668986 w 7883066"/>
                <a:gd name="connsiteY6" fmla="*/ 4544974 h 4887107"/>
                <a:gd name="connsiteX7" fmla="*/ 1801630 w 7883066"/>
                <a:gd name="connsiteY7" fmla="*/ 4415502 h 4887107"/>
                <a:gd name="connsiteX8" fmla="*/ 782033 w 7883066"/>
                <a:gd name="connsiteY8" fmla="*/ 1785432 h 4887107"/>
                <a:gd name="connsiteX0" fmla="*/ 782033 w 7878003"/>
                <a:gd name="connsiteY0" fmla="*/ 1785432 h 4887107"/>
                <a:gd name="connsiteX1" fmla="*/ 2034395 w 7878003"/>
                <a:gd name="connsiteY1" fmla="*/ 943860 h 4887107"/>
                <a:gd name="connsiteX2" fmla="*/ 5054784 w 7878003"/>
                <a:gd name="connsiteY2" fmla="*/ 1018084 h 4887107"/>
                <a:gd name="connsiteX3" fmla="*/ 6737927 w 7878003"/>
                <a:gd name="connsiteY3" fmla="*/ 2126694 h 4887107"/>
                <a:gd name="connsiteX4" fmla="*/ 6211944 w 7878003"/>
                <a:gd name="connsiteY4" fmla="*/ 4360096 h 4887107"/>
                <a:gd name="connsiteX5" fmla="*/ 4803929 w 7878003"/>
                <a:gd name="connsiteY5" fmla="*/ 4465293 h 4887107"/>
                <a:gd name="connsiteX6" fmla="*/ 3668986 w 7878003"/>
                <a:gd name="connsiteY6" fmla="*/ 4544974 h 4887107"/>
                <a:gd name="connsiteX7" fmla="*/ 1801630 w 7878003"/>
                <a:gd name="connsiteY7" fmla="*/ 4415502 h 4887107"/>
                <a:gd name="connsiteX8" fmla="*/ 782033 w 7878003"/>
                <a:gd name="connsiteY8" fmla="*/ 1785432 h 4887107"/>
                <a:gd name="connsiteX0" fmla="*/ 782033 w 7898325"/>
                <a:gd name="connsiteY0" fmla="*/ 1785432 h 4887107"/>
                <a:gd name="connsiteX1" fmla="*/ 2034395 w 7898325"/>
                <a:gd name="connsiteY1" fmla="*/ 943860 h 4887107"/>
                <a:gd name="connsiteX2" fmla="*/ 5054784 w 7898325"/>
                <a:gd name="connsiteY2" fmla="*/ 1018084 h 4887107"/>
                <a:gd name="connsiteX3" fmla="*/ 6770295 w 7898325"/>
                <a:gd name="connsiteY3" fmla="*/ 2142879 h 4887107"/>
                <a:gd name="connsiteX4" fmla="*/ 6211944 w 7898325"/>
                <a:gd name="connsiteY4" fmla="*/ 4360096 h 4887107"/>
                <a:gd name="connsiteX5" fmla="*/ 4803929 w 7898325"/>
                <a:gd name="connsiteY5" fmla="*/ 4465293 h 4887107"/>
                <a:gd name="connsiteX6" fmla="*/ 3668986 w 7898325"/>
                <a:gd name="connsiteY6" fmla="*/ 4544974 h 4887107"/>
                <a:gd name="connsiteX7" fmla="*/ 1801630 w 7898325"/>
                <a:gd name="connsiteY7" fmla="*/ 4415502 h 4887107"/>
                <a:gd name="connsiteX8" fmla="*/ 782033 w 7898325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solidFill>
              <a:srgbClr val="F7BF81"/>
            </a:solidFill>
            <a:ln w="228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075" name="Group 66"/>
          <p:cNvGrpSpPr>
            <a:grpSpLocks/>
          </p:cNvGrpSpPr>
          <p:nvPr/>
        </p:nvGrpSpPr>
        <p:grpSpPr bwMode="auto">
          <a:xfrm>
            <a:off x="233363" y="3097213"/>
            <a:ext cx="1657350" cy="1093787"/>
            <a:chOff x="928044" y="3072988"/>
            <a:chExt cx="1924600" cy="1229261"/>
          </a:xfrm>
        </p:grpSpPr>
        <p:grpSp>
          <p:nvGrpSpPr>
            <p:cNvPr id="45088" name="Group 68"/>
            <p:cNvGrpSpPr>
              <a:grpSpLocks/>
            </p:cNvGrpSpPr>
            <p:nvPr/>
          </p:nvGrpSpPr>
          <p:grpSpPr bwMode="auto">
            <a:xfrm>
              <a:off x="928044" y="3072988"/>
              <a:ext cx="1924600" cy="1229261"/>
              <a:chOff x="2079916" y="3630304"/>
              <a:chExt cx="1664747" cy="1022285"/>
            </a:xfrm>
          </p:grpSpPr>
          <p:sp>
            <p:nvSpPr>
              <p:cNvPr id="71" name="Rectangle 2"/>
              <p:cNvSpPr>
                <a:spLocks/>
              </p:cNvSpPr>
              <p:nvPr/>
            </p:nvSpPr>
            <p:spPr bwMode="auto">
              <a:xfrm>
                <a:off x="2079916" y="3630304"/>
                <a:ext cx="1664747" cy="1022285"/>
              </a:xfrm>
              <a:custGeom>
                <a:avLst/>
                <a:gdLst>
                  <a:gd name="T0" fmla="*/ 34907 w 7879618"/>
                  <a:gd name="T1" fmla="*/ 78124 h 4887107"/>
                  <a:gd name="T2" fmla="*/ 90807 w 7879618"/>
                  <a:gd name="T3" fmla="*/ 41300 h 4887107"/>
                  <a:gd name="T4" fmla="*/ 225626 w 7879618"/>
                  <a:gd name="T5" fmla="*/ 44548 h 4887107"/>
                  <a:gd name="T6" fmla="*/ 301116 w 7879618"/>
                  <a:gd name="T7" fmla="*/ 93410 h 4887107"/>
                  <a:gd name="T8" fmla="*/ 277277 w 7879618"/>
                  <a:gd name="T9" fmla="*/ 190782 h 4887107"/>
                  <a:gd name="T10" fmla="*/ 214429 w 7879618"/>
                  <a:gd name="T11" fmla="*/ 195385 h 4887107"/>
                  <a:gd name="T12" fmla="*/ 163769 w 7879618"/>
                  <a:gd name="T13" fmla="*/ 198871 h 4887107"/>
                  <a:gd name="T14" fmla="*/ 80418 w 7879618"/>
                  <a:gd name="T15" fmla="*/ 193206 h 4887107"/>
                  <a:gd name="T16" fmla="*/ 34907 w 7879618"/>
                  <a:gd name="T17" fmla="*/ 78124 h 48871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879618" h="4887107">
                    <a:moveTo>
                      <a:pt x="782033" y="1785432"/>
                    </a:moveTo>
                    <a:cubicBezTo>
                      <a:pt x="738241" y="1375435"/>
                      <a:pt x="1147603" y="585113"/>
                      <a:pt x="2034395" y="943860"/>
                    </a:cubicBezTo>
                    <a:cubicBezTo>
                      <a:pt x="2490933" y="-212836"/>
                      <a:pt x="4517326" y="-438946"/>
                      <a:pt x="5054784" y="1018084"/>
                    </a:cubicBezTo>
                    <a:cubicBezTo>
                      <a:pt x="5505240" y="826574"/>
                      <a:pt x="6627336" y="999203"/>
                      <a:pt x="6746018" y="2134787"/>
                    </a:cubicBezTo>
                    <a:cubicBezTo>
                      <a:pt x="8663830" y="2339784"/>
                      <a:pt x="7919364" y="5069498"/>
                      <a:pt x="6211944" y="4360096"/>
                    </a:cubicBezTo>
                    <a:cubicBezTo>
                      <a:pt x="5831619" y="4678384"/>
                      <a:pt x="5273267" y="4762001"/>
                      <a:pt x="4803929" y="4465293"/>
                    </a:cubicBezTo>
                    <a:cubicBezTo>
                      <a:pt x="4385154" y="4758890"/>
                      <a:pt x="3909735" y="4680255"/>
                      <a:pt x="3668986" y="4544974"/>
                    </a:cubicBezTo>
                    <a:cubicBezTo>
                      <a:pt x="3111271" y="5084443"/>
                      <a:pt x="2229873" y="4944181"/>
                      <a:pt x="1801630" y="4415502"/>
                    </a:cubicBezTo>
                    <a:cubicBezTo>
                      <a:pt x="167038" y="4873997"/>
                      <a:pt x="-747361" y="2540741"/>
                      <a:pt x="782033" y="17854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2F2F2"/>
                  </a:gs>
                  <a:gs pos="50000">
                    <a:srgbClr val="FFFFFF"/>
                  </a:gs>
                  <a:gs pos="95575">
                    <a:srgbClr val="F2F2F2"/>
                  </a:gs>
                  <a:gs pos="100000">
                    <a:srgbClr val="F2F2F2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12700" dir="16200000" rotWithShape="0">
                  <a:srgbClr val="00000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28600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72" name="Rectangle 2"/>
              <p:cNvSpPr/>
              <p:nvPr/>
            </p:nvSpPr>
            <p:spPr>
              <a:xfrm>
                <a:off x="2161239" y="3680751"/>
                <a:ext cx="1502099" cy="921392"/>
              </a:xfrm>
              <a:custGeom>
                <a:avLst/>
                <a:gdLst>
                  <a:gd name="connsiteX0" fmla="*/ 0 w 5217459"/>
                  <a:gd name="connsiteY0" fmla="*/ 0 h 2994211"/>
                  <a:gd name="connsiteX1" fmla="*/ 5217459 w 5217459"/>
                  <a:gd name="connsiteY1" fmla="*/ 0 h 2994211"/>
                  <a:gd name="connsiteX2" fmla="*/ 5217459 w 5217459"/>
                  <a:gd name="connsiteY2" fmla="*/ 2994211 h 2994211"/>
                  <a:gd name="connsiteX3" fmla="*/ 0 w 5217459"/>
                  <a:gd name="connsiteY3" fmla="*/ 2994211 h 2994211"/>
                  <a:gd name="connsiteX4" fmla="*/ 0 w 5217459"/>
                  <a:gd name="connsiteY4" fmla="*/ 0 h 2994211"/>
                  <a:gd name="connsiteX0" fmla="*/ 0 w 5217459"/>
                  <a:gd name="connsiteY0" fmla="*/ 364142 h 3358353"/>
                  <a:gd name="connsiteX1" fmla="*/ 1341374 w 5217459"/>
                  <a:gd name="connsiteY1" fmla="*/ 0 h 3358353"/>
                  <a:gd name="connsiteX2" fmla="*/ 5217459 w 5217459"/>
                  <a:gd name="connsiteY2" fmla="*/ 3358353 h 3358353"/>
                  <a:gd name="connsiteX3" fmla="*/ 0 w 5217459"/>
                  <a:gd name="connsiteY3" fmla="*/ 3358353 h 3358353"/>
                  <a:gd name="connsiteX4" fmla="*/ 0 w 5217459"/>
                  <a:gd name="connsiteY4" fmla="*/ 364142 h 3358353"/>
                  <a:gd name="connsiteX0" fmla="*/ 0 w 5217459"/>
                  <a:gd name="connsiteY0" fmla="*/ 841572 h 3835783"/>
                  <a:gd name="connsiteX1" fmla="*/ 1252362 w 5217459"/>
                  <a:gd name="connsiteY1" fmla="*/ 0 h 3835783"/>
                  <a:gd name="connsiteX2" fmla="*/ 5217459 w 5217459"/>
                  <a:gd name="connsiteY2" fmla="*/ 3835783 h 3835783"/>
                  <a:gd name="connsiteX3" fmla="*/ 0 w 5217459"/>
                  <a:gd name="connsiteY3" fmla="*/ 3835783 h 3835783"/>
                  <a:gd name="connsiteX4" fmla="*/ 0 w 5217459"/>
                  <a:gd name="connsiteY4" fmla="*/ 841572 h 3835783"/>
                  <a:gd name="connsiteX0" fmla="*/ 0 w 5217459"/>
                  <a:gd name="connsiteY0" fmla="*/ 907408 h 3901619"/>
                  <a:gd name="connsiteX1" fmla="*/ 1252362 w 5217459"/>
                  <a:gd name="connsiteY1" fmla="*/ 65836 h 3901619"/>
                  <a:gd name="connsiteX2" fmla="*/ 5217459 w 5217459"/>
                  <a:gd name="connsiteY2" fmla="*/ 3901619 h 3901619"/>
                  <a:gd name="connsiteX3" fmla="*/ 0 w 5217459"/>
                  <a:gd name="connsiteY3" fmla="*/ 3901619 h 3901619"/>
                  <a:gd name="connsiteX4" fmla="*/ 0 w 5217459"/>
                  <a:gd name="connsiteY4" fmla="*/ 907408 h 3901619"/>
                  <a:gd name="connsiteX0" fmla="*/ 3664 w 5221123"/>
                  <a:gd name="connsiteY0" fmla="*/ 915415 h 3909626"/>
                  <a:gd name="connsiteX1" fmla="*/ 1256026 w 5221123"/>
                  <a:gd name="connsiteY1" fmla="*/ 73843 h 3909626"/>
                  <a:gd name="connsiteX2" fmla="*/ 5221123 w 5221123"/>
                  <a:gd name="connsiteY2" fmla="*/ 3909626 h 3909626"/>
                  <a:gd name="connsiteX3" fmla="*/ 3664 w 5221123"/>
                  <a:gd name="connsiteY3" fmla="*/ 3909626 h 3909626"/>
                  <a:gd name="connsiteX4" fmla="*/ 3664 w 5221123"/>
                  <a:gd name="connsiteY4" fmla="*/ 915415 h 3909626"/>
                  <a:gd name="connsiteX0" fmla="*/ 3172 w 5220631"/>
                  <a:gd name="connsiteY0" fmla="*/ 932549 h 3926760"/>
                  <a:gd name="connsiteX1" fmla="*/ 1255534 w 5220631"/>
                  <a:gd name="connsiteY1" fmla="*/ 90977 h 3926760"/>
                  <a:gd name="connsiteX2" fmla="*/ 5220631 w 5220631"/>
                  <a:gd name="connsiteY2" fmla="*/ 3926760 h 3926760"/>
                  <a:gd name="connsiteX3" fmla="*/ 3172 w 5220631"/>
                  <a:gd name="connsiteY3" fmla="*/ 3926760 h 3926760"/>
                  <a:gd name="connsiteX4" fmla="*/ 3172 w 5220631"/>
                  <a:gd name="connsiteY4" fmla="*/ 932549 h 3926760"/>
                  <a:gd name="connsiteX0" fmla="*/ 3172 w 5220631"/>
                  <a:gd name="connsiteY0" fmla="*/ 932549 h 3926760"/>
                  <a:gd name="connsiteX1" fmla="*/ 1255534 w 5220631"/>
                  <a:gd name="connsiteY1" fmla="*/ 90977 h 3926760"/>
                  <a:gd name="connsiteX2" fmla="*/ 2754620 w 5220631"/>
                  <a:gd name="connsiteY2" fmla="*/ 1532755 h 3926760"/>
                  <a:gd name="connsiteX3" fmla="*/ 5220631 w 5220631"/>
                  <a:gd name="connsiteY3" fmla="*/ 3926760 h 3926760"/>
                  <a:gd name="connsiteX4" fmla="*/ 3172 w 5220631"/>
                  <a:gd name="connsiteY4" fmla="*/ 3926760 h 3926760"/>
                  <a:gd name="connsiteX5" fmla="*/ 3172 w 5220631"/>
                  <a:gd name="connsiteY5" fmla="*/ 932549 h 3926760"/>
                  <a:gd name="connsiteX0" fmla="*/ 3172 w 5220631"/>
                  <a:gd name="connsiteY0" fmla="*/ 932549 h 3926760"/>
                  <a:gd name="connsiteX1" fmla="*/ 1255534 w 5220631"/>
                  <a:gd name="connsiteY1" fmla="*/ 90977 h 3926760"/>
                  <a:gd name="connsiteX2" fmla="*/ 4105990 w 5220631"/>
                  <a:gd name="connsiteY2" fmla="*/ 513158 h 3926760"/>
                  <a:gd name="connsiteX3" fmla="*/ 5220631 w 5220631"/>
                  <a:gd name="connsiteY3" fmla="*/ 3926760 h 3926760"/>
                  <a:gd name="connsiteX4" fmla="*/ 3172 w 5220631"/>
                  <a:gd name="connsiteY4" fmla="*/ 3926760 h 3926760"/>
                  <a:gd name="connsiteX5" fmla="*/ 3172 w 5220631"/>
                  <a:gd name="connsiteY5" fmla="*/ 932549 h 3926760"/>
                  <a:gd name="connsiteX0" fmla="*/ 3172 w 5220631"/>
                  <a:gd name="connsiteY0" fmla="*/ 932549 h 3926760"/>
                  <a:gd name="connsiteX1" fmla="*/ 1255534 w 5220631"/>
                  <a:gd name="connsiteY1" fmla="*/ 90977 h 3926760"/>
                  <a:gd name="connsiteX2" fmla="*/ 4275923 w 5220631"/>
                  <a:gd name="connsiteY2" fmla="*/ 165201 h 3926760"/>
                  <a:gd name="connsiteX3" fmla="*/ 5220631 w 5220631"/>
                  <a:gd name="connsiteY3" fmla="*/ 3926760 h 3926760"/>
                  <a:gd name="connsiteX4" fmla="*/ 3172 w 5220631"/>
                  <a:gd name="connsiteY4" fmla="*/ 3926760 h 3926760"/>
                  <a:gd name="connsiteX5" fmla="*/ 3172 w 5220631"/>
                  <a:gd name="connsiteY5" fmla="*/ 932549 h 3926760"/>
                  <a:gd name="connsiteX0" fmla="*/ 3172 w 5220631"/>
                  <a:gd name="connsiteY0" fmla="*/ 1170265 h 4164476"/>
                  <a:gd name="connsiteX1" fmla="*/ 1255534 w 5220631"/>
                  <a:gd name="connsiteY1" fmla="*/ 328693 h 4164476"/>
                  <a:gd name="connsiteX2" fmla="*/ 4275923 w 5220631"/>
                  <a:gd name="connsiteY2" fmla="*/ 402917 h 4164476"/>
                  <a:gd name="connsiteX3" fmla="*/ 5220631 w 5220631"/>
                  <a:gd name="connsiteY3" fmla="*/ 4164476 h 4164476"/>
                  <a:gd name="connsiteX4" fmla="*/ 3172 w 5220631"/>
                  <a:gd name="connsiteY4" fmla="*/ 4164476 h 4164476"/>
                  <a:gd name="connsiteX5" fmla="*/ 3172 w 5220631"/>
                  <a:gd name="connsiteY5" fmla="*/ 1170265 h 4164476"/>
                  <a:gd name="connsiteX0" fmla="*/ 3172 w 5220631"/>
                  <a:gd name="connsiteY0" fmla="*/ 1396219 h 4390430"/>
                  <a:gd name="connsiteX1" fmla="*/ 1255534 w 5220631"/>
                  <a:gd name="connsiteY1" fmla="*/ 554647 h 4390430"/>
                  <a:gd name="connsiteX2" fmla="*/ 4275923 w 5220631"/>
                  <a:gd name="connsiteY2" fmla="*/ 628871 h 4390430"/>
                  <a:gd name="connsiteX3" fmla="*/ 5220631 w 5220631"/>
                  <a:gd name="connsiteY3" fmla="*/ 4390430 h 4390430"/>
                  <a:gd name="connsiteX4" fmla="*/ 3172 w 5220631"/>
                  <a:gd name="connsiteY4" fmla="*/ 4390430 h 4390430"/>
                  <a:gd name="connsiteX5" fmla="*/ 3172 w 5220631"/>
                  <a:gd name="connsiteY5" fmla="*/ 1396219 h 4390430"/>
                  <a:gd name="connsiteX0" fmla="*/ 3172 w 5220631"/>
                  <a:gd name="connsiteY0" fmla="*/ 1658276 h 4652487"/>
                  <a:gd name="connsiteX1" fmla="*/ 1255534 w 5220631"/>
                  <a:gd name="connsiteY1" fmla="*/ 816704 h 4652487"/>
                  <a:gd name="connsiteX2" fmla="*/ 4275923 w 5220631"/>
                  <a:gd name="connsiteY2" fmla="*/ 890928 h 4652487"/>
                  <a:gd name="connsiteX3" fmla="*/ 5220631 w 5220631"/>
                  <a:gd name="connsiteY3" fmla="*/ 4652487 h 4652487"/>
                  <a:gd name="connsiteX4" fmla="*/ 3172 w 5220631"/>
                  <a:gd name="connsiteY4" fmla="*/ 4652487 h 4652487"/>
                  <a:gd name="connsiteX5" fmla="*/ 3172 w 5220631"/>
                  <a:gd name="connsiteY5" fmla="*/ 1658276 h 4652487"/>
                  <a:gd name="connsiteX0" fmla="*/ 3172 w 5220631"/>
                  <a:gd name="connsiteY0" fmla="*/ 1836645 h 4830856"/>
                  <a:gd name="connsiteX1" fmla="*/ 1255534 w 5220631"/>
                  <a:gd name="connsiteY1" fmla="*/ 995073 h 4830856"/>
                  <a:gd name="connsiteX2" fmla="*/ 4275923 w 5220631"/>
                  <a:gd name="connsiteY2" fmla="*/ 1069297 h 4830856"/>
                  <a:gd name="connsiteX3" fmla="*/ 5220631 w 5220631"/>
                  <a:gd name="connsiteY3" fmla="*/ 4830856 h 4830856"/>
                  <a:gd name="connsiteX4" fmla="*/ 3172 w 5220631"/>
                  <a:gd name="connsiteY4" fmla="*/ 4830856 h 4830856"/>
                  <a:gd name="connsiteX5" fmla="*/ 3172 w 5220631"/>
                  <a:gd name="connsiteY5" fmla="*/ 1836645 h 4830856"/>
                  <a:gd name="connsiteX0" fmla="*/ 3172 w 5220631"/>
                  <a:gd name="connsiteY0" fmla="*/ 1760611 h 4754822"/>
                  <a:gd name="connsiteX1" fmla="*/ 1255534 w 5220631"/>
                  <a:gd name="connsiteY1" fmla="*/ 919039 h 4754822"/>
                  <a:gd name="connsiteX2" fmla="*/ 4275923 w 5220631"/>
                  <a:gd name="connsiteY2" fmla="*/ 993263 h 4754822"/>
                  <a:gd name="connsiteX3" fmla="*/ 5220631 w 5220631"/>
                  <a:gd name="connsiteY3" fmla="*/ 4754822 h 4754822"/>
                  <a:gd name="connsiteX4" fmla="*/ 3172 w 5220631"/>
                  <a:gd name="connsiteY4" fmla="*/ 4754822 h 4754822"/>
                  <a:gd name="connsiteX5" fmla="*/ 3172 w 5220631"/>
                  <a:gd name="connsiteY5" fmla="*/ 1760611 h 4754822"/>
                  <a:gd name="connsiteX0" fmla="*/ 3172 w 5220631"/>
                  <a:gd name="connsiteY0" fmla="*/ 1785432 h 4779643"/>
                  <a:gd name="connsiteX1" fmla="*/ 1255534 w 5220631"/>
                  <a:gd name="connsiteY1" fmla="*/ 943860 h 4779643"/>
                  <a:gd name="connsiteX2" fmla="*/ 4275923 w 5220631"/>
                  <a:gd name="connsiteY2" fmla="*/ 1018084 h 4779643"/>
                  <a:gd name="connsiteX3" fmla="*/ 5220631 w 5220631"/>
                  <a:gd name="connsiteY3" fmla="*/ 4779643 h 4779643"/>
                  <a:gd name="connsiteX4" fmla="*/ 3172 w 5220631"/>
                  <a:gd name="connsiteY4" fmla="*/ 4779643 h 4779643"/>
                  <a:gd name="connsiteX5" fmla="*/ 3172 w 5220631"/>
                  <a:gd name="connsiteY5" fmla="*/ 1785432 h 4779643"/>
                  <a:gd name="connsiteX0" fmla="*/ 3172 w 5220631"/>
                  <a:gd name="connsiteY0" fmla="*/ 1785432 h 4779643"/>
                  <a:gd name="connsiteX1" fmla="*/ 1255534 w 5220631"/>
                  <a:gd name="connsiteY1" fmla="*/ 943860 h 4779643"/>
                  <a:gd name="connsiteX2" fmla="*/ 4275923 w 5220631"/>
                  <a:gd name="connsiteY2" fmla="*/ 1018084 h 4779643"/>
                  <a:gd name="connsiteX3" fmla="*/ 5220631 w 5220631"/>
                  <a:gd name="connsiteY3" fmla="*/ 4779643 h 4779643"/>
                  <a:gd name="connsiteX4" fmla="*/ 3172 w 5220631"/>
                  <a:gd name="connsiteY4" fmla="*/ 4779643 h 4779643"/>
                  <a:gd name="connsiteX5" fmla="*/ 3172 w 5220631"/>
                  <a:gd name="connsiteY5" fmla="*/ 1785432 h 4779643"/>
                  <a:gd name="connsiteX0" fmla="*/ 3172 w 5220631"/>
                  <a:gd name="connsiteY0" fmla="*/ 1785432 h 4779643"/>
                  <a:gd name="connsiteX1" fmla="*/ 1255534 w 5220631"/>
                  <a:gd name="connsiteY1" fmla="*/ 943860 h 4779643"/>
                  <a:gd name="connsiteX2" fmla="*/ 4275923 w 5220631"/>
                  <a:gd name="connsiteY2" fmla="*/ 1018084 h 4779643"/>
                  <a:gd name="connsiteX3" fmla="*/ 5220631 w 5220631"/>
                  <a:gd name="connsiteY3" fmla="*/ 4779643 h 4779643"/>
                  <a:gd name="connsiteX4" fmla="*/ 1022769 w 5220631"/>
                  <a:gd name="connsiteY4" fmla="*/ 4415502 h 4779643"/>
                  <a:gd name="connsiteX5" fmla="*/ 3172 w 5220631"/>
                  <a:gd name="connsiteY5" fmla="*/ 1785432 h 4779643"/>
                  <a:gd name="connsiteX0" fmla="*/ 3172 w 5220631"/>
                  <a:gd name="connsiteY0" fmla="*/ 1785432 h 4779643"/>
                  <a:gd name="connsiteX1" fmla="*/ 1255534 w 5220631"/>
                  <a:gd name="connsiteY1" fmla="*/ 943860 h 4779643"/>
                  <a:gd name="connsiteX2" fmla="*/ 4275923 w 5220631"/>
                  <a:gd name="connsiteY2" fmla="*/ 1018084 h 4779643"/>
                  <a:gd name="connsiteX3" fmla="*/ 5220631 w 5220631"/>
                  <a:gd name="connsiteY3" fmla="*/ 4779643 h 4779643"/>
                  <a:gd name="connsiteX4" fmla="*/ 1022769 w 5220631"/>
                  <a:gd name="connsiteY4" fmla="*/ 4415502 h 4779643"/>
                  <a:gd name="connsiteX5" fmla="*/ 3172 w 5220631"/>
                  <a:gd name="connsiteY5" fmla="*/ 1785432 h 4779643"/>
                  <a:gd name="connsiteX0" fmla="*/ 758923 w 5976382"/>
                  <a:gd name="connsiteY0" fmla="*/ 1785432 h 4779643"/>
                  <a:gd name="connsiteX1" fmla="*/ 2011285 w 5976382"/>
                  <a:gd name="connsiteY1" fmla="*/ 943860 h 4779643"/>
                  <a:gd name="connsiteX2" fmla="*/ 5031674 w 5976382"/>
                  <a:gd name="connsiteY2" fmla="*/ 1018084 h 4779643"/>
                  <a:gd name="connsiteX3" fmla="*/ 5976382 w 5976382"/>
                  <a:gd name="connsiteY3" fmla="*/ 4779643 h 4779643"/>
                  <a:gd name="connsiteX4" fmla="*/ 1778520 w 5976382"/>
                  <a:gd name="connsiteY4" fmla="*/ 4415502 h 4779643"/>
                  <a:gd name="connsiteX5" fmla="*/ 758923 w 5976382"/>
                  <a:gd name="connsiteY5" fmla="*/ 1785432 h 4779643"/>
                  <a:gd name="connsiteX0" fmla="*/ 802430 w 6019889"/>
                  <a:gd name="connsiteY0" fmla="*/ 1785432 h 4779643"/>
                  <a:gd name="connsiteX1" fmla="*/ 2054792 w 6019889"/>
                  <a:gd name="connsiteY1" fmla="*/ 943860 h 4779643"/>
                  <a:gd name="connsiteX2" fmla="*/ 5075181 w 6019889"/>
                  <a:gd name="connsiteY2" fmla="*/ 1018084 h 4779643"/>
                  <a:gd name="connsiteX3" fmla="*/ 6019889 w 6019889"/>
                  <a:gd name="connsiteY3" fmla="*/ 4779643 h 4779643"/>
                  <a:gd name="connsiteX4" fmla="*/ 1822027 w 6019889"/>
                  <a:gd name="connsiteY4" fmla="*/ 4415502 h 4779643"/>
                  <a:gd name="connsiteX5" fmla="*/ 802430 w 6019889"/>
                  <a:gd name="connsiteY5" fmla="*/ 1785432 h 4779643"/>
                  <a:gd name="connsiteX0" fmla="*/ 770149 w 5987608"/>
                  <a:gd name="connsiteY0" fmla="*/ 1785432 h 4779643"/>
                  <a:gd name="connsiteX1" fmla="*/ 2022511 w 5987608"/>
                  <a:gd name="connsiteY1" fmla="*/ 943860 h 4779643"/>
                  <a:gd name="connsiteX2" fmla="*/ 5042900 w 5987608"/>
                  <a:gd name="connsiteY2" fmla="*/ 1018084 h 4779643"/>
                  <a:gd name="connsiteX3" fmla="*/ 5987608 w 5987608"/>
                  <a:gd name="connsiteY3" fmla="*/ 4779643 h 4779643"/>
                  <a:gd name="connsiteX4" fmla="*/ 1789746 w 5987608"/>
                  <a:gd name="connsiteY4" fmla="*/ 4415502 h 4779643"/>
                  <a:gd name="connsiteX5" fmla="*/ 770149 w 5987608"/>
                  <a:gd name="connsiteY5" fmla="*/ 1785432 h 4779643"/>
                  <a:gd name="connsiteX0" fmla="*/ 782033 w 5999492"/>
                  <a:gd name="connsiteY0" fmla="*/ 1785432 h 4779643"/>
                  <a:gd name="connsiteX1" fmla="*/ 2034395 w 5999492"/>
                  <a:gd name="connsiteY1" fmla="*/ 943860 h 4779643"/>
                  <a:gd name="connsiteX2" fmla="*/ 5054784 w 5999492"/>
                  <a:gd name="connsiteY2" fmla="*/ 1018084 h 4779643"/>
                  <a:gd name="connsiteX3" fmla="*/ 5999492 w 5999492"/>
                  <a:gd name="connsiteY3" fmla="*/ 4779643 h 4779643"/>
                  <a:gd name="connsiteX4" fmla="*/ 1801630 w 5999492"/>
                  <a:gd name="connsiteY4" fmla="*/ 4415502 h 4779643"/>
                  <a:gd name="connsiteX5" fmla="*/ 782033 w 5999492"/>
                  <a:gd name="connsiteY5" fmla="*/ 1785432 h 4779643"/>
                  <a:gd name="connsiteX0" fmla="*/ 782033 w 5054784"/>
                  <a:gd name="connsiteY0" fmla="*/ 1785432 h 4706815"/>
                  <a:gd name="connsiteX1" fmla="*/ 2034395 w 5054784"/>
                  <a:gd name="connsiteY1" fmla="*/ 943860 h 4706815"/>
                  <a:gd name="connsiteX2" fmla="*/ 5054784 w 5054784"/>
                  <a:gd name="connsiteY2" fmla="*/ 1018084 h 4706815"/>
                  <a:gd name="connsiteX3" fmla="*/ 4623846 w 5054784"/>
                  <a:gd name="connsiteY3" fmla="*/ 4706815 h 4706815"/>
                  <a:gd name="connsiteX4" fmla="*/ 1801630 w 5054784"/>
                  <a:gd name="connsiteY4" fmla="*/ 4415502 h 4706815"/>
                  <a:gd name="connsiteX5" fmla="*/ 782033 w 5054784"/>
                  <a:gd name="connsiteY5" fmla="*/ 1785432 h 4706815"/>
                  <a:gd name="connsiteX0" fmla="*/ 782033 w 5054784"/>
                  <a:gd name="connsiteY0" fmla="*/ 1785432 h 4544974"/>
                  <a:gd name="connsiteX1" fmla="*/ 2034395 w 5054784"/>
                  <a:gd name="connsiteY1" fmla="*/ 943860 h 4544974"/>
                  <a:gd name="connsiteX2" fmla="*/ 5054784 w 5054784"/>
                  <a:gd name="connsiteY2" fmla="*/ 1018084 h 4544974"/>
                  <a:gd name="connsiteX3" fmla="*/ 3668986 w 5054784"/>
                  <a:gd name="connsiteY3" fmla="*/ 4544974 h 4544974"/>
                  <a:gd name="connsiteX4" fmla="*/ 1801630 w 5054784"/>
                  <a:gd name="connsiteY4" fmla="*/ 4415502 h 4544974"/>
                  <a:gd name="connsiteX5" fmla="*/ 782033 w 5054784"/>
                  <a:gd name="connsiteY5" fmla="*/ 1785432 h 4544974"/>
                  <a:gd name="connsiteX0" fmla="*/ 782033 w 5054784"/>
                  <a:gd name="connsiteY0" fmla="*/ 1785432 h 4677466"/>
                  <a:gd name="connsiteX1" fmla="*/ 2034395 w 5054784"/>
                  <a:gd name="connsiteY1" fmla="*/ 943860 h 4677466"/>
                  <a:gd name="connsiteX2" fmla="*/ 5054784 w 5054784"/>
                  <a:gd name="connsiteY2" fmla="*/ 1018084 h 4677466"/>
                  <a:gd name="connsiteX3" fmla="*/ 3668986 w 5054784"/>
                  <a:gd name="connsiteY3" fmla="*/ 4544974 h 4677466"/>
                  <a:gd name="connsiteX4" fmla="*/ 1801630 w 5054784"/>
                  <a:gd name="connsiteY4" fmla="*/ 4415502 h 4677466"/>
                  <a:gd name="connsiteX5" fmla="*/ 782033 w 5054784"/>
                  <a:gd name="connsiteY5" fmla="*/ 1785432 h 4677466"/>
                  <a:gd name="connsiteX0" fmla="*/ 782033 w 5054784"/>
                  <a:gd name="connsiteY0" fmla="*/ 1785432 h 4887107"/>
                  <a:gd name="connsiteX1" fmla="*/ 2034395 w 5054784"/>
                  <a:gd name="connsiteY1" fmla="*/ 943860 h 4887107"/>
                  <a:gd name="connsiteX2" fmla="*/ 5054784 w 5054784"/>
                  <a:gd name="connsiteY2" fmla="*/ 1018084 h 4887107"/>
                  <a:gd name="connsiteX3" fmla="*/ 3668986 w 5054784"/>
                  <a:gd name="connsiteY3" fmla="*/ 4544974 h 4887107"/>
                  <a:gd name="connsiteX4" fmla="*/ 1801630 w 5054784"/>
                  <a:gd name="connsiteY4" fmla="*/ 4415502 h 4887107"/>
                  <a:gd name="connsiteX5" fmla="*/ 782033 w 5054784"/>
                  <a:gd name="connsiteY5" fmla="*/ 1785432 h 4887107"/>
                  <a:gd name="connsiteX0" fmla="*/ 782033 w 5054784"/>
                  <a:gd name="connsiteY0" fmla="*/ 1785432 h 4887107"/>
                  <a:gd name="connsiteX1" fmla="*/ 2034395 w 5054784"/>
                  <a:gd name="connsiteY1" fmla="*/ 943860 h 4887107"/>
                  <a:gd name="connsiteX2" fmla="*/ 5054784 w 5054784"/>
                  <a:gd name="connsiteY2" fmla="*/ 1018084 h 4887107"/>
                  <a:gd name="connsiteX3" fmla="*/ 4197027 w 5054784"/>
                  <a:gd name="connsiteY3" fmla="*/ 3186751 h 4887107"/>
                  <a:gd name="connsiteX4" fmla="*/ 3668986 w 5054784"/>
                  <a:gd name="connsiteY4" fmla="*/ 4544974 h 4887107"/>
                  <a:gd name="connsiteX5" fmla="*/ 1801630 w 5054784"/>
                  <a:gd name="connsiteY5" fmla="*/ 4415502 h 4887107"/>
                  <a:gd name="connsiteX6" fmla="*/ 782033 w 5054784"/>
                  <a:gd name="connsiteY6" fmla="*/ 1785432 h 4887107"/>
                  <a:gd name="connsiteX0" fmla="*/ 782033 w 5054784"/>
                  <a:gd name="connsiteY0" fmla="*/ 1785432 h 4887107"/>
                  <a:gd name="connsiteX1" fmla="*/ 2034395 w 5054784"/>
                  <a:gd name="connsiteY1" fmla="*/ 943860 h 4887107"/>
                  <a:gd name="connsiteX2" fmla="*/ 5054784 w 5054784"/>
                  <a:gd name="connsiteY2" fmla="*/ 1018084 h 4887107"/>
                  <a:gd name="connsiteX3" fmla="*/ 4803929 w 5054784"/>
                  <a:gd name="connsiteY3" fmla="*/ 4465293 h 4887107"/>
                  <a:gd name="connsiteX4" fmla="*/ 3668986 w 5054784"/>
                  <a:gd name="connsiteY4" fmla="*/ 4544974 h 4887107"/>
                  <a:gd name="connsiteX5" fmla="*/ 1801630 w 5054784"/>
                  <a:gd name="connsiteY5" fmla="*/ 4415502 h 4887107"/>
                  <a:gd name="connsiteX6" fmla="*/ 782033 w 5054784"/>
                  <a:gd name="connsiteY6" fmla="*/ 1785432 h 4887107"/>
                  <a:gd name="connsiteX0" fmla="*/ 782033 w 5054784"/>
                  <a:gd name="connsiteY0" fmla="*/ 1785432 h 4887107"/>
                  <a:gd name="connsiteX1" fmla="*/ 2034395 w 5054784"/>
                  <a:gd name="connsiteY1" fmla="*/ 943860 h 4887107"/>
                  <a:gd name="connsiteX2" fmla="*/ 5054784 w 5054784"/>
                  <a:gd name="connsiteY2" fmla="*/ 1018084 h 4887107"/>
                  <a:gd name="connsiteX3" fmla="*/ 4803929 w 5054784"/>
                  <a:gd name="connsiteY3" fmla="*/ 4465293 h 4887107"/>
                  <a:gd name="connsiteX4" fmla="*/ 3668986 w 5054784"/>
                  <a:gd name="connsiteY4" fmla="*/ 4544974 h 4887107"/>
                  <a:gd name="connsiteX5" fmla="*/ 1801630 w 5054784"/>
                  <a:gd name="connsiteY5" fmla="*/ 4415502 h 4887107"/>
                  <a:gd name="connsiteX6" fmla="*/ 782033 w 5054784"/>
                  <a:gd name="connsiteY6" fmla="*/ 1785432 h 4887107"/>
                  <a:gd name="connsiteX0" fmla="*/ 782033 w 5054784"/>
                  <a:gd name="connsiteY0" fmla="*/ 1785432 h 4887107"/>
                  <a:gd name="connsiteX1" fmla="*/ 2034395 w 5054784"/>
                  <a:gd name="connsiteY1" fmla="*/ 943860 h 4887107"/>
                  <a:gd name="connsiteX2" fmla="*/ 5054784 w 5054784"/>
                  <a:gd name="connsiteY2" fmla="*/ 1018084 h 4887107"/>
                  <a:gd name="connsiteX3" fmla="*/ 4803929 w 5054784"/>
                  <a:gd name="connsiteY3" fmla="*/ 4465293 h 4887107"/>
                  <a:gd name="connsiteX4" fmla="*/ 3668986 w 5054784"/>
                  <a:gd name="connsiteY4" fmla="*/ 4544974 h 4887107"/>
                  <a:gd name="connsiteX5" fmla="*/ 1801630 w 5054784"/>
                  <a:gd name="connsiteY5" fmla="*/ 4415502 h 4887107"/>
                  <a:gd name="connsiteX6" fmla="*/ 782033 w 5054784"/>
                  <a:gd name="connsiteY6" fmla="*/ 1785432 h 4887107"/>
                  <a:gd name="connsiteX0" fmla="*/ 782033 w 5054784"/>
                  <a:gd name="connsiteY0" fmla="*/ 1785432 h 4887107"/>
                  <a:gd name="connsiteX1" fmla="*/ 2034395 w 5054784"/>
                  <a:gd name="connsiteY1" fmla="*/ 943860 h 4887107"/>
                  <a:gd name="connsiteX2" fmla="*/ 5054784 w 5054784"/>
                  <a:gd name="connsiteY2" fmla="*/ 1018084 h 4887107"/>
                  <a:gd name="connsiteX3" fmla="*/ 4803929 w 5054784"/>
                  <a:gd name="connsiteY3" fmla="*/ 4465293 h 4887107"/>
                  <a:gd name="connsiteX4" fmla="*/ 3668986 w 5054784"/>
                  <a:gd name="connsiteY4" fmla="*/ 4544974 h 4887107"/>
                  <a:gd name="connsiteX5" fmla="*/ 1801630 w 5054784"/>
                  <a:gd name="connsiteY5" fmla="*/ 4415502 h 4887107"/>
                  <a:gd name="connsiteX6" fmla="*/ 782033 w 5054784"/>
                  <a:gd name="connsiteY6" fmla="*/ 1785432 h 4887107"/>
                  <a:gd name="connsiteX0" fmla="*/ 782033 w 5054784"/>
                  <a:gd name="connsiteY0" fmla="*/ 1785432 h 4887107"/>
                  <a:gd name="connsiteX1" fmla="*/ 2034395 w 5054784"/>
                  <a:gd name="connsiteY1" fmla="*/ 943860 h 4887107"/>
                  <a:gd name="connsiteX2" fmla="*/ 5054784 w 5054784"/>
                  <a:gd name="connsiteY2" fmla="*/ 1018084 h 4887107"/>
                  <a:gd name="connsiteX3" fmla="*/ 4901035 w 5054784"/>
                  <a:gd name="connsiteY3" fmla="*/ 3049186 h 4887107"/>
                  <a:gd name="connsiteX4" fmla="*/ 4803929 w 5054784"/>
                  <a:gd name="connsiteY4" fmla="*/ 4465293 h 4887107"/>
                  <a:gd name="connsiteX5" fmla="*/ 3668986 w 5054784"/>
                  <a:gd name="connsiteY5" fmla="*/ 4544974 h 4887107"/>
                  <a:gd name="connsiteX6" fmla="*/ 1801630 w 5054784"/>
                  <a:gd name="connsiteY6" fmla="*/ 4415502 h 4887107"/>
                  <a:gd name="connsiteX7" fmla="*/ 782033 w 5054784"/>
                  <a:gd name="connsiteY7" fmla="*/ 1785432 h 4887107"/>
                  <a:gd name="connsiteX0" fmla="*/ 782033 w 6236221"/>
                  <a:gd name="connsiteY0" fmla="*/ 1785432 h 4887107"/>
                  <a:gd name="connsiteX1" fmla="*/ 2034395 w 6236221"/>
                  <a:gd name="connsiteY1" fmla="*/ 943860 h 4887107"/>
                  <a:gd name="connsiteX2" fmla="*/ 5054784 w 6236221"/>
                  <a:gd name="connsiteY2" fmla="*/ 1018084 h 4887107"/>
                  <a:gd name="connsiteX3" fmla="*/ 6236221 w 6236221"/>
                  <a:gd name="connsiteY3" fmla="*/ 4384372 h 4887107"/>
                  <a:gd name="connsiteX4" fmla="*/ 4803929 w 6236221"/>
                  <a:gd name="connsiteY4" fmla="*/ 4465293 h 4887107"/>
                  <a:gd name="connsiteX5" fmla="*/ 3668986 w 6236221"/>
                  <a:gd name="connsiteY5" fmla="*/ 4544974 h 4887107"/>
                  <a:gd name="connsiteX6" fmla="*/ 1801630 w 6236221"/>
                  <a:gd name="connsiteY6" fmla="*/ 4415502 h 4887107"/>
                  <a:gd name="connsiteX7" fmla="*/ 782033 w 6236221"/>
                  <a:gd name="connsiteY7" fmla="*/ 1785432 h 4887107"/>
                  <a:gd name="connsiteX0" fmla="*/ 782033 w 6211944"/>
                  <a:gd name="connsiteY0" fmla="*/ 1785432 h 4887107"/>
                  <a:gd name="connsiteX1" fmla="*/ 2034395 w 6211944"/>
                  <a:gd name="connsiteY1" fmla="*/ 943860 h 4887107"/>
                  <a:gd name="connsiteX2" fmla="*/ 5054784 w 6211944"/>
                  <a:gd name="connsiteY2" fmla="*/ 1018084 h 4887107"/>
                  <a:gd name="connsiteX3" fmla="*/ 6211944 w 6211944"/>
                  <a:gd name="connsiteY3" fmla="*/ 4360096 h 4887107"/>
                  <a:gd name="connsiteX4" fmla="*/ 4803929 w 6211944"/>
                  <a:gd name="connsiteY4" fmla="*/ 4465293 h 4887107"/>
                  <a:gd name="connsiteX5" fmla="*/ 3668986 w 6211944"/>
                  <a:gd name="connsiteY5" fmla="*/ 4544974 h 4887107"/>
                  <a:gd name="connsiteX6" fmla="*/ 1801630 w 6211944"/>
                  <a:gd name="connsiteY6" fmla="*/ 4415502 h 4887107"/>
                  <a:gd name="connsiteX7" fmla="*/ 782033 w 6211944"/>
                  <a:gd name="connsiteY7" fmla="*/ 1785432 h 4887107"/>
                  <a:gd name="connsiteX0" fmla="*/ 782033 w 6211944"/>
                  <a:gd name="connsiteY0" fmla="*/ 1785432 h 4887107"/>
                  <a:gd name="connsiteX1" fmla="*/ 2034395 w 6211944"/>
                  <a:gd name="connsiteY1" fmla="*/ 943860 h 4887107"/>
                  <a:gd name="connsiteX2" fmla="*/ 5054784 w 6211944"/>
                  <a:gd name="connsiteY2" fmla="*/ 1018084 h 4887107"/>
                  <a:gd name="connsiteX3" fmla="*/ 6211944 w 6211944"/>
                  <a:gd name="connsiteY3" fmla="*/ 4360096 h 4887107"/>
                  <a:gd name="connsiteX4" fmla="*/ 4803929 w 6211944"/>
                  <a:gd name="connsiteY4" fmla="*/ 4465293 h 4887107"/>
                  <a:gd name="connsiteX5" fmla="*/ 3668986 w 6211944"/>
                  <a:gd name="connsiteY5" fmla="*/ 4544974 h 4887107"/>
                  <a:gd name="connsiteX6" fmla="*/ 1801630 w 6211944"/>
                  <a:gd name="connsiteY6" fmla="*/ 4415502 h 4887107"/>
                  <a:gd name="connsiteX7" fmla="*/ 782033 w 6211944"/>
                  <a:gd name="connsiteY7" fmla="*/ 1785432 h 4887107"/>
                  <a:gd name="connsiteX0" fmla="*/ 782033 w 6211944"/>
                  <a:gd name="connsiteY0" fmla="*/ 1785432 h 4887107"/>
                  <a:gd name="connsiteX1" fmla="*/ 2034395 w 6211944"/>
                  <a:gd name="connsiteY1" fmla="*/ 943860 h 4887107"/>
                  <a:gd name="connsiteX2" fmla="*/ 5054784 w 6211944"/>
                  <a:gd name="connsiteY2" fmla="*/ 1018084 h 4887107"/>
                  <a:gd name="connsiteX3" fmla="*/ 6211944 w 6211944"/>
                  <a:gd name="connsiteY3" fmla="*/ 4360096 h 4887107"/>
                  <a:gd name="connsiteX4" fmla="*/ 4803929 w 6211944"/>
                  <a:gd name="connsiteY4" fmla="*/ 4465293 h 4887107"/>
                  <a:gd name="connsiteX5" fmla="*/ 3668986 w 6211944"/>
                  <a:gd name="connsiteY5" fmla="*/ 4544974 h 4887107"/>
                  <a:gd name="connsiteX6" fmla="*/ 1801630 w 6211944"/>
                  <a:gd name="connsiteY6" fmla="*/ 4415502 h 4887107"/>
                  <a:gd name="connsiteX7" fmla="*/ 782033 w 6211944"/>
                  <a:gd name="connsiteY7" fmla="*/ 1785432 h 4887107"/>
                  <a:gd name="connsiteX0" fmla="*/ 782033 w 6211944"/>
                  <a:gd name="connsiteY0" fmla="*/ 1785432 h 4887107"/>
                  <a:gd name="connsiteX1" fmla="*/ 2034395 w 6211944"/>
                  <a:gd name="connsiteY1" fmla="*/ 943860 h 4887107"/>
                  <a:gd name="connsiteX2" fmla="*/ 5054784 w 6211944"/>
                  <a:gd name="connsiteY2" fmla="*/ 1018084 h 4887107"/>
                  <a:gd name="connsiteX3" fmla="*/ 5855895 w 6211944"/>
                  <a:gd name="connsiteY3" fmla="*/ 3364776 h 4887107"/>
                  <a:gd name="connsiteX4" fmla="*/ 6211944 w 6211944"/>
                  <a:gd name="connsiteY4" fmla="*/ 4360096 h 4887107"/>
                  <a:gd name="connsiteX5" fmla="*/ 4803929 w 6211944"/>
                  <a:gd name="connsiteY5" fmla="*/ 4465293 h 4887107"/>
                  <a:gd name="connsiteX6" fmla="*/ 3668986 w 6211944"/>
                  <a:gd name="connsiteY6" fmla="*/ 4544974 h 4887107"/>
                  <a:gd name="connsiteX7" fmla="*/ 1801630 w 6211944"/>
                  <a:gd name="connsiteY7" fmla="*/ 4415502 h 4887107"/>
                  <a:gd name="connsiteX8" fmla="*/ 782033 w 6211944"/>
                  <a:gd name="connsiteY8" fmla="*/ 1785432 h 4887107"/>
                  <a:gd name="connsiteX0" fmla="*/ 782033 w 6729835"/>
                  <a:gd name="connsiteY0" fmla="*/ 1785432 h 4887107"/>
                  <a:gd name="connsiteX1" fmla="*/ 2034395 w 6729835"/>
                  <a:gd name="connsiteY1" fmla="*/ 943860 h 4887107"/>
                  <a:gd name="connsiteX2" fmla="*/ 5054784 w 6729835"/>
                  <a:gd name="connsiteY2" fmla="*/ 1018084 h 4887107"/>
                  <a:gd name="connsiteX3" fmla="*/ 6729835 w 6729835"/>
                  <a:gd name="connsiteY3" fmla="*/ 2150971 h 4887107"/>
                  <a:gd name="connsiteX4" fmla="*/ 6211944 w 6729835"/>
                  <a:gd name="connsiteY4" fmla="*/ 4360096 h 4887107"/>
                  <a:gd name="connsiteX5" fmla="*/ 4803929 w 6729835"/>
                  <a:gd name="connsiteY5" fmla="*/ 4465293 h 4887107"/>
                  <a:gd name="connsiteX6" fmla="*/ 3668986 w 6729835"/>
                  <a:gd name="connsiteY6" fmla="*/ 4544974 h 4887107"/>
                  <a:gd name="connsiteX7" fmla="*/ 1801630 w 6729835"/>
                  <a:gd name="connsiteY7" fmla="*/ 4415502 h 4887107"/>
                  <a:gd name="connsiteX8" fmla="*/ 782033 w 6729835"/>
                  <a:gd name="connsiteY8" fmla="*/ 1785432 h 4887107"/>
                  <a:gd name="connsiteX0" fmla="*/ 782033 w 6746019"/>
                  <a:gd name="connsiteY0" fmla="*/ 1785432 h 4887107"/>
                  <a:gd name="connsiteX1" fmla="*/ 2034395 w 6746019"/>
                  <a:gd name="connsiteY1" fmla="*/ 943860 h 4887107"/>
                  <a:gd name="connsiteX2" fmla="*/ 5054784 w 6746019"/>
                  <a:gd name="connsiteY2" fmla="*/ 1018084 h 4887107"/>
                  <a:gd name="connsiteX3" fmla="*/ 6746019 w 6746019"/>
                  <a:gd name="connsiteY3" fmla="*/ 2142879 h 4887107"/>
                  <a:gd name="connsiteX4" fmla="*/ 6211944 w 6746019"/>
                  <a:gd name="connsiteY4" fmla="*/ 4360096 h 4887107"/>
                  <a:gd name="connsiteX5" fmla="*/ 4803929 w 6746019"/>
                  <a:gd name="connsiteY5" fmla="*/ 4465293 h 4887107"/>
                  <a:gd name="connsiteX6" fmla="*/ 3668986 w 6746019"/>
                  <a:gd name="connsiteY6" fmla="*/ 4544974 h 4887107"/>
                  <a:gd name="connsiteX7" fmla="*/ 1801630 w 6746019"/>
                  <a:gd name="connsiteY7" fmla="*/ 4415502 h 4887107"/>
                  <a:gd name="connsiteX8" fmla="*/ 782033 w 6746019"/>
                  <a:gd name="connsiteY8" fmla="*/ 1785432 h 4887107"/>
                  <a:gd name="connsiteX0" fmla="*/ 782033 w 7418036"/>
                  <a:gd name="connsiteY0" fmla="*/ 1785432 h 4887107"/>
                  <a:gd name="connsiteX1" fmla="*/ 2034395 w 7418036"/>
                  <a:gd name="connsiteY1" fmla="*/ 943860 h 4887107"/>
                  <a:gd name="connsiteX2" fmla="*/ 5054784 w 7418036"/>
                  <a:gd name="connsiteY2" fmla="*/ 1018084 h 4887107"/>
                  <a:gd name="connsiteX3" fmla="*/ 6746019 w 7418036"/>
                  <a:gd name="connsiteY3" fmla="*/ 2142879 h 4887107"/>
                  <a:gd name="connsiteX4" fmla="*/ 6211944 w 7418036"/>
                  <a:gd name="connsiteY4" fmla="*/ 4360096 h 4887107"/>
                  <a:gd name="connsiteX5" fmla="*/ 4803929 w 7418036"/>
                  <a:gd name="connsiteY5" fmla="*/ 4465293 h 4887107"/>
                  <a:gd name="connsiteX6" fmla="*/ 3668986 w 7418036"/>
                  <a:gd name="connsiteY6" fmla="*/ 4544974 h 4887107"/>
                  <a:gd name="connsiteX7" fmla="*/ 1801630 w 7418036"/>
                  <a:gd name="connsiteY7" fmla="*/ 4415502 h 4887107"/>
                  <a:gd name="connsiteX8" fmla="*/ 782033 w 7418036"/>
                  <a:gd name="connsiteY8" fmla="*/ 1785432 h 4887107"/>
                  <a:gd name="connsiteX0" fmla="*/ 782033 w 7746042"/>
                  <a:gd name="connsiteY0" fmla="*/ 1785432 h 4887107"/>
                  <a:gd name="connsiteX1" fmla="*/ 2034395 w 7746042"/>
                  <a:gd name="connsiteY1" fmla="*/ 943860 h 4887107"/>
                  <a:gd name="connsiteX2" fmla="*/ 5054784 w 7746042"/>
                  <a:gd name="connsiteY2" fmla="*/ 1018084 h 4887107"/>
                  <a:gd name="connsiteX3" fmla="*/ 6746019 w 7746042"/>
                  <a:gd name="connsiteY3" fmla="*/ 2142879 h 4887107"/>
                  <a:gd name="connsiteX4" fmla="*/ 6211944 w 7746042"/>
                  <a:gd name="connsiteY4" fmla="*/ 4360096 h 4887107"/>
                  <a:gd name="connsiteX5" fmla="*/ 4803929 w 7746042"/>
                  <a:gd name="connsiteY5" fmla="*/ 4465293 h 4887107"/>
                  <a:gd name="connsiteX6" fmla="*/ 3668986 w 7746042"/>
                  <a:gd name="connsiteY6" fmla="*/ 4544974 h 4887107"/>
                  <a:gd name="connsiteX7" fmla="*/ 1801630 w 7746042"/>
                  <a:gd name="connsiteY7" fmla="*/ 4415502 h 4887107"/>
                  <a:gd name="connsiteX8" fmla="*/ 782033 w 7746042"/>
                  <a:gd name="connsiteY8" fmla="*/ 1785432 h 4887107"/>
                  <a:gd name="connsiteX0" fmla="*/ 782033 w 7867776"/>
                  <a:gd name="connsiteY0" fmla="*/ 1785432 h 4887107"/>
                  <a:gd name="connsiteX1" fmla="*/ 2034395 w 7867776"/>
                  <a:gd name="connsiteY1" fmla="*/ 943860 h 4887107"/>
                  <a:gd name="connsiteX2" fmla="*/ 5054784 w 7867776"/>
                  <a:gd name="connsiteY2" fmla="*/ 1018084 h 4887107"/>
                  <a:gd name="connsiteX3" fmla="*/ 6746019 w 7867776"/>
                  <a:gd name="connsiteY3" fmla="*/ 2142879 h 4887107"/>
                  <a:gd name="connsiteX4" fmla="*/ 6211944 w 7867776"/>
                  <a:gd name="connsiteY4" fmla="*/ 4360096 h 4887107"/>
                  <a:gd name="connsiteX5" fmla="*/ 4803929 w 7867776"/>
                  <a:gd name="connsiteY5" fmla="*/ 4465293 h 4887107"/>
                  <a:gd name="connsiteX6" fmla="*/ 3668986 w 7867776"/>
                  <a:gd name="connsiteY6" fmla="*/ 4544974 h 4887107"/>
                  <a:gd name="connsiteX7" fmla="*/ 1801630 w 7867776"/>
                  <a:gd name="connsiteY7" fmla="*/ 4415502 h 4887107"/>
                  <a:gd name="connsiteX8" fmla="*/ 782033 w 7867776"/>
                  <a:gd name="connsiteY8" fmla="*/ 1785432 h 4887107"/>
                  <a:gd name="connsiteX0" fmla="*/ 782033 w 7905837"/>
                  <a:gd name="connsiteY0" fmla="*/ 1785432 h 4887107"/>
                  <a:gd name="connsiteX1" fmla="*/ 2034395 w 7905837"/>
                  <a:gd name="connsiteY1" fmla="*/ 943860 h 4887107"/>
                  <a:gd name="connsiteX2" fmla="*/ 5054784 w 7905837"/>
                  <a:gd name="connsiteY2" fmla="*/ 1018084 h 4887107"/>
                  <a:gd name="connsiteX3" fmla="*/ 6746019 w 7905837"/>
                  <a:gd name="connsiteY3" fmla="*/ 2142879 h 4887107"/>
                  <a:gd name="connsiteX4" fmla="*/ 6211944 w 7905837"/>
                  <a:gd name="connsiteY4" fmla="*/ 4360096 h 4887107"/>
                  <a:gd name="connsiteX5" fmla="*/ 4803929 w 7905837"/>
                  <a:gd name="connsiteY5" fmla="*/ 4465293 h 4887107"/>
                  <a:gd name="connsiteX6" fmla="*/ 3668986 w 7905837"/>
                  <a:gd name="connsiteY6" fmla="*/ 4544974 h 4887107"/>
                  <a:gd name="connsiteX7" fmla="*/ 1801630 w 7905837"/>
                  <a:gd name="connsiteY7" fmla="*/ 4415502 h 4887107"/>
                  <a:gd name="connsiteX8" fmla="*/ 782033 w 7905837"/>
                  <a:gd name="connsiteY8" fmla="*/ 1785432 h 4887107"/>
                  <a:gd name="connsiteX0" fmla="*/ 782033 w 7910683"/>
                  <a:gd name="connsiteY0" fmla="*/ 1785432 h 4887107"/>
                  <a:gd name="connsiteX1" fmla="*/ 2034395 w 7910683"/>
                  <a:gd name="connsiteY1" fmla="*/ 943860 h 4887107"/>
                  <a:gd name="connsiteX2" fmla="*/ 5054784 w 7910683"/>
                  <a:gd name="connsiteY2" fmla="*/ 1018084 h 4887107"/>
                  <a:gd name="connsiteX3" fmla="*/ 6746019 w 7910683"/>
                  <a:gd name="connsiteY3" fmla="*/ 2142879 h 4887107"/>
                  <a:gd name="connsiteX4" fmla="*/ 6211944 w 7910683"/>
                  <a:gd name="connsiteY4" fmla="*/ 4360096 h 4887107"/>
                  <a:gd name="connsiteX5" fmla="*/ 4803929 w 7910683"/>
                  <a:gd name="connsiteY5" fmla="*/ 4465293 h 4887107"/>
                  <a:gd name="connsiteX6" fmla="*/ 3668986 w 7910683"/>
                  <a:gd name="connsiteY6" fmla="*/ 4544974 h 4887107"/>
                  <a:gd name="connsiteX7" fmla="*/ 1801630 w 7910683"/>
                  <a:gd name="connsiteY7" fmla="*/ 4415502 h 4887107"/>
                  <a:gd name="connsiteX8" fmla="*/ 782033 w 7910683"/>
                  <a:gd name="connsiteY8" fmla="*/ 1785432 h 4887107"/>
                  <a:gd name="connsiteX0" fmla="*/ 782033 w 7883066"/>
                  <a:gd name="connsiteY0" fmla="*/ 1785432 h 4887107"/>
                  <a:gd name="connsiteX1" fmla="*/ 2034395 w 7883066"/>
                  <a:gd name="connsiteY1" fmla="*/ 943860 h 4887107"/>
                  <a:gd name="connsiteX2" fmla="*/ 5054784 w 7883066"/>
                  <a:gd name="connsiteY2" fmla="*/ 1018084 h 4887107"/>
                  <a:gd name="connsiteX3" fmla="*/ 6746019 w 7883066"/>
                  <a:gd name="connsiteY3" fmla="*/ 2142879 h 4887107"/>
                  <a:gd name="connsiteX4" fmla="*/ 6211944 w 7883066"/>
                  <a:gd name="connsiteY4" fmla="*/ 4360096 h 4887107"/>
                  <a:gd name="connsiteX5" fmla="*/ 4803929 w 7883066"/>
                  <a:gd name="connsiteY5" fmla="*/ 4465293 h 4887107"/>
                  <a:gd name="connsiteX6" fmla="*/ 3668986 w 7883066"/>
                  <a:gd name="connsiteY6" fmla="*/ 4544974 h 4887107"/>
                  <a:gd name="connsiteX7" fmla="*/ 1801630 w 7883066"/>
                  <a:gd name="connsiteY7" fmla="*/ 4415502 h 4887107"/>
                  <a:gd name="connsiteX8" fmla="*/ 782033 w 7883066"/>
                  <a:gd name="connsiteY8" fmla="*/ 1785432 h 4887107"/>
                  <a:gd name="connsiteX0" fmla="*/ 782033 w 7878003"/>
                  <a:gd name="connsiteY0" fmla="*/ 1785432 h 4887107"/>
                  <a:gd name="connsiteX1" fmla="*/ 2034395 w 7878003"/>
                  <a:gd name="connsiteY1" fmla="*/ 943860 h 4887107"/>
                  <a:gd name="connsiteX2" fmla="*/ 5054784 w 7878003"/>
                  <a:gd name="connsiteY2" fmla="*/ 1018084 h 4887107"/>
                  <a:gd name="connsiteX3" fmla="*/ 6737927 w 7878003"/>
                  <a:gd name="connsiteY3" fmla="*/ 2126694 h 4887107"/>
                  <a:gd name="connsiteX4" fmla="*/ 6211944 w 7878003"/>
                  <a:gd name="connsiteY4" fmla="*/ 4360096 h 4887107"/>
                  <a:gd name="connsiteX5" fmla="*/ 4803929 w 7878003"/>
                  <a:gd name="connsiteY5" fmla="*/ 4465293 h 4887107"/>
                  <a:gd name="connsiteX6" fmla="*/ 3668986 w 7878003"/>
                  <a:gd name="connsiteY6" fmla="*/ 4544974 h 4887107"/>
                  <a:gd name="connsiteX7" fmla="*/ 1801630 w 7878003"/>
                  <a:gd name="connsiteY7" fmla="*/ 4415502 h 4887107"/>
                  <a:gd name="connsiteX8" fmla="*/ 782033 w 7878003"/>
                  <a:gd name="connsiteY8" fmla="*/ 1785432 h 4887107"/>
                  <a:gd name="connsiteX0" fmla="*/ 782033 w 7898325"/>
                  <a:gd name="connsiteY0" fmla="*/ 1785432 h 4887107"/>
                  <a:gd name="connsiteX1" fmla="*/ 2034395 w 7898325"/>
                  <a:gd name="connsiteY1" fmla="*/ 943860 h 4887107"/>
                  <a:gd name="connsiteX2" fmla="*/ 5054784 w 7898325"/>
                  <a:gd name="connsiteY2" fmla="*/ 1018084 h 4887107"/>
                  <a:gd name="connsiteX3" fmla="*/ 6770295 w 7898325"/>
                  <a:gd name="connsiteY3" fmla="*/ 2142879 h 4887107"/>
                  <a:gd name="connsiteX4" fmla="*/ 6211944 w 7898325"/>
                  <a:gd name="connsiteY4" fmla="*/ 4360096 h 4887107"/>
                  <a:gd name="connsiteX5" fmla="*/ 4803929 w 7898325"/>
                  <a:gd name="connsiteY5" fmla="*/ 4465293 h 4887107"/>
                  <a:gd name="connsiteX6" fmla="*/ 3668986 w 7898325"/>
                  <a:gd name="connsiteY6" fmla="*/ 4544974 h 4887107"/>
                  <a:gd name="connsiteX7" fmla="*/ 1801630 w 7898325"/>
                  <a:gd name="connsiteY7" fmla="*/ 4415502 h 4887107"/>
                  <a:gd name="connsiteX8" fmla="*/ 782033 w 7898325"/>
                  <a:gd name="connsiteY8" fmla="*/ 1785432 h 4887107"/>
                  <a:gd name="connsiteX0" fmla="*/ 782033 w 7894868"/>
                  <a:gd name="connsiteY0" fmla="*/ 1785432 h 4887107"/>
                  <a:gd name="connsiteX1" fmla="*/ 2034395 w 7894868"/>
                  <a:gd name="connsiteY1" fmla="*/ 943860 h 4887107"/>
                  <a:gd name="connsiteX2" fmla="*/ 5054784 w 7894868"/>
                  <a:gd name="connsiteY2" fmla="*/ 1018084 h 4887107"/>
                  <a:gd name="connsiteX3" fmla="*/ 6770295 w 7894868"/>
                  <a:gd name="connsiteY3" fmla="*/ 2142879 h 4887107"/>
                  <a:gd name="connsiteX4" fmla="*/ 6211944 w 7894868"/>
                  <a:gd name="connsiteY4" fmla="*/ 4360096 h 4887107"/>
                  <a:gd name="connsiteX5" fmla="*/ 4803929 w 7894868"/>
                  <a:gd name="connsiteY5" fmla="*/ 4465293 h 4887107"/>
                  <a:gd name="connsiteX6" fmla="*/ 3668986 w 7894868"/>
                  <a:gd name="connsiteY6" fmla="*/ 4544974 h 4887107"/>
                  <a:gd name="connsiteX7" fmla="*/ 1801630 w 7894868"/>
                  <a:gd name="connsiteY7" fmla="*/ 4415502 h 4887107"/>
                  <a:gd name="connsiteX8" fmla="*/ 782033 w 7894868"/>
                  <a:gd name="connsiteY8" fmla="*/ 1785432 h 4887107"/>
                  <a:gd name="connsiteX0" fmla="*/ 782033 w 7894868"/>
                  <a:gd name="connsiteY0" fmla="*/ 1785432 h 4887107"/>
                  <a:gd name="connsiteX1" fmla="*/ 2034395 w 7894868"/>
                  <a:gd name="connsiteY1" fmla="*/ 943860 h 4887107"/>
                  <a:gd name="connsiteX2" fmla="*/ 5054784 w 7894868"/>
                  <a:gd name="connsiteY2" fmla="*/ 1018084 h 4887107"/>
                  <a:gd name="connsiteX3" fmla="*/ 6770295 w 7894868"/>
                  <a:gd name="connsiteY3" fmla="*/ 2142879 h 4887107"/>
                  <a:gd name="connsiteX4" fmla="*/ 6211944 w 7894868"/>
                  <a:gd name="connsiteY4" fmla="*/ 4360096 h 4887107"/>
                  <a:gd name="connsiteX5" fmla="*/ 4803929 w 7894868"/>
                  <a:gd name="connsiteY5" fmla="*/ 4465293 h 4887107"/>
                  <a:gd name="connsiteX6" fmla="*/ 3668986 w 7894868"/>
                  <a:gd name="connsiteY6" fmla="*/ 4544974 h 4887107"/>
                  <a:gd name="connsiteX7" fmla="*/ 1801630 w 7894868"/>
                  <a:gd name="connsiteY7" fmla="*/ 4415502 h 4887107"/>
                  <a:gd name="connsiteX8" fmla="*/ 782033 w 7894868"/>
                  <a:gd name="connsiteY8" fmla="*/ 1785432 h 4887107"/>
                  <a:gd name="connsiteX0" fmla="*/ 782033 w 7879618"/>
                  <a:gd name="connsiteY0" fmla="*/ 1785432 h 4887107"/>
                  <a:gd name="connsiteX1" fmla="*/ 2034395 w 7879618"/>
                  <a:gd name="connsiteY1" fmla="*/ 943860 h 4887107"/>
                  <a:gd name="connsiteX2" fmla="*/ 5054784 w 7879618"/>
                  <a:gd name="connsiteY2" fmla="*/ 1018084 h 4887107"/>
                  <a:gd name="connsiteX3" fmla="*/ 6746018 w 7879618"/>
                  <a:gd name="connsiteY3" fmla="*/ 2134787 h 4887107"/>
                  <a:gd name="connsiteX4" fmla="*/ 6211944 w 7879618"/>
                  <a:gd name="connsiteY4" fmla="*/ 4360096 h 4887107"/>
                  <a:gd name="connsiteX5" fmla="*/ 4803929 w 7879618"/>
                  <a:gd name="connsiteY5" fmla="*/ 4465293 h 4887107"/>
                  <a:gd name="connsiteX6" fmla="*/ 3668986 w 7879618"/>
                  <a:gd name="connsiteY6" fmla="*/ 4544974 h 4887107"/>
                  <a:gd name="connsiteX7" fmla="*/ 1801630 w 7879618"/>
                  <a:gd name="connsiteY7" fmla="*/ 4415502 h 4887107"/>
                  <a:gd name="connsiteX8" fmla="*/ 782033 w 7879618"/>
                  <a:gd name="connsiteY8" fmla="*/ 1785432 h 4887107"/>
                  <a:gd name="connsiteX0" fmla="*/ 782033 w 7879618"/>
                  <a:gd name="connsiteY0" fmla="*/ 1785432 h 4887107"/>
                  <a:gd name="connsiteX1" fmla="*/ 2034395 w 7879618"/>
                  <a:gd name="connsiteY1" fmla="*/ 943860 h 4887107"/>
                  <a:gd name="connsiteX2" fmla="*/ 5054784 w 7879618"/>
                  <a:gd name="connsiteY2" fmla="*/ 1018084 h 4887107"/>
                  <a:gd name="connsiteX3" fmla="*/ 6746018 w 7879618"/>
                  <a:gd name="connsiteY3" fmla="*/ 2134787 h 4887107"/>
                  <a:gd name="connsiteX4" fmla="*/ 6211944 w 7879618"/>
                  <a:gd name="connsiteY4" fmla="*/ 4360096 h 4887107"/>
                  <a:gd name="connsiteX5" fmla="*/ 4803929 w 7879618"/>
                  <a:gd name="connsiteY5" fmla="*/ 4465293 h 4887107"/>
                  <a:gd name="connsiteX6" fmla="*/ 3668986 w 7879618"/>
                  <a:gd name="connsiteY6" fmla="*/ 4544974 h 4887107"/>
                  <a:gd name="connsiteX7" fmla="*/ 1801630 w 7879618"/>
                  <a:gd name="connsiteY7" fmla="*/ 4415502 h 4887107"/>
                  <a:gd name="connsiteX8" fmla="*/ 782033 w 7879618"/>
                  <a:gd name="connsiteY8" fmla="*/ 1785432 h 4887107"/>
                  <a:gd name="connsiteX0" fmla="*/ 782033 w 7879618"/>
                  <a:gd name="connsiteY0" fmla="*/ 1785432 h 4887107"/>
                  <a:gd name="connsiteX1" fmla="*/ 2034395 w 7879618"/>
                  <a:gd name="connsiteY1" fmla="*/ 943860 h 4887107"/>
                  <a:gd name="connsiteX2" fmla="*/ 5054784 w 7879618"/>
                  <a:gd name="connsiteY2" fmla="*/ 1018084 h 4887107"/>
                  <a:gd name="connsiteX3" fmla="*/ 6746018 w 7879618"/>
                  <a:gd name="connsiteY3" fmla="*/ 2134787 h 4887107"/>
                  <a:gd name="connsiteX4" fmla="*/ 6211944 w 7879618"/>
                  <a:gd name="connsiteY4" fmla="*/ 4360096 h 4887107"/>
                  <a:gd name="connsiteX5" fmla="*/ 4803929 w 7879618"/>
                  <a:gd name="connsiteY5" fmla="*/ 4465293 h 4887107"/>
                  <a:gd name="connsiteX6" fmla="*/ 3668986 w 7879618"/>
                  <a:gd name="connsiteY6" fmla="*/ 4544974 h 4887107"/>
                  <a:gd name="connsiteX7" fmla="*/ 1801630 w 7879618"/>
                  <a:gd name="connsiteY7" fmla="*/ 4415502 h 4887107"/>
                  <a:gd name="connsiteX8" fmla="*/ 782033 w 7879618"/>
                  <a:gd name="connsiteY8" fmla="*/ 1785432 h 4887107"/>
                  <a:gd name="connsiteX0" fmla="*/ 782033 w 7879618"/>
                  <a:gd name="connsiteY0" fmla="*/ 1785432 h 4887107"/>
                  <a:gd name="connsiteX1" fmla="*/ 2034395 w 7879618"/>
                  <a:gd name="connsiteY1" fmla="*/ 943860 h 4887107"/>
                  <a:gd name="connsiteX2" fmla="*/ 5054784 w 7879618"/>
                  <a:gd name="connsiteY2" fmla="*/ 1018084 h 4887107"/>
                  <a:gd name="connsiteX3" fmla="*/ 6746018 w 7879618"/>
                  <a:gd name="connsiteY3" fmla="*/ 2134787 h 4887107"/>
                  <a:gd name="connsiteX4" fmla="*/ 6211944 w 7879618"/>
                  <a:gd name="connsiteY4" fmla="*/ 4360096 h 4887107"/>
                  <a:gd name="connsiteX5" fmla="*/ 4803929 w 7879618"/>
                  <a:gd name="connsiteY5" fmla="*/ 4465293 h 4887107"/>
                  <a:gd name="connsiteX6" fmla="*/ 3668986 w 7879618"/>
                  <a:gd name="connsiteY6" fmla="*/ 4544974 h 4887107"/>
                  <a:gd name="connsiteX7" fmla="*/ 1801630 w 7879618"/>
                  <a:gd name="connsiteY7" fmla="*/ 4415502 h 4887107"/>
                  <a:gd name="connsiteX8" fmla="*/ 782033 w 7879618"/>
                  <a:gd name="connsiteY8" fmla="*/ 1785432 h 4887107"/>
                  <a:gd name="connsiteX0" fmla="*/ 782033 w 7879618"/>
                  <a:gd name="connsiteY0" fmla="*/ 1785432 h 4887107"/>
                  <a:gd name="connsiteX1" fmla="*/ 2034395 w 7879618"/>
                  <a:gd name="connsiteY1" fmla="*/ 943860 h 4887107"/>
                  <a:gd name="connsiteX2" fmla="*/ 5054784 w 7879618"/>
                  <a:gd name="connsiteY2" fmla="*/ 1018084 h 4887107"/>
                  <a:gd name="connsiteX3" fmla="*/ 6746018 w 7879618"/>
                  <a:gd name="connsiteY3" fmla="*/ 2134787 h 4887107"/>
                  <a:gd name="connsiteX4" fmla="*/ 6211944 w 7879618"/>
                  <a:gd name="connsiteY4" fmla="*/ 4360096 h 4887107"/>
                  <a:gd name="connsiteX5" fmla="*/ 4803929 w 7879618"/>
                  <a:gd name="connsiteY5" fmla="*/ 4465293 h 4887107"/>
                  <a:gd name="connsiteX6" fmla="*/ 3668986 w 7879618"/>
                  <a:gd name="connsiteY6" fmla="*/ 4544974 h 4887107"/>
                  <a:gd name="connsiteX7" fmla="*/ 1801630 w 7879618"/>
                  <a:gd name="connsiteY7" fmla="*/ 4415502 h 4887107"/>
                  <a:gd name="connsiteX8" fmla="*/ 782033 w 7879618"/>
                  <a:gd name="connsiteY8" fmla="*/ 1785432 h 4887107"/>
                  <a:gd name="connsiteX0" fmla="*/ 782033 w 7879618"/>
                  <a:gd name="connsiteY0" fmla="*/ 1785432 h 4887107"/>
                  <a:gd name="connsiteX1" fmla="*/ 2034395 w 7879618"/>
                  <a:gd name="connsiteY1" fmla="*/ 943860 h 4887107"/>
                  <a:gd name="connsiteX2" fmla="*/ 5054784 w 7879618"/>
                  <a:gd name="connsiteY2" fmla="*/ 1018084 h 4887107"/>
                  <a:gd name="connsiteX3" fmla="*/ 6746018 w 7879618"/>
                  <a:gd name="connsiteY3" fmla="*/ 2134787 h 4887107"/>
                  <a:gd name="connsiteX4" fmla="*/ 6211944 w 7879618"/>
                  <a:gd name="connsiteY4" fmla="*/ 4360096 h 4887107"/>
                  <a:gd name="connsiteX5" fmla="*/ 4803929 w 7879618"/>
                  <a:gd name="connsiteY5" fmla="*/ 4465293 h 4887107"/>
                  <a:gd name="connsiteX6" fmla="*/ 3668986 w 7879618"/>
                  <a:gd name="connsiteY6" fmla="*/ 4544974 h 4887107"/>
                  <a:gd name="connsiteX7" fmla="*/ 1801630 w 7879618"/>
                  <a:gd name="connsiteY7" fmla="*/ 4415502 h 4887107"/>
                  <a:gd name="connsiteX8" fmla="*/ 782033 w 7879618"/>
                  <a:gd name="connsiteY8" fmla="*/ 1785432 h 488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79618" h="4887107">
                    <a:moveTo>
                      <a:pt x="782033" y="1785432"/>
                    </a:moveTo>
                    <a:cubicBezTo>
                      <a:pt x="738241" y="1375435"/>
                      <a:pt x="1147603" y="585113"/>
                      <a:pt x="2034395" y="943860"/>
                    </a:cubicBezTo>
                    <a:cubicBezTo>
                      <a:pt x="2490933" y="-212836"/>
                      <a:pt x="4517326" y="-438946"/>
                      <a:pt x="5054784" y="1018084"/>
                    </a:cubicBezTo>
                    <a:cubicBezTo>
                      <a:pt x="5505240" y="826574"/>
                      <a:pt x="6627336" y="999203"/>
                      <a:pt x="6746018" y="2134787"/>
                    </a:cubicBezTo>
                    <a:cubicBezTo>
                      <a:pt x="8663830" y="2339784"/>
                      <a:pt x="7919364" y="5069498"/>
                      <a:pt x="6211944" y="4360096"/>
                    </a:cubicBezTo>
                    <a:cubicBezTo>
                      <a:pt x="5831619" y="4678384"/>
                      <a:pt x="5273267" y="4762001"/>
                      <a:pt x="4803929" y="4465293"/>
                    </a:cubicBezTo>
                    <a:cubicBezTo>
                      <a:pt x="4385154" y="4758890"/>
                      <a:pt x="3909735" y="4680255"/>
                      <a:pt x="3668986" y="4544974"/>
                    </a:cubicBezTo>
                    <a:cubicBezTo>
                      <a:pt x="3111271" y="5084443"/>
                      <a:pt x="2229873" y="4944181"/>
                      <a:pt x="1801630" y="4415502"/>
                    </a:cubicBezTo>
                    <a:cubicBezTo>
                      <a:pt x="167038" y="4873997"/>
                      <a:pt x="-747361" y="2540741"/>
                      <a:pt x="782033" y="178543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286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089" name="TextBox 69"/>
            <p:cNvSpPr txBox="1">
              <a:spLocks noChangeArrowheads="1"/>
            </p:cNvSpPr>
            <p:nvPr/>
          </p:nvSpPr>
          <p:spPr bwMode="auto">
            <a:xfrm>
              <a:off x="1218226" y="3386344"/>
              <a:ext cx="12059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FFFF"/>
                  </a:solidFill>
                </a:rPr>
                <a:t>ExCEL Project</a:t>
              </a:r>
            </a:p>
          </p:txBody>
        </p:sp>
      </p:grpSp>
      <p:sp>
        <p:nvSpPr>
          <p:cNvPr id="45076" name="Rectangle 1"/>
          <p:cNvSpPr>
            <a:spLocks noChangeArrowheads="1"/>
          </p:cNvSpPr>
          <p:nvPr/>
        </p:nvSpPr>
        <p:spPr bwMode="auto">
          <a:xfrm>
            <a:off x="2028825" y="1460500"/>
            <a:ext cx="498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7F7F7F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5077" name="Rectangle 73"/>
          <p:cNvSpPr>
            <a:spLocks noChangeArrowheads="1"/>
          </p:cNvSpPr>
          <p:nvPr/>
        </p:nvSpPr>
        <p:spPr bwMode="auto">
          <a:xfrm>
            <a:off x="2384425" y="2119313"/>
            <a:ext cx="484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7F7F7F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5078" name="Rectangle 74"/>
          <p:cNvSpPr>
            <a:spLocks noChangeArrowheads="1"/>
          </p:cNvSpPr>
          <p:nvPr/>
        </p:nvSpPr>
        <p:spPr bwMode="auto">
          <a:xfrm>
            <a:off x="2684463" y="2792413"/>
            <a:ext cx="484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7F7F7F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5079" name="Rectangle 78"/>
          <p:cNvSpPr>
            <a:spLocks noChangeArrowheads="1"/>
          </p:cNvSpPr>
          <p:nvPr/>
        </p:nvSpPr>
        <p:spPr bwMode="auto">
          <a:xfrm>
            <a:off x="2984500" y="3408363"/>
            <a:ext cx="484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7F7F7F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5080" name="Rectangle 80"/>
          <p:cNvSpPr>
            <a:spLocks noChangeArrowheads="1"/>
          </p:cNvSpPr>
          <p:nvPr/>
        </p:nvSpPr>
        <p:spPr bwMode="auto">
          <a:xfrm>
            <a:off x="2830513" y="4081463"/>
            <a:ext cx="48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7F7F7F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45081" name="Rectangle 81"/>
          <p:cNvSpPr>
            <a:spLocks noChangeArrowheads="1"/>
          </p:cNvSpPr>
          <p:nvPr/>
        </p:nvSpPr>
        <p:spPr bwMode="auto">
          <a:xfrm>
            <a:off x="2527300" y="4719638"/>
            <a:ext cx="484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7F7F7F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5082" name="Rectangle 82"/>
          <p:cNvSpPr>
            <a:spLocks noChangeArrowheads="1"/>
          </p:cNvSpPr>
          <p:nvPr/>
        </p:nvSpPr>
        <p:spPr bwMode="auto">
          <a:xfrm>
            <a:off x="2070100" y="5321300"/>
            <a:ext cx="484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7F7F7F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45083" name="Rectangle 72"/>
          <p:cNvSpPr>
            <a:spLocks noChangeArrowheads="1"/>
          </p:cNvSpPr>
          <p:nvPr/>
        </p:nvSpPr>
        <p:spPr bwMode="auto">
          <a:xfrm>
            <a:off x="5862638" y="6335713"/>
            <a:ext cx="1981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chemeClr val="tx1"/>
                </a:solidFill>
              </a:rPr>
              <a:t>Core Prototype / Capabilities</a:t>
            </a:r>
            <a:endParaRPr lang="en-US" altLang="en-US" sz="1100">
              <a:solidFill>
                <a:srgbClr val="FF0000"/>
              </a:solidFill>
            </a:endParaRPr>
          </a:p>
        </p:txBody>
      </p:sp>
      <p:pic>
        <p:nvPicPr>
          <p:cNvPr id="4508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t="17645" r="20284" b="20457"/>
          <a:stretch>
            <a:fillRect/>
          </a:stretch>
        </p:blipFill>
        <p:spPr bwMode="auto">
          <a:xfrm>
            <a:off x="3833813" y="996950"/>
            <a:ext cx="1778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t="17645" r="20284" b="20457"/>
          <a:stretch>
            <a:fillRect/>
          </a:stretch>
        </p:blipFill>
        <p:spPr bwMode="auto">
          <a:xfrm>
            <a:off x="5006975" y="3521075"/>
            <a:ext cx="1778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t="17645" r="20284" b="20457"/>
          <a:stretch>
            <a:fillRect/>
          </a:stretch>
        </p:blipFill>
        <p:spPr bwMode="auto">
          <a:xfrm>
            <a:off x="6810375" y="2846388"/>
            <a:ext cx="1778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t="17645" r="20284" b="20457"/>
          <a:stretch>
            <a:fillRect/>
          </a:stretch>
        </p:blipFill>
        <p:spPr bwMode="auto">
          <a:xfrm>
            <a:off x="5754688" y="6400800"/>
            <a:ext cx="1778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itle 1"/>
          <p:cNvSpPr>
            <a:spLocks noGrp="1"/>
          </p:cNvSpPr>
          <p:nvPr>
            <p:ph type="title"/>
          </p:nvPr>
        </p:nvSpPr>
        <p:spPr>
          <a:xfrm>
            <a:off x="1178543" y="251441"/>
            <a:ext cx="7689773" cy="849312"/>
          </a:xfrm>
        </p:spPr>
        <p:txBody>
          <a:bodyPr>
            <a:noAutofit/>
          </a:bodyPr>
          <a:lstStyle/>
          <a:p>
            <a:r>
              <a:rPr lang="en-US" altLang="en-US" sz="3200" dirty="0" err="1" smtClean="0"/>
              <a:t>ExCEL</a:t>
            </a:r>
            <a:r>
              <a:rPr lang="en-US" altLang="en-US" sz="3200" dirty="0" smtClean="0"/>
              <a:t> Efforts and Project Prototypes</a:t>
            </a:r>
          </a:p>
        </p:txBody>
      </p:sp>
      <p:pic>
        <p:nvPicPr>
          <p:cNvPr id="77" name="Shape 129" descr="NASA Logo 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  <p:sp>
        <p:nvSpPr>
          <p:cNvPr id="80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2278062" y="6331140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</p:spTree>
    <p:extLst>
      <p:ext uri="{BB962C8B-B14F-4D97-AF65-F5344CB8AC3E}">
        <p14:creationId xmlns:p14="http://schemas.microsoft.com/office/powerpoint/2010/main" val="12669884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3"/>
          <p:cNvSpPr>
            <a:spLocks noChangeAspect="1" noChangeArrowheads="1" noTextEdit="1"/>
          </p:cNvSpPr>
          <p:nvPr/>
        </p:nvSpPr>
        <p:spPr bwMode="auto">
          <a:xfrm flipH="1">
            <a:off x="3519488" y="1120775"/>
            <a:ext cx="5748337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11" name="Group 61"/>
          <p:cNvGrpSpPr>
            <a:grpSpLocks/>
          </p:cNvGrpSpPr>
          <p:nvPr/>
        </p:nvGrpSpPr>
        <p:grpSpPr bwMode="auto">
          <a:xfrm flipH="1">
            <a:off x="469900" y="1357313"/>
            <a:ext cx="5048250" cy="3875087"/>
            <a:chOff x="5173813" y="1523739"/>
            <a:chExt cx="6539467" cy="4328988"/>
          </a:xfrm>
        </p:grpSpPr>
        <p:grpSp>
          <p:nvGrpSpPr>
            <p:cNvPr id="47160" name="Group 146"/>
            <p:cNvGrpSpPr>
              <a:grpSpLocks/>
            </p:cNvGrpSpPr>
            <p:nvPr/>
          </p:nvGrpSpPr>
          <p:grpSpPr bwMode="auto">
            <a:xfrm>
              <a:off x="5173813" y="1523739"/>
              <a:ext cx="6539467" cy="759530"/>
              <a:chOff x="6860728" y="1721317"/>
              <a:chExt cx="6790149" cy="788646"/>
            </a:xfrm>
          </p:grpSpPr>
          <p:sp>
            <p:nvSpPr>
              <p:cNvPr id="47173" name="Rectangle 162"/>
              <p:cNvSpPr>
                <a:spLocks noChangeArrowheads="1"/>
              </p:cNvSpPr>
              <p:nvPr/>
            </p:nvSpPr>
            <p:spPr bwMode="auto">
              <a:xfrm>
                <a:off x="6860728" y="2026995"/>
                <a:ext cx="6790149" cy="482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sz="1000">
                    <a:solidFill>
                      <a:srgbClr val="83C5AF"/>
                    </a:solidFill>
                  </a:rPr>
                  <a:t>Migrating GIBS to the AWS/NGAP Cloud </a:t>
                </a:r>
                <a:r>
                  <a:rPr lang="en-US" altLang="en-US" sz="1000">
                    <a:solidFill>
                      <a:srgbClr val="7F7F7F"/>
                    </a:solidFill>
                  </a:rPr>
                  <a:t>based on recommendations made in the </a:t>
                </a:r>
                <a:r>
                  <a:rPr lang="ja-JP" altLang="en-US" sz="1000">
                    <a:solidFill>
                      <a:srgbClr val="7F7F7F"/>
                    </a:solidFill>
                  </a:rPr>
                  <a:t>“</a:t>
                </a:r>
                <a:r>
                  <a:rPr lang="en-US" altLang="ja-JP" sz="1000">
                    <a:solidFill>
                      <a:srgbClr val="7F7F7F"/>
                    </a:solidFill>
                  </a:rPr>
                  <a:t>GIBS in the Cloud Study</a:t>
                </a:r>
                <a:r>
                  <a:rPr lang="ja-JP" altLang="en-US" sz="1000">
                    <a:solidFill>
                      <a:srgbClr val="7F7F7F"/>
                    </a:solidFill>
                  </a:rPr>
                  <a:t>”</a:t>
                </a:r>
                <a:endParaRPr lang="en-US" altLang="en-US" sz="1000">
                  <a:solidFill>
                    <a:srgbClr val="7F7F7F"/>
                  </a:solidFill>
                </a:endParaRPr>
              </a:p>
            </p:txBody>
          </p:sp>
          <p:sp>
            <p:nvSpPr>
              <p:cNvPr id="47174" name="TextBox 163"/>
              <p:cNvSpPr txBox="1">
                <a:spLocks noChangeArrowheads="1"/>
              </p:cNvSpPr>
              <p:nvPr/>
            </p:nvSpPr>
            <p:spPr bwMode="auto">
              <a:xfrm>
                <a:off x="6860732" y="1721317"/>
                <a:ext cx="3562484" cy="3569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b="1">
                    <a:solidFill>
                      <a:srgbClr val="595959"/>
                    </a:solidFill>
                  </a:rPr>
                  <a:t>GIBS in the Cloud</a:t>
                </a:r>
              </a:p>
            </p:txBody>
          </p:sp>
        </p:grpSp>
        <p:grpSp>
          <p:nvGrpSpPr>
            <p:cNvPr id="47161" name="Group 147"/>
            <p:cNvGrpSpPr>
              <a:grpSpLocks/>
            </p:cNvGrpSpPr>
            <p:nvPr/>
          </p:nvGrpSpPr>
          <p:grpSpPr bwMode="auto">
            <a:xfrm>
              <a:off x="5577227" y="2483448"/>
              <a:ext cx="6136052" cy="759532"/>
              <a:chOff x="6860729" y="1798367"/>
              <a:chExt cx="6371272" cy="788647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6860363" y="2103760"/>
                <a:ext cx="6371639" cy="4824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en-US" sz="1050" dirty="0">
                    <a:solidFill>
                      <a:srgbClr val="69B0C7"/>
                    </a:solidFill>
                    <a:cs typeface="Arial" panose="020B0604020202020204" pitchFamily="34" charset="0"/>
                  </a:rPr>
                  <a:t> Study to determine and recommend</a:t>
                </a:r>
                <a:r>
                  <a:rPr lang="en-US" sz="105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Arial" panose="020B0604020202020204" pitchFamily="34" charset="0"/>
                  </a:rPr>
                  <a:t> migrating the Earthdata Login into AWS/NGAP cloud environment </a:t>
                </a:r>
              </a:p>
            </p:txBody>
          </p:sp>
          <p:sp>
            <p:nvSpPr>
              <p:cNvPr id="47172" name="TextBox 161"/>
              <p:cNvSpPr txBox="1">
                <a:spLocks noChangeArrowheads="1"/>
              </p:cNvSpPr>
              <p:nvPr/>
            </p:nvSpPr>
            <p:spPr bwMode="auto">
              <a:xfrm>
                <a:off x="6860729" y="1798367"/>
                <a:ext cx="3987115" cy="356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b="1">
                    <a:solidFill>
                      <a:srgbClr val="595959"/>
                    </a:solidFill>
                  </a:rPr>
                  <a:t>Earthdata Login to Cloud Study</a:t>
                </a:r>
              </a:p>
            </p:txBody>
          </p:sp>
        </p:grpSp>
        <p:grpSp>
          <p:nvGrpSpPr>
            <p:cNvPr id="47162" name="Group 148"/>
            <p:cNvGrpSpPr>
              <a:grpSpLocks/>
            </p:cNvGrpSpPr>
            <p:nvPr/>
          </p:nvGrpSpPr>
          <p:grpSpPr bwMode="auto">
            <a:xfrm>
              <a:off x="5791335" y="3322194"/>
              <a:ext cx="5921942" cy="759531"/>
              <a:chOff x="6860727" y="1749819"/>
              <a:chExt cx="6148955" cy="788646"/>
            </a:xfrm>
          </p:grpSpPr>
          <p:sp>
            <p:nvSpPr>
              <p:cNvPr id="159" name="Rectangle 158"/>
              <p:cNvSpPr/>
              <p:nvPr/>
            </p:nvSpPr>
            <p:spPr>
              <a:xfrm>
                <a:off x="6860112" y="2055312"/>
                <a:ext cx="6149572" cy="4824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en-US" sz="1050" dirty="0">
                    <a:solidFill>
                      <a:srgbClr val="9E7A92"/>
                    </a:solidFill>
                    <a:cs typeface="Arial" panose="020B0604020202020204" pitchFamily="34" charset="0"/>
                  </a:rPr>
                  <a:t>Migration of the Common Metadata Repository, </a:t>
                </a:r>
                <a:r>
                  <a:rPr lang="en-US" sz="105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Arial" panose="020B0604020202020204" pitchFamily="34" charset="0"/>
                  </a:rPr>
                  <a:t>into the AWS/NGAP platform based on recommendations made in the CMR to Cloud study.</a:t>
                </a:r>
              </a:p>
            </p:txBody>
          </p:sp>
          <p:sp>
            <p:nvSpPr>
              <p:cNvPr id="47170" name="TextBox 159"/>
              <p:cNvSpPr txBox="1">
                <a:spLocks noChangeArrowheads="1"/>
              </p:cNvSpPr>
              <p:nvPr/>
            </p:nvSpPr>
            <p:spPr bwMode="auto">
              <a:xfrm>
                <a:off x="6860728" y="1749819"/>
                <a:ext cx="4878660" cy="356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b="1">
                    <a:solidFill>
                      <a:srgbClr val="595959"/>
                    </a:solidFill>
                  </a:rPr>
                  <a:t>CMR to Cloud</a:t>
                </a:r>
              </a:p>
            </p:txBody>
          </p:sp>
        </p:grpSp>
        <p:grpSp>
          <p:nvGrpSpPr>
            <p:cNvPr id="47163" name="Group 149"/>
            <p:cNvGrpSpPr>
              <a:grpSpLocks/>
            </p:cNvGrpSpPr>
            <p:nvPr/>
          </p:nvGrpSpPr>
          <p:grpSpPr bwMode="auto">
            <a:xfrm>
              <a:off x="5705616" y="4207692"/>
              <a:ext cx="6007661" cy="759530"/>
              <a:chOff x="5527729" y="4226195"/>
              <a:chExt cx="6007661" cy="759530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5528543" y="4521637"/>
                <a:ext cx="6006850" cy="4646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en-US" sz="1050" dirty="0">
                    <a:solidFill>
                      <a:srgbClr val="D8839E"/>
                    </a:solidFill>
                    <a:cs typeface="Arial" panose="020B0604020202020204" pitchFamily="34" charset="0"/>
                  </a:rPr>
                  <a:t>Study to determine and recommend </a:t>
                </a:r>
                <a:r>
                  <a:rPr lang="en-US" sz="105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Arial" panose="020B0604020202020204" pitchFamily="34" charset="0"/>
                  </a:rPr>
                  <a:t>a cloud native integration of OPeNDAP accessing HDF5 and netCDF4 data on AWS/NGAP platform.</a:t>
                </a:r>
              </a:p>
            </p:txBody>
          </p:sp>
          <p:sp>
            <p:nvSpPr>
              <p:cNvPr id="47168" name="TextBox 157"/>
              <p:cNvSpPr txBox="1">
                <a:spLocks noChangeArrowheads="1"/>
              </p:cNvSpPr>
              <p:nvPr/>
            </p:nvSpPr>
            <p:spPr bwMode="auto">
              <a:xfrm>
                <a:off x="5527730" y="4226195"/>
                <a:ext cx="4661163" cy="343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b="1">
                    <a:solidFill>
                      <a:srgbClr val="595959"/>
                    </a:solidFill>
                  </a:rPr>
                  <a:t>OPeNDAP/HDF Cloud Studies</a:t>
                </a:r>
              </a:p>
            </p:txBody>
          </p:sp>
        </p:grpSp>
        <p:grpSp>
          <p:nvGrpSpPr>
            <p:cNvPr id="47164" name="Group 150"/>
            <p:cNvGrpSpPr>
              <a:grpSpLocks/>
            </p:cNvGrpSpPr>
            <p:nvPr/>
          </p:nvGrpSpPr>
          <p:grpSpPr bwMode="auto">
            <a:xfrm>
              <a:off x="5221590" y="5093193"/>
              <a:ext cx="6491688" cy="759534"/>
              <a:chOff x="5221590" y="5084767"/>
              <a:chExt cx="6491688" cy="759534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5221111" y="5379658"/>
                <a:ext cx="6492170" cy="4646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en-US" sz="1050" dirty="0">
                    <a:solidFill>
                      <a:srgbClr val="B89F7A"/>
                    </a:solidFill>
                    <a:cs typeface="Arial" panose="020B0604020202020204" pitchFamily="34" charset="0"/>
                  </a:rPr>
                  <a:t>Prototype to accelerate end-user analysis </a:t>
                </a:r>
                <a:r>
                  <a:rPr lang="en-US" sz="105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Arial" panose="020B0604020202020204" pitchFamily="34" charset="0"/>
                  </a:rPr>
                  <a:t>of remote sensing data, highly parallel to better enable science discovery</a:t>
                </a:r>
              </a:p>
            </p:txBody>
          </p:sp>
          <p:sp>
            <p:nvSpPr>
              <p:cNvPr id="47166" name="TextBox 155"/>
              <p:cNvSpPr txBox="1">
                <a:spLocks noChangeArrowheads="1"/>
              </p:cNvSpPr>
              <p:nvPr/>
            </p:nvSpPr>
            <p:spPr bwMode="auto">
              <a:xfrm>
                <a:off x="5221591" y="5084767"/>
                <a:ext cx="3950136" cy="343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b="1">
                    <a:solidFill>
                      <a:srgbClr val="595959"/>
                    </a:solidFill>
                  </a:rPr>
                  <a:t>NEXUS</a:t>
                </a:r>
              </a:p>
            </p:txBody>
          </p:sp>
        </p:grpSp>
      </p:grpSp>
      <p:grpSp>
        <p:nvGrpSpPr>
          <p:cNvPr id="47112" name="Group 64"/>
          <p:cNvGrpSpPr>
            <a:grpSpLocks/>
          </p:cNvGrpSpPr>
          <p:nvPr/>
        </p:nvGrpSpPr>
        <p:grpSpPr bwMode="auto">
          <a:xfrm flipH="1">
            <a:off x="6276975" y="2090738"/>
            <a:ext cx="1555750" cy="3170237"/>
            <a:chOff x="2631322" y="2333767"/>
            <a:chExt cx="1919241" cy="3370997"/>
          </a:xfrm>
        </p:grpSpPr>
        <p:sp>
          <p:nvSpPr>
            <p:cNvPr id="139" name="Line 5"/>
            <p:cNvSpPr>
              <a:spLocks noChangeShapeType="1"/>
            </p:cNvSpPr>
            <p:nvPr/>
          </p:nvSpPr>
          <p:spPr bwMode="auto">
            <a:xfrm>
              <a:off x="2631322" y="4079191"/>
              <a:ext cx="1094750" cy="1625573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0" name="Line 6"/>
            <p:cNvSpPr>
              <a:spLocks noChangeShapeType="1"/>
            </p:cNvSpPr>
            <p:nvPr/>
          </p:nvSpPr>
          <p:spPr bwMode="auto">
            <a:xfrm>
              <a:off x="2697908" y="3986349"/>
              <a:ext cx="1519726" cy="1173182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1" name="Line 7"/>
            <p:cNvSpPr>
              <a:spLocks noChangeShapeType="1"/>
            </p:cNvSpPr>
            <p:nvPr/>
          </p:nvSpPr>
          <p:spPr bwMode="auto">
            <a:xfrm>
              <a:off x="2697908" y="3866499"/>
              <a:ext cx="1805653" cy="595874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2" name="Line 8"/>
            <p:cNvSpPr>
              <a:spLocks noChangeShapeType="1"/>
            </p:cNvSpPr>
            <p:nvPr/>
          </p:nvSpPr>
          <p:spPr bwMode="auto">
            <a:xfrm>
              <a:off x="2697908" y="3766905"/>
              <a:ext cx="1852655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3" name="Line 9"/>
            <p:cNvSpPr>
              <a:spLocks noChangeShapeType="1"/>
            </p:cNvSpPr>
            <p:nvPr/>
          </p:nvSpPr>
          <p:spPr bwMode="auto">
            <a:xfrm flipV="1">
              <a:off x="2697908" y="2988723"/>
              <a:ext cx="1791944" cy="680276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4" name="Line 10"/>
            <p:cNvSpPr>
              <a:spLocks noChangeShapeType="1"/>
            </p:cNvSpPr>
            <p:nvPr/>
          </p:nvSpPr>
          <p:spPr bwMode="auto">
            <a:xfrm flipV="1">
              <a:off x="2697908" y="2333767"/>
              <a:ext cx="1410055" cy="121707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7113" name="Group 123"/>
          <p:cNvGrpSpPr>
            <a:grpSpLocks/>
          </p:cNvGrpSpPr>
          <p:nvPr/>
        </p:nvGrpSpPr>
        <p:grpSpPr bwMode="auto">
          <a:xfrm flipH="1">
            <a:off x="6200775" y="5027613"/>
            <a:ext cx="993775" cy="706437"/>
            <a:chOff x="2079916" y="3630304"/>
            <a:chExt cx="1664747" cy="1022285"/>
          </a:xfrm>
        </p:grpSpPr>
        <p:sp>
          <p:nvSpPr>
            <p:cNvPr id="137" name="Rectangle 2"/>
            <p:cNvSpPr>
              <a:spLocks/>
            </p:cNvSpPr>
            <p:nvPr/>
          </p:nvSpPr>
          <p:spPr bwMode="auto">
            <a:xfrm>
              <a:off x="2079916" y="3630304"/>
              <a:ext cx="1664747" cy="1022285"/>
            </a:xfrm>
            <a:custGeom>
              <a:avLst/>
              <a:gdLst>
                <a:gd name="T0" fmla="*/ 34907 w 7879618"/>
                <a:gd name="T1" fmla="*/ 78124 h 4887107"/>
                <a:gd name="T2" fmla="*/ 90807 w 7879618"/>
                <a:gd name="T3" fmla="*/ 41300 h 4887107"/>
                <a:gd name="T4" fmla="*/ 225626 w 7879618"/>
                <a:gd name="T5" fmla="*/ 44548 h 4887107"/>
                <a:gd name="T6" fmla="*/ 301116 w 7879618"/>
                <a:gd name="T7" fmla="*/ 93410 h 4887107"/>
                <a:gd name="T8" fmla="*/ 277277 w 7879618"/>
                <a:gd name="T9" fmla="*/ 190782 h 4887107"/>
                <a:gd name="T10" fmla="*/ 214429 w 7879618"/>
                <a:gd name="T11" fmla="*/ 195385 h 4887107"/>
                <a:gd name="T12" fmla="*/ 163769 w 7879618"/>
                <a:gd name="T13" fmla="*/ 198871 h 4887107"/>
                <a:gd name="T14" fmla="*/ 80418 w 7879618"/>
                <a:gd name="T15" fmla="*/ 193206 h 4887107"/>
                <a:gd name="T16" fmla="*/ 34907 w 7879618"/>
                <a:gd name="T17" fmla="*/ 78124 h 4887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gradFill rotWithShape="0">
              <a:gsLst>
                <a:gs pos="0">
                  <a:srgbClr val="F2F2F2"/>
                </a:gs>
                <a:gs pos="50000">
                  <a:srgbClr val="FFFFFF"/>
                </a:gs>
                <a:gs pos="95575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ffectLst>
              <a:outerShdw blurRad="50800" dist="12700" dir="16200000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286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38" name="Rectangle 2"/>
            <p:cNvSpPr/>
            <p:nvPr/>
          </p:nvSpPr>
          <p:spPr>
            <a:xfrm>
              <a:off x="2162355" y="3680844"/>
              <a:ext cx="1499868" cy="921205"/>
            </a:xfrm>
            <a:custGeom>
              <a:avLst/>
              <a:gdLst>
                <a:gd name="connsiteX0" fmla="*/ 0 w 5217459"/>
                <a:gd name="connsiteY0" fmla="*/ 0 h 2994211"/>
                <a:gd name="connsiteX1" fmla="*/ 5217459 w 5217459"/>
                <a:gd name="connsiteY1" fmla="*/ 0 h 2994211"/>
                <a:gd name="connsiteX2" fmla="*/ 5217459 w 5217459"/>
                <a:gd name="connsiteY2" fmla="*/ 2994211 h 2994211"/>
                <a:gd name="connsiteX3" fmla="*/ 0 w 5217459"/>
                <a:gd name="connsiteY3" fmla="*/ 2994211 h 2994211"/>
                <a:gd name="connsiteX4" fmla="*/ 0 w 5217459"/>
                <a:gd name="connsiteY4" fmla="*/ 0 h 2994211"/>
                <a:gd name="connsiteX0" fmla="*/ 0 w 5217459"/>
                <a:gd name="connsiteY0" fmla="*/ 364142 h 3358353"/>
                <a:gd name="connsiteX1" fmla="*/ 1341374 w 5217459"/>
                <a:gd name="connsiteY1" fmla="*/ 0 h 3358353"/>
                <a:gd name="connsiteX2" fmla="*/ 5217459 w 5217459"/>
                <a:gd name="connsiteY2" fmla="*/ 3358353 h 3358353"/>
                <a:gd name="connsiteX3" fmla="*/ 0 w 5217459"/>
                <a:gd name="connsiteY3" fmla="*/ 3358353 h 3358353"/>
                <a:gd name="connsiteX4" fmla="*/ 0 w 5217459"/>
                <a:gd name="connsiteY4" fmla="*/ 364142 h 3358353"/>
                <a:gd name="connsiteX0" fmla="*/ 0 w 5217459"/>
                <a:gd name="connsiteY0" fmla="*/ 841572 h 3835783"/>
                <a:gd name="connsiteX1" fmla="*/ 1252362 w 5217459"/>
                <a:gd name="connsiteY1" fmla="*/ 0 h 3835783"/>
                <a:gd name="connsiteX2" fmla="*/ 5217459 w 5217459"/>
                <a:gd name="connsiteY2" fmla="*/ 3835783 h 3835783"/>
                <a:gd name="connsiteX3" fmla="*/ 0 w 5217459"/>
                <a:gd name="connsiteY3" fmla="*/ 3835783 h 3835783"/>
                <a:gd name="connsiteX4" fmla="*/ 0 w 5217459"/>
                <a:gd name="connsiteY4" fmla="*/ 841572 h 3835783"/>
                <a:gd name="connsiteX0" fmla="*/ 0 w 5217459"/>
                <a:gd name="connsiteY0" fmla="*/ 907408 h 3901619"/>
                <a:gd name="connsiteX1" fmla="*/ 1252362 w 5217459"/>
                <a:gd name="connsiteY1" fmla="*/ 65836 h 3901619"/>
                <a:gd name="connsiteX2" fmla="*/ 5217459 w 5217459"/>
                <a:gd name="connsiteY2" fmla="*/ 3901619 h 3901619"/>
                <a:gd name="connsiteX3" fmla="*/ 0 w 5217459"/>
                <a:gd name="connsiteY3" fmla="*/ 3901619 h 3901619"/>
                <a:gd name="connsiteX4" fmla="*/ 0 w 5217459"/>
                <a:gd name="connsiteY4" fmla="*/ 907408 h 3901619"/>
                <a:gd name="connsiteX0" fmla="*/ 3664 w 5221123"/>
                <a:gd name="connsiteY0" fmla="*/ 915415 h 3909626"/>
                <a:gd name="connsiteX1" fmla="*/ 1256026 w 5221123"/>
                <a:gd name="connsiteY1" fmla="*/ 73843 h 3909626"/>
                <a:gd name="connsiteX2" fmla="*/ 5221123 w 5221123"/>
                <a:gd name="connsiteY2" fmla="*/ 3909626 h 3909626"/>
                <a:gd name="connsiteX3" fmla="*/ 3664 w 5221123"/>
                <a:gd name="connsiteY3" fmla="*/ 3909626 h 3909626"/>
                <a:gd name="connsiteX4" fmla="*/ 3664 w 5221123"/>
                <a:gd name="connsiteY4" fmla="*/ 915415 h 3909626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5220631 w 5220631"/>
                <a:gd name="connsiteY2" fmla="*/ 3926760 h 3926760"/>
                <a:gd name="connsiteX3" fmla="*/ 3172 w 5220631"/>
                <a:gd name="connsiteY3" fmla="*/ 3926760 h 3926760"/>
                <a:gd name="connsiteX4" fmla="*/ 3172 w 5220631"/>
                <a:gd name="connsiteY4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2754620 w 5220631"/>
                <a:gd name="connsiteY2" fmla="*/ 1532755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105990 w 5220631"/>
                <a:gd name="connsiteY2" fmla="*/ 513158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275923 w 5220631"/>
                <a:gd name="connsiteY2" fmla="*/ 165201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1170265 h 4164476"/>
                <a:gd name="connsiteX1" fmla="*/ 1255534 w 5220631"/>
                <a:gd name="connsiteY1" fmla="*/ 328693 h 4164476"/>
                <a:gd name="connsiteX2" fmla="*/ 4275923 w 5220631"/>
                <a:gd name="connsiteY2" fmla="*/ 402917 h 4164476"/>
                <a:gd name="connsiteX3" fmla="*/ 5220631 w 5220631"/>
                <a:gd name="connsiteY3" fmla="*/ 4164476 h 4164476"/>
                <a:gd name="connsiteX4" fmla="*/ 3172 w 5220631"/>
                <a:gd name="connsiteY4" fmla="*/ 4164476 h 4164476"/>
                <a:gd name="connsiteX5" fmla="*/ 3172 w 5220631"/>
                <a:gd name="connsiteY5" fmla="*/ 1170265 h 4164476"/>
                <a:gd name="connsiteX0" fmla="*/ 3172 w 5220631"/>
                <a:gd name="connsiteY0" fmla="*/ 1396219 h 4390430"/>
                <a:gd name="connsiteX1" fmla="*/ 1255534 w 5220631"/>
                <a:gd name="connsiteY1" fmla="*/ 554647 h 4390430"/>
                <a:gd name="connsiteX2" fmla="*/ 4275923 w 5220631"/>
                <a:gd name="connsiteY2" fmla="*/ 628871 h 4390430"/>
                <a:gd name="connsiteX3" fmla="*/ 5220631 w 5220631"/>
                <a:gd name="connsiteY3" fmla="*/ 4390430 h 4390430"/>
                <a:gd name="connsiteX4" fmla="*/ 3172 w 5220631"/>
                <a:gd name="connsiteY4" fmla="*/ 4390430 h 4390430"/>
                <a:gd name="connsiteX5" fmla="*/ 3172 w 5220631"/>
                <a:gd name="connsiteY5" fmla="*/ 1396219 h 4390430"/>
                <a:gd name="connsiteX0" fmla="*/ 3172 w 5220631"/>
                <a:gd name="connsiteY0" fmla="*/ 1658276 h 4652487"/>
                <a:gd name="connsiteX1" fmla="*/ 1255534 w 5220631"/>
                <a:gd name="connsiteY1" fmla="*/ 816704 h 4652487"/>
                <a:gd name="connsiteX2" fmla="*/ 4275923 w 5220631"/>
                <a:gd name="connsiteY2" fmla="*/ 890928 h 4652487"/>
                <a:gd name="connsiteX3" fmla="*/ 5220631 w 5220631"/>
                <a:gd name="connsiteY3" fmla="*/ 4652487 h 4652487"/>
                <a:gd name="connsiteX4" fmla="*/ 3172 w 5220631"/>
                <a:gd name="connsiteY4" fmla="*/ 4652487 h 4652487"/>
                <a:gd name="connsiteX5" fmla="*/ 3172 w 5220631"/>
                <a:gd name="connsiteY5" fmla="*/ 1658276 h 4652487"/>
                <a:gd name="connsiteX0" fmla="*/ 3172 w 5220631"/>
                <a:gd name="connsiteY0" fmla="*/ 1836645 h 4830856"/>
                <a:gd name="connsiteX1" fmla="*/ 1255534 w 5220631"/>
                <a:gd name="connsiteY1" fmla="*/ 995073 h 4830856"/>
                <a:gd name="connsiteX2" fmla="*/ 4275923 w 5220631"/>
                <a:gd name="connsiteY2" fmla="*/ 1069297 h 4830856"/>
                <a:gd name="connsiteX3" fmla="*/ 5220631 w 5220631"/>
                <a:gd name="connsiteY3" fmla="*/ 4830856 h 4830856"/>
                <a:gd name="connsiteX4" fmla="*/ 3172 w 5220631"/>
                <a:gd name="connsiteY4" fmla="*/ 4830856 h 4830856"/>
                <a:gd name="connsiteX5" fmla="*/ 3172 w 5220631"/>
                <a:gd name="connsiteY5" fmla="*/ 1836645 h 4830856"/>
                <a:gd name="connsiteX0" fmla="*/ 3172 w 5220631"/>
                <a:gd name="connsiteY0" fmla="*/ 1760611 h 4754822"/>
                <a:gd name="connsiteX1" fmla="*/ 1255534 w 5220631"/>
                <a:gd name="connsiteY1" fmla="*/ 919039 h 4754822"/>
                <a:gd name="connsiteX2" fmla="*/ 4275923 w 5220631"/>
                <a:gd name="connsiteY2" fmla="*/ 993263 h 4754822"/>
                <a:gd name="connsiteX3" fmla="*/ 5220631 w 5220631"/>
                <a:gd name="connsiteY3" fmla="*/ 4754822 h 4754822"/>
                <a:gd name="connsiteX4" fmla="*/ 3172 w 5220631"/>
                <a:gd name="connsiteY4" fmla="*/ 4754822 h 4754822"/>
                <a:gd name="connsiteX5" fmla="*/ 3172 w 5220631"/>
                <a:gd name="connsiteY5" fmla="*/ 1760611 h 4754822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758923 w 5976382"/>
                <a:gd name="connsiteY0" fmla="*/ 1785432 h 4779643"/>
                <a:gd name="connsiteX1" fmla="*/ 2011285 w 5976382"/>
                <a:gd name="connsiteY1" fmla="*/ 943860 h 4779643"/>
                <a:gd name="connsiteX2" fmla="*/ 5031674 w 5976382"/>
                <a:gd name="connsiteY2" fmla="*/ 1018084 h 4779643"/>
                <a:gd name="connsiteX3" fmla="*/ 5976382 w 5976382"/>
                <a:gd name="connsiteY3" fmla="*/ 4779643 h 4779643"/>
                <a:gd name="connsiteX4" fmla="*/ 1778520 w 5976382"/>
                <a:gd name="connsiteY4" fmla="*/ 4415502 h 4779643"/>
                <a:gd name="connsiteX5" fmla="*/ 758923 w 5976382"/>
                <a:gd name="connsiteY5" fmla="*/ 1785432 h 4779643"/>
                <a:gd name="connsiteX0" fmla="*/ 802430 w 6019889"/>
                <a:gd name="connsiteY0" fmla="*/ 1785432 h 4779643"/>
                <a:gd name="connsiteX1" fmla="*/ 2054792 w 6019889"/>
                <a:gd name="connsiteY1" fmla="*/ 943860 h 4779643"/>
                <a:gd name="connsiteX2" fmla="*/ 5075181 w 6019889"/>
                <a:gd name="connsiteY2" fmla="*/ 1018084 h 4779643"/>
                <a:gd name="connsiteX3" fmla="*/ 6019889 w 6019889"/>
                <a:gd name="connsiteY3" fmla="*/ 4779643 h 4779643"/>
                <a:gd name="connsiteX4" fmla="*/ 1822027 w 6019889"/>
                <a:gd name="connsiteY4" fmla="*/ 4415502 h 4779643"/>
                <a:gd name="connsiteX5" fmla="*/ 802430 w 6019889"/>
                <a:gd name="connsiteY5" fmla="*/ 1785432 h 4779643"/>
                <a:gd name="connsiteX0" fmla="*/ 770149 w 5987608"/>
                <a:gd name="connsiteY0" fmla="*/ 1785432 h 4779643"/>
                <a:gd name="connsiteX1" fmla="*/ 2022511 w 5987608"/>
                <a:gd name="connsiteY1" fmla="*/ 943860 h 4779643"/>
                <a:gd name="connsiteX2" fmla="*/ 5042900 w 5987608"/>
                <a:gd name="connsiteY2" fmla="*/ 1018084 h 4779643"/>
                <a:gd name="connsiteX3" fmla="*/ 5987608 w 5987608"/>
                <a:gd name="connsiteY3" fmla="*/ 4779643 h 4779643"/>
                <a:gd name="connsiteX4" fmla="*/ 1789746 w 5987608"/>
                <a:gd name="connsiteY4" fmla="*/ 4415502 h 4779643"/>
                <a:gd name="connsiteX5" fmla="*/ 770149 w 5987608"/>
                <a:gd name="connsiteY5" fmla="*/ 1785432 h 4779643"/>
                <a:gd name="connsiteX0" fmla="*/ 782033 w 5999492"/>
                <a:gd name="connsiteY0" fmla="*/ 1785432 h 4779643"/>
                <a:gd name="connsiteX1" fmla="*/ 2034395 w 5999492"/>
                <a:gd name="connsiteY1" fmla="*/ 943860 h 4779643"/>
                <a:gd name="connsiteX2" fmla="*/ 5054784 w 5999492"/>
                <a:gd name="connsiteY2" fmla="*/ 1018084 h 4779643"/>
                <a:gd name="connsiteX3" fmla="*/ 5999492 w 5999492"/>
                <a:gd name="connsiteY3" fmla="*/ 4779643 h 4779643"/>
                <a:gd name="connsiteX4" fmla="*/ 1801630 w 5999492"/>
                <a:gd name="connsiteY4" fmla="*/ 4415502 h 4779643"/>
                <a:gd name="connsiteX5" fmla="*/ 782033 w 5999492"/>
                <a:gd name="connsiteY5" fmla="*/ 1785432 h 4779643"/>
                <a:gd name="connsiteX0" fmla="*/ 782033 w 5054784"/>
                <a:gd name="connsiteY0" fmla="*/ 1785432 h 4706815"/>
                <a:gd name="connsiteX1" fmla="*/ 2034395 w 5054784"/>
                <a:gd name="connsiteY1" fmla="*/ 943860 h 4706815"/>
                <a:gd name="connsiteX2" fmla="*/ 5054784 w 5054784"/>
                <a:gd name="connsiteY2" fmla="*/ 1018084 h 4706815"/>
                <a:gd name="connsiteX3" fmla="*/ 4623846 w 5054784"/>
                <a:gd name="connsiteY3" fmla="*/ 4706815 h 4706815"/>
                <a:gd name="connsiteX4" fmla="*/ 1801630 w 5054784"/>
                <a:gd name="connsiteY4" fmla="*/ 4415502 h 4706815"/>
                <a:gd name="connsiteX5" fmla="*/ 782033 w 5054784"/>
                <a:gd name="connsiteY5" fmla="*/ 1785432 h 4706815"/>
                <a:gd name="connsiteX0" fmla="*/ 782033 w 5054784"/>
                <a:gd name="connsiteY0" fmla="*/ 1785432 h 4544974"/>
                <a:gd name="connsiteX1" fmla="*/ 2034395 w 5054784"/>
                <a:gd name="connsiteY1" fmla="*/ 943860 h 4544974"/>
                <a:gd name="connsiteX2" fmla="*/ 5054784 w 5054784"/>
                <a:gd name="connsiteY2" fmla="*/ 1018084 h 4544974"/>
                <a:gd name="connsiteX3" fmla="*/ 3668986 w 5054784"/>
                <a:gd name="connsiteY3" fmla="*/ 4544974 h 4544974"/>
                <a:gd name="connsiteX4" fmla="*/ 1801630 w 5054784"/>
                <a:gd name="connsiteY4" fmla="*/ 4415502 h 4544974"/>
                <a:gd name="connsiteX5" fmla="*/ 782033 w 5054784"/>
                <a:gd name="connsiteY5" fmla="*/ 1785432 h 4544974"/>
                <a:gd name="connsiteX0" fmla="*/ 782033 w 5054784"/>
                <a:gd name="connsiteY0" fmla="*/ 1785432 h 4677466"/>
                <a:gd name="connsiteX1" fmla="*/ 2034395 w 5054784"/>
                <a:gd name="connsiteY1" fmla="*/ 943860 h 4677466"/>
                <a:gd name="connsiteX2" fmla="*/ 5054784 w 5054784"/>
                <a:gd name="connsiteY2" fmla="*/ 1018084 h 4677466"/>
                <a:gd name="connsiteX3" fmla="*/ 3668986 w 5054784"/>
                <a:gd name="connsiteY3" fmla="*/ 4544974 h 4677466"/>
                <a:gd name="connsiteX4" fmla="*/ 1801630 w 5054784"/>
                <a:gd name="connsiteY4" fmla="*/ 4415502 h 4677466"/>
                <a:gd name="connsiteX5" fmla="*/ 782033 w 5054784"/>
                <a:gd name="connsiteY5" fmla="*/ 1785432 h 4677466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3668986 w 5054784"/>
                <a:gd name="connsiteY3" fmla="*/ 4544974 h 4887107"/>
                <a:gd name="connsiteX4" fmla="*/ 1801630 w 5054784"/>
                <a:gd name="connsiteY4" fmla="*/ 4415502 h 4887107"/>
                <a:gd name="connsiteX5" fmla="*/ 782033 w 5054784"/>
                <a:gd name="connsiteY5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197027 w 5054784"/>
                <a:gd name="connsiteY3" fmla="*/ 3186751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901035 w 5054784"/>
                <a:gd name="connsiteY3" fmla="*/ 3049186 h 4887107"/>
                <a:gd name="connsiteX4" fmla="*/ 4803929 w 5054784"/>
                <a:gd name="connsiteY4" fmla="*/ 4465293 h 4887107"/>
                <a:gd name="connsiteX5" fmla="*/ 3668986 w 5054784"/>
                <a:gd name="connsiteY5" fmla="*/ 4544974 h 4887107"/>
                <a:gd name="connsiteX6" fmla="*/ 1801630 w 5054784"/>
                <a:gd name="connsiteY6" fmla="*/ 4415502 h 4887107"/>
                <a:gd name="connsiteX7" fmla="*/ 782033 w 5054784"/>
                <a:gd name="connsiteY7" fmla="*/ 1785432 h 4887107"/>
                <a:gd name="connsiteX0" fmla="*/ 782033 w 6236221"/>
                <a:gd name="connsiteY0" fmla="*/ 1785432 h 4887107"/>
                <a:gd name="connsiteX1" fmla="*/ 2034395 w 6236221"/>
                <a:gd name="connsiteY1" fmla="*/ 943860 h 4887107"/>
                <a:gd name="connsiteX2" fmla="*/ 5054784 w 6236221"/>
                <a:gd name="connsiteY2" fmla="*/ 1018084 h 4887107"/>
                <a:gd name="connsiteX3" fmla="*/ 6236221 w 6236221"/>
                <a:gd name="connsiteY3" fmla="*/ 4384372 h 4887107"/>
                <a:gd name="connsiteX4" fmla="*/ 4803929 w 6236221"/>
                <a:gd name="connsiteY4" fmla="*/ 4465293 h 4887107"/>
                <a:gd name="connsiteX5" fmla="*/ 3668986 w 6236221"/>
                <a:gd name="connsiteY5" fmla="*/ 4544974 h 4887107"/>
                <a:gd name="connsiteX6" fmla="*/ 1801630 w 6236221"/>
                <a:gd name="connsiteY6" fmla="*/ 4415502 h 4887107"/>
                <a:gd name="connsiteX7" fmla="*/ 782033 w 6236221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5855895 w 6211944"/>
                <a:gd name="connsiteY3" fmla="*/ 3364776 h 4887107"/>
                <a:gd name="connsiteX4" fmla="*/ 6211944 w 6211944"/>
                <a:gd name="connsiteY4" fmla="*/ 4360096 h 4887107"/>
                <a:gd name="connsiteX5" fmla="*/ 4803929 w 6211944"/>
                <a:gd name="connsiteY5" fmla="*/ 4465293 h 4887107"/>
                <a:gd name="connsiteX6" fmla="*/ 3668986 w 6211944"/>
                <a:gd name="connsiteY6" fmla="*/ 4544974 h 4887107"/>
                <a:gd name="connsiteX7" fmla="*/ 1801630 w 6211944"/>
                <a:gd name="connsiteY7" fmla="*/ 4415502 h 4887107"/>
                <a:gd name="connsiteX8" fmla="*/ 782033 w 6211944"/>
                <a:gd name="connsiteY8" fmla="*/ 1785432 h 4887107"/>
                <a:gd name="connsiteX0" fmla="*/ 782033 w 6729835"/>
                <a:gd name="connsiteY0" fmla="*/ 1785432 h 4887107"/>
                <a:gd name="connsiteX1" fmla="*/ 2034395 w 6729835"/>
                <a:gd name="connsiteY1" fmla="*/ 943860 h 4887107"/>
                <a:gd name="connsiteX2" fmla="*/ 5054784 w 6729835"/>
                <a:gd name="connsiteY2" fmla="*/ 1018084 h 4887107"/>
                <a:gd name="connsiteX3" fmla="*/ 6729835 w 6729835"/>
                <a:gd name="connsiteY3" fmla="*/ 2150971 h 4887107"/>
                <a:gd name="connsiteX4" fmla="*/ 6211944 w 6729835"/>
                <a:gd name="connsiteY4" fmla="*/ 4360096 h 4887107"/>
                <a:gd name="connsiteX5" fmla="*/ 4803929 w 6729835"/>
                <a:gd name="connsiteY5" fmla="*/ 4465293 h 4887107"/>
                <a:gd name="connsiteX6" fmla="*/ 3668986 w 6729835"/>
                <a:gd name="connsiteY6" fmla="*/ 4544974 h 4887107"/>
                <a:gd name="connsiteX7" fmla="*/ 1801630 w 6729835"/>
                <a:gd name="connsiteY7" fmla="*/ 4415502 h 4887107"/>
                <a:gd name="connsiteX8" fmla="*/ 782033 w 6729835"/>
                <a:gd name="connsiteY8" fmla="*/ 1785432 h 4887107"/>
                <a:gd name="connsiteX0" fmla="*/ 782033 w 6746019"/>
                <a:gd name="connsiteY0" fmla="*/ 1785432 h 4887107"/>
                <a:gd name="connsiteX1" fmla="*/ 2034395 w 6746019"/>
                <a:gd name="connsiteY1" fmla="*/ 943860 h 4887107"/>
                <a:gd name="connsiteX2" fmla="*/ 5054784 w 6746019"/>
                <a:gd name="connsiteY2" fmla="*/ 1018084 h 4887107"/>
                <a:gd name="connsiteX3" fmla="*/ 6746019 w 6746019"/>
                <a:gd name="connsiteY3" fmla="*/ 2142879 h 4887107"/>
                <a:gd name="connsiteX4" fmla="*/ 6211944 w 6746019"/>
                <a:gd name="connsiteY4" fmla="*/ 4360096 h 4887107"/>
                <a:gd name="connsiteX5" fmla="*/ 4803929 w 6746019"/>
                <a:gd name="connsiteY5" fmla="*/ 4465293 h 4887107"/>
                <a:gd name="connsiteX6" fmla="*/ 3668986 w 6746019"/>
                <a:gd name="connsiteY6" fmla="*/ 4544974 h 4887107"/>
                <a:gd name="connsiteX7" fmla="*/ 1801630 w 6746019"/>
                <a:gd name="connsiteY7" fmla="*/ 4415502 h 4887107"/>
                <a:gd name="connsiteX8" fmla="*/ 782033 w 6746019"/>
                <a:gd name="connsiteY8" fmla="*/ 1785432 h 4887107"/>
                <a:gd name="connsiteX0" fmla="*/ 782033 w 7418036"/>
                <a:gd name="connsiteY0" fmla="*/ 1785432 h 4887107"/>
                <a:gd name="connsiteX1" fmla="*/ 2034395 w 7418036"/>
                <a:gd name="connsiteY1" fmla="*/ 943860 h 4887107"/>
                <a:gd name="connsiteX2" fmla="*/ 5054784 w 7418036"/>
                <a:gd name="connsiteY2" fmla="*/ 1018084 h 4887107"/>
                <a:gd name="connsiteX3" fmla="*/ 6746019 w 7418036"/>
                <a:gd name="connsiteY3" fmla="*/ 2142879 h 4887107"/>
                <a:gd name="connsiteX4" fmla="*/ 6211944 w 7418036"/>
                <a:gd name="connsiteY4" fmla="*/ 4360096 h 4887107"/>
                <a:gd name="connsiteX5" fmla="*/ 4803929 w 7418036"/>
                <a:gd name="connsiteY5" fmla="*/ 4465293 h 4887107"/>
                <a:gd name="connsiteX6" fmla="*/ 3668986 w 7418036"/>
                <a:gd name="connsiteY6" fmla="*/ 4544974 h 4887107"/>
                <a:gd name="connsiteX7" fmla="*/ 1801630 w 7418036"/>
                <a:gd name="connsiteY7" fmla="*/ 4415502 h 4887107"/>
                <a:gd name="connsiteX8" fmla="*/ 782033 w 7418036"/>
                <a:gd name="connsiteY8" fmla="*/ 1785432 h 4887107"/>
                <a:gd name="connsiteX0" fmla="*/ 782033 w 7746042"/>
                <a:gd name="connsiteY0" fmla="*/ 1785432 h 4887107"/>
                <a:gd name="connsiteX1" fmla="*/ 2034395 w 7746042"/>
                <a:gd name="connsiteY1" fmla="*/ 943860 h 4887107"/>
                <a:gd name="connsiteX2" fmla="*/ 5054784 w 7746042"/>
                <a:gd name="connsiteY2" fmla="*/ 1018084 h 4887107"/>
                <a:gd name="connsiteX3" fmla="*/ 6746019 w 7746042"/>
                <a:gd name="connsiteY3" fmla="*/ 2142879 h 4887107"/>
                <a:gd name="connsiteX4" fmla="*/ 6211944 w 7746042"/>
                <a:gd name="connsiteY4" fmla="*/ 4360096 h 4887107"/>
                <a:gd name="connsiteX5" fmla="*/ 4803929 w 7746042"/>
                <a:gd name="connsiteY5" fmla="*/ 4465293 h 4887107"/>
                <a:gd name="connsiteX6" fmla="*/ 3668986 w 7746042"/>
                <a:gd name="connsiteY6" fmla="*/ 4544974 h 4887107"/>
                <a:gd name="connsiteX7" fmla="*/ 1801630 w 7746042"/>
                <a:gd name="connsiteY7" fmla="*/ 4415502 h 4887107"/>
                <a:gd name="connsiteX8" fmla="*/ 782033 w 7746042"/>
                <a:gd name="connsiteY8" fmla="*/ 1785432 h 4887107"/>
                <a:gd name="connsiteX0" fmla="*/ 782033 w 7867776"/>
                <a:gd name="connsiteY0" fmla="*/ 1785432 h 4887107"/>
                <a:gd name="connsiteX1" fmla="*/ 2034395 w 7867776"/>
                <a:gd name="connsiteY1" fmla="*/ 943860 h 4887107"/>
                <a:gd name="connsiteX2" fmla="*/ 5054784 w 7867776"/>
                <a:gd name="connsiteY2" fmla="*/ 1018084 h 4887107"/>
                <a:gd name="connsiteX3" fmla="*/ 6746019 w 7867776"/>
                <a:gd name="connsiteY3" fmla="*/ 2142879 h 4887107"/>
                <a:gd name="connsiteX4" fmla="*/ 6211944 w 7867776"/>
                <a:gd name="connsiteY4" fmla="*/ 4360096 h 4887107"/>
                <a:gd name="connsiteX5" fmla="*/ 4803929 w 7867776"/>
                <a:gd name="connsiteY5" fmla="*/ 4465293 h 4887107"/>
                <a:gd name="connsiteX6" fmla="*/ 3668986 w 7867776"/>
                <a:gd name="connsiteY6" fmla="*/ 4544974 h 4887107"/>
                <a:gd name="connsiteX7" fmla="*/ 1801630 w 7867776"/>
                <a:gd name="connsiteY7" fmla="*/ 4415502 h 4887107"/>
                <a:gd name="connsiteX8" fmla="*/ 782033 w 7867776"/>
                <a:gd name="connsiteY8" fmla="*/ 1785432 h 4887107"/>
                <a:gd name="connsiteX0" fmla="*/ 782033 w 7905837"/>
                <a:gd name="connsiteY0" fmla="*/ 1785432 h 4887107"/>
                <a:gd name="connsiteX1" fmla="*/ 2034395 w 7905837"/>
                <a:gd name="connsiteY1" fmla="*/ 943860 h 4887107"/>
                <a:gd name="connsiteX2" fmla="*/ 5054784 w 7905837"/>
                <a:gd name="connsiteY2" fmla="*/ 1018084 h 4887107"/>
                <a:gd name="connsiteX3" fmla="*/ 6746019 w 7905837"/>
                <a:gd name="connsiteY3" fmla="*/ 2142879 h 4887107"/>
                <a:gd name="connsiteX4" fmla="*/ 6211944 w 7905837"/>
                <a:gd name="connsiteY4" fmla="*/ 4360096 h 4887107"/>
                <a:gd name="connsiteX5" fmla="*/ 4803929 w 7905837"/>
                <a:gd name="connsiteY5" fmla="*/ 4465293 h 4887107"/>
                <a:gd name="connsiteX6" fmla="*/ 3668986 w 7905837"/>
                <a:gd name="connsiteY6" fmla="*/ 4544974 h 4887107"/>
                <a:gd name="connsiteX7" fmla="*/ 1801630 w 7905837"/>
                <a:gd name="connsiteY7" fmla="*/ 4415502 h 4887107"/>
                <a:gd name="connsiteX8" fmla="*/ 782033 w 7905837"/>
                <a:gd name="connsiteY8" fmla="*/ 1785432 h 4887107"/>
                <a:gd name="connsiteX0" fmla="*/ 782033 w 7910683"/>
                <a:gd name="connsiteY0" fmla="*/ 1785432 h 4887107"/>
                <a:gd name="connsiteX1" fmla="*/ 2034395 w 7910683"/>
                <a:gd name="connsiteY1" fmla="*/ 943860 h 4887107"/>
                <a:gd name="connsiteX2" fmla="*/ 5054784 w 7910683"/>
                <a:gd name="connsiteY2" fmla="*/ 1018084 h 4887107"/>
                <a:gd name="connsiteX3" fmla="*/ 6746019 w 7910683"/>
                <a:gd name="connsiteY3" fmla="*/ 2142879 h 4887107"/>
                <a:gd name="connsiteX4" fmla="*/ 6211944 w 7910683"/>
                <a:gd name="connsiteY4" fmla="*/ 4360096 h 4887107"/>
                <a:gd name="connsiteX5" fmla="*/ 4803929 w 7910683"/>
                <a:gd name="connsiteY5" fmla="*/ 4465293 h 4887107"/>
                <a:gd name="connsiteX6" fmla="*/ 3668986 w 7910683"/>
                <a:gd name="connsiteY6" fmla="*/ 4544974 h 4887107"/>
                <a:gd name="connsiteX7" fmla="*/ 1801630 w 7910683"/>
                <a:gd name="connsiteY7" fmla="*/ 4415502 h 4887107"/>
                <a:gd name="connsiteX8" fmla="*/ 782033 w 7910683"/>
                <a:gd name="connsiteY8" fmla="*/ 1785432 h 4887107"/>
                <a:gd name="connsiteX0" fmla="*/ 782033 w 7883066"/>
                <a:gd name="connsiteY0" fmla="*/ 1785432 h 4887107"/>
                <a:gd name="connsiteX1" fmla="*/ 2034395 w 7883066"/>
                <a:gd name="connsiteY1" fmla="*/ 943860 h 4887107"/>
                <a:gd name="connsiteX2" fmla="*/ 5054784 w 7883066"/>
                <a:gd name="connsiteY2" fmla="*/ 1018084 h 4887107"/>
                <a:gd name="connsiteX3" fmla="*/ 6746019 w 7883066"/>
                <a:gd name="connsiteY3" fmla="*/ 2142879 h 4887107"/>
                <a:gd name="connsiteX4" fmla="*/ 6211944 w 7883066"/>
                <a:gd name="connsiteY4" fmla="*/ 4360096 h 4887107"/>
                <a:gd name="connsiteX5" fmla="*/ 4803929 w 7883066"/>
                <a:gd name="connsiteY5" fmla="*/ 4465293 h 4887107"/>
                <a:gd name="connsiteX6" fmla="*/ 3668986 w 7883066"/>
                <a:gd name="connsiteY6" fmla="*/ 4544974 h 4887107"/>
                <a:gd name="connsiteX7" fmla="*/ 1801630 w 7883066"/>
                <a:gd name="connsiteY7" fmla="*/ 4415502 h 4887107"/>
                <a:gd name="connsiteX8" fmla="*/ 782033 w 7883066"/>
                <a:gd name="connsiteY8" fmla="*/ 1785432 h 4887107"/>
                <a:gd name="connsiteX0" fmla="*/ 782033 w 7878003"/>
                <a:gd name="connsiteY0" fmla="*/ 1785432 h 4887107"/>
                <a:gd name="connsiteX1" fmla="*/ 2034395 w 7878003"/>
                <a:gd name="connsiteY1" fmla="*/ 943860 h 4887107"/>
                <a:gd name="connsiteX2" fmla="*/ 5054784 w 7878003"/>
                <a:gd name="connsiteY2" fmla="*/ 1018084 h 4887107"/>
                <a:gd name="connsiteX3" fmla="*/ 6737927 w 7878003"/>
                <a:gd name="connsiteY3" fmla="*/ 2126694 h 4887107"/>
                <a:gd name="connsiteX4" fmla="*/ 6211944 w 7878003"/>
                <a:gd name="connsiteY4" fmla="*/ 4360096 h 4887107"/>
                <a:gd name="connsiteX5" fmla="*/ 4803929 w 7878003"/>
                <a:gd name="connsiteY5" fmla="*/ 4465293 h 4887107"/>
                <a:gd name="connsiteX6" fmla="*/ 3668986 w 7878003"/>
                <a:gd name="connsiteY6" fmla="*/ 4544974 h 4887107"/>
                <a:gd name="connsiteX7" fmla="*/ 1801630 w 7878003"/>
                <a:gd name="connsiteY7" fmla="*/ 4415502 h 4887107"/>
                <a:gd name="connsiteX8" fmla="*/ 782033 w 7878003"/>
                <a:gd name="connsiteY8" fmla="*/ 1785432 h 4887107"/>
                <a:gd name="connsiteX0" fmla="*/ 782033 w 7898325"/>
                <a:gd name="connsiteY0" fmla="*/ 1785432 h 4887107"/>
                <a:gd name="connsiteX1" fmla="*/ 2034395 w 7898325"/>
                <a:gd name="connsiteY1" fmla="*/ 943860 h 4887107"/>
                <a:gd name="connsiteX2" fmla="*/ 5054784 w 7898325"/>
                <a:gd name="connsiteY2" fmla="*/ 1018084 h 4887107"/>
                <a:gd name="connsiteX3" fmla="*/ 6770295 w 7898325"/>
                <a:gd name="connsiteY3" fmla="*/ 2142879 h 4887107"/>
                <a:gd name="connsiteX4" fmla="*/ 6211944 w 7898325"/>
                <a:gd name="connsiteY4" fmla="*/ 4360096 h 4887107"/>
                <a:gd name="connsiteX5" fmla="*/ 4803929 w 7898325"/>
                <a:gd name="connsiteY5" fmla="*/ 4465293 h 4887107"/>
                <a:gd name="connsiteX6" fmla="*/ 3668986 w 7898325"/>
                <a:gd name="connsiteY6" fmla="*/ 4544974 h 4887107"/>
                <a:gd name="connsiteX7" fmla="*/ 1801630 w 7898325"/>
                <a:gd name="connsiteY7" fmla="*/ 4415502 h 4887107"/>
                <a:gd name="connsiteX8" fmla="*/ 782033 w 7898325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solidFill>
              <a:srgbClr val="94A874"/>
            </a:solidFill>
            <a:ln w="228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7114" name="Group 108"/>
          <p:cNvGrpSpPr>
            <a:grpSpLocks/>
          </p:cNvGrpSpPr>
          <p:nvPr/>
        </p:nvGrpSpPr>
        <p:grpSpPr bwMode="auto">
          <a:xfrm flipH="1">
            <a:off x="5770563" y="4357688"/>
            <a:ext cx="992187" cy="706437"/>
            <a:chOff x="2079916" y="3630304"/>
            <a:chExt cx="1664747" cy="1022285"/>
          </a:xfrm>
        </p:grpSpPr>
        <p:sp>
          <p:nvSpPr>
            <p:cNvPr id="122" name="Rectangle 2"/>
            <p:cNvSpPr>
              <a:spLocks/>
            </p:cNvSpPr>
            <p:nvPr/>
          </p:nvSpPr>
          <p:spPr bwMode="auto">
            <a:xfrm>
              <a:off x="2079916" y="3630304"/>
              <a:ext cx="1664747" cy="1022285"/>
            </a:xfrm>
            <a:custGeom>
              <a:avLst/>
              <a:gdLst>
                <a:gd name="T0" fmla="*/ 34907 w 7879618"/>
                <a:gd name="T1" fmla="*/ 78124 h 4887107"/>
                <a:gd name="T2" fmla="*/ 90807 w 7879618"/>
                <a:gd name="T3" fmla="*/ 41300 h 4887107"/>
                <a:gd name="T4" fmla="*/ 225626 w 7879618"/>
                <a:gd name="T5" fmla="*/ 44548 h 4887107"/>
                <a:gd name="T6" fmla="*/ 301116 w 7879618"/>
                <a:gd name="T7" fmla="*/ 93410 h 4887107"/>
                <a:gd name="T8" fmla="*/ 277277 w 7879618"/>
                <a:gd name="T9" fmla="*/ 190782 h 4887107"/>
                <a:gd name="T10" fmla="*/ 214429 w 7879618"/>
                <a:gd name="T11" fmla="*/ 195385 h 4887107"/>
                <a:gd name="T12" fmla="*/ 163769 w 7879618"/>
                <a:gd name="T13" fmla="*/ 198871 h 4887107"/>
                <a:gd name="T14" fmla="*/ 80418 w 7879618"/>
                <a:gd name="T15" fmla="*/ 193206 h 4887107"/>
                <a:gd name="T16" fmla="*/ 34907 w 7879618"/>
                <a:gd name="T17" fmla="*/ 78124 h 4887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gradFill rotWithShape="0">
              <a:gsLst>
                <a:gs pos="0">
                  <a:srgbClr val="F2F2F2"/>
                </a:gs>
                <a:gs pos="50000">
                  <a:srgbClr val="FFFFFF"/>
                </a:gs>
                <a:gs pos="95575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ffectLst>
              <a:outerShdw blurRad="50800" dist="12700" dir="16200000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286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3" name="Rectangle 2"/>
            <p:cNvSpPr/>
            <p:nvPr/>
          </p:nvSpPr>
          <p:spPr>
            <a:xfrm>
              <a:off x="2162487" y="3680844"/>
              <a:ext cx="1499606" cy="921205"/>
            </a:xfrm>
            <a:custGeom>
              <a:avLst/>
              <a:gdLst>
                <a:gd name="connsiteX0" fmla="*/ 0 w 5217459"/>
                <a:gd name="connsiteY0" fmla="*/ 0 h 2994211"/>
                <a:gd name="connsiteX1" fmla="*/ 5217459 w 5217459"/>
                <a:gd name="connsiteY1" fmla="*/ 0 h 2994211"/>
                <a:gd name="connsiteX2" fmla="*/ 5217459 w 5217459"/>
                <a:gd name="connsiteY2" fmla="*/ 2994211 h 2994211"/>
                <a:gd name="connsiteX3" fmla="*/ 0 w 5217459"/>
                <a:gd name="connsiteY3" fmla="*/ 2994211 h 2994211"/>
                <a:gd name="connsiteX4" fmla="*/ 0 w 5217459"/>
                <a:gd name="connsiteY4" fmla="*/ 0 h 2994211"/>
                <a:gd name="connsiteX0" fmla="*/ 0 w 5217459"/>
                <a:gd name="connsiteY0" fmla="*/ 364142 h 3358353"/>
                <a:gd name="connsiteX1" fmla="*/ 1341374 w 5217459"/>
                <a:gd name="connsiteY1" fmla="*/ 0 h 3358353"/>
                <a:gd name="connsiteX2" fmla="*/ 5217459 w 5217459"/>
                <a:gd name="connsiteY2" fmla="*/ 3358353 h 3358353"/>
                <a:gd name="connsiteX3" fmla="*/ 0 w 5217459"/>
                <a:gd name="connsiteY3" fmla="*/ 3358353 h 3358353"/>
                <a:gd name="connsiteX4" fmla="*/ 0 w 5217459"/>
                <a:gd name="connsiteY4" fmla="*/ 364142 h 3358353"/>
                <a:gd name="connsiteX0" fmla="*/ 0 w 5217459"/>
                <a:gd name="connsiteY0" fmla="*/ 841572 h 3835783"/>
                <a:gd name="connsiteX1" fmla="*/ 1252362 w 5217459"/>
                <a:gd name="connsiteY1" fmla="*/ 0 h 3835783"/>
                <a:gd name="connsiteX2" fmla="*/ 5217459 w 5217459"/>
                <a:gd name="connsiteY2" fmla="*/ 3835783 h 3835783"/>
                <a:gd name="connsiteX3" fmla="*/ 0 w 5217459"/>
                <a:gd name="connsiteY3" fmla="*/ 3835783 h 3835783"/>
                <a:gd name="connsiteX4" fmla="*/ 0 w 5217459"/>
                <a:gd name="connsiteY4" fmla="*/ 841572 h 3835783"/>
                <a:gd name="connsiteX0" fmla="*/ 0 w 5217459"/>
                <a:gd name="connsiteY0" fmla="*/ 907408 h 3901619"/>
                <a:gd name="connsiteX1" fmla="*/ 1252362 w 5217459"/>
                <a:gd name="connsiteY1" fmla="*/ 65836 h 3901619"/>
                <a:gd name="connsiteX2" fmla="*/ 5217459 w 5217459"/>
                <a:gd name="connsiteY2" fmla="*/ 3901619 h 3901619"/>
                <a:gd name="connsiteX3" fmla="*/ 0 w 5217459"/>
                <a:gd name="connsiteY3" fmla="*/ 3901619 h 3901619"/>
                <a:gd name="connsiteX4" fmla="*/ 0 w 5217459"/>
                <a:gd name="connsiteY4" fmla="*/ 907408 h 3901619"/>
                <a:gd name="connsiteX0" fmla="*/ 3664 w 5221123"/>
                <a:gd name="connsiteY0" fmla="*/ 915415 h 3909626"/>
                <a:gd name="connsiteX1" fmla="*/ 1256026 w 5221123"/>
                <a:gd name="connsiteY1" fmla="*/ 73843 h 3909626"/>
                <a:gd name="connsiteX2" fmla="*/ 5221123 w 5221123"/>
                <a:gd name="connsiteY2" fmla="*/ 3909626 h 3909626"/>
                <a:gd name="connsiteX3" fmla="*/ 3664 w 5221123"/>
                <a:gd name="connsiteY3" fmla="*/ 3909626 h 3909626"/>
                <a:gd name="connsiteX4" fmla="*/ 3664 w 5221123"/>
                <a:gd name="connsiteY4" fmla="*/ 915415 h 3909626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5220631 w 5220631"/>
                <a:gd name="connsiteY2" fmla="*/ 3926760 h 3926760"/>
                <a:gd name="connsiteX3" fmla="*/ 3172 w 5220631"/>
                <a:gd name="connsiteY3" fmla="*/ 3926760 h 3926760"/>
                <a:gd name="connsiteX4" fmla="*/ 3172 w 5220631"/>
                <a:gd name="connsiteY4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2754620 w 5220631"/>
                <a:gd name="connsiteY2" fmla="*/ 1532755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105990 w 5220631"/>
                <a:gd name="connsiteY2" fmla="*/ 513158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275923 w 5220631"/>
                <a:gd name="connsiteY2" fmla="*/ 165201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1170265 h 4164476"/>
                <a:gd name="connsiteX1" fmla="*/ 1255534 w 5220631"/>
                <a:gd name="connsiteY1" fmla="*/ 328693 h 4164476"/>
                <a:gd name="connsiteX2" fmla="*/ 4275923 w 5220631"/>
                <a:gd name="connsiteY2" fmla="*/ 402917 h 4164476"/>
                <a:gd name="connsiteX3" fmla="*/ 5220631 w 5220631"/>
                <a:gd name="connsiteY3" fmla="*/ 4164476 h 4164476"/>
                <a:gd name="connsiteX4" fmla="*/ 3172 w 5220631"/>
                <a:gd name="connsiteY4" fmla="*/ 4164476 h 4164476"/>
                <a:gd name="connsiteX5" fmla="*/ 3172 w 5220631"/>
                <a:gd name="connsiteY5" fmla="*/ 1170265 h 4164476"/>
                <a:gd name="connsiteX0" fmla="*/ 3172 w 5220631"/>
                <a:gd name="connsiteY0" fmla="*/ 1396219 h 4390430"/>
                <a:gd name="connsiteX1" fmla="*/ 1255534 w 5220631"/>
                <a:gd name="connsiteY1" fmla="*/ 554647 h 4390430"/>
                <a:gd name="connsiteX2" fmla="*/ 4275923 w 5220631"/>
                <a:gd name="connsiteY2" fmla="*/ 628871 h 4390430"/>
                <a:gd name="connsiteX3" fmla="*/ 5220631 w 5220631"/>
                <a:gd name="connsiteY3" fmla="*/ 4390430 h 4390430"/>
                <a:gd name="connsiteX4" fmla="*/ 3172 w 5220631"/>
                <a:gd name="connsiteY4" fmla="*/ 4390430 h 4390430"/>
                <a:gd name="connsiteX5" fmla="*/ 3172 w 5220631"/>
                <a:gd name="connsiteY5" fmla="*/ 1396219 h 4390430"/>
                <a:gd name="connsiteX0" fmla="*/ 3172 w 5220631"/>
                <a:gd name="connsiteY0" fmla="*/ 1658276 h 4652487"/>
                <a:gd name="connsiteX1" fmla="*/ 1255534 w 5220631"/>
                <a:gd name="connsiteY1" fmla="*/ 816704 h 4652487"/>
                <a:gd name="connsiteX2" fmla="*/ 4275923 w 5220631"/>
                <a:gd name="connsiteY2" fmla="*/ 890928 h 4652487"/>
                <a:gd name="connsiteX3" fmla="*/ 5220631 w 5220631"/>
                <a:gd name="connsiteY3" fmla="*/ 4652487 h 4652487"/>
                <a:gd name="connsiteX4" fmla="*/ 3172 w 5220631"/>
                <a:gd name="connsiteY4" fmla="*/ 4652487 h 4652487"/>
                <a:gd name="connsiteX5" fmla="*/ 3172 w 5220631"/>
                <a:gd name="connsiteY5" fmla="*/ 1658276 h 4652487"/>
                <a:gd name="connsiteX0" fmla="*/ 3172 w 5220631"/>
                <a:gd name="connsiteY0" fmla="*/ 1836645 h 4830856"/>
                <a:gd name="connsiteX1" fmla="*/ 1255534 w 5220631"/>
                <a:gd name="connsiteY1" fmla="*/ 995073 h 4830856"/>
                <a:gd name="connsiteX2" fmla="*/ 4275923 w 5220631"/>
                <a:gd name="connsiteY2" fmla="*/ 1069297 h 4830856"/>
                <a:gd name="connsiteX3" fmla="*/ 5220631 w 5220631"/>
                <a:gd name="connsiteY3" fmla="*/ 4830856 h 4830856"/>
                <a:gd name="connsiteX4" fmla="*/ 3172 w 5220631"/>
                <a:gd name="connsiteY4" fmla="*/ 4830856 h 4830856"/>
                <a:gd name="connsiteX5" fmla="*/ 3172 w 5220631"/>
                <a:gd name="connsiteY5" fmla="*/ 1836645 h 4830856"/>
                <a:gd name="connsiteX0" fmla="*/ 3172 w 5220631"/>
                <a:gd name="connsiteY0" fmla="*/ 1760611 h 4754822"/>
                <a:gd name="connsiteX1" fmla="*/ 1255534 w 5220631"/>
                <a:gd name="connsiteY1" fmla="*/ 919039 h 4754822"/>
                <a:gd name="connsiteX2" fmla="*/ 4275923 w 5220631"/>
                <a:gd name="connsiteY2" fmla="*/ 993263 h 4754822"/>
                <a:gd name="connsiteX3" fmla="*/ 5220631 w 5220631"/>
                <a:gd name="connsiteY3" fmla="*/ 4754822 h 4754822"/>
                <a:gd name="connsiteX4" fmla="*/ 3172 w 5220631"/>
                <a:gd name="connsiteY4" fmla="*/ 4754822 h 4754822"/>
                <a:gd name="connsiteX5" fmla="*/ 3172 w 5220631"/>
                <a:gd name="connsiteY5" fmla="*/ 1760611 h 4754822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758923 w 5976382"/>
                <a:gd name="connsiteY0" fmla="*/ 1785432 h 4779643"/>
                <a:gd name="connsiteX1" fmla="*/ 2011285 w 5976382"/>
                <a:gd name="connsiteY1" fmla="*/ 943860 h 4779643"/>
                <a:gd name="connsiteX2" fmla="*/ 5031674 w 5976382"/>
                <a:gd name="connsiteY2" fmla="*/ 1018084 h 4779643"/>
                <a:gd name="connsiteX3" fmla="*/ 5976382 w 5976382"/>
                <a:gd name="connsiteY3" fmla="*/ 4779643 h 4779643"/>
                <a:gd name="connsiteX4" fmla="*/ 1778520 w 5976382"/>
                <a:gd name="connsiteY4" fmla="*/ 4415502 h 4779643"/>
                <a:gd name="connsiteX5" fmla="*/ 758923 w 5976382"/>
                <a:gd name="connsiteY5" fmla="*/ 1785432 h 4779643"/>
                <a:gd name="connsiteX0" fmla="*/ 802430 w 6019889"/>
                <a:gd name="connsiteY0" fmla="*/ 1785432 h 4779643"/>
                <a:gd name="connsiteX1" fmla="*/ 2054792 w 6019889"/>
                <a:gd name="connsiteY1" fmla="*/ 943860 h 4779643"/>
                <a:gd name="connsiteX2" fmla="*/ 5075181 w 6019889"/>
                <a:gd name="connsiteY2" fmla="*/ 1018084 h 4779643"/>
                <a:gd name="connsiteX3" fmla="*/ 6019889 w 6019889"/>
                <a:gd name="connsiteY3" fmla="*/ 4779643 h 4779643"/>
                <a:gd name="connsiteX4" fmla="*/ 1822027 w 6019889"/>
                <a:gd name="connsiteY4" fmla="*/ 4415502 h 4779643"/>
                <a:gd name="connsiteX5" fmla="*/ 802430 w 6019889"/>
                <a:gd name="connsiteY5" fmla="*/ 1785432 h 4779643"/>
                <a:gd name="connsiteX0" fmla="*/ 770149 w 5987608"/>
                <a:gd name="connsiteY0" fmla="*/ 1785432 h 4779643"/>
                <a:gd name="connsiteX1" fmla="*/ 2022511 w 5987608"/>
                <a:gd name="connsiteY1" fmla="*/ 943860 h 4779643"/>
                <a:gd name="connsiteX2" fmla="*/ 5042900 w 5987608"/>
                <a:gd name="connsiteY2" fmla="*/ 1018084 h 4779643"/>
                <a:gd name="connsiteX3" fmla="*/ 5987608 w 5987608"/>
                <a:gd name="connsiteY3" fmla="*/ 4779643 h 4779643"/>
                <a:gd name="connsiteX4" fmla="*/ 1789746 w 5987608"/>
                <a:gd name="connsiteY4" fmla="*/ 4415502 h 4779643"/>
                <a:gd name="connsiteX5" fmla="*/ 770149 w 5987608"/>
                <a:gd name="connsiteY5" fmla="*/ 1785432 h 4779643"/>
                <a:gd name="connsiteX0" fmla="*/ 782033 w 5999492"/>
                <a:gd name="connsiteY0" fmla="*/ 1785432 h 4779643"/>
                <a:gd name="connsiteX1" fmla="*/ 2034395 w 5999492"/>
                <a:gd name="connsiteY1" fmla="*/ 943860 h 4779643"/>
                <a:gd name="connsiteX2" fmla="*/ 5054784 w 5999492"/>
                <a:gd name="connsiteY2" fmla="*/ 1018084 h 4779643"/>
                <a:gd name="connsiteX3" fmla="*/ 5999492 w 5999492"/>
                <a:gd name="connsiteY3" fmla="*/ 4779643 h 4779643"/>
                <a:gd name="connsiteX4" fmla="*/ 1801630 w 5999492"/>
                <a:gd name="connsiteY4" fmla="*/ 4415502 h 4779643"/>
                <a:gd name="connsiteX5" fmla="*/ 782033 w 5999492"/>
                <a:gd name="connsiteY5" fmla="*/ 1785432 h 4779643"/>
                <a:gd name="connsiteX0" fmla="*/ 782033 w 5054784"/>
                <a:gd name="connsiteY0" fmla="*/ 1785432 h 4706815"/>
                <a:gd name="connsiteX1" fmla="*/ 2034395 w 5054784"/>
                <a:gd name="connsiteY1" fmla="*/ 943860 h 4706815"/>
                <a:gd name="connsiteX2" fmla="*/ 5054784 w 5054784"/>
                <a:gd name="connsiteY2" fmla="*/ 1018084 h 4706815"/>
                <a:gd name="connsiteX3" fmla="*/ 4623846 w 5054784"/>
                <a:gd name="connsiteY3" fmla="*/ 4706815 h 4706815"/>
                <a:gd name="connsiteX4" fmla="*/ 1801630 w 5054784"/>
                <a:gd name="connsiteY4" fmla="*/ 4415502 h 4706815"/>
                <a:gd name="connsiteX5" fmla="*/ 782033 w 5054784"/>
                <a:gd name="connsiteY5" fmla="*/ 1785432 h 4706815"/>
                <a:gd name="connsiteX0" fmla="*/ 782033 w 5054784"/>
                <a:gd name="connsiteY0" fmla="*/ 1785432 h 4544974"/>
                <a:gd name="connsiteX1" fmla="*/ 2034395 w 5054784"/>
                <a:gd name="connsiteY1" fmla="*/ 943860 h 4544974"/>
                <a:gd name="connsiteX2" fmla="*/ 5054784 w 5054784"/>
                <a:gd name="connsiteY2" fmla="*/ 1018084 h 4544974"/>
                <a:gd name="connsiteX3" fmla="*/ 3668986 w 5054784"/>
                <a:gd name="connsiteY3" fmla="*/ 4544974 h 4544974"/>
                <a:gd name="connsiteX4" fmla="*/ 1801630 w 5054784"/>
                <a:gd name="connsiteY4" fmla="*/ 4415502 h 4544974"/>
                <a:gd name="connsiteX5" fmla="*/ 782033 w 5054784"/>
                <a:gd name="connsiteY5" fmla="*/ 1785432 h 4544974"/>
                <a:gd name="connsiteX0" fmla="*/ 782033 w 5054784"/>
                <a:gd name="connsiteY0" fmla="*/ 1785432 h 4677466"/>
                <a:gd name="connsiteX1" fmla="*/ 2034395 w 5054784"/>
                <a:gd name="connsiteY1" fmla="*/ 943860 h 4677466"/>
                <a:gd name="connsiteX2" fmla="*/ 5054784 w 5054784"/>
                <a:gd name="connsiteY2" fmla="*/ 1018084 h 4677466"/>
                <a:gd name="connsiteX3" fmla="*/ 3668986 w 5054784"/>
                <a:gd name="connsiteY3" fmla="*/ 4544974 h 4677466"/>
                <a:gd name="connsiteX4" fmla="*/ 1801630 w 5054784"/>
                <a:gd name="connsiteY4" fmla="*/ 4415502 h 4677466"/>
                <a:gd name="connsiteX5" fmla="*/ 782033 w 5054784"/>
                <a:gd name="connsiteY5" fmla="*/ 1785432 h 4677466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3668986 w 5054784"/>
                <a:gd name="connsiteY3" fmla="*/ 4544974 h 4887107"/>
                <a:gd name="connsiteX4" fmla="*/ 1801630 w 5054784"/>
                <a:gd name="connsiteY4" fmla="*/ 4415502 h 4887107"/>
                <a:gd name="connsiteX5" fmla="*/ 782033 w 5054784"/>
                <a:gd name="connsiteY5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197027 w 5054784"/>
                <a:gd name="connsiteY3" fmla="*/ 3186751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901035 w 5054784"/>
                <a:gd name="connsiteY3" fmla="*/ 3049186 h 4887107"/>
                <a:gd name="connsiteX4" fmla="*/ 4803929 w 5054784"/>
                <a:gd name="connsiteY4" fmla="*/ 4465293 h 4887107"/>
                <a:gd name="connsiteX5" fmla="*/ 3668986 w 5054784"/>
                <a:gd name="connsiteY5" fmla="*/ 4544974 h 4887107"/>
                <a:gd name="connsiteX6" fmla="*/ 1801630 w 5054784"/>
                <a:gd name="connsiteY6" fmla="*/ 4415502 h 4887107"/>
                <a:gd name="connsiteX7" fmla="*/ 782033 w 5054784"/>
                <a:gd name="connsiteY7" fmla="*/ 1785432 h 4887107"/>
                <a:gd name="connsiteX0" fmla="*/ 782033 w 6236221"/>
                <a:gd name="connsiteY0" fmla="*/ 1785432 h 4887107"/>
                <a:gd name="connsiteX1" fmla="*/ 2034395 w 6236221"/>
                <a:gd name="connsiteY1" fmla="*/ 943860 h 4887107"/>
                <a:gd name="connsiteX2" fmla="*/ 5054784 w 6236221"/>
                <a:gd name="connsiteY2" fmla="*/ 1018084 h 4887107"/>
                <a:gd name="connsiteX3" fmla="*/ 6236221 w 6236221"/>
                <a:gd name="connsiteY3" fmla="*/ 4384372 h 4887107"/>
                <a:gd name="connsiteX4" fmla="*/ 4803929 w 6236221"/>
                <a:gd name="connsiteY4" fmla="*/ 4465293 h 4887107"/>
                <a:gd name="connsiteX5" fmla="*/ 3668986 w 6236221"/>
                <a:gd name="connsiteY5" fmla="*/ 4544974 h 4887107"/>
                <a:gd name="connsiteX6" fmla="*/ 1801630 w 6236221"/>
                <a:gd name="connsiteY6" fmla="*/ 4415502 h 4887107"/>
                <a:gd name="connsiteX7" fmla="*/ 782033 w 6236221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5855895 w 6211944"/>
                <a:gd name="connsiteY3" fmla="*/ 3364776 h 4887107"/>
                <a:gd name="connsiteX4" fmla="*/ 6211944 w 6211944"/>
                <a:gd name="connsiteY4" fmla="*/ 4360096 h 4887107"/>
                <a:gd name="connsiteX5" fmla="*/ 4803929 w 6211944"/>
                <a:gd name="connsiteY5" fmla="*/ 4465293 h 4887107"/>
                <a:gd name="connsiteX6" fmla="*/ 3668986 w 6211944"/>
                <a:gd name="connsiteY6" fmla="*/ 4544974 h 4887107"/>
                <a:gd name="connsiteX7" fmla="*/ 1801630 w 6211944"/>
                <a:gd name="connsiteY7" fmla="*/ 4415502 h 4887107"/>
                <a:gd name="connsiteX8" fmla="*/ 782033 w 6211944"/>
                <a:gd name="connsiteY8" fmla="*/ 1785432 h 4887107"/>
                <a:gd name="connsiteX0" fmla="*/ 782033 w 6729835"/>
                <a:gd name="connsiteY0" fmla="*/ 1785432 h 4887107"/>
                <a:gd name="connsiteX1" fmla="*/ 2034395 w 6729835"/>
                <a:gd name="connsiteY1" fmla="*/ 943860 h 4887107"/>
                <a:gd name="connsiteX2" fmla="*/ 5054784 w 6729835"/>
                <a:gd name="connsiteY2" fmla="*/ 1018084 h 4887107"/>
                <a:gd name="connsiteX3" fmla="*/ 6729835 w 6729835"/>
                <a:gd name="connsiteY3" fmla="*/ 2150971 h 4887107"/>
                <a:gd name="connsiteX4" fmla="*/ 6211944 w 6729835"/>
                <a:gd name="connsiteY4" fmla="*/ 4360096 h 4887107"/>
                <a:gd name="connsiteX5" fmla="*/ 4803929 w 6729835"/>
                <a:gd name="connsiteY5" fmla="*/ 4465293 h 4887107"/>
                <a:gd name="connsiteX6" fmla="*/ 3668986 w 6729835"/>
                <a:gd name="connsiteY6" fmla="*/ 4544974 h 4887107"/>
                <a:gd name="connsiteX7" fmla="*/ 1801630 w 6729835"/>
                <a:gd name="connsiteY7" fmla="*/ 4415502 h 4887107"/>
                <a:gd name="connsiteX8" fmla="*/ 782033 w 6729835"/>
                <a:gd name="connsiteY8" fmla="*/ 1785432 h 4887107"/>
                <a:gd name="connsiteX0" fmla="*/ 782033 w 6746019"/>
                <a:gd name="connsiteY0" fmla="*/ 1785432 h 4887107"/>
                <a:gd name="connsiteX1" fmla="*/ 2034395 w 6746019"/>
                <a:gd name="connsiteY1" fmla="*/ 943860 h 4887107"/>
                <a:gd name="connsiteX2" fmla="*/ 5054784 w 6746019"/>
                <a:gd name="connsiteY2" fmla="*/ 1018084 h 4887107"/>
                <a:gd name="connsiteX3" fmla="*/ 6746019 w 6746019"/>
                <a:gd name="connsiteY3" fmla="*/ 2142879 h 4887107"/>
                <a:gd name="connsiteX4" fmla="*/ 6211944 w 6746019"/>
                <a:gd name="connsiteY4" fmla="*/ 4360096 h 4887107"/>
                <a:gd name="connsiteX5" fmla="*/ 4803929 w 6746019"/>
                <a:gd name="connsiteY5" fmla="*/ 4465293 h 4887107"/>
                <a:gd name="connsiteX6" fmla="*/ 3668986 w 6746019"/>
                <a:gd name="connsiteY6" fmla="*/ 4544974 h 4887107"/>
                <a:gd name="connsiteX7" fmla="*/ 1801630 w 6746019"/>
                <a:gd name="connsiteY7" fmla="*/ 4415502 h 4887107"/>
                <a:gd name="connsiteX8" fmla="*/ 782033 w 6746019"/>
                <a:gd name="connsiteY8" fmla="*/ 1785432 h 4887107"/>
                <a:gd name="connsiteX0" fmla="*/ 782033 w 7418036"/>
                <a:gd name="connsiteY0" fmla="*/ 1785432 h 4887107"/>
                <a:gd name="connsiteX1" fmla="*/ 2034395 w 7418036"/>
                <a:gd name="connsiteY1" fmla="*/ 943860 h 4887107"/>
                <a:gd name="connsiteX2" fmla="*/ 5054784 w 7418036"/>
                <a:gd name="connsiteY2" fmla="*/ 1018084 h 4887107"/>
                <a:gd name="connsiteX3" fmla="*/ 6746019 w 7418036"/>
                <a:gd name="connsiteY3" fmla="*/ 2142879 h 4887107"/>
                <a:gd name="connsiteX4" fmla="*/ 6211944 w 7418036"/>
                <a:gd name="connsiteY4" fmla="*/ 4360096 h 4887107"/>
                <a:gd name="connsiteX5" fmla="*/ 4803929 w 7418036"/>
                <a:gd name="connsiteY5" fmla="*/ 4465293 h 4887107"/>
                <a:gd name="connsiteX6" fmla="*/ 3668986 w 7418036"/>
                <a:gd name="connsiteY6" fmla="*/ 4544974 h 4887107"/>
                <a:gd name="connsiteX7" fmla="*/ 1801630 w 7418036"/>
                <a:gd name="connsiteY7" fmla="*/ 4415502 h 4887107"/>
                <a:gd name="connsiteX8" fmla="*/ 782033 w 7418036"/>
                <a:gd name="connsiteY8" fmla="*/ 1785432 h 4887107"/>
                <a:gd name="connsiteX0" fmla="*/ 782033 w 7746042"/>
                <a:gd name="connsiteY0" fmla="*/ 1785432 h 4887107"/>
                <a:gd name="connsiteX1" fmla="*/ 2034395 w 7746042"/>
                <a:gd name="connsiteY1" fmla="*/ 943860 h 4887107"/>
                <a:gd name="connsiteX2" fmla="*/ 5054784 w 7746042"/>
                <a:gd name="connsiteY2" fmla="*/ 1018084 h 4887107"/>
                <a:gd name="connsiteX3" fmla="*/ 6746019 w 7746042"/>
                <a:gd name="connsiteY3" fmla="*/ 2142879 h 4887107"/>
                <a:gd name="connsiteX4" fmla="*/ 6211944 w 7746042"/>
                <a:gd name="connsiteY4" fmla="*/ 4360096 h 4887107"/>
                <a:gd name="connsiteX5" fmla="*/ 4803929 w 7746042"/>
                <a:gd name="connsiteY5" fmla="*/ 4465293 h 4887107"/>
                <a:gd name="connsiteX6" fmla="*/ 3668986 w 7746042"/>
                <a:gd name="connsiteY6" fmla="*/ 4544974 h 4887107"/>
                <a:gd name="connsiteX7" fmla="*/ 1801630 w 7746042"/>
                <a:gd name="connsiteY7" fmla="*/ 4415502 h 4887107"/>
                <a:gd name="connsiteX8" fmla="*/ 782033 w 7746042"/>
                <a:gd name="connsiteY8" fmla="*/ 1785432 h 4887107"/>
                <a:gd name="connsiteX0" fmla="*/ 782033 w 7867776"/>
                <a:gd name="connsiteY0" fmla="*/ 1785432 h 4887107"/>
                <a:gd name="connsiteX1" fmla="*/ 2034395 w 7867776"/>
                <a:gd name="connsiteY1" fmla="*/ 943860 h 4887107"/>
                <a:gd name="connsiteX2" fmla="*/ 5054784 w 7867776"/>
                <a:gd name="connsiteY2" fmla="*/ 1018084 h 4887107"/>
                <a:gd name="connsiteX3" fmla="*/ 6746019 w 7867776"/>
                <a:gd name="connsiteY3" fmla="*/ 2142879 h 4887107"/>
                <a:gd name="connsiteX4" fmla="*/ 6211944 w 7867776"/>
                <a:gd name="connsiteY4" fmla="*/ 4360096 h 4887107"/>
                <a:gd name="connsiteX5" fmla="*/ 4803929 w 7867776"/>
                <a:gd name="connsiteY5" fmla="*/ 4465293 h 4887107"/>
                <a:gd name="connsiteX6" fmla="*/ 3668986 w 7867776"/>
                <a:gd name="connsiteY6" fmla="*/ 4544974 h 4887107"/>
                <a:gd name="connsiteX7" fmla="*/ 1801630 w 7867776"/>
                <a:gd name="connsiteY7" fmla="*/ 4415502 h 4887107"/>
                <a:gd name="connsiteX8" fmla="*/ 782033 w 7867776"/>
                <a:gd name="connsiteY8" fmla="*/ 1785432 h 4887107"/>
                <a:gd name="connsiteX0" fmla="*/ 782033 w 7905837"/>
                <a:gd name="connsiteY0" fmla="*/ 1785432 h 4887107"/>
                <a:gd name="connsiteX1" fmla="*/ 2034395 w 7905837"/>
                <a:gd name="connsiteY1" fmla="*/ 943860 h 4887107"/>
                <a:gd name="connsiteX2" fmla="*/ 5054784 w 7905837"/>
                <a:gd name="connsiteY2" fmla="*/ 1018084 h 4887107"/>
                <a:gd name="connsiteX3" fmla="*/ 6746019 w 7905837"/>
                <a:gd name="connsiteY3" fmla="*/ 2142879 h 4887107"/>
                <a:gd name="connsiteX4" fmla="*/ 6211944 w 7905837"/>
                <a:gd name="connsiteY4" fmla="*/ 4360096 h 4887107"/>
                <a:gd name="connsiteX5" fmla="*/ 4803929 w 7905837"/>
                <a:gd name="connsiteY5" fmla="*/ 4465293 h 4887107"/>
                <a:gd name="connsiteX6" fmla="*/ 3668986 w 7905837"/>
                <a:gd name="connsiteY6" fmla="*/ 4544974 h 4887107"/>
                <a:gd name="connsiteX7" fmla="*/ 1801630 w 7905837"/>
                <a:gd name="connsiteY7" fmla="*/ 4415502 h 4887107"/>
                <a:gd name="connsiteX8" fmla="*/ 782033 w 7905837"/>
                <a:gd name="connsiteY8" fmla="*/ 1785432 h 4887107"/>
                <a:gd name="connsiteX0" fmla="*/ 782033 w 7910683"/>
                <a:gd name="connsiteY0" fmla="*/ 1785432 h 4887107"/>
                <a:gd name="connsiteX1" fmla="*/ 2034395 w 7910683"/>
                <a:gd name="connsiteY1" fmla="*/ 943860 h 4887107"/>
                <a:gd name="connsiteX2" fmla="*/ 5054784 w 7910683"/>
                <a:gd name="connsiteY2" fmla="*/ 1018084 h 4887107"/>
                <a:gd name="connsiteX3" fmla="*/ 6746019 w 7910683"/>
                <a:gd name="connsiteY3" fmla="*/ 2142879 h 4887107"/>
                <a:gd name="connsiteX4" fmla="*/ 6211944 w 7910683"/>
                <a:gd name="connsiteY4" fmla="*/ 4360096 h 4887107"/>
                <a:gd name="connsiteX5" fmla="*/ 4803929 w 7910683"/>
                <a:gd name="connsiteY5" fmla="*/ 4465293 h 4887107"/>
                <a:gd name="connsiteX6" fmla="*/ 3668986 w 7910683"/>
                <a:gd name="connsiteY6" fmla="*/ 4544974 h 4887107"/>
                <a:gd name="connsiteX7" fmla="*/ 1801630 w 7910683"/>
                <a:gd name="connsiteY7" fmla="*/ 4415502 h 4887107"/>
                <a:gd name="connsiteX8" fmla="*/ 782033 w 7910683"/>
                <a:gd name="connsiteY8" fmla="*/ 1785432 h 4887107"/>
                <a:gd name="connsiteX0" fmla="*/ 782033 w 7883066"/>
                <a:gd name="connsiteY0" fmla="*/ 1785432 h 4887107"/>
                <a:gd name="connsiteX1" fmla="*/ 2034395 w 7883066"/>
                <a:gd name="connsiteY1" fmla="*/ 943860 h 4887107"/>
                <a:gd name="connsiteX2" fmla="*/ 5054784 w 7883066"/>
                <a:gd name="connsiteY2" fmla="*/ 1018084 h 4887107"/>
                <a:gd name="connsiteX3" fmla="*/ 6746019 w 7883066"/>
                <a:gd name="connsiteY3" fmla="*/ 2142879 h 4887107"/>
                <a:gd name="connsiteX4" fmla="*/ 6211944 w 7883066"/>
                <a:gd name="connsiteY4" fmla="*/ 4360096 h 4887107"/>
                <a:gd name="connsiteX5" fmla="*/ 4803929 w 7883066"/>
                <a:gd name="connsiteY5" fmla="*/ 4465293 h 4887107"/>
                <a:gd name="connsiteX6" fmla="*/ 3668986 w 7883066"/>
                <a:gd name="connsiteY6" fmla="*/ 4544974 h 4887107"/>
                <a:gd name="connsiteX7" fmla="*/ 1801630 w 7883066"/>
                <a:gd name="connsiteY7" fmla="*/ 4415502 h 4887107"/>
                <a:gd name="connsiteX8" fmla="*/ 782033 w 7883066"/>
                <a:gd name="connsiteY8" fmla="*/ 1785432 h 4887107"/>
                <a:gd name="connsiteX0" fmla="*/ 782033 w 7878003"/>
                <a:gd name="connsiteY0" fmla="*/ 1785432 h 4887107"/>
                <a:gd name="connsiteX1" fmla="*/ 2034395 w 7878003"/>
                <a:gd name="connsiteY1" fmla="*/ 943860 h 4887107"/>
                <a:gd name="connsiteX2" fmla="*/ 5054784 w 7878003"/>
                <a:gd name="connsiteY2" fmla="*/ 1018084 h 4887107"/>
                <a:gd name="connsiteX3" fmla="*/ 6737927 w 7878003"/>
                <a:gd name="connsiteY3" fmla="*/ 2126694 h 4887107"/>
                <a:gd name="connsiteX4" fmla="*/ 6211944 w 7878003"/>
                <a:gd name="connsiteY4" fmla="*/ 4360096 h 4887107"/>
                <a:gd name="connsiteX5" fmla="*/ 4803929 w 7878003"/>
                <a:gd name="connsiteY5" fmla="*/ 4465293 h 4887107"/>
                <a:gd name="connsiteX6" fmla="*/ 3668986 w 7878003"/>
                <a:gd name="connsiteY6" fmla="*/ 4544974 h 4887107"/>
                <a:gd name="connsiteX7" fmla="*/ 1801630 w 7878003"/>
                <a:gd name="connsiteY7" fmla="*/ 4415502 h 4887107"/>
                <a:gd name="connsiteX8" fmla="*/ 782033 w 7878003"/>
                <a:gd name="connsiteY8" fmla="*/ 1785432 h 4887107"/>
                <a:gd name="connsiteX0" fmla="*/ 782033 w 7898325"/>
                <a:gd name="connsiteY0" fmla="*/ 1785432 h 4887107"/>
                <a:gd name="connsiteX1" fmla="*/ 2034395 w 7898325"/>
                <a:gd name="connsiteY1" fmla="*/ 943860 h 4887107"/>
                <a:gd name="connsiteX2" fmla="*/ 5054784 w 7898325"/>
                <a:gd name="connsiteY2" fmla="*/ 1018084 h 4887107"/>
                <a:gd name="connsiteX3" fmla="*/ 6770295 w 7898325"/>
                <a:gd name="connsiteY3" fmla="*/ 2142879 h 4887107"/>
                <a:gd name="connsiteX4" fmla="*/ 6211944 w 7898325"/>
                <a:gd name="connsiteY4" fmla="*/ 4360096 h 4887107"/>
                <a:gd name="connsiteX5" fmla="*/ 4803929 w 7898325"/>
                <a:gd name="connsiteY5" fmla="*/ 4465293 h 4887107"/>
                <a:gd name="connsiteX6" fmla="*/ 3668986 w 7898325"/>
                <a:gd name="connsiteY6" fmla="*/ 4544974 h 4887107"/>
                <a:gd name="connsiteX7" fmla="*/ 1801630 w 7898325"/>
                <a:gd name="connsiteY7" fmla="*/ 4415502 h 4887107"/>
                <a:gd name="connsiteX8" fmla="*/ 782033 w 7898325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solidFill>
              <a:srgbClr val="C1AA89"/>
            </a:solidFill>
            <a:ln w="228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7115" name="Group 101"/>
          <p:cNvGrpSpPr>
            <a:grpSpLocks/>
          </p:cNvGrpSpPr>
          <p:nvPr/>
        </p:nvGrpSpPr>
        <p:grpSpPr bwMode="auto">
          <a:xfrm flipH="1">
            <a:off x="5484813" y="3675063"/>
            <a:ext cx="992187" cy="706437"/>
            <a:chOff x="2079916" y="3630304"/>
            <a:chExt cx="1664747" cy="1022285"/>
          </a:xfrm>
        </p:grpSpPr>
        <p:sp>
          <p:nvSpPr>
            <p:cNvPr id="107" name="Rectangle 2"/>
            <p:cNvSpPr>
              <a:spLocks/>
            </p:cNvSpPr>
            <p:nvPr/>
          </p:nvSpPr>
          <p:spPr bwMode="auto">
            <a:xfrm>
              <a:off x="2079916" y="3630304"/>
              <a:ext cx="1664747" cy="1022285"/>
            </a:xfrm>
            <a:custGeom>
              <a:avLst/>
              <a:gdLst>
                <a:gd name="T0" fmla="*/ 34907 w 7879618"/>
                <a:gd name="T1" fmla="*/ 78124 h 4887107"/>
                <a:gd name="T2" fmla="*/ 90807 w 7879618"/>
                <a:gd name="T3" fmla="*/ 41300 h 4887107"/>
                <a:gd name="T4" fmla="*/ 225626 w 7879618"/>
                <a:gd name="T5" fmla="*/ 44548 h 4887107"/>
                <a:gd name="T6" fmla="*/ 301116 w 7879618"/>
                <a:gd name="T7" fmla="*/ 93410 h 4887107"/>
                <a:gd name="T8" fmla="*/ 277277 w 7879618"/>
                <a:gd name="T9" fmla="*/ 190782 h 4887107"/>
                <a:gd name="T10" fmla="*/ 214429 w 7879618"/>
                <a:gd name="T11" fmla="*/ 195385 h 4887107"/>
                <a:gd name="T12" fmla="*/ 163769 w 7879618"/>
                <a:gd name="T13" fmla="*/ 198871 h 4887107"/>
                <a:gd name="T14" fmla="*/ 80418 w 7879618"/>
                <a:gd name="T15" fmla="*/ 193206 h 4887107"/>
                <a:gd name="T16" fmla="*/ 34907 w 7879618"/>
                <a:gd name="T17" fmla="*/ 78124 h 4887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gradFill rotWithShape="0">
              <a:gsLst>
                <a:gs pos="0">
                  <a:srgbClr val="F2F2F2"/>
                </a:gs>
                <a:gs pos="50000">
                  <a:srgbClr val="FFFFFF"/>
                </a:gs>
                <a:gs pos="95575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ffectLst>
              <a:outerShdw blurRad="50800" dist="12700" dir="16200000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286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8" name="Rectangle 2"/>
            <p:cNvSpPr/>
            <p:nvPr/>
          </p:nvSpPr>
          <p:spPr>
            <a:xfrm>
              <a:off x="2162487" y="3680844"/>
              <a:ext cx="1499606" cy="921205"/>
            </a:xfrm>
            <a:custGeom>
              <a:avLst/>
              <a:gdLst>
                <a:gd name="connsiteX0" fmla="*/ 0 w 5217459"/>
                <a:gd name="connsiteY0" fmla="*/ 0 h 2994211"/>
                <a:gd name="connsiteX1" fmla="*/ 5217459 w 5217459"/>
                <a:gd name="connsiteY1" fmla="*/ 0 h 2994211"/>
                <a:gd name="connsiteX2" fmla="*/ 5217459 w 5217459"/>
                <a:gd name="connsiteY2" fmla="*/ 2994211 h 2994211"/>
                <a:gd name="connsiteX3" fmla="*/ 0 w 5217459"/>
                <a:gd name="connsiteY3" fmla="*/ 2994211 h 2994211"/>
                <a:gd name="connsiteX4" fmla="*/ 0 w 5217459"/>
                <a:gd name="connsiteY4" fmla="*/ 0 h 2994211"/>
                <a:gd name="connsiteX0" fmla="*/ 0 w 5217459"/>
                <a:gd name="connsiteY0" fmla="*/ 364142 h 3358353"/>
                <a:gd name="connsiteX1" fmla="*/ 1341374 w 5217459"/>
                <a:gd name="connsiteY1" fmla="*/ 0 h 3358353"/>
                <a:gd name="connsiteX2" fmla="*/ 5217459 w 5217459"/>
                <a:gd name="connsiteY2" fmla="*/ 3358353 h 3358353"/>
                <a:gd name="connsiteX3" fmla="*/ 0 w 5217459"/>
                <a:gd name="connsiteY3" fmla="*/ 3358353 h 3358353"/>
                <a:gd name="connsiteX4" fmla="*/ 0 w 5217459"/>
                <a:gd name="connsiteY4" fmla="*/ 364142 h 3358353"/>
                <a:gd name="connsiteX0" fmla="*/ 0 w 5217459"/>
                <a:gd name="connsiteY0" fmla="*/ 841572 h 3835783"/>
                <a:gd name="connsiteX1" fmla="*/ 1252362 w 5217459"/>
                <a:gd name="connsiteY1" fmla="*/ 0 h 3835783"/>
                <a:gd name="connsiteX2" fmla="*/ 5217459 w 5217459"/>
                <a:gd name="connsiteY2" fmla="*/ 3835783 h 3835783"/>
                <a:gd name="connsiteX3" fmla="*/ 0 w 5217459"/>
                <a:gd name="connsiteY3" fmla="*/ 3835783 h 3835783"/>
                <a:gd name="connsiteX4" fmla="*/ 0 w 5217459"/>
                <a:gd name="connsiteY4" fmla="*/ 841572 h 3835783"/>
                <a:gd name="connsiteX0" fmla="*/ 0 w 5217459"/>
                <a:gd name="connsiteY0" fmla="*/ 907408 h 3901619"/>
                <a:gd name="connsiteX1" fmla="*/ 1252362 w 5217459"/>
                <a:gd name="connsiteY1" fmla="*/ 65836 h 3901619"/>
                <a:gd name="connsiteX2" fmla="*/ 5217459 w 5217459"/>
                <a:gd name="connsiteY2" fmla="*/ 3901619 h 3901619"/>
                <a:gd name="connsiteX3" fmla="*/ 0 w 5217459"/>
                <a:gd name="connsiteY3" fmla="*/ 3901619 h 3901619"/>
                <a:gd name="connsiteX4" fmla="*/ 0 w 5217459"/>
                <a:gd name="connsiteY4" fmla="*/ 907408 h 3901619"/>
                <a:gd name="connsiteX0" fmla="*/ 3664 w 5221123"/>
                <a:gd name="connsiteY0" fmla="*/ 915415 h 3909626"/>
                <a:gd name="connsiteX1" fmla="*/ 1256026 w 5221123"/>
                <a:gd name="connsiteY1" fmla="*/ 73843 h 3909626"/>
                <a:gd name="connsiteX2" fmla="*/ 5221123 w 5221123"/>
                <a:gd name="connsiteY2" fmla="*/ 3909626 h 3909626"/>
                <a:gd name="connsiteX3" fmla="*/ 3664 w 5221123"/>
                <a:gd name="connsiteY3" fmla="*/ 3909626 h 3909626"/>
                <a:gd name="connsiteX4" fmla="*/ 3664 w 5221123"/>
                <a:gd name="connsiteY4" fmla="*/ 915415 h 3909626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5220631 w 5220631"/>
                <a:gd name="connsiteY2" fmla="*/ 3926760 h 3926760"/>
                <a:gd name="connsiteX3" fmla="*/ 3172 w 5220631"/>
                <a:gd name="connsiteY3" fmla="*/ 3926760 h 3926760"/>
                <a:gd name="connsiteX4" fmla="*/ 3172 w 5220631"/>
                <a:gd name="connsiteY4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2754620 w 5220631"/>
                <a:gd name="connsiteY2" fmla="*/ 1532755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105990 w 5220631"/>
                <a:gd name="connsiteY2" fmla="*/ 513158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275923 w 5220631"/>
                <a:gd name="connsiteY2" fmla="*/ 165201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1170265 h 4164476"/>
                <a:gd name="connsiteX1" fmla="*/ 1255534 w 5220631"/>
                <a:gd name="connsiteY1" fmla="*/ 328693 h 4164476"/>
                <a:gd name="connsiteX2" fmla="*/ 4275923 w 5220631"/>
                <a:gd name="connsiteY2" fmla="*/ 402917 h 4164476"/>
                <a:gd name="connsiteX3" fmla="*/ 5220631 w 5220631"/>
                <a:gd name="connsiteY3" fmla="*/ 4164476 h 4164476"/>
                <a:gd name="connsiteX4" fmla="*/ 3172 w 5220631"/>
                <a:gd name="connsiteY4" fmla="*/ 4164476 h 4164476"/>
                <a:gd name="connsiteX5" fmla="*/ 3172 w 5220631"/>
                <a:gd name="connsiteY5" fmla="*/ 1170265 h 4164476"/>
                <a:gd name="connsiteX0" fmla="*/ 3172 w 5220631"/>
                <a:gd name="connsiteY0" fmla="*/ 1396219 h 4390430"/>
                <a:gd name="connsiteX1" fmla="*/ 1255534 w 5220631"/>
                <a:gd name="connsiteY1" fmla="*/ 554647 h 4390430"/>
                <a:gd name="connsiteX2" fmla="*/ 4275923 w 5220631"/>
                <a:gd name="connsiteY2" fmla="*/ 628871 h 4390430"/>
                <a:gd name="connsiteX3" fmla="*/ 5220631 w 5220631"/>
                <a:gd name="connsiteY3" fmla="*/ 4390430 h 4390430"/>
                <a:gd name="connsiteX4" fmla="*/ 3172 w 5220631"/>
                <a:gd name="connsiteY4" fmla="*/ 4390430 h 4390430"/>
                <a:gd name="connsiteX5" fmla="*/ 3172 w 5220631"/>
                <a:gd name="connsiteY5" fmla="*/ 1396219 h 4390430"/>
                <a:gd name="connsiteX0" fmla="*/ 3172 w 5220631"/>
                <a:gd name="connsiteY0" fmla="*/ 1658276 h 4652487"/>
                <a:gd name="connsiteX1" fmla="*/ 1255534 w 5220631"/>
                <a:gd name="connsiteY1" fmla="*/ 816704 h 4652487"/>
                <a:gd name="connsiteX2" fmla="*/ 4275923 w 5220631"/>
                <a:gd name="connsiteY2" fmla="*/ 890928 h 4652487"/>
                <a:gd name="connsiteX3" fmla="*/ 5220631 w 5220631"/>
                <a:gd name="connsiteY3" fmla="*/ 4652487 h 4652487"/>
                <a:gd name="connsiteX4" fmla="*/ 3172 w 5220631"/>
                <a:gd name="connsiteY4" fmla="*/ 4652487 h 4652487"/>
                <a:gd name="connsiteX5" fmla="*/ 3172 w 5220631"/>
                <a:gd name="connsiteY5" fmla="*/ 1658276 h 4652487"/>
                <a:gd name="connsiteX0" fmla="*/ 3172 w 5220631"/>
                <a:gd name="connsiteY0" fmla="*/ 1836645 h 4830856"/>
                <a:gd name="connsiteX1" fmla="*/ 1255534 w 5220631"/>
                <a:gd name="connsiteY1" fmla="*/ 995073 h 4830856"/>
                <a:gd name="connsiteX2" fmla="*/ 4275923 w 5220631"/>
                <a:gd name="connsiteY2" fmla="*/ 1069297 h 4830856"/>
                <a:gd name="connsiteX3" fmla="*/ 5220631 w 5220631"/>
                <a:gd name="connsiteY3" fmla="*/ 4830856 h 4830856"/>
                <a:gd name="connsiteX4" fmla="*/ 3172 w 5220631"/>
                <a:gd name="connsiteY4" fmla="*/ 4830856 h 4830856"/>
                <a:gd name="connsiteX5" fmla="*/ 3172 w 5220631"/>
                <a:gd name="connsiteY5" fmla="*/ 1836645 h 4830856"/>
                <a:gd name="connsiteX0" fmla="*/ 3172 w 5220631"/>
                <a:gd name="connsiteY0" fmla="*/ 1760611 h 4754822"/>
                <a:gd name="connsiteX1" fmla="*/ 1255534 w 5220631"/>
                <a:gd name="connsiteY1" fmla="*/ 919039 h 4754822"/>
                <a:gd name="connsiteX2" fmla="*/ 4275923 w 5220631"/>
                <a:gd name="connsiteY2" fmla="*/ 993263 h 4754822"/>
                <a:gd name="connsiteX3" fmla="*/ 5220631 w 5220631"/>
                <a:gd name="connsiteY3" fmla="*/ 4754822 h 4754822"/>
                <a:gd name="connsiteX4" fmla="*/ 3172 w 5220631"/>
                <a:gd name="connsiteY4" fmla="*/ 4754822 h 4754822"/>
                <a:gd name="connsiteX5" fmla="*/ 3172 w 5220631"/>
                <a:gd name="connsiteY5" fmla="*/ 1760611 h 4754822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758923 w 5976382"/>
                <a:gd name="connsiteY0" fmla="*/ 1785432 h 4779643"/>
                <a:gd name="connsiteX1" fmla="*/ 2011285 w 5976382"/>
                <a:gd name="connsiteY1" fmla="*/ 943860 h 4779643"/>
                <a:gd name="connsiteX2" fmla="*/ 5031674 w 5976382"/>
                <a:gd name="connsiteY2" fmla="*/ 1018084 h 4779643"/>
                <a:gd name="connsiteX3" fmla="*/ 5976382 w 5976382"/>
                <a:gd name="connsiteY3" fmla="*/ 4779643 h 4779643"/>
                <a:gd name="connsiteX4" fmla="*/ 1778520 w 5976382"/>
                <a:gd name="connsiteY4" fmla="*/ 4415502 h 4779643"/>
                <a:gd name="connsiteX5" fmla="*/ 758923 w 5976382"/>
                <a:gd name="connsiteY5" fmla="*/ 1785432 h 4779643"/>
                <a:gd name="connsiteX0" fmla="*/ 802430 w 6019889"/>
                <a:gd name="connsiteY0" fmla="*/ 1785432 h 4779643"/>
                <a:gd name="connsiteX1" fmla="*/ 2054792 w 6019889"/>
                <a:gd name="connsiteY1" fmla="*/ 943860 h 4779643"/>
                <a:gd name="connsiteX2" fmla="*/ 5075181 w 6019889"/>
                <a:gd name="connsiteY2" fmla="*/ 1018084 h 4779643"/>
                <a:gd name="connsiteX3" fmla="*/ 6019889 w 6019889"/>
                <a:gd name="connsiteY3" fmla="*/ 4779643 h 4779643"/>
                <a:gd name="connsiteX4" fmla="*/ 1822027 w 6019889"/>
                <a:gd name="connsiteY4" fmla="*/ 4415502 h 4779643"/>
                <a:gd name="connsiteX5" fmla="*/ 802430 w 6019889"/>
                <a:gd name="connsiteY5" fmla="*/ 1785432 h 4779643"/>
                <a:gd name="connsiteX0" fmla="*/ 770149 w 5987608"/>
                <a:gd name="connsiteY0" fmla="*/ 1785432 h 4779643"/>
                <a:gd name="connsiteX1" fmla="*/ 2022511 w 5987608"/>
                <a:gd name="connsiteY1" fmla="*/ 943860 h 4779643"/>
                <a:gd name="connsiteX2" fmla="*/ 5042900 w 5987608"/>
                <a:gd name="connsiteY2" fmla="*/ 1018084 h 4779643"/>
                <a:gd name="connsiteX3" fmla="*/ 5987608 w 5987608"/>
                <a:gd name="connsiteY3" fmla="*/ 4779643 h 4779643"/>
                <a:gd name="connsiteX4" fmla="*/ 1789746 w 5987608"/>
                <a:gd name="connsiteY4" fmla="*/ 4415502 h 4779643"/>
                <a:gd name="connsiteX5" fmla="*/ 770149 w 5987608"/>
                <a:gd name="connsiteY5" fmla="*/ 1785432 h 4779643"/>
                <a:gd name="connsiteX0" fmla="*/ 782033 w 5999492"/>
                <a:gd name="connsiteY0" fmla="*/ 1785432 h 4779643"/>
                <a:gd name="connsiteX1" fmla="*/ 2034395 w 5999492"/>
                <a:gd name="connsiteY1" fmla="*/ 943860 h 4779643"/>
                <a:gd name="connsiteX2" fmla="*/ 5054784 w 5999492"/>
                <a:gd name="connsiteY2" fmla="*/ 1018084 h 4779643"/>
                <a:gd name="connsiteX3" fmla="*/ 5999492 w 5999492"/>
                <a:gd name="connsiteY3" fmla="*/ 4779643 h 4779643"/>
                <a:gd name="connsiteX4" fmla="*/ 1801630 w 5999492"/>
                <a:gd name="connsiteY4" fmla="*/ 4415502 h 4779643"/>
                <a:gd name="connsiteX5" fmla="*/ 782033 w 5999492"/>
                <a:gd name="connsiteY5" fmla="*/ 1785432 h 4779643"/>
                <a:gd name="connsiteX0" fmla="*/ 782033 w 5054784"/>
                <a:gd name="connsiteY0" fmla="*/ 1785432 h 4706815"/>
                <a:gd name="connsiteX1" fmla="*/ 2034395 w 5054784"/>
                <a:gd name="connsiteY1" fmla="*/ 943860 h 4706815"/>
                <a:gd name="connsiteX2" fmla="*/ 5054784 w 5054784"/>
                <a:gd name="connsiteY2" fmla="*/ 1018084 h 4706815"/>
                <a:gd name="connsiteX3" fmla="*/ 4623846 w 5054784"/>
                <a:gd name="connsiteY3" fmla="*/ 4706815 h 4706815"/>
                <a:gd name="connsiteX4" fmla="*/ 1801630 w 5054784"/>
                <a:gd name="connsiteY4" fmla="*/ 4415502 h 4706815"/>
                <a:gd name="connsiteX5" fmla="*/ 782033 w 5054784"/>
                <a:gd name="connsiteY5" fmla="*/ 1785432 h 4706815"/>
                <a:gd name="connsiteX0" fmla="*/ 782033 w 5054784"/>
                <a:gd name="connsiteY0" fmla="*/ 1785432 h 4544974"/>
                <a:gd name="connsiteX1" fmla="*/ 2034395 w 5054784"/>
                <a:gd name="connsiteY1" fmla="*/ 943860 h 4544974"/>
                <a:gd name="connsiteX2" fmla="*/ 5054784 w 5054784"/>
                <a:gd name="connsiteY2" fmla="*/ 1018084 h 4544974"/>
                <a:gd name="connsiteX3" fmla="*/ 3668986 w 5054784"/>
                <a:gd name="connsiteY3" fmla="*/ 4544974 h 4544974"/>
                <a:gd name="connsiteX4" fmla="*/ 1801630 w 5054784"/>
                <a:gd name="connsiteY4" fmla="*/ 4415502 h 4544974"/>
                <a:gd name="connsiteX5" fmla="*/ 782033 w 5054784"/>
                <a:gd name="connsiteY5" fmla="*/ 1785432 h 4544974"/>
                <a:gd name="connsiteX0" fmla="*/ 782033 w 5054784"/>
                <a:gd name="connsiteY0" fmla="*/ 1785432 h 4677466"/>
                <a:gd name="connsiteX1" fmla="*/ 2034395 w 5054784"/>
                <a:gd name="connsiteY1" fmla="*/ 943860 h 4677466"/>
                <a:gd name="connsiteX2" fmla="*/ 5054784 w 5054784"/>
                <a:gd name="connsiteY2" fmla="*/ 1018084 h 4677466"/>
                <a:gd name="connsiteX3" fmla="*/ 3668986 w 5054784"/>
                <a:gd name="connsiteY3" fmla="*/ 4544974 h 4677466"/>
                <a:gd name="connsiteX4" fmla="*/ 1801630 w 5054784"/>
                <a:gd name="connsiteY4" fmla="*/ 4415502 h 4677466"/>
                <a:gd name="connsiteX5" fmla="*/ 782033 w 5054784"/>
                <a:gd name="connsiteY5" fmla="*/ 1785432 h 4677466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3668986 w 5054784"/>
                <a:gd name="connsiteY3" fmla="*/ 4544974 h 4887107"/>
                <a:gd name="connsiteX4" fmla="*/ 1801630 w 5054784"/>
                <a:gd name="connsiteY4" fmla="*/ 4415502 h 4887107"/>
                <a:gd name="connsiteX5" fmla="*/ 782033 w 5054784"/>
                <a:gd name="connsiteY5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197027 w 5054784"/>
                <a:gd name="connsiteY3" fmla="*/ 3186751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901035 w 5054784"/>
                <a:gd name="connsiteY3" fmla="*/ 3049186 h 4887107"/>
                <a:gd name="connsiteX4" fmla="*/ 4803929 w 5054784"/>
                <a:gd name="connsiteY4" fmla="*/ 4465293 h 4887107"/>
                <a:gd name="connsiteX5" fmla="*/ 3668986 w 5054784"/>
                <a:gd name="connsiteY5" fmla="*/ 4544974 h 4887107"/>
                <a:gd name="connsiteX6" fmla="*/ 1801630 w 5054784"/>
                <a:gd name="connsiteY6" fmla="*/ 4415502 h 4887107"/>
                <a:gd name="connsiteX7" fmla="*/ 782033 w 5054784"/>
                <a:gd name="connsiteY7" fmla="*/ 1785432 h 4887107"/>
                <a:gd name="connsiteX0" fmla="*/ 782033 w 6236221"/>
                <a:gd name="connsiteY0" fmla="*/ 1785432 h 4887107"/>
                <a:gd name="connsiteX1" fmla="*/ 2034395 w 6236221"/>
                <a:gd name="connsiteY1" fmla="*/ 943860 h 4887107"/>
                <a:gd name="connsiteX2" fmla="*/ 5054784 w 6236221"/>
                <a:gd name="connsiteY2" fmla="*/ 1018084 h 4887107"/>
                <a:gd name="connsiteX3" fmla="*/ 6236221 w 6236221"/>
                <a:gd name="connsiteY3" fmla="*/ 4384372 h 4887107"/>
                <a:gd name="connsiteX4" fmla="*/ 4803929 w 6236221"/>
                <a:gd name="connsiteY4" fmla="*/ 4465293 h 4887107"/>
                <a:gd name="connsiteX5" fmla="*/ 3668986 w 6236221"/>
                <a:gd name="connsiteY5" fmla="*/ 4544974 h 4887107"/>
                <a:gd name="connsiteX6" fmla="*/ 1801630 w 6236221"/>
                <a:gd name="connsiteY6" fmla="*/ 4415502 h 4887107"/>
                <a:gd name="connsiteX7" fmla="*/ 782033 w 6236221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5855895 w 6211944"/>
                <a:gd name="connsiteY3" fmla="*/ 3364776 h 4887107"/>
                <a:gd name="connsiteX4" fmla="*/ 6211944 w 6211944"/>
                <a:gd name="connsiteY4" fmla="*/ 4360096 h 4887107"/>
                <a:gd name="connsiteX5" fmla="*/ 4803929 w 6211944"/>
                <a:gd name="connsiteY5" fmla="*/ 4465293 h 4887107"/>
                <a:gd name="connsiteX6" fmla="*/ 3668986 w 6211944"/>
                <a:gd name="connsiteY6" fmla="*/ 4544974 h 4887107"/>
                <a:gd name="connsiteX7" fmla="*/ 1801630 w 6211944"/>
                <a:gd name="connsiteY7" fmla="*/ 4415502 h 4887107"/>
                <a:gd name="connsiteX8" fmla="*/ 782033 w 6211944"/>
                <a:gd name="connsiteY8" fmla="*/ 1785432 h 4887107"/>
                <a:gd name="connsiteX0" fmla="*/ 782033 w 6729835"/>
                <a:gd name="connsiteY0" fmla="*/ 1785432 h 4887107"/>
                <a:gd name="connsiteX1" fmla="*/ 2034395 w 6729835"/>
                <a:gd name="connsiteY1" fmla="*/ 943860 h 4887107"/>
                <a:gd name="connsiteX2" fmla="*/ 5054784 w 6729835"/>
                <a:gd name="connsiteY2" fmla="*/ 1018084 h 4887107"/>
                <a:gd name="connsiteX3" fmla="*/ 6729835 w 6729835"/>
                <a:gd name="connsiteY3" fmla="*/ 2150971 h 4887107"/>
                <a:gd name="connsiteX4" fmla="*/ 6211944 w 6729835"/>
                <a:gd name="connsiteY4" fmla="*/ 4360096 h 4887107"/>
                <a:gd name="connsiteX5" fmla="*/ 4803929 w 6729835"/>
                <a:gd name="connsiteY5" fmla="*/ 4465293 h 4887107"/>
                <a:gd name="connsiteX6" fmla="*/ 3668986 w 6729835"/>
                <a:gd name="connsiteY6" fmla="*/ 4544974 h 4887107"/>
                <a:gd name="connsiteX7" fmla="*/ 1801630 w 6729835"/>
                <a:gd name="connsiteY7" fmla="*/ 4415502 h 4887107"/>
                <a:gd name="connsiteX8" fmla="*/ 782033 w 6729835"/>
                <a:gd name="connsiteY8" fmla="*/ 1785432 h 4887107"/>
                <a:gd name="connsiteX0" fmla="*/ 782033 w 6746019"/>
                <a:gd name="connsiteY0" fmla="*/ 1785432 h 4887107"/>
                <a:gd name="connsiteX1" fmla="*/ 2034395 w 6746019"/>
                <a:gd name="connsiteY1" fmla="*/ 943860 h 4887107"/>
                <a:gd name="connsiteX2" fmla="*/ 5054784 w 6746019"/>
                <a:gd name="connsiteY2" fmla="*/ 1018084 h 4887107"/>
                <a:gd name="connsiteX3" fmla="*/ 6746019 w 6746019"/>
                <a:gd name="connsiteY3" fmla="*/ 2142879 h 4887107"/>
                <a:gd name="connsiteX4" fmla="*/ 6211944 w 6746019"/>
                <a:gd name="connsiteY4" fmla="*/ 4360096 h 4887107"/>
                <a:gd name="connsiteX5" fmla="*/ 4803929 w 6746019"/>
                <a:gd name="connsiteY5" fmla="*/ 4465293 h 4887107"/>
                <a:gd name="connsiteX6" fmla="*/ 3668986 w 6746019"/>
                <a:gd name="connsiteY6" fmla="*/ 4544974 h 4887107"/>
                <a:gd name="connsiteX7" fmla="*/ 1801630 w 6746019"/>
                <a:gd name="connsiteY7" fmla="*/ 4415502 h 4887107"/>
                <a:gd name="connsiteX8" fmla="*/ 782033 w 6746019"/>
                <a:gd name="connsiteY8" fmla="*/ 1785432 h 4887107"/>
                <a:gd name="connsiteX0" fmla="*/ 782033 w 7418036"/>
                <a:gd name="connsiteY0" fmla="*/ 1785432 h 4887107"/>
                <a:gd name="connsiteX1" fmla="*/ 2034395 w 7418036"/>
                <a:gd name="connsiteY1" fmla="*/ 943860 h 4887107"/>
                <a:gd name="connsiteX2" fmla="*/ 5054784 w 7418036"/>
                <a:gd name="connsiteY2" fmla="*/ 1018084 h 4887107"/>
                <a:gd name="connsiteX3" fmla="*/ 6746019 w 7418036"/>
                <a:gd name="connsiteY3" fmla="*/ 2142879 h 4887107"/>
                <a:gd name="connsiteX4" fmla="*/ 6211944 w 7418036"/>
                <a:gd name="connsiteY4" fmla="*/ 4360096 h 4887107"/>
                <a:gd name="connsiteX5" fmla="*/ 4803929 w 7418036"/>
                <a:gd name="connsiteY5" fmla="*/ 4465293 h 4887107"/>
                <a:gd name="connsiteX6" fmla="*/ 3668986 w 7418036"/>
                <a:gd name="connsiteY6" fmla="*/ 4544974 h 4887107"/>
                <a:gd name="connsiteX7" fmla="*/ 1801630 w 7418036"/>
                <a:gd name="connsiteY7" fmla="*/ 4415502 h 4887107"/>
                <a:gd name="connsiteX8" fmla="*/ 782033 w 7418036"/>
                <a:gd name="connsiteY8" fmla="*/ 1785432 h 4887107"/>
                <a:gd name="connsiteX0" fmla="*/ 782033 w 7746042"/>
                <a:gd name="connsiteY0" fmla="*/ 1785432 h 4887107"/>
                <a:gd name="connsiteX1" fmla="*/ 2034395 w 7746042"/>
                <a:gd name="connsiteY1" fmla="*/ 943860 h 4887107"/>
                <a:gd name="connsiteX2" fmla="*/ 5054784 w 7746042"/>
                <a:gd name="connsiteY2" fmla="*/ 1018084 h 4887107"/>
                <a:gd name="connsiteX3" fmla="*/ 6746019 w 7746042"/>
                <a:gd name="connsiteY3" fmla="*/ 2142879 h 4887107"/>
                <a:gd name="connsiteX4" fmla="*/ 6211944 w 7746042"/>
                <a:gd name="connsiteY4" fmla="*/ 4360096 h 4887107"/>
                <a:gd name="connsiteX5" fmla="*/ 4803929 w 7746042"/>
                <a:gd name="connsiteY5" fmla="*/ 4465293 h 4887107"/>
                <a:gd name="connsiteX6" fmla="*/ 3668986 w 7746042"/>
                <a:gd name="connsiteY6" fmla="*/ 4544974 h 4887107"/>
                <a:gd name="connsiteX7" fmla="*/ 1801630 w 7746042"/>
                <a:gd name="connsiteY7" fmla="*/ 4415502 h 4887107"/>
                <a:gd name="connsiteX8" fmla="*/ 782033 w 7746042"/>
                <a:gd name="connsiteY8" fmla="*/ 1785432 h 4887107"/>
                <a:gd name="connsiteX0" fmla="*/ 782033 w 7867776"/>
                <a:gd name="connsiteY0" fmla="*/ 1785432 h 4887107"/>
                <a:gd name="connsiteX1" fmla="*/ 2034395 w 7867776"/>
                <a:gd name="connsiteY1" fmla="*/ 943860 h 4887107"/>
                <a:gd name="connsiteX2" fmla="*/ 5054784 w 7867776"/>
                <a:gd name="connsiteY2" fmla="*/ 1018084 h 4887107"/>
                <a:gd name="connsiteX3" fmla="*/ 6746019 w 7867776"/>
                <a:gd name="connsiteY3" fmla="*/ 2142879 h 4887107"/>
                <a:gd name="connsiteX4" fmla="*/ 6211944 w 7867776"/>
                <a:gd name="connsiteY4" fmla="*/ 4360096 h 4887107"/>
                <a:gd name="connsiteX5" fmla="*/ 4803929 w 7867776"/>
                <a:gd name="connsiteY5" fmla="*/ 4465293 h 4887107"/>
                <a:gd name="connsiteX6" fmla="*/ 3668986 w 7867776"/>
                <a:gd name="connsiteY6" fmla="*/ 4544974 h 4887107"/>
                <a:gd name="connsiteX7" fmla="*/ 1801630 w 7867776"/>
                <a:gd name="connsiteY7" fmla="*/ 4415502 h 4887107"/>
                <a:gd name="connsiteX8" fmla="*/ 782033 w 7867776"/>
                <a:gd name="connsiteY8" fmla="*/ 1785432 h 4887107"/>
                <a:gd name="connsiteX0" fmla="*/ 782033 w 7905837"/>
                <a:gd name="connsiteY0" fmla="*/ 1785432 h 4887107"/>
                <a:gd name="connsiteX1" fmla="*/ 2034395 w 7905837"/>
                <a:gd name="connsiteY1" fmla="*/ 943860 h 4887107"/>
                <a:gd name="connsiteX2" fmla="*/ 5054784 w 7905837"/>
                <a:gd name="connsiteY2" fmla="*/ 1018084 h 4887107"/>
                <a:gd name="connsiteX3" fmla="*/ 6746019 w 7905837"/>
                <a:gd name="connsiteY3" fmla="*/ 2142879 h 4887107"/>
                <a:gd name="connsiteX4" fmla="*/ 6211944 w 7905837"/>
                <a:gd name="connsiteY4" fmla="*/ 4360096 h 4887107"/>
                <a:gd name="connsiteX5" fmla="*/ 4803929 w 7905837"/>
                <a:gd name="connsiteY5" fmla="*/ 4465293 h 4887107"/>
                <a:gd name="connsiteX6" fmla="*/ 3668986 w 7905837"/>
                <a:gd name="connsiteY6" fmla="*/ 4544974 h 4887107"/>
                <a:gd name="connsiteX7" fmla="*/ 1801630 w 7905837"/>
                <a:gd name="connsiteY7" fmla="*/ 4415502 h 4887107"/>
                <a:gd name="connsiteX8" fmla="*/ 782033 w 7905837"/>
                <a:gd name="connsiteY8" fmla="*/ 1785432 h 4887107"/>
                <a:gd name="connsiteX0" fmla="*/ 782033 w 7910683"/>
                <a:gd name="connsiteY0" fmla="*/ 1785432 h 4887107"/>
                <a:gd name="connsiteX1" fmla="*/ 2034395 w 7910683"/>
                <a:gd name="connsiteY1" fmla="*/ 943860 h 4887107"/>
                <a:gd name="connsiteX2" fmla="*/ 5054784 w 7910683"/>
                <a:gd name="connsiteY2" fmla="*/ 1018084 h 4887107"/>
                <a:gd name="connsiteX3" fmla="*/ 6746019 w 7910683"/>
                <a:gd name="connsiteY3" fmla="*/ 2142879 h 4887107"/>
                <a:gd name="connsiteX4" fmla="*/ 6211944 w 7910683"/>
                <a:gd name="connsiteY4" fmla="*/ 4360096 h 4887107"/>
                <a:gd name="connsiteX5" fmla="*/ 4803929 w 7910683"/>
                <a:gd name="connsiteY5" fmla="*/ 4465293 h 4887107"/>
                <a:gd name="connsiteX6" fmla="*/ 3668986 w 7910683"/>
                <a:gd name="connsiteY6" fmla="*/ 4544974 h 4887107"/>
                <a:gd name="connsiteX7" fmla="*/ 1801630 w 7910683"/>
                <a:gd name="connsiteY7" fmla="*/ 4415502 h 4887107"/>
                <a:gd name="connsiteX8" fmla="*/ 782033 w 7910683"/>
                <a:gd name="connsiteY8" fmla="*/ 1785432 h 4887107"/>
                <a:gd name="connsiteX0" fmla="*/ 782033 w 7883066"/>
                <a:gd name="connsiteY0" fmla="*/ 1785432 h 4887107"/>
                <a:gd name="connsiteX1" fmla="*/ 2034395 w 7883066"/>
                <a:gd name="connsiteY1" fmla="*/ 943860 h 4887107"/>
                <a:gd name="connsiteX2" fmla="*/ 5054784 w 7883066"/>
                <a:gd name="connsiteY2" fmla="*/ 1018084 h 4887107"/>
                <a:gd name="connsiteX3" fmla="*/ 6746019 w 7883066"/>
                <a:gd name="connsiteY3" fmla="*/ 2142879 h 4887107"/>
                <a:gd name="connsiteX4" fmla="*/ 6211944 w 7883066"/>
                <a:gd name="connsiteY4" fmla="*/ 4360096 h 4887107"/>
                <a:gd name="connsiteX5" fmla="*/ 4803929 w 7883066"/>
                <a:gd name="connsiteY5" fmla="*/ 4465293 h 4887107"/>
                <a:gd name="connsiteX6" fmla="*/ 3668986 w 7883066"/>
                <a:gd name="connsiteY6" fmla="*/ 4544974 h 4887107"/>
                <a:gd name="connsiteX7" fmla="*/ 1801630 w 7883066"/>
                <a:gd name="connsiteY7" fmla="*/ 4415502 h 4887107"/>
                <a:gd name="connsiteX8" fmla="*/ 782033 w 7883066"/>
                <a:gd name="connsiteY8" fmla="*/ 1785432 h 4887107"/>
                <a:gd name="connsiteX0" fmla="*/ 782033 w 7878003"/>
                <a:gd name="connsiteY0" fmla="*/ 1785432 h 4887107"/>
                <a:gd name="connsiteX1" fmla="*/ 2034395 w 7878003"/>
                <a:gd name="connsiteY1" fmla="*/ 943860 h 4887107"/>
                <a:gd name="connsiteX2" fmla="*/ 5054784 w 7878003"/>
                <a:gd name="connsiteY2" fmla="*/ 1018084 h 4887107"/>
                <a:gd name="connsiteX3" fmla="*/ 6737927 w 7878003"/>
                <a:gd name="connsiteY3" fmla="*/ 2126694 h 4887107"/>
                <a:gd name="connsiteX4" fmla="*/ 6211944 w 7878003"/>
                <a:gd name="connsiteY4" fmla="*/ 4360096 h 4887107"/>
                <a:gd name="connsiteX5" fmla="*/ 4803929 w 7878003"/>
                <a:gd name="connsiteY5" fmla="*/ 4465293 h 4887107"/>
                <a:gd name="connsiteX6" fmla="*/ 3668986 w 7878003"/>
                <a:gd name="connsiteY6" fmla="*/ 4544974 h 4887107"/>
                <a:gd name="connsiteX7" fmla="*/ 1801630 w 7878003"/>
                <a:gd name="connsiteY7" fmla="*/ 4415502 h 4887107"/>
                <a:gd name="connsiteX8" fmla="*/ 782033 w 7878003"/>
                <a:gd name="connsiteY8" fmla="*/ 1785432 h 4887107"/>
                <a:gd name="connsiteX0" fmla="*/ 782033 w 7898325"/>
                <a:gd name="connsiteY0" fmla="*/ 1785432 h 4887107"/>
                <a:gd name="connsiteX1" fmla="*/ 2034395 w 7898325"/>
                <a:gd name="connsiteY1" fmla="*/ 943860 h 4887107"/>
                <a:gd name="connsiteX2" fmla="*/ 5054784 w 7898325"/>
                <a:gd name="connsiteY2" fmla="*/ 1018084 h 4887107"/>
                <a:gd name="connsiteX3" fmla="*/ 6770295 w 7898325"/>
                <a:gd name="connsiteY3" fmla="*/ 2142879 h 4887107"/>
                <a:gd name="connsiteX4" fmla="*/ 6211944 w 7898325"/>
                <a:gd name="connsiteY4" fmla="*/ 4360096 h 4887107"/>
                <a:gd name="connsiteX5" fmla="*/ 4803929 w 7898325"/>
                <a:gd name="connsiteY5" fmla="*/ 4465293 h 4887107"/>
                <a:gd name="connsiteX6" fmla="*/ 3668986 w 7898325"/>
                <a:gd name="connsiteY6" fmla="*/ 4544974 h 4887107"/>
                <a:gd name="connsiteX7" fmla="*/ 1801630 w 7898325"/>
                <a:gd name="connsiteY7" fmla="*/ 4415502 h 4887107"/>
                <a:gd name="connsiteX8" fmla="*/ 782033 w 7898325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solidFill>
              <a:srgbClr val="E3A6BA"/>
            </a:solidFill>
            <a:ln w="228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7116" name="Group 97"/>
          <p:cNvGrpSpPr>
            <a:grpSpLocks/>
          </p:cNvGrpSpPr>
          <p:nvPr/>
        </p:nvGrpSpPr>
        <p:grpSpPr bwMode="auto">
          <a:xfrm flipH="1">
            <a:off x="5340350" y="2941638"/>
            <a:ext cx="992188" cy="706437"/>
            <a:chOff x="2079916" y="3630304"/>
            <a:chExt cx="1664747" cy="1022285"/>
          </a:xfrm>
        </p:grpSpPr>
        <p:sp>
          <p:nvSpPr>
            <p:cNvPr id="100" name="Rectangle 2"/>
            <p:cNvSpPr>
              <a:spLocks/>
            </p:cNvSpPr>
            <p:nvPr/>
          </p:nvSpPr>
          <p:spPr bwMode="auto">
            <a:xfrm>
              <a:off x="2079916" y="3630304"/>
              <a:ext cx="1664747" cy="1022285"/>
            </a:xfrm>
            <a:custGeom>
              <a:avLst/>
              <a:gdLst>
                <a:gd name="T0" fmla="*/ 34907 w 7879618"/>
                <a:gd name="T1" fmla="*/ 78124 h 4887107"/>
                <a:gd name="T2" fmla="*/ 90807 w 7879618"/>
                <a:gd name="T3" fmla="*/ 41300 h 4887107"/>
                <a:gd name="T4" fmla="*/ 225626 w 7879618"/>
                <a:gd name="T5" fmla="*/ 44548 h 4887107"/>
                <a:gd name="T6" fmla="*/ 301116 w 7879618"/>
                <a:gd name="T7" fmla="*/ 93410 h 4887107"/>
                <a:gd name="T8" fmla="*/ 277277 w 7879618"/>
                <a:gd name="T9" fmla="*/ 190782 h 4887107"/>
                <a:gd name="T10" fmla="*/ 214429 w 7879618"/>
                <a:gd name="T11" fmla="*/ 195385 h 4887107"/>
                <a:gd name="T12" fmla="*/ 163769 w 7879618"/>
                <a:gd name="T13" fmla="*/ 198871 h 4887107"/>
                <a:gd name="T14" fmla="*/ 80418 w 7879618"/>
                <a:gd name="T15" fmla="*/ 193206 h 4887107"/>
                <a:gd name="T16" fmla="*/ 34907 w 7879618"/>
                <a:gd name="T17" fmla="*/ 78124 h 4887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gradFill rotWithShape="0">
              <a:gsLst>
                <a:gs pos="0">
                  <a:srgbClr val="F2F2F2"/>
                </a:gs>
                <a:gs pos="50000">
                  <a:srgbClr val="FFFFFF"/>
                </a:gs>
                <a:gs pos="95575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ffectLst>
              <a:outerShdw blurRad="50800" dist="12700" dir="16200000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286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1" name="Rectangle 2"/>
            <p:cNvSpPr/>
            <p:nvPr/>
          </p:nvSpPr>
          <p:spPr>
            <a:xfrm>
              <a:off x="2162488" y="3680844"/>
              <a:ext cx="1499603" cy="921205"/>
            </a:xfrm>
            <a:custGeom>
              <a:avLst/>
              <a:gdLst>
                <a:gd name="connsiteX0" fmla="*/ 0 w 5217459"/>
                <a:gd name="connsiteY0" fmla="*/ 0 h 2994211"/>
                <a:gd name="connsiteX1" fmla="*/ 5217459 w 5217459"/>
                <a:gd name="connsiteY1" fmla="*/ 0 h 2994211"/>
                <a:gd name="connsiteX2" fmla="*/ 5217459 w 5217459"/>
                <a:gd name="connsiteY2" fmla="*/ 2994211 h 2994211"/>
                <a:gd name="connsiteX3" fmla="*/ 0 w 5217459"/>
                <a:gd name="connsiteY3" fmla="*/ 2994211 h 2994211"/>
                <a:gd name="connsiteX4" fmla="*/ 0 w 5217459"/>
                <a:gd name="connsiteY4" fmla="*/ 0 h 2994211"/>
                <a:gd name="connsiteX0" fmla="*/ 0 w 5217459"/>
                <a:gd name="connsiteY0" fmla="*/ 364142 h 3358353"/>
                <a:gd name="connsiteX1" fmla="*/ 1341374 w 5217459"/>
                <a:gd name="connsiteY1" fmla="*/ 0 h 3358353"/>
                <a:gd name="connsiteX2" fmla="*/ 5217459 w 5217459"/>
                <a:gd name="connsiteY2" fmla="*/ 3358353 h 3358353"/>
                <a:gd name="connsiteX3" fmla="*/ 0 w 5217459"/>
                <a:gd name="connsiteY3" fmla="*/ 3358353 h 3358353"/>
                <a:gd name="connsiteX4" fmla="*/ 0 w 5217459"/>
                <a:gd name="connsiteY4" fmla="*/ 364142 h 3358353"/>
                <a:gd name="connsiteX0" fmla="*/ 0 w 5217459"/>
                <a:gd name="connsiteY0" fmla="*/ 841572 h 3835783"/>
                <a:gd name="connsiteX1" fmla="*/ 1252362 w 5217459"/>
                <a:gd name="connsiteY1" fmla="*/ 0 h 3835783"/>
                <a:gd name="connsiteX2" fmla="*/ 5217459 w 5217459"/>
                <a:gd name="connsiteY2" fmla="*/ 3835783 h 3835783"/>
                <a:gd name="connsiteX3" fmla="*/ 0 w 5217459"/>
                <a:gd name="connsiteY3" fmla="*/ 3835783 h 3835783"/>
                <a:gd name="connsiteX4" fmla="*/ 0 w 5217459"/>
                <a:gd name="connsiteY4" fmla="*/ 841572 h 3835783"/>
                <a:gd name="connsiteX0" fmla="*/ 0 w 5217459"/>
                <a:gd name="connsiteY0" fmla="*/ 907408 h 3901619"/>
                <a:gd name="connsiteX1" fmla="*/ 1252362 w 5217459"/>
                <a:gd name="connsiteY1" fmla="*/ 65836 h 3901619"/>
                <a:gd name="connsiteX2" fmla="*/ 5217459 w 5217459"/>
                <a:gd name="connsiteY2" fmla="*/ 3901619 h 3901619"/>
                <a:gd name="connsiteX3" fmla="*/ 0 w 5217459"/>
                <a:gd name="connsiteY3" fmla="*/ 3901619 h 3901619"/>
                <a:gd name="connsiteX4" fmla="*/ 0 w 5217459"/>
                <a:gd name="connsiteY4" fmla="*/ 907408 h 3901619"/>
                <a:gd name="connsiteX0" fmla="*/ 3664 w 5221123"/>
                <a:gd name="connsiteY0" fmla="*/ 915415 h 3909626"/>
                <a:gd name="connsiteX1" fmla="*/ 1256026 w 5221123"/>
                <a:gd name="connsiteY1" fmla="*/ 73843 h 3909626"/>
                <a:gd name="connsiteX2" fmla="*/ 5221123 w 5221123"/>
                <a:gd name="connsiteY2" fmla="*/ 3909626 h 3909626"/>
                <a:gd name="connsiteX3" fmla="*/ 3664 w 5221123"/>
                <a:gd name="connsiteY3" fmla="*/ 3909626 h 3909626"/>
                <a:gd name="connsiteX4" fmla="*/ 3664 w 5221123"/>
                <a:gd name="connsiteY4" fmla="*/ 915415 h 3909626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5220631 w 5220631"/>
                <a:gd name="connsiteY2" fmla="*/ 3926760 h 3926760"/>
                <a:gd name="connsiteX3" fmla="*/ 3172 w 5220631"/>
                <a:gd name="connsiteY3" fmla="*/ 3926760 h 3926760"/>
                <a:gd name="connsiteX4" fmla="*/ 3172 w 5220631"/>
                <a:gd name="connsiteY4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2754620 w 5220631"/>
                <a:gd name="connsiteY2" fmla="*/ 1532755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105990 w 5220631"/>
                <a:gd name="connsiteY2" fmla="*/ 513158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275923 w 5220631"/>
                <a:gd name="connsiteY2" fmla="*/ 165201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1170265 h 4164476"/>
                <a:gd name="connsiteX1" fmla="*/ 1255534 w 5220631"/>
                <a:gd name="connsiteY1" fmla="*/ 328693 h 4164476"/>
                <a:gd name="connsiteX2" fmla="*/ 4275923 w 5220631"/>
                <a:gd name="connsiteY2" fmla="*/ 402917 h 4164476"/>
                <a:gd name="connsiteX3" fmla="*/ 5220631 w 5220631"/>
                <a:gd name="connsiteY3" fmla="*/ 4164476 h 4164476"/>
                <a:gd name="connsiteX4" fmla="*/ 3172 w 5220631"/>
                <a:gd name="connsiteY4" fmla="*/ 4164476 h 4164476"/>
                <a:gd name="connsiteX5" fmla="*/ 3172 w 5220631"/>
                <a:gd name="connsiteY5" fmla="*/ 1170265 h 4164476"/>
                <a:gd name="connsiteX0" fmla="*/ 3172 w 5220631"/>
                <a:gd name="connsiteY0" fmla="*/ 1396219 h 4390430"/>
                <a:gd name="connsiteX1" fmla="*/ 1255534 w 5220631"/>
                <a:gd name="connsiteY1" fmla="*/ 554647 h 4390430"/>
                <a:gd name="connsiteX2" fmla="*/ 4275923 w 5220631"/>
                <a:gd name="connsiteY2" fmla="*/ 628871 h 4390430"/>
                <a:gd name="connsiteX3" fmla="*/ 5220631 w 5220631"/>
                <a:gd name="connsiteY3" fmla="*/ 4390430 h 4390430"/>
                <a:gd name="connsiteX4" fmla="*/ 3172 w 5220631"/>
                <a:gd name="connsiteY4" fmla="*/ 4390430 h 4390430"/>
                <a:gd name="connsiteX5" fmla="*/ 3172 w 5220631"/>
                <a:gd name="connsiteY5" fmla="*/ 1396219 h 4390430"/>
                <a:gd name="connsiteX0" fmla="*/ 3172 w 5220631"/>
                <a:gd name="connsiteY0" fmla="*/ 1658276 h 4652487"/>
                <a:gd name="connsiteX1" fmla="*/ 1255534 w 5220631"/>
                <a:gd name="connsiteY1" fmla="*/ 816704 h 4652487"/>
                <a:gd name="connsiteX2" fmla="*/ 4275923 w 5220631"/>
                <a:gd name="connsiteY2" fmla="*/ 890928 h 4652487"/>
                <a:gd name="connsiteX3" fmla="*/ 5220631 w 5220631"/>
                <a:gd name="connsiteY3" fmla="*/ 4652487 h 4652487"/>
                <a:gd name="connsiteX4" fmla="*/ 3172 w 5220631"/>
                <a:gd name="connsiteY4" fmla="*/ 4652487 h 4652487"/>
                <a:gd name="connsiteX5" fmla="*/ 3172 w 5220631"/>
                <a:gd name="connsiteY5" fmla="*/ 1658276 h 4652487"/>
                <a:gd name="connsiteX0" fmla="*/ 3172 w 5220631"/>
                <a:gd name="connsiteY0" fmla="*/ 1836645 h 4830856"/>
                <a:gd name="connsiteX1" fmla="*/ 1255534 w 5220631"/>
                <a:gd name="connsiteY1" fmla="*/ 995073 h 4830856"/>
                <a:gd name="connsiteX2" fmla="*/ 4275923 w 5220631"/>
                <a:gd name="connsiteY2" fmla="*/ 1069297 h 4830856"/>
                <a:gd name="connsiteX3" fmla="*/ 5220631 w 5220631"/>
                <a:gd name="connsiteY3" fmla="*/ 4830856 h 4830856"/>
                <a:gd name="connsiteX4" fmla="*/ 3172 w 5220631"/>
                <a:gd name="connsiteY4" fmla="*/ 4830856 h 4830856"/>
                <a:gd name="connsiteX5" fmla="*/ 3172 w 5220631"/>
                <a:gd name="connsiteY5" fmla="*/ 1836645 h 4830856"/>
                <a:gd name="connsiteX0" fmla="*/ 3172 w 5220631"/>
                <a:gd name="connsiteY0" fmla="*/ 1760611 h 4754822"/>
                <a:gd name="connsiteX1" fmla="*/ 1255534 w 5220631"/>
                <a:gd name="connsiteY1" fmla="*/ 919039 h 4754822"/>
                <a:gd name="connsiteX2" fmla="*/ 4275923 w 5220631"/>
                <a:gd name="connsiteY2" fmla="*/ 993263 h 4754822"/>
                <a:gd name="connsiteX3" fmla="*/ 5220631 w 5220631"/>
                <a:gd name="connsiteY3" fmla="*/ 4754822 h 4754822"/>
                <a:gd name="connsiteX4" fmla="*/ 3172 w 5220631"/>
                <a:gd name="connsiteY4" fmla="*/ 4754822 h 4754822"/>
                <a:gd name="connsiteX5" fmla="*/ 3172 w 5220631"/>
                <a:gd name="connsiteY5" fmla="*/ 1760611 h 4754822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758923 w 5976382"/>
                <a:gd name="connsiteY0" fmla="*/ 1785432 h 4779643"/>
                <a:gd name="connsiteX1" fmla="*/ 2011285 w 5976382"/>
                <a:gd name="connsiteY1" fmla="*/ 943860 h 4779643"/>
                <a:gd name="connsiteX2" fmla="*/ 5031674 w 5976382"/>
                <a:gd name="connsiteY2" fmla="*/ 1018084 h 4779643"/>
                <a:gd name="connsiteX3" fmla="*/ 5976382 w 5976382"/>
                <a:gd name="connsiteY3" fmla="*/ 4779643 h 4779643"/>
                <a:gd name="connsiteX4" fmla="*/ 1778520 w 5976382"/>
                <a:gd name="connsiteY4" fmla="*/ 4415502 h 4779643"/>
                <a:gd name="connsiteX5" fmla="*/ 758923 w 5976382"/>
                <a:gd name="connsiteY5" fmla="*/ 1785432 h 4779643"/>
                <a:gd name="connsiteX0" fmla="*/ 802430 w 6019889"/>
                <a:gd name="connsiteY0" fmla="*/ 1785432 h 4779643"/>
                <a:gd name="connsiteX1" fmla="*/ 2054792 w 6019889"/>
                <a:gd name="connsiteY1" fmla="*/ 943860 h 4779643"/>
                <a:gd name="connsiteX2" fmla="*/ 5075181 w 6019889"/>
                <a:gd name="connsiteY2" fmla="*/ 1018084 h 4779643"/>
                <a:gd name="connsiteX3" fmla="*/ 6019889 w 6019889"/>
                <a:gd name="connsiteY3" fmla="*/ 4779643 h 4779643"/>
                <a:gd name="connsiteX4" fmla="*/ 1822027 w 6019889"/>
                <a:gd name="connsiteY4" fmla="*/ 4415502 h 4779643"/>
                <a:gd name="connsiteX5" fmla="*/ 802430 w 6019889"/>
                <a:gd name="connsiteY5" fmla="*/ 1785432 h 4779643"/>
                <a:gd name="connsiteX0" fmla="*/ 770149 w 5987608"/>
                <a:gd name="connsiteY0" fmla="*/ 1785432 h 4779643"/>
                <a:gd name="connsiteX1" fmla="*/ 2022511 w 5987608"/>
                <a:gd name="connsiteY1" fmla="*/ 943860 h 4779643"/>
                <a:gd name="connsiteX2" fmla="*/ 5042900 w 5987608"/>
                <a:gd name="connsiteY2" fmla="*/ 1018084 h 4779643"/>
                <a:gd name="connsiteX3" fmla="*/ 5987608 w 5987608"/>
                <a:gd name="connsiteY3" fmla="*/ 4779643 h 4779643"/>
                <a:gd name="connsiteX4" fmla="*/ 1789746 w 5987608"/>
                <a:gd name="connsiteY4" fmla="*/ 4415502 h 4779643"/>
                <a:gd name="connsiteX5" fmla="*/ 770149 w 5987608"/>
                <a:gd name="connsiteY5" fmla="*/ 1785432 h 4779643"/>
                <a:gd name="connsiteX0" fmla="*/ 782033 w 5999492"/>
                <a:gd name="connsiteY0" fmla="*/ 1785432 h 4779643"/>
                <a:gd name="connsiteX1" fmla="*/ 2034395 w 5999492"/>
                <a:gd name="connsiteY1" fmla="*/ 943860 h 4779643"/>
                <a:gd name="connsiteX2" fmla="*/ 5054784 w 5999492"/>
                <a:gd name="connsiteY2" fmla="*/ 1018084 h 4779643"/>
                <a:gd name="connsiteX3" fmla="*/ 5999492 w 5999492"/>
                <a:gd name="connsiteY3" fmla="*/ 4779643 h 4779643"/>
                <a:gd name="connsiteX4" fmla="*/ 1801630 w 5999492"/>
                <a:gd name="connsiteY4" fmla="*/ 4415502 h 4779643"/>
                <a:gd name="connsiteX5" fmla="*/ 782033 w 5999492"/>
                <a:gd name="connsiteY5" fmla="*/ 1785432 h 4779643"/>
                <a:gd name="connsiteX0" fmla="*/ 782033 w 5054784"/>
                <a:gd name="connsiteY0" fmla="*/ 1785432 h 4706815"/>
                <a:gd name="connsiteX1" fmla="*/ 2034395 w 5054784"/>
                <a:gd name="connsiteY1" fmla="*/ 943860 h 4706815"/>
                <a:gd name="connsiteX2" fmla="*/ 5054784 w 5054784"/>
                <a:gd name="connsiteY2" fmla="*/ 1018084 h 4706815"/>
                <a:gd name="connsiteX3" fmla="*/ 4623846 w 5054784"/>
                <a:gd name="connsiteY3" fmla="*/ 4706815 h 4706815"/>
                <a:gd name="connsiteX4" fmla="*/ 1801630 w 5054784"/>
                <a:gd name="connsiteY4" fmla="*/ 4415502 h 4706815"/>
                <a:gd name="connsiteX5" fmla="*/ 782033 w 5054784"/>
                <a:gd name="connsiteY5" fmla="*/ 1785432 h 4706815"/>
                <a:gd name="connsiteX0" fmla="*/ 782033 w 5054784"/>
                <a:gd name="connsiteY0" fmla="*/ 1785432 h 4544974"/>
                <a:gd name="connsiteX1" fmla="*/ 2034395 w 5054784"/>
                <a:gd name="connsiteY1" fmla="*/ 943860 h 4544974"/>
                <a:gd name="connsiteX2" fmla="*/ 5054784 w 5054784"/>
                <a:gd name="connsiteY2" fmla="*/ 1018084 h 4544974"/>
                <a:gd name="connsiteX3" fmla="*/ 3668986 w 5054784"/>
                <a:gd name="connsiteY3" fmla="*/ 4544974 h 4544974"/>
                <a:gd name="connsiteX4" fmla="*/ 1801630 w 5054784"/>
                <a:gd name="connsiteY4" fmla="*/ 4415502 h 4544974"/>
                <a:gd name="connsiteX5" fmla="*/ 782033 w 5054784"/>
                <a:gd name="connsiteY5" fmla="*/ 1785432 h 4544974"/>
                <a:gd name="connsiteX0" fmla="*/ 782033 w 5054784"/>
                <a:gd name="connsiteY0" fmla="*/ 1785432 h 4677466"/>
                <a:gd name="connsiteX1" fmla="*/ 2034395 w 5054784"/>
                <a:gd name="connsiteY1" fmla="*/ 943860 h 4677466"/>
                <a:gd name="connsiteX2" fmla="*/ 5054784 w 5054784"/>
                <a:gd name="connsiteY2" fmla="*/ 1018084 h 4677466"/>
                <a:gd name="connsiteX3" fmla="*/ 3668986 w 5054784"/>
                <a:gd name="connsiteY3" fmla="*/ 4544974 h 4677466"/>
                <a:gd name="connsiteX4" fmla="*/ 1801630 w 5054784"/>
                <a:gd name="connsiteY4" fmla="*/ 4415502 h 4677466"/>
                <a:gd name="connsiteX5" fmla="*/ 782033 w 5054784"/>
                <a:gd name="connsiteY5" fmla="*/ 1785432 h 4677466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3668986 w 5054784"/>
                <a:gd name="connsiteY3" fmla="*/ 4544974 h 4887107"/>
                <a:gd name="connsiteX4" fmla="*/ 1801630 w 5054784"/>
                <a:gd name="connsiteY4" fmla="*/ 4415502 h 4887107"/>
                <a:gd name="connsiteX5" fmla="*/ 782033 w 5054784"/>
                <a:gd name="connsiteY5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197027 w 5054784"/>
                <a:gd name="connsiteY3" fmla="*/ 3186751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901035 w 5054784"/>
                <a:gd name="connsiteY3" fmla="*/ 3049186 h 4887107"/>
                <a:gd name="connsiteX4" fmla="*/ 4803929 w 5054784"/>
                <a:gd name="connsiteY4" fmla="*/ 4465293 h 4887107"/>
                <a:gd name="connsiteX5" fmla="*/ 3668986 w 5054784"/>
                <a:gd name="connsiteY5" fmla="*/ 4544974 h 4887107"/>
                <a:gd name="connsiteX6" fmla="*/ 1801630 w 5054784"/>
                <a:gd name="connsiteY6" fmla="*/ 4415502 h 4887107"/>
                <a:gd name="connsiteX7" fmla="*/ 782033 w 5054784"/>
                <a:gd name="connsiteY7" fmla="*/ 1785432 h 4887107"/>
                <a:gd name="connsiteX0" fmla="*/ 782033 w 6236221"/>
                <a:gd name="connsiteY0" fmla="*/ 1785432 h 4887107"/>
                <a:gd name="connsiteX1" fmla="*/ 2034395 w 6236221"/>
                <a:gd name="connsiteY1" fmla="*/ 943860 h 4887107"/>
                <a:gd name="connsiteX2" fmla="*/ 5054784 w 6236221"/>
                <a:gd name="connsiteY2" fmla="*/ 1018084 h 4887107"/>
                <a:gd name="connsiteX3" fmla="*/ 6236221 w 6236221"/>
                <a:gd name="connsiteY3" fmla="*/ 4384372 h 4887107"/>
                <a:gd name="connsiteX4" fmla="*/ 4803929 w 6236221"/>
                <a:gd name="connsiteY4" fmla="*/ 4465293 h 4887107"/>
                <a:gd name="connsiteX5" fmla="*/ 3668986 w 6236221"/>
                <a:gd name="connsiteY5" fmla="*/ 4544974 h 4887107"/>
                <a:gd name="connsiteX6" fmla="*/ 1801630 w 6236221"/>
                <a:gd name="connsiteY6" fmla="*/ 4415502 h 4887107"/>
                <a:gd name="connsiteX7" fmla="*/ 782033 w 6236221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5855895 w 6211944"/>
                <a:gd name="connsiteY3" fmla="*/ 3364776 h 4887107"/>
                <a:gd name="connsiteX4" fmla="*/ 6211944 w 6211944"/>
                <a:gd name="connsiteY4" fmla="*/ 4360096 h 4887107"/>
                <a:gd name="connsiteX5" fmla="*/ 4803929 w 6211944"/>
                <a:gd name="connsiteY5" fmla="*/ 4465293 h 4887107"/>
                <a:gd name="connsiteX6" fmla="*/ 3668986 w 6211944"/>
                <a:gd name="connsiteY6" fmla="*/ 4544974 h 4887107"/>
                <a:gd name="connsiteX7" fmla="*/ 1801630 w 6211944"/>
                <a:gd name="connsiteY7" fmla="*/ 4415502 h 4887107"/>
                <a:gd name="connsiteX8" fmla="*/ 782033 w 6211944"/>
                <a:gd name="connsiteY8" fmla="*/ 1785432 h 4887107"/>
                <a:gd name="connsiteX0" fmla="*/ 782033 w 6729835"/>
                <a:gd name="connsiteY0" fmla="*/ 1785432 h 4887107"/>
                <a:gd name="connsiteX1" fmla="*/ 2034395 w 6729835"/>
                <a:gd name="connsiteY1" fmla="*/ 943860 h 4887107"/>
                <a:gd name="connsiteX2" fmla="*/ 5054784 w 6729835"/>
                <a:gd name="connsiteY2" fmla="*/ 1018084 h 4887107"/>
                <a:gd name="connsiteX3" fmla="*/ 6729835 w 6729835"/>
                <a:gd name="connsiteY3" fmla="*/ 2150971 h 4887107"/>
                <a:gd name="connsiteX4" fmla="*/ 6211944 w 6729835"/>
                <a:gd name="connsiteY4" fmla="*/ 4360096 h 4887107"/>
                <a:gd name="connsiteX5" fmla="*/ 4803929 w 6729835"/>
                <a:gd name="connsiteY5" fmla="*/ 4465293 h 4887107"/>
                <a:gd name="connsiteX6" fmla="*/ 3668986 w 6729835"/>
                <a:gd name="connsiteY6" fmla="*/ 4544974 h 4887107"/>
                <a:gd name="connsiteX7" fmla="*/ 1801630 w 6729835"/>
                <a:gd name="connsiteY7" fmla="*/ 4415502 h 4887107"/>
                <a:gd name="connsiteX8" fmla="*/ 782033 w 6729835"/>
                <a:gd name="connsiteY8" fmla="*/ 1785432 h 4887107"/>
                <a:gd name="connsiteX0" fmla="*/ 782033 w 6746019"/>
                <a:gd name="connsiteY0" fmla="*/ 1785432 h 4887107"/>
                <a:gd name="connsiteX1" fmla="*/ 2034395 w 6746019"/>
                <a:gd name="connsiteY1" fmla="*/ 943860 h 4887107"/>
                <a:gd name="connsiteX2" fmla="*/ 5054784 w 6746019"/>
                <a:gd name="connsiteY2" fmla="*/ 1018084 h 4887107"/>
                <a:gd name="connsiteX3" fmla="*/ 6746019 w 6746019"/>
                <a:gd name="connsiteY3" fmla="*/ 2142879 h 4887107"/>
                <a:gd name="connsiteX4" fmla="*/ 6211944 w 6746019"/>
                <a:gd name="connsiteY4" fmla="*/ 4360096 h 4887107"/>
                <a:gd name="connsiteX5" fmla="*/ 4803929 w 6746019"/>
                <a:gd name="connsiteY5" fmla="*/ 4465293 h 4887107"/>
                <a:gd name="connsiteX6" fmla="*/ 3668986 w 6746019"/>
                <a:gd name="connsiteY6" fmla="*/ 4544974 h 4887107"/>
                <a:gd name="connsiteX7" fmla="*/ 1801630 w 6746019"/>
                <a:gd name="connsiteY7" fmla="*/ 4415502 h 4887107"/>
                <a:gd name="connsiteX8" fmla="*/ 782033 w 6746019"/>
                <a:gd name="connsiteY8" fmla="*/ 1785432 h 4887107"/>
                <a:gd name="connsiteX0" fmla="*/ 782033 w 7418036"/>
                <a:gd name="connsiteY0" fmla="*/ 1785432 h 4887107"/>
                <a:gd name="connsiteX1" fmla="*/ 2034395 w 7418036"/>
                <a:gd name="connsiteY1" fmla="*/ 943860 h 4887107"/>
                <a:gd name="connsiteX2" fmla="*/ 5054784 w 7418036"/>
                <a:gd name="connsiteY2" fmla="*/ 1018084 h 4887107"/>
                <a:gd name="connsiteX3" fmla="*/ 6746019 w 7418036"/>
                <a:gd name="connsiteY3" fmla="*/ 2142879 h 4887107"/>
                <a:gd name="connsiteX4" fmla="*/ 6211944 w 7418036"/>
                <a:gd name="connsiteY4" fmla="*/ 4360096 h 4887107"/>
                <a:gd name="connsiteX5" fmla="*/ 4803929 w 7418036"/>
                <a:gd name="connsiteY5" fmla="*/ 4465293 h 4887107"/>
                <a:gd name="connsiteX6" fmla="*/ 3668986 w 7418036"/>
                <a:gd name="connsiteY6" fmla="*/ 4544974 h 4887107"/>
                <a:gd name="connsiteX7" fmla="*/ 1801630 w 7418036"/>
                <a:gd name="connsiteY7" fmla="*/ 4415502 h 4887107"/>
                <a:gd name="connsiteX8" fmla="*/ 782033 w 7418036"/>
                <a:gd name="connsiteY8" fmla="*/ 1785432 h 4887107"/>
                <a:gd name="connsiteX0" fmla="*/ 782033 w 7746042"/>
                <a:gd name="connsiteY0" fmla="*/ 1785432 h 4887107"/>
                <a:gd name="connsiteX1" fmla="*/ 2034395 w 7746042"/>
                <a:gd name="connsiteY1" fmla="*/ 943860 h 4887107"/>
                <a:gd name="connsiteX2" fmla="*/ 5054784 w 7746042"/>
                <a:gd name="connsiteY2" fmla="*/ 1018084 h 4887107"/>
                <a:gd name="connsiteX3" fmla="*/ 6746019 w 7746042"/>
                <a:gd name="connsiteY3" fmla="*/ 2142879 h 4887107"/>
                <a:gd name="connsiteX4" fmla="*/ 6211944 w 7746042"/>
                <a:gd name="connsiteY4" fmla="*/ 4360096 h 4887107"/>
                <a:gd name="connsiteX5" fmla="*/ 4803929 w 7746042"/>
                <a:gd name="connsiteY5" fmla="*/ 4465293 h 4887107"/>
                <a:gd name="connsiteX6" fmla="*/ 3668986 w 7746042"/>
                <a:gd name="connsiteY6" fmla="*/ 4544974 h 4887107"/>
                <a:gd name="connsiteX7" fmla="*/ 1801630 w 7746042"/>
                <a:gd name="connsiteY7" fmla="*/ 4415502 h 4887107"/>
                <a:gd name="connsiteX8" fmla="*/ 782033 w 7746042"/>
                <a:gd name="connsiteY8" fmla="*/ 1785432 h 4887107"/>
                <a:gd name="connsiteX0" fmla="*/ 782033 w 7867776"/>
                <a:gd name="connsiteY0" fmla="*/ 1785432 h 4887107"/>
                <a:gd name="connsiteX1" fmla="*/ 2034395 w 7867776"/>
                <a:gd name="connsiteY1" fmla="*/ 943860 h 4887107"/>
                <a:gd name="connsiteX2" fmla="*/ 5054784 w 7867776"/>
                <a:gd name="connsiteY2" fmla="*/ 1018084 h 4887107"/>
                <a:gd name="connsiteX3" fmla="*/ 6746019 w 7867776"/>
                <a:gd name="connsiteY3" fmla="*/ 2142879 h 4887107"/>
                <a:gd name="connsiteX4" fmla="*/ 6211944 w 7867776"/>
                <a:gd name="connsiteY4" fmla="*/ 4360096 h 4887107"/>
                <a:gd name="connsiteX5" fmla="*/ 4803929 w 7867776"/>
                <a:gd name="connsiteY5" fmla="*/ 4465293 h 4887107"/>
                <a:gd name="connsiteX6" fmla="*/ 3668986 w 7867776"/>
                <a:gd name="connsiteY6" fmla="*/ 4544974 h 4887107"/>
                <a:gd name="connsiteX7" fmla="*/ 1801630 w 7867776"/>
                <a:gd name="connsiteY7" fmla="*/ 4415502 h 4887107"/>
                <a:gd name="connsiteX8" fmla="*/ 782033 w 7867776"/>
                <a:gd name="connsiteY8" fmla="*/ 1785432 h 4887107"/>
                <a:gd name="connsiteX0" fmla="*/ 782033 w 7905837"/>
                <a:gd name="connsiteY0" fmla="*/ 1785432 h 4887107"/>
                <a:gd name="connsiteX1" fmla="*/ 2034395 w 7905837"/>
                <a:gd name="connsiteY1" fmla="*/ 943860 h 4887107"/>
                <a:gd name="connsiteX2" fmla="*/ 5054784 w 7905837"/>
                <a:gd name="connsiteY2" fmla="*/ 1018084 h 4887107"/>
                <a:gd name="connsiteX3" fmla="*/ 6746019 w 7905837"/>
                <a:gd name="connsiteY3" fmla="*/ 2142879 h 4887107"/>
                <a:gd name="connsiteX4" fmla="*/ 6211944 w 7905837"/>
                <a:gd name="connsiteY4" fmla="*/ 4360096 h 4887107"/>
                <a:gd name="connsiteX5" fmla="*/ 4803929 w 7905837"/>
                <a:gd name="connsiteY5" fmla="*/ 4465293 h 4887107"/>
                <a:gd name="connsiteX6" fmla="*/ 3668986 w 7905837"/>
                <a:gd name="connsiteY6" fmla="*/ 4544974 h 4887107"/>
                <a:gd name="connsiteX7" fmla="*/ 1801630 w 7905837"/>
                <a:gd name="connsiteY7" fmla="*/ 4415502 h 4887107"/>
                <a:gd name="connsiteX8" fmla="*/ 782033 w 7905837"/>
                <a:gd name="connsiteY8" fmla="*/ 1785432 h 4887107"/>
                <a:gd name="connsiteX0" fmla="*/ 782033 w 7910683"/>
                <a:gd name="connsiteY0" fmla="*/ 1785432 h 4887107"/>
                <a:gd name="connsiteX1" fmla="*/ 2034395 w 7910683"/>
                <a:gd name="connsiteY1" fmla="*/ 943860 h 4887107"/>
                <a:gd name="connsiteX2" fmla="*/ 5054784 w 7910683"/>
                <a:gd name="connsiteY2" fmla="*/ 1018084 h 4887107"/>
                <a:gd name="connsiteX3" fmla="*/ 6746019 w 7910683"/>
                <a:gd name="connsiteY3" fmla="*/ 2142879 h 4887107"/>
                <a:gd name="connsiteX4" fmla="*/ 6211944 w 7910683"/>
                <a:gd name="connsiteY4" fmla="*/ 4360096 h 4887107"/>
                <a:gd name="connsiteX5" fmla="*/ 4803929 w 7910683"/>
                <a:gd name="connsiteY5" fmla="*/ 4465293 h 4887107"/>
                <a:gd name="connsiteX6" fmla="*/ 3668986 w 7910683"/>
                <a:gd name="connsiteY6" fmla="*/ 4544974 h 4887107"/>
                <a:gd name="connsiteX7" fmla="*/ 1801630 w 7910683"/>
                <a:gd name="connsiteY7" fmla="*/ 4415502 h 4887107"/>
                <a:gd name="connsiteX8" fmla="*/ 782033 w 7910683"/>
                <a:gd name="connsiteY8" fmla="*/ 1785432 h 4887107"/>
                <a:gd name="connsiteX0" fmla="*/ 782033 w 7883066"/>
                <a:gd name="connsiteY0" fmla="*/ 1785432 h 4887107"/>
                <a:gd name="connsiteX1" fmla="*/ 2034395 w 7883066"/>
                <a:gd name="connsiteY1" fmla="*/ 943860 h 4887107"/>
                <a:gd name="connsiteX2" fmla="*/ 5054784 w 7883066"/>
                <a:gd name="connsiteY2" fmla="*/ 1018084 h 4887107"/>
                <a:gd name="connsiteX3" fmla="*/ 6746019 w 7883066"/>
                <a:gd name="connsiteY3" fmla="*/ 2142879 h 4887107"/>
                <a:gd name="connsiteX4" fmla="*/ 6211944 w 7883066"/>
                <a:gd name="connsiteY4" fmla="*/ 4360096 h 4887107"/>
                <a:gd name="connsiteX5" fmla="*/ 4803929 w 7883066"/>
                <a:gd name="connsiteY5" fmla="*/ 4465293 h 4887107"/>
                <a:gd name="connsiteX6" fmla="*/ 3668986 w 7883066"/>
                <a:gd name="connsiteY6" fmla="*/ 4544974 h 4887107"/>
                <a:gd name="connsiteX7" fmla="*/ 1801630 w 7883066"/>
                <a:gd name="connsiteY7" fmla="*/ 4415502 h 4887107"/>
                <a:gd name="connsiteX8" fmla="*/ 782033 w 7883066"/>
                <a:gd name="connsiteY8" fmla="*/ 1785432 h 4887107"/>
                <a:gd name="connsiteX0" fmla="*/ 782033 w 7878003"/>
                <a:gd name="connsiteY0" fmla="*/ 1785432 h 4887107"/>
                <a:gd name="connsiteX1" fmla="*/ 2034395 w 7878003"/>
                <a:gd name="connsiteY1" fmla="*/ 943860 h 4887107"/>
                <a:gd name="connsiteX2" fmla="*/ 5054784 w 7878003"/>
                <a:gd name="connsiteY2" fmla="*/ 1018084 h 4887107"/>
                <a:gd name="connsiteX3" fmla="*/ 6737927 w 7878003"/>
                <a:gd name="connsiteY3" fmla="*/ 2126694 h 4887107"/>
                <a:gd name="connsiteX4" fmla="*/ 6211944 w 7878003"/>
                <a:gd name="connsiteY4" fmla="*/ 4360096 h 4887107"/>
                <a:gd name="connsiteX5" fmla="*/ 4803929 w 7878003"/>
                <a:gd name="connsiteY5" fmla="*/ 4465293 h 4887107"/>
                <a:gd name="connsiteX6" fmla="*/ 3668986 w 7878003"/>
                <a:gd name="connsiteY6" fmla="*/ 4544974 h 4887107"/>
                <a:gd name="connsiteX7" fmla="*/ 1801630 w 7878003"/>
                <a:gd name="connsiteY7" fmla="*/ 4415502 h 4887107"/>
                <a:gd name="connsiteX8" fmla="*/ 782033 w 7878003"/>
                <a:gd name="connsiteY8" fmla="*/ 1785432 h 4887107"/>
                <a:gd name="connsiteX0" fmla="*/ 782033 w 7898325"/>
                <a:gd name="connsiteY0" fmla="*/ 1785432 h 4887107"/>
                <a:gd name="connsiteX1" fmla="*/ 2034395 w 7898325"/>
                <a:gd name="connsiteY1" fmla="*/ 943860 h 4887107"/>
                <a:gd name="connsiteX2" fmla="*/ 5054784 w 7898325"/>
                <a:gd name="connsiteY2" fmla="*/ 1018084 h 4887107"/>
                <a:gd name="connsiteX3" fmla="*/ 6770295 w 7898325"/>
                <a:gd name="connsiteY3" fmla="*/ 2142879 h 4887107"/>
                <a:gd name="connsiteX4" fmla="*/ 6211944 w 7898325"/>
                <a:gd name="connsiteY4" fmla="*/ 4360096 h 4887107"/>
                <a:gd name="connsiteX5" fmla="*/ 4803929 w 7898325"/>
                <a:gd name="connsiteY5" fmla="*/ 4465293 h 4887107"/>
                <a:gd name="connsiteX6" fmla="*/ 3668986 w 7898325"/>
                <a:gd name="connsiteY6" fmla="*/ 4544974 h 4887107"/>
                <a:gd name="connsiteX7" fmla="*/ 1801630 w 7898325"/>
                <a:gd name="connsiteY7" fmla="*/ 4415502 h 4887107"/>
                <a:gd name="connsiteX8" fmla="*/ 782033 w 7898325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solidFill>
              <a:srgbClr val="9E7A92"/>
            </a:solidFill>
            <a:ln w="228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7117" name="Group 90"/>
          <p:cNvGrpSpPr>
            <a:grpSpLocks/>
          </p:cNvGrpSpPr>
          <p:nvPr/>
        </p:nvGrpSpPr>
        <p:grpSpPr bwMode="auto">
          <a:xfrm flipH="1">
            <a:off x="5627688" y="2246313"/>
            <a:ext cx="992187" cy="706437"/>
            <a:chOff x="2079916" y="3630304"/>
            <a:chExt cx="1664747" cy="1022285"/>
          </a:xfrm>
        </p:grpSpPr>
        <p:sp>
          <p:nvSpPr>
            <p:cNvPr id="96" name="Rectangle 2"/>
            <p:cNvSpPr>
              <a:spLocks/>
            </p:cNvSpPr>
            <p:nvPr/>
          </p:nvSpPr>
          <p:spPr bwMode="auto">
            <a:xfrm>
              <a:off x="2079916" y="3630304"/>
              <a:ext cx="1664747" cy="1022285"/>
            </a:xfrm>
            <a:custGeom>
              <a:avLst/>
              <a:gdLst>
                <a:gd name="T0" fmla="*/ 34907 w 7879618"/>
                <a:gd name="T1" fmla="*/ 78124 h 4887107"/>
                <a:gd name="T2" fmla="*/ 90807 w 7879618"/>
                <a:gd name="T3" fmla="*/ 41300 h 4887107"/>
                <a:gd name="T4" fmla="*/ 225626 w 7879618"/>
                <a:gd name="T5" fmla="*/ 44548 h 4887107"/>
                <a:gd name="T6" fmla="*/ 301116 w 7879618"/>
                <a:gd name="T7" fmla="*/ 93410 h 4887107"/>
                <a:gd name="T8" fmla="*/ 277277 w 7879618"/>
                <a:gd name="T9" fmla="*/ 190782 h 4887107"/>
                <a:gd name="T10" fmla="*/ 214429 w 7879618"/>
                <a:gd name="T11" fmla="*/ 195385 h 4887107"/>
                <a:gd name="T12" fmla="*/ 163769 w 7879618"/>
                <a:gd name="T13" fmla="*/ 198871 h 4887107"/>
                <a:gd name="T14" fmla="*/ 80418 w 7879618"/>
                <a:gd name="T15" fmla="*/ 193206 h 4887107"/>
                <a:gd name="T16" fmla="*/ 34907 w 7879618"/>
                <a:gd name="T17" fmla="*/ 78124 h 4887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gradFill rotWithShape="0">
              <a:gsLst>
                <a:gs pos="0">
                  <a:srgbClr val="F2F2F2"/>
                </a:gs>
                <a:gs pos="50000">
                  <a:srgbClr val="FFFFFF"/>
                </a:gs>
                <a:gs pos="95575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ffectLst>
              <a:outerShdw blurRad="50800" dist="12700" dir="16200000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286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97" name="Rectangle 2"/>
            <p:cNvSpPr/>
            <p:nvPr/>
          </p:nvSpPr>
          <p:spPr>
            <a:xfrm>
              <a:off x="2162487" y="3680844"/>
              <a:ext cx="1499606" cy="921205"/>
            </a:xfrm>
            <a:custGeom>
              <a:avLst/>
              <a:gdLst>
                <a:gd name="connsiteX0" fmla="*/ 0 w 5217459"/>
                <a:gd name="connsiteY0" fmla="*/ 0 h 2994211"/>
                <a:gd name="connsiteX1" fmla="*/ 5217459 w 5217459"/>
                <a:gd name="connsiteY1" fmla="*/ 0 h 2994211"/>
                <a:gd name="connsiteX2" fmla="*/ 5217459 w 5217459"/>
                <a:gd name="connsiteY2" fmla="*/ 2994211 h 2994211"/>
                <a:gd name="connsiteX3" fmla="*/ 0 w 5217459"/>
                <a:gd name="connsiteY3" fmla="*/ 2994211 h 2994211"/>
                <a:gd name="connsiteX4" fmla="*/ 0 w 5217459"/>
                <a:gd name="connsiteY4" fmla="*/ 0 h 2994211"/>
                <a:gd name="connsiteX0" fmla="*/ 0 w 5217459"/>
                <a:gd name="connsiteY0" fmla="*/ 364142 h 3358353"/>
                <a:gd name="connsiteX1" fmla="*/ 1341374 w 5217459"/>
                <a:gd name="connsiteY1" fmla="*/ 0 h 3358353"/>
                <a:gd name="connsiteX2" fmla="*/ 5217459 w 5217459"/>
                <a:gd name="connsiteY2" fmla="*/ 3358353 h 3358353"/>
                <a:gd name="connsiteX3" fmla="*/ 0 w 5217459"/>
                <a:gd name="connsiteY3" fmla="*/ 3358353 h 3358353"/>
                <a:gd name="connsiteX4" fmla="*/ 0 w 5217459"/>
                <a:gd name="connsiteY4" fmla="*/ 364142 h 3358353"/>
                <a:gd name="connsiteX0" fmla="*/ 0 w 5217459"/>
                <a:gd name="connsiteY0" fmla="*/ 841572 h 3835783"/>
                <a:gd name="connsiteX1" fmla="*/ 1252362 w 5217459"/>
                <a:gd name="connsiteY1" fmla="*/ 0 h 3835783"/>
                <a:gd name="connsiteX2" fmla="*/ 5217459 w 5217459"/>
                <a:gd name="connsiteY2" fmla="*/ 3835783 h 3835783"/>
                <a:gd name="connsiteX3" fmla="*/ 0 w 5217459"/>
                <a:gd name="connsiteY3" fmla="*/ 3835783 h 3835783"/>
                <a:gd name="connsiteX4" fmla="*/ 0 w 5217459"/>
                <a:gd name="connsiteY4" fmla="*/ 841572 h 3835783"/>
                <a:gd name="connsiteX0" fmla="*/ 0 w 5217459"/>
                <a:gd name="connsiteY0" fmla="*/ 907408 h 3901619"/>
                <a:gd name="connsiteX1" fmla="*/ 1252362 w 5217459"/>
                <a:gd name="connsiteY1" fmla="*/ 65836 h 3901619"/>
                <a:gd name="connsiteX2" fmla="*/ 5217459 w 5217459"/>
                <a:gd name="connsiteY2" fmla="*/ 3901619 h 3901619"/>
                <a:gd name="connsiteX3" fmla="*/ 0 w 5217459"/>
                <a:gd name="connsiteY3" fmla="*/ 3901619 h 3901619"/>
                <a:gd name="connsiteX4" fmla="*/ 0 w 5217459"/>
                <a:gd name="connsiteY4" fmla="*/ 907408 h 3901619"/>
                <a:gd name="connsiteX0" fmla="*/ 3664 w 5221123"/>
                <a:gd name="connsiteY0" fmla="*/ 915415 h 3909626"/>
                <a:gd name="connsiteX1" fmla="*/ 1256026 w 5221123"/>
                <a:gd name="connsiteY1" fmla="*/ 73843 h 3909626"/>
                <a:gd name="connsiteX2" fmla="*/ 5221123 w 5221123"/>
                <a:gd name="connsiteY2" fmla="*/ 3909626 h 3909626"/>
                <a:gd name="connsiteX3" fmla="*/ 3664 w 5221123"/>
                <a:gd name="connsiteY3" fmla="*/ 3909626 h 3909626"/>
                <a:gd name="connsiteX4" fmla="*/ 3664 w 5221123"/>
                <a:gd name="connsiteY4" fmla="*/ 915415 h 3909626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5220631 w 5220631"/>
                <a:gd name="connsiteY2" fmla="*/ 3926760 h 3926760"/>
                <a:gd name="connsiteX3" fmla="*/ 3172 w 5220631"/>
                <a:gd name="connsiteY3" fmla="*/ 3926760 h 3926760"/>
                <a:gd name="connsiteX4" fmla="*/ 3172 w 5220631"/>
                <a:gd name="connsiteY4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2754620 w 5220631"/>
                <a:gd name="connsiteY2" fmla="*/ 1532755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105990 w 5220631"/>
                <a:gd name="connsiteY2" fmla="*/ 513158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275923 w 5220631"/>
                <a:gd name="connsiteY2" fmla="*/ 165201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1170265 h 4164476"/>
                <a:gd name="connsiteX1" fmla="*/ 1255534 w 5220631"/>
                <a:gd name="connsiteY1" fmla="*/ 328693 h 4164476"/>
                <a:gd name="connsiteX2" fmla="*/ 4275923 w 5220631"/>
                <a:gd name="connsiteY2" fmla="*/ 402917 h 4164476"/>
                <a:gd name="connsiteX3" fmla="*/ 5220631 w 5220631"/>
                <a:gd name="connsiteY3" fmla="*/ 4164476 h 4164476"/>
                <a:gd name="connsiteX4" fmla="*/ 3172 w 5220631"/>
                <a:gd name="connsiteY4" fmla="*/ 4164476 h 4164476"/>
                <a:gd name="connsiteX5" fmla="*/ 3172 w 5220631"/>
                <a:gd name="connsiteY5" fmla="*/ 1170265 h 4164476"/>
                <a:gd name="connsiteX0" fmla="*/ 3172 w 5220631"/>
                <a:gd name="connsiteY0" fmla="*/ 1396219 h 4390430"/>
                <a:gd name="connsiteX1" fmla="*/ 1255534 w 5220631"/>
                <a:gd name="connsiteY1" fmla="*/ 554647 h 4390430"/>
                <a:gd name="connsiteX2" fmla="*/ 4275923 w 5220631"/>
                <a:gd name="connsiteY2" fmla="*/ 628871 h 4390430"/>
                <a:gd name="connsiteX3" fmla="*/ 5220631 w 5220631"/>
                <a:gd name="connsiteY3" fmla="*/ 4390430 h 4390430"/>
                <a:gd name="connsiteX4" fmla="*/ 3172 w 5220631"/>
                <a:gd name="connsiteY4" fmla="*/ 4390430 h 4390430"/>
                <a:gd name="connsiteX5" fmla="*/ 3172 w 5220631"/>
                <a:gd name="connsiteY5" fmla="*/ 1396219 h 4390430"/>
                <a:gd name="connsiteX0" fmla="*/ 3172 w 5220631"/>
                <a:gd name="connsiteY0" fmla="*/ 1658276 h 4652487"/>
                <a:gd name="connsiteX1" fmla="*/ 1255534 w 5220631"/>
                <a:gd name="connsiteY1" fmla="*/ 816704 h 4652487"/>
                <a:gd name="connsiteX2" fmla="*/ 4275923 w 5220631"/>
                <a:gd name="connsiteY2" fmla="*/ 890928 h 4652487"/>
                <a:gd name="connsiteX3" fmla="*/ 5220631 w 5220631"/>
                <a:gd name="connsiteY3" fmla="*/ 4652487 h 4652487"/>
                <a:gd name="connsiteX4" fmla="*/ 3172 w 5220631"/>
                <a:gd name="connsiteY4" fmla="*/ 4652487 h 4652487"/>
                <a:gd name="connsiteX5" fmla="*/ 3172 w 5220631"/>
                <a:gd name="connsiteY5" fmla="*/ 1658276 h 4652487"/>
                <a:gd name="connsiteX0" fmla="*/ 3172 w 5220631"/>
                <a:gd name="connsiteY0" fmla="*/ 1836645 h 4830856"/>
                <a:gd name="connsiteX1" fmla="*/ 1255534 w 5220631"/>
                <a:gd name="connsiteY1" fmla="*/ 995073 h 4830856"/>
                <a:gd name="connsiteX2" fmla="*/ 4275923 w 5220631"/>
                <a:gd name="connsiteY2" fmla="*/ 1069297 h 4830856"/>
                <a:gd name="connsiteX3" fmla="*/ 5220631 w 5220631"/>
                <a:gd name="connsiteY3" fmla="*/ 4830856 h 4830856"/>
                <a:gd name="connsiteX4" fmla="*/ 3172 w 5220631"/>
                <a:gd name="connsiteY4" fmla="*/ 4830856 h 4830856"/>
                <a:gd name="connsiteX5" fmla="*/ 3172 w 5220631"/>
                <a:gd name="connsiteY5" fmla="*/ 1836645 h 4830856"/>
                <a:gd name="connsiteX0" fmla="*/ 3172 w 5220631"/>
                <a:gd name="connsiteY0" fmla="*/ 1760611 h 4754822"/>
                <a:gd name="connsiteX1" fmla="*/ 1255534 w 5220631"/>
                <a:gd name="connsiteY1" fmla="*/ 919039 h 4754822"/>
                <a:gd name="connsiteX2" fmla="*/ 4275923 w 5220631"/>
                <a:gd name="connsiteY2" fmla="*/ 993263 h 4754822"/>
                <a:gd name="connsiteX3" fmla="*/ 5220631 w 5220631"/>
                <a:gd name="connsiteY3" fmla="*/ 4754822 h 4754822"/>
                <a:gd name="connsiteX4" fmla="*/ 3172 w 5220631"/>
                <a:gd name="connsiteY4" fmla="*/ 4754822 h 4754822"/>
                <a:gd name="connsiteX5" fmla="*/ 3172 w 5220631"/>
                <a:gd name="connsiteY5" fmla="*/ 1760611 h 4754822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758923 w 5976382"/>
                <a:gd name="connsiteY0" fmla="*/ 1785432 h 4779643"/>
                <a:gd name="connsiteX1" fmla="*/ 2011285 w 5976382"/>
                <a:gd name="connsiteY1" fmla="*/ 943860 h 4779643"/>
                <a:gd name="connsiteX2" fmla="*/ 5031674 w 5976382"/>
                <a:gd name="connsiteY2" fmla="*/ 1018084 h 4779643"/>
                <a:gd name="connsiteX3" fmla="*/ 5976382 w 5976382"/>
                <a:gd name="connsiteY3" fmla="*/ 4779643 h 4779643"/>
                <a:gd name="connsiteX4" fmla="*/ 1778520 w 5976382"/>
                <a:gd name="connsiteY4" fmla="*/ 4415502 h 4779643"/>
                <a:gd name="connsiteX5" fmla="*/ 758923 w 5976382"/>
                <a:gd name="connsiteY5" fmla="*/ 1785432 h 4779643"/>
                <a:gd name="connsiteX0" fmla="*/ 802430 w 6019889"/>
                <a:gd name="connsiteY0" fmla="*/ 1785432 h 4779643"/>
                <a:gd name="connsiteX1" fmla="*/ 2054792 w 6019889"/>
                <a:gd name="connsiteY1" fmla="*/ 943860 h 4779643"/>
                <a:gd name="connsiteX2" fmla="*/ 5075181 w 6019889"/>
                <a:gd name="connsiteY2" fmla="*/ 1018084 h 4779643"/>
                <a:gd name="connsiteX3" fmla="*/ 6019889 w 6019889"/>
                <a:gd name="connsiteY3" fmla="*/ 4779643 h 4779643"/>
                <a:gd name="connsiteX4" fmla="*/ 1822027 w 6019889"/>
                <a:gd name="connsiteY4" fmla="*/ 4415502 h 4779643"/>
                <a:gd name="connsiteX5" fmla="*/ 802430 w 6019889"/>
                <a:gd name="connsiteY5" fmla="*/ 1785432 h 4779643"/>
                <a:gd name="connsiteX0" fmla="*/ 770149 w 5987608"/>
                <a:gd name="connsiteY0" fmla="*/ 1785432 h 4779643"/>
                <a:gd name="connsiteX1" fmla="*/ 2022511 w 5987608"/>
                <a:gd name="connsiteY1" fmla="*/ 943860 h 4779643"/>
                <a:gd name="connsiteX2" fmla="*/ 5042900 w 5987608"/>
                <a:gd name="connsiteY2" fmla="*/ 1018084 h 4779643"/>
                <a:gd name="connsiteX3" fmla="*/ 5987608 w 5987608"/>
                <a:gd name="connsiteY3" fmla="*/ 4779643 h 4779643"/>
                <a:gd name="connsiteX4" fmla="*/ 1789746 w 5987608"/>
                <a:gd name="connsiteY4" fmla="*/ 4415502 h 4779643"/>
                <a:gd name="connsiteX5" fmla="*/ 770149 w 5987608"/>
                <a:gd name="connsiteY5" fmla="*/ 1785432 h 4779643"/>
                <a:gd name="connsiteX0" fmla="*/ 782033 w 5999492"/>
                <a:gd name="connsiteY0" fmla="*/ 1785432 h 4779643"/>
                <a:gd name="connsiteX1" fmla="*/ 2034395 w 5999492"/>
                <a:gd name="connsiteY1" fmla="*/ 943860 h 4779643"/>
                <a:gd name="connsiteX2" fmla="*/ 5054784 w 5999492"/>
                <a:gd name="connsiteY2" fmla="*/ 1018084 h 4779643"/>
                <a:gd name="connsiteX3" fmla="*/ 5999492 w 5999492"/>
                <a:gd name="connsiteY3" fmla="*/ 4779643 h 4779643"/>
                <a:gd name="connsiteX4" fmla="*/ 1801630 w 5999492"/>
                <a:gd name="connsiteY4" fmla="*/ 4415502 h 4779643"/>
                <a:gd name="connsiteX5" fmla="*/ 782033 w 5999492"/>
                <a:gd name="connsiteY5" fmla="*/ 1785432 h 4779643"/>
                <a:gd name="connsiteX0" fmla="*/ 782033 w 5054784"/>
                <a:gd name="connsiteY0" fmla="*/ 1785432 h 4706815"/>
                <a:gd name="connsiteX1" fmla="*/ 2034395 w 5054784"/>
                <a:gd name="connsiteY1" fmla="*/ 943860 h 4706815"/>
                <a:gd name="connsiteX2" fmla="*/ 5054784 w 5054784"/>
                <a:gd name="connsiteY2" fmla="*/ 1018084 h 4706815"/>
                <a:gd name="connsiteX3" fmla="*/ 4623846 w 5054784"/>
                <a:gd name="connsiteY3" fmla="*/ 4706815 h 4706815"/>
                <a:gd name="connsiteX4" fmla="*/ 1801630 w 5054784"/>
                <a:gd name="connsiteY4" fmla="*/ 4415502 h 4706815"/>
                <a:gd name="connsiteX5" fmla="*/ 782033 w 5054784"/>
                <a:gd name="connsiteY5" fmla="*/ 1785432 h 4706815"/>
                <a:gd name="connsiteX0" fmla="*/ 782033 w 5054784"/>
                <a:gd name="connsiteY0" fmla="*/ 1785432 h 4544974"/>
                <a:gd name="connsiteX1" fmla="*/ 2034395 w 5054784"/>
                <a:gd name="connsiteY1" fmla="*/ 943860 h 4544974"/>
                <a:gd name="connsiteX2" fmla="*/ 5054784 w 5054784"/>
                <a:gd name="connsiteY2" fmla="*/ 1018084 h 4544974"/>
                <a:gd name="connsiteX3" fmla="*/ 3668986 w 5054784"/>
                <a:gd name="connsiteY3" fmla="*/ 4544974 h 4544974"/>
                <a:gd name="connsiteX4" fmla="*/ 1801630 w 5054784"/>
                <a:gd name="connsiteY4" fmla="*/ 4415502 h 4544974"/>
                <a:gd name="connsiteX5" fmla="*/ 782033 w 5054784"/>
                <a:gd name="connsiteY5" fmla="*/ 1785432 h 4544974"/>
                <a:gd name="connsiteX0" fmla="*/ 782033 w 5054784"/>
                <a:gd name="connsiteY0" fmla="*/ 1785432 h 4677466"/>
                <a:gd name="connsiteX1" fmla="*/ 2034395 w 5054784"/>
                <a:gd name="connsiteY1" fmla="*/ 943860 h 4677466"/>
                <a:gd name="connsiteX2" fmla="*/ 5054784 w 5054784"/>
                <a:gd name="connsiteY2" fmla="*/ 1018084 h 4677466"/>
                <a:gd name="connsiteX3" fmla="*/ 3668986 w 5054784"/>
                <a:gd name="connsiteY3" fmla="*/ 4544974 h 4677466"/>
                <a:gd name="connsiteX4" fmla="*/ 1801630 w 5054784"/>
                <a:gd name="connsiteY4" fmla="*/ 4415502 h 4677466"/>
                <a:gd name="connsiteX5" fmla="*/ 782033 w 5054784"/>
                <a:gd name="connsiteY5" fmla="*/ 1785432 h 4677466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3668986 w 5054784"/>
                <a:gd name="connsiteY3" fmla="*/ 4544974 h 4887107"/>
                <a:gd name="connsiteX4" fmla="*/ 1801630 w 5054784"/>
                <a:gd name="connsiteY4" fmla="*/ 4415502 h 4887107"/>
                <a:gd name="connsiteX5" fmla="*/ 782033 w 5054784"/>
                <a:gd name="connsiteY5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197027 w 5054784"/>
                <a:gd name="connsiteY3" fmla="*/ 3186751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901035 w 5054784"/>
                <a:gd name="connsiteY3" fmla="*/ 3049186 h 4887107"/>
                <a:gd name="connsiteX4" fmla="*/ 4803929 w 5054784"/>
                <a:gd name="connsiteY4" fmla="*/ 4465293 h 4887107"/>
                <a:gd name="connsiteX5" fmla="*/ 3668986 w 5054784"/>
                <a:gd name="connsiteY5" fmla="*/ 4544974 h 4887107"/>
                <a:gd name="connsiteX6" fmla="*/ 1801630 w 5054784"/>
                <a:gd name="connsiteY6" fmla="*/ 4415502 h 4887107"/>
                <a:gd name="connsiteX7" fmla="*/ 782033 w 5054784"/>
                <a:gd name="connsiteY7" fmla="*/ 1785432 h 4887107"/>
                <a:gd name="connsiteX0" fmla="*/ 782033 w 6236221"/>
                <a:gd name="connsiteY0" fmla="*/ 1785432 h 4887107"/>
                <a:gd name="connsiteX1" fmla="*/ 2034395 w 6236221"/>
                <a:gd name="connsiteY1" fmla="*/ 943860 h 4887107"/>
                <a:gd name="connsiteX2" fmla="*/ 5054784 w 6236221"/>
                <a:gd name="connsiteY2" fmla="*/ 1018084 h 4887107"/>
                <a:gd name="connsiteX3" fmla="*/ 6236221 w 6236221"/>
                <a:gd name="connsiteY3" fmla="*/ 4384372 h 4887107"/>
                <a:gd name="connsiteX4" fmla="*/ 4803929 w 6236221"/>
                <a:gd name="connsiteY4" fmla="*/ 4465293 h 4887107"/>
                <a:gd name="connsiteX5" fmla="*/ 3668986 w 6236221"/>
                <a:gd name="connsiteY5" fmla="*/ 4544974 h 4887107"/>
                <a:gd name="connsiteX6" fmla="*/ 1801630 w 6236221"/>
                <a:gd name="connsiteY6" fmla="*/ 4415502 h 4887107"/>
                <a:gd name="connsiteX7" fmla="*/ 782033 w 6236221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5855895 w 6211944"/>
                <a:gd name="connsiteY3" fmla="*/ 3364776 h 4887107"/>
                <a:gd name="connsiteX4" fmla="*/ 6211944 w 6211944"/>
                <a:gd name="connsiteY4" fmla="*/ 4360096 h 4887107"/>
                <a:gd name="connsiteX5" fmla="*/ 4803929 w 6211944"/>
                <a:gd name="connsiteY5" fmla="*/ 4465293 h 4887107"/>
                <a:gd name="connsiteX6" fmla="*/ 3668986 w 6211944"/>
                <a:gd name="connsiteY6" fmla="*/ 4544974 h 4887107"/>
                <a:gd name="connsiteX7" fmla="*/ 1801630 w 6211944"/>
                <a:gd name="connsiteY7" fmla="*/ 4415502 h 4887107"/>
                <a:gd name="connsiteX8" fmla="*/ 782033 w 6211944"/>
                <a:gd name="connsiteY8" fmla="*/ 1785432 h 4887107"/>
                <a:gd name="connsiteX0" fmla="*/ 782033 w 6729835"/>
                <a:gd name="connsiteY0" fmla="*/ 1785432 h 4887107"/>
                <a:gd name="connsiteX1" fmla="*/ 2034395 w 6729835"/>
                <a:gd name="connsiteY1" fmla="*/ 943860 h 4887107"/>
                <a:gd name="connsiteX2" fmla="*/ 5054784 w 6729835"/>
                <a:gd name="connsiteY2" fmla="*/ 1018084 h 4887107"/>
                <a:gd name="connsiteX3" fmla="*/ 6729835 w 6729835"/>
                <a:gd name="connsiteY3" fmla="*/ 2150971 h 4887107"/>
                <a:gd name="connsiteX4" fmla="*/ 6211944 w 6729835"/>
                <a:gd name="connsiteY4" fmla="*/ 4360096 h 4887107"/>
                <a:gd name="connsiteX5" fmla="*/ 4803929 w 6729835"/>
                <a:gd name="connsiteY5" fmla="*/ 4465293 h 4887107"/>
                <a:gd name="connsiteX6" fmla="*/ 3668986 w 6729835"/>
                <a:gd name="connsiteY6" fmla="*/ 4544974 h 4887107"/>
                <a:gd name="connsiteX7" fmla="*/ 1801630 w 6729835"/>
                <a:gd name="connsiteY7" fmla="*/ 4415502 h 4887107"/>
                <a:gd name="connsiteX8" fmla="*/ 782033 w 6729835"/>
                <a:gd name="connsiteY8" fmla="*/ 1785432 h 4887107"/>
                <a:gd name="connsiteX0" fmla="*/ 782033 w 6746019"/>
                <a:gd name="connsiteY0" fmla="*/ 1785432 h 4887107"/>
                <a:gd name="connsiteX1" fmla="*/ 2034395 w 6746019"/>
                <a:gd name="connsiteY1" fmla="*/ 943860 h 4887107"/>
                <a:gd name="connsiteX2" fmla="*/ 5054784 w 6746019"/>
                <a:gd name="connsiteY2" fmla="*/ 1018084 h 4887107"/>
                <a:gd name="connsiteX3" fmla="*/ 6746019 w 6746019"/>
                <a:gd name="connsiteY3" fmla="*/ 2142879 h 4887107"/>
                <a:gd name="connsiteX4" fmla="*/ 6211944 w 6746019"/>
                <a:gd name="connsiteY4" fmla="*/ 4360096 h 4887107"/>
                <a:gd name="connsiteX5" fmla="*/ 4803929 w 6746019"/>
                <a:gd name="connsiteY5" fmla="*/ 4465293 h 4887107"/>
                <a:gd name="connsiteX6" fmla="*/ 3668986 w 6746019"/>
                <a:gd name="connsiteY6" fmla="*/ 4544974 h 4887107"/>
                <a:gd name="connsiteX7" fmla="*/ 1801630 w 6746019"/>
                <a:gd name="connsiteY7" fmla="*/ 4415502 h 4887107"/>
                <a:gd name="connsiteX8" fmla="*/ 782033 w 6746019"/>
                <a:gd name="connsiteY8" fmla="*/ 1785432 h 4887107"/>
                <a:gd name="connsiteX0" fmla="*/ 782033 w 7418036"/>
                <a:gd name="connsiteY0" fmla="*/ 1785432 h 4887107"/>
                <a:gd name="connsiteX1" fmla="*/ 2034395 w 7418036"/>
                <a:gd name="connsiteY1" fmla="*/ 943860 h 4887107"/>
                <a:gd name="connsiteX2" fmla="*/ 5054784 w 7418036"/>
                <a:gd name="connsiteY2" fmla="*/ 1018084 h 4887107"/>
                <a:gd name="connsiteX3" fmla="*/ 6746019 w 7418036"/>
                <a:gd name="connsiteY3" fmla="*/ 2142879 h 4887107"/>
                <a:gd name="connsiteX4" fmla="*/ 6211944 w 7418036"/>
                <a:gd name="connsiteY4" fmla="*/ 4360096 h 4887107"/>
                <a:gd name="connsiteX5" fmla="*/ 4803929 w 7418036"/>
                <a:gd name="connsiteY5" fmla="*/ 4465293 h 4887107"/>
                <a:gd name="connsiteX6" fmla="*/ 3668986 w 7418036"/>
                <a:gd name="connsiteY6" fmla="*/ 4544974 h 4887107"/>
                <a:gd name="connsiteX7" fmla="*/ 1801630 w 7418036"/>
                <a:gd name="connsiteY7" fmla="*/ 4415502 h 4887107"/>
                <a:gd name="connsiteX8" fmla="*/ 782033 w 7418036"/>
                <a:gd name="connsiteY8" fmla="*/ 1785432 h 4887107"/>
                <a:gd name="connsiteX0" fmla="*/ 782033 w 7746042"/>
                <a:gd name="connsiteY0" fmla="*/ 1785432 h 4887107"/>
                <a:gd name="connsiteX1" fmla="*/ 2034395 w 7746042"/>
                <a:gd name="connsiteY1" fmla="*/ 943860 h 4887107"/>
                <a:gd name="connsiteX2" fmla="*/ 5054784 w 7746042"/>
                <a:gd name="connsiteY2" fmla="*/ 1018084 h 4887107"/>
                <a:gd name="connsiteX3" fmla="*/ 6746019 w 7746042"/>
                <a:gd name="connsiteY3" fmla="*/ 2142879 h 4887107"/>
                <a:gd name="connsiteX4" fmla="*/ 6211944 w 7746042"/>
                <a:gd name="connsiteY4" fmla="*/ 4360096 h 4887107"/>
                <a:gd name="connsiteX5" fmla="*/ 4803929 w 7746042"/>
                <a:gd name="connsiteY5" fmla="*/ 4465293 h 4887107"/>
                <a:gd name="connsiteX6" fmla="*/ 3668986 w 7746042"/>
                <a:gd name="connsiteY6" fmla="*/ 4544974 h 4887107"/>
                <a:gd name="connsiteX7" fmla="*/ 1801630 w 7746042"/>
                <a:gd name="connsiteY7" fmla="*/ 4415502 h 4887107"/>
                <a:gd name="connsiteX8" fmla="*/ 782033 w 7746042"/>
                <a:gd name="connsiteY8" fmla="*/ 1785432 h 4887107"/>
                <a:gd name="connsiteX0" fmla="*/ 782033 w 7867776"/>
                <a:gd name="connsiteY0" fmla="*/ 1785432 h 4887107"/>
                <a:gd name="connsiteX1" fmla="*/ 2034395 w 7867776"/>
                <a:gd name="connsiteY1" fmla="*/ 943860 h 4887107"/>
                <a:gd name="connsiteX2" fmla="*/ 5054784 w 7867776"/>
                <a:gd name="connsiteY2" fmla="*/ 1018084 h 4887107"/>
                <a:gd name="connsiteX3" fmla="*/ 6746019 w 7867776"/>
                <a:gd name="connsiteY3" fmla="*/ 2142879 h 4887107"/>
                <a:gd name="connsiteX4" fmla="*/ 6211944 w 7867776"/>
                <a:gd name="connsiteY4" fmla="*/ 4360096 h 4887107"/>
                <a:gd name="connsiteX5" fmla="*/ 4803929 w 7867776"/>
                <a:gd name="connsiteY5" fmla="*/ 4465293 h 4887107"/>
                <a:gd name="connsiteX6" fmla="*/ 3668986 w 7867776"/>
                <a:gd name="connsiteY6" fmla="*/ 4544974 h 4887107"/>
                <a:gd name="connsiteX7" fmla="*/ 1801630 w 7867776"/>
                <a:gd name="connsiteY7" fmla="*/ 4415502 h 4887107"/>
                <a:gd name="connsiteX8" fmla="*/ 782033 w 7867776"/>
                <a:gd name="connsiteY8" fmla="*/ 1785432 h 4887107"/>
                <a:gd name="connsiteX0" fmla="*/ 782033 w 7905837"/>
                <a:gd name="connsiteY0" fmla="*/ 1785432 h 4887107"/>
                <a:gd name="connsiteX1" fmla="*/ 2034395 w 7905837"/>
                <a:gd name="connsiteY1" fmla="*/ 943860 h 4887107"/>
                <a:gd name="connsiteX2" fmla="*/ 5054784 w 7905837"/>
                <a:gd name="connsiteY2" fmla="*/ 1018084 h 4887107"/>
                <a:gd name="connsiteX3" fmla="*/ 6746019 w 7905837"/>
                <a:gd name="connsiteY3" fmla="*/ 2142879 h 4887107"/>
                <a:gd name="connsiteX4" fmla="*/ 6211944 w 7905837"/>
                <a:gd name="connsiteY4" fmla="*/ 4360096 h 4887107"/>
                <a:gd name="connsiteX5" fmla="*/ 4803929 w 7905837"/>
                <a:gd name="connsiteY5" fmla="*/ 4465293 h 4887107"/>
                <a:gd name="connsiteX6" fmla="*/ 3668986 w 7905837"/>
                <a:gd name="connsiteY6" fmla="*/ 4544974 h 4887107"/>
                <a:gd name="connsiteX7" fmla="*/ 1801630 w 7905837"/>
                <a:gd name="connsiteY7" fmla="*/ 4415502 h 4887107"/>
                <a:gd name="connsiteX8" fmla="*/ 782033 w 7905837"/>
                <a:gd name="connsiteY8" fmla="*/ 1785432 h 4887107"/>
                <a:gd name="connsiteX0" fmla="*/ 782033 w 7910683"/>
                <a:gd name="connsiteY0" fmla="*/ 1785432 h 4887107"/>
                <a:gd name="connsiteX1" fmla="*/ 2034395 w 7910683"/>
                <a:gd name="connsiteY1" fmla="*/ 943860 h 4887107"/>
                <a:gd name="connsiteX2" fmla="*/ 5054784 w 7910683"/>
                <a:gd name="connsiteY2" fmla="*/ 1018084 h 4887107"/>
                <a:gd name="connsiteX3" fmla="*/ 6746019 w 7910683"/>
                <a:gd name="connsiteY3" fmla="*/ 2142879 h 4887107"/>
                <a:gd name="connsiteX4" fmla="*/ 6211944 w 7910683"/>
                <a:gd name="connsiteY4" fmla="*/ 4360096 h 4887107"/>
                <a:gd name="connsiteX5" fmla="*/ 4803929 w 7910683"/>
                <a:gd name="connsiteY5" fmla="*/ 4465293 h 4887107"/>
                <a:gd name="connsiteX6" fmla="*/ 3668986 w 7910683"/>
                <a:gd name="connsiteY6" fmla="*/ 4544974 h 4887107"/>
                <a:gd name="connsiteX7" fmla="*/ 1801630 w 7910683"/>
                <a:gd name="connsiteY7" fmla="*/ 4415502 h 4887107"/>
                <a:gd name="connsiteX8" fmla="*/ 782033 w 7910683"/>
                <a:gd name="connsiteY8" fmla="*/ 1785432 h 4887107"/>
                <a:gd name="connsiteX0" fmla="*/ 782033 w 7883066"/>
                <a:gd name="connsiteY0" fmla="*/ 1785432 h 4887107"/>
                <a:gd name="connsiteX1" fmla="*/ 2034395 w 7883066"/>
                <a:gd name="connsiteY1" fmla="*/ 943860 h 4887107"/>
                <a:gd name="connsiteX2" fmla="*/ 5054784 w 7883066"/>
                <a:gd name="connsiteY2" fmla="*/ 1018084 h 4887107"/>
                <a:gd name="connsiteX3" fmla="*/ 6746019 w 7883066"/>
                <a:gd name="connsiteY3" fmla="*/ 2142879 h 4887107"/>
                <a:gd name="connsiteX4" fmla="*/ 6211944 w 7883066"/>
                <a:gd name="connsiteY4" fmla="*/ 4360096 h 4887107"/>
                <a:gd name="connsiteX5" fmla="*/ 4803929 w 7883066"/>
                <a:gd name="connsiteY5" fmla="*/ 4465293 h 4887107"/>
                <a:gd name="connsiteX6" fmla="*/ 3668986 w 7883066"/>
                <a:gd name="connsiteY6" fmla="*/ 4544974 h 4887107"/>
                <a:gd name="connsiteX7" fmla="*/ 1801630 w 7883066"/>
                <a:gd name="connsiteY7" fmla="*/ 4415502 h 4887107"/>
                <a:gd name="connsiteX8" fmla="*/ 782033 w 7883066"/>
                <a:gd name="connsiteY8" fmla="*/ 1785432 h 4887107"/>
                <a:gd name="connsiteX0" fmla="*/ 782033 w 7878003"/>
                <a:gd name="connsiteY0" fmla="*/ 1785432 h 4887107"/>
                <a:gd name="connsiteX1" fmla="*/ 2034395 w 7878003"/>
                <a:gd name="connsiteY1" fmla="*/ 943860 h 4887107"/>
                <a:gd name="connsiteX2" fmla="*/ 5054784 w 7878003"/>
                <a:gd name="connsiteY2" fmla="*/ 1018084 h 4887107"/>
                <a:gd name="connsiteX3" fmla="*/ 6737927 w 7878003"/>
                <a:gd name="connsiteY3" fmla="*/ 2126694 h 4887107"/>
                <a:gd name="connsiteX4" fmla="*/ 6211944 w 7878003"/>
                <a:gd name="connsiteY4" fmla="*/ 4360096 h 4887107"/>
                <a:gd name="connsiteX5" fmla="*/ 4803929 w 7878003"/>
                <a:gd name="connsiteY5" fmla="*/ 4465293 h 4887107"/>
                <a:gd name="connsiteX6" fmla="*/ 3668986 w 7878003"/>
                <a:gd name="connsiteY6" fmla="*/ 4544974 h 4887107"/>
                <a:gd name="connsiteX7" fmla="*/ 1801630 w 7878003"/>
                <a:gd name="connsiteY7" fmla="*/ 4415502 h 4887107"/>
                <a:gd name="connsiteX8" fmla="*/ 782033 w 7878003"/>
                <a:gd name="connsiteY8" fmla="*/ 1785432 h 4887107"/>
                <a:gd name="connsiteX0" fmla="*/ 782033 w 7898325"/>
                <a:gd name="connsiteY0" fmla="*/ 1785432 h 4887107"/>
                <a:gd name="connsiteX1" fmla="*/ 2034395 w 7898325"/>
                <a:gd name="connsiteY1" fmla="*/ 943860 h 4887107"/>
                <a:gd name="connsiteX2" fmla="*/ 5054784 w 7898325"/>
                <a:gd name="connsiteY2" fmla="*/ 1018084 h 4887107"/>
                <a:gd name="connsiteX3" fmla="*/ 6770295 w 7898325"/>
                <a:gd name="connsiteY3" fmla="*/ 2142879 h 4887107"/>
                <a:gd name="connsiteX4" fmla="*/ 6211944 w 7898325"/>
                <a:gd name="connsiteY4" fmla="*/ 4360096 h 4887107"/>
                <a:gd name="connsiteX5" fmla="*/ 4803929 w 7898325"/>
                <a:gd name="connsiteY5" fmla="*/ 4465293 h 4887107"/>
                <a:gd name="connsiteX6" fmla="*/ 3668986 w 7898325"/>
                <a:gd name="connsiteY6" fmla="*/ 4544974 h 4887107"/>
                <a:gd name="connsiteX7" fmla="*/ 1801630 w 7898325"/>
                <a:gd name="connsiteY7" fmla="*/ 4415502 h 4887107"/>
                <a:gd name="connsiteX8" fmla="*/ 782033 w 7898325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solidFill>
              <a:srgbClr val="92C6D6"/>
            </a:solidFill>
            <a:ln w="228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7118" name="Group 86"/>
          <p:cNvGrpSpPr>
            <a:grpSpLocks/>
          </p:cNvGrpSpPr>
          <p:nvPr/>
        </p:nvGrpSpPr>
        <p:grpSpPr bwMode="auto">
          <a:xfrm flipH="1">
            <a:off x="5915025" y="1550988"/>
            <a:ext cx="992188" cy="706437"/>
            <a:chOff x="2079916" y="3630304"/>
            <a:chExt cx="1664747" cy="1022285"/>
          </a:xfrm>
        </p:grpSpPr>
        <p:sp>
          <p:nvSpPr>
            <p:cNvPr id="89" name="Rectangle 2"/>
            <p:cNvSpPr>
              <a:spLocks/>
            </p:cNvSpPr>
            <p:nvPr/>
          </p:nvSpPr>
          <p:spPr bwMode="auto">
            <a:xfrm>
              <a:off x="2079916" y="3630304"/>
              <a:ext cx="1664747" cy="1022285"/>
            </a:xfrm>
            <a:custGeom>
              <a:avLst/>
              <a:gdLst>
                <a:gd name="T0" fmla="*/ 34907 w 7879618"/>
                <a:gd name="T1" fmla="*/ 78124 h 4887107"/>
                <a:gd name="T2" fmla="*/ 90807 w 7879618"/>
                <a:gd name="T3" fmla="*/ 41300 h 4887107"/>
                <a:gd name="T4" fmla="*/ 225626 w 7879618"/>
                <a:gd name="T5" fmla="*/ 44548 h 4887107"/>
                <a:gd name="T6" fmla="*/ 301116 w 7879618"/>
                <a:gd name="T7" fmla="*/ 93410 h 4887107"/>
                <a:gd name="T8" fmla="*/ 277277 w 7879618"/>
                <a:gd name="T9" fmla="*/ 190782 h 4887107"/>
                <a:gd name="T10" fmla="*/ 214429 w 7879618"/>
                <a:gd name="T11" fmla="*/ 195385 h 4887107"/>
                <a:gd name="T12" fmla="*/ 163769 w 7879618"/>
                <a:gd name="T13" fmla="*/ 198871 h 4887107"/>
                <a:gd name="T14" fmla="*/ 80418 w 7879618"/>
                <a:gd name="T15" fmla="*/ 193206 h 4887107"/>
                <a:gd name="T16" fmla="*/ 34907 w 7879618"/>
                <a:gd name="T17" fmla="*/ 78124 h 4887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gradFill rotWithShape="0">
              <a:gsLst>
                <a:gs pos="0">
                  <a:srgbClr val="F2F2F2"/>
                </a:gs>
                <a:gs pos="50000">
                  <a:srgbClr val="FFFFFF"/>
                </a:gs>
                <a:gs pos="95575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ffectLst>
              <a:outerShdw blurRad="50800" dist="12700" dir="16200000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286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90" name="Rectangle 2"/>
            <p:cNvSpPr/>
            <p:nvPr/>
          </p:nvSpPr>
          <p:spPr>
            <a:xfrm>
              <a:off x="2162488" y="3680844"/>
              <a:ext cx="1499603" cy="921205"/>
            </a:xfrm>
            <a:custGeom>
              <a:avLst/>
              <a:gdLst>
                <a:gd name="connsiteX0" fmla="*/ 0 w 5217459"/>
                <a:gd name="connsiteY0" fmla="*/ 0 h 2994211"/>
                <a:gd name="connsiteX1" fmla="*/ 5217459 w 5217459"/>
                <a:gd name="connsiteY1" fmla="*/ 0 h 2994211"/>
                <a:gd name="connsiteX2" fmla="*/ 5217459 w 5217459"/>
                <a:gd name="connsiteY2" fmla="*/ 2994211 h 2994211"/>
                <a:gd name="connsiteX3" fmla="*/ 0 w 5217459"/>
                <a:gd name="connsiteY3" fmla="*/ 2994211 h 2994211"/>
                <a:gd name="connsiteX4" fmla="*/ 0 w 5217459"/>
                <a:gd name="connsiteY4" fmla="*/ 0 h 2994211"/>
                <a:gd name="connsiteX0" fmla="*/ 0 w 5217459"/>
                <a:gd name="connsiteY0" fmla="*/ 364142 h 3358353"/>
                <a:gd name="connsiteX1" fmla="*/ 1341374 w 5217459"/>
                <a:gd name="connsiteY1" fmla="*/ 0 h 3358353"/>
                <a:gd name="connsiteX2" fmla="*/ 5217459 w 5217459"/>
                <a:gd name="connsiteY2" fmla="*/ 3358353 h 3358353"/>
                <a:gd name="connsiteX3" fmla="*/ 0 w 5217459"/>
                <a:gd name="connsiteY3" fmla="*/ 3358353 h 3358353"/>
                <a:gd name="connsiteX4" fmla="*/ 0 w 5217459"/>
                <a:gd name="connsiteY4" fmla="*/ 364142 h 3358353"/>
                <a:gd name="connsiteX0" fmla="*/ 0 w 5217459"/>
                <a:gd name="connsiteY0" fmla="*/ 841572 h 3835783"/>
                <a:gd name="connsiteX1" fmla="*/ 1252362 w 5217459"/>
                <a:gd name="connsiteY1" fmla="*/ 0 h 3835783"/>
                <a:gd name="connsiteX2" fmla="*/ 5217459 w 5217459"/>
                <a:gd name="connsiteY2" fmla="*/ 3835783 h 3835783"/>
                <a:gd name="connsiteX3" fmla="*/ 0 w 5217459"/>
                <a:gd name="connsiteY3" fmla="*/ 3835783 h 3835783"/>
                <a:gd name="connsiteX4" fmla="*/ 0 w 5217459"/>
                <a:gd name="connsiteY4" fmla="*/ 841572 h 3835783"/>
                <a:gd name="connsiteX0" fmla="*/ 0 w 5217459"/>
                <a:gd name="connsiteY0" fmla="*/ 907408 h 3901619"/>
                <a:gd name="connsiteX1" fmla="*/ 1252362 w 5217459"/>
                <a:gd name="connsiteY1" fmla="*/ 65836 h 3901619"/>
                <a:gd name="connsiteX2" fmla="*/ 5217459 w 5217459"/>
                <a:gd name="connsiteY2" fmla="*/ 3901619 h 3901619"/>
                <a:gd name="connsiteX3" fmla="*/ 0 w 5217459"/>
                <a:gd name="connsiteY3" fmla="*/ 3901619 h 3901619"/>
                <a:gd name="connsiteX4" fmla="*/ 0 w 5217459"/>
                <a:gd name="connsiteY4" fmla="*/ 907408 h 3901619"/>
                <a:gd name="connsiteX0" fmla="*/ 3664 w 5221123"/>
                <a:gd name="connsiteY0" fmla="*/ 915415 h 3909626"/>
                <a:gd name="connsiteX1" fmla="*/ 1256026 w 5221123"/>
                <a:gd name="connsiteY1" fmla="*/ 73843 h 3909626"/>
                <a:gd name="connsiteX2" fmla="*/ 5221123 w 5221123"/>
                <a:gd name="connsiteY2" fmla="*/ 3909626 h 3909626"/>
                <a:gd name="connsiteX3" fmla="*/ 3664 w 5221123"/>
                <a:gd name="connsiteY3" fmla="*/ 3909626 h 3909626"/>
                <a:gd name="connsiteX4" fmla="*/ 3664 w 5221123"/>
                <a:gd name="connsiteY4" fmla="*/ 915415 h 3909626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5220631 w 5220631"/>
                <a:gd name="connsiteY2" fmla="*/ 3926760 h 3926760"/>
                <a:gd name="connsiteX3" fmla="*/ 3172 w 5220631"/>
                <a:gd name="connsiteY3" fmla="*/ 3926760 h 3926760"/>
                <a:gd name="connsiteX4" fmla="*/ 3172 w 5220631"/>
                <a:gd name="connsiteY4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2754620 w 5220631"/>
                <a:gd name="connsiteY2" fmla="*/ 1532755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105990 w 5220631"/>
                <a:gd name="connsiteY2" fmla="*/ 513158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932549 h 3926760"/>
                <a:gd name="connsiteX1" fmla="*/ 1255534 w 5220631"/>
                <a:gd name="connsiteY1" fmla="*/ 90977 h 3926760"/>
                <a:gd name="connsiteX2" fmla="*/ 4275923 w 5220631"/>
                <a:gd name="connsiteY2" fmla="*/ 165201 h 3926760"/>
                <a:gd name="connsiteX3" fmla="*/ 5220631 w 5220631"/>
                <a:gd name="connsiteY3" fmla="*/ 3926760 h 3926760"/>
                <a:gd name="connsiteX4" fmla="*/ 3172 w 5220631"/>
                <a:gd name="connsiteY4" fmla="*/ 3926760 h 3926760"/>
                <a:gd name="connsiteX5" fmla="*/ 3172 w 5220631"/>
                <a:gd name="connsiteY5" fmla="*/ 932549 h 3926760"/>
                <a:gd name="connsiteX0" fmla="*/ 3172 w 5220631"/>
                <a:gd name="connsiteY0" fmla="*/ 1170265 h 4164476"/>
                <a:gd name="connsiteX1" fmla="*/ 1255534 w 5220631"/>
                <a:gd name="connsiteY1" fmla="*/ 328693 h 4164476"/>
                <a:gd name="connsiteX2" fmla="*/ 4275923 w 5220631"/>
                <a:gd name="connsiteY2" fmla="*/ 402917 h 4164476"/>
                <a:gd name="connsiteX3" fmla="*/ 5220631 w 5220631"/>
                <a:gd name="connsiteY3" fmla="*/ 4164476 h 4164476"/>
                <a:gd name="connsiteX4" fmla="*/ 3172 w 5220631"/>
                <a:gd name="connsiteY4" fmla="*/ 4164476 h 4164476"/>
                <a:gd name="connsiteX5" fmla="*/ 3172 w 5220631"/>
                <a:gd name="connsiteY5" fmla="*/ 1170265 h 4164476"/>
                <a:gd name="connsiteX0" fmla="*/ 3172 w 5220631"/>
                <a:gd name="connsiteY0" fmla="*/ 1396219 h 4390430"/>
                <a:gd name="connsiteX1" fmla="*/ 1255534 w 5220631"/>
                <a:gd name="connsiteY1" fmla="*/ 554647 h 4390430"/>
                <a:gd name="connsiteX2" fmla="*/ 4275923 w 5220631"/>
                <a:gd name="connsiteY2" fmla="*/ 628871 h 4390430"/>
                <a:gd name="connsiteX3" fmla="*/ 5220631 w 5220631"/>
                <a:gd name="connsiteY3" fmla="*/ 4390430 h 4390430"/>
                <a:gd name="connsiteX4" fmla="*/ 3172 w 5220631"/>
                <a:gd name="connsiteY4" fmla="*/ 4390430 h 4390430"/>
                <a:gd name="connsiteX5" fmla="*/ 3172 w 5220631"/>
                <a:gd name="connsiteY5" fmla="*/ 1396219 h 4390430"/>
                <a:gd name="connsiteX0" fmla="*/ 3172 w 5220631"/>
                <a:gd name="connsiteY0" fmla="*/ 1658276 h 4652487"/>
                <a:gd name="connsiteX1" fmla="*/ 1255534 w 5220631"/>
                <a:gd name="connsiteY1" fmla="*/ 816704 h 4652487"/>
                <a:gd name="connsiteX2" fmla="*/ 4275923 w 5220631"/>
                <a:gd name="connsiteY2" fmla="*/ 890928 h 4652487"/>
                <a:gd name="connsiteX3" fmla="*/ 5220631 w 5220631"/>
                <a:gd name="connsiteY3" fmla="*/ 4652487 h 4652487"/>
                <a:gd name="connsiteX4" fmla="*/ 3172 w 5220631"/>
                <a:gd name="connsiteY4" fmla="*/ 4652487 h 4652487"/>
                <a:gd name="connsiteX5" fmla="*/ 3172 w 5220631"/>
                <a:gd name="connsiteY5" fmla="*/ 1658276 h 4652487"/>
                <a:gd name="connsiteX0" fmla="*/ 3172 w 5220631"/>
                <a:gd name="connsiteY0" fmla="*/ 1836645 h 4830856"/>
                <a:gd name="connsiteX1" fmla="*/ 1255534 w 5220631"/>
                <a:gd name="connsiteY1" fmla="*/ 995073 h 4830856"/>
                <a:gd name="connsiteX2" fmla="*/ 4275923 w 5220631"/>
                <a:gd name="connsiteY2" fmla="*/ 1069297 h 4830856"/>
                <a:gd name="connsiteX3" fmla="*/ 5220631 w 5220631"/>
                <a:gd name="connsiteY3" fmla="*/ 4830856 h 4830856"/>
                <a:gd name="connsiteX4" fmla="*/ 3172 w 5220631"/>
                <a:gd name="connsiteY4" fmla="*/ 4830856 h 4830856"/>
                <a:gd name="connsiteX5" fmla="*/ 3172 w 5220631"/>
                <a:gd name="connsiteY5" fmla="*/ 1836645 h 4830856"/>
                <a:gd name="connsiteX0" fmla="*/ 3172 w 5220631"/>
                <a:gd name="connsiteY0" fmla="*/ 1760611 h 4754822"/>
                <a:gd name="connsiteX1" fmla="*/ 1255534 w 5220631"/>
                <a:gd name="connsiteY1" fmla="*/ 919039 h 4754822"/>
                <a:gd name="connsiteX2" fmla="*/ 4275923 w 5220631"/>
                <a:gd name="connsiteY2" fmla="*/ 993263 h 4754822"/>
                <a:gd name="connsiteX3" fmla="*/ 5220631 w 5220631"/>
                <a:gd name="connsiteY3" fmla="*/ 4754822 h 4754822"/>
                <a:gd name="connsiteX4" fmla="*/ 3172 w 5220631"/>
                <a:gd name="connsiteY4" fmla="*/ 4754822 h 4754822"/>
                <a:gd name="connsiteX5" fmla="*/ 3172 w 5220631"/>
                <a:gd name="connsiteY5" fmla="*/ 1760611 h 4754822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3172 w 5220631"/>
                <a:gd name="connsiteY4" fmla="*/ 4779643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3172 w 5220631"/>
                <a:gd name="connsiteY0" fmla="*/ 1785432 h 4779643"/>
                <a:gd name="connsiteX1" fmla="*/ 1255534 w 5220631"/>
                <a:gd name="connsiteY1" fmla="*/ 943860 h 4779643"/>
                <a:gd name="connsiteX2" fmla="*/ 4275923 w 5220631"/>
                <a:gd name="connsiteY2" fmla="*/ 1018084 h 4779643"/>
                <a:gd name="connsiteX3" fmla="*/ 5220631 w 5220631"/>
                <a:gd name="connsiteY3" fmla="*/ 4779643 h 4779643"/>
                <a:gd name="connsiteX4" fmla="*/ 1022769 w 5220631"/>
                <a:gd name="connsiteY4" fmla="*/ 4415502 h 4779643"/>
                <a:gd name="connsiteX5" fmla="*/ 3172 w 5220631"/>
                <a:gd name="connsiteY5" fmla="*/ 1785432 h 4779643"/>
                <a:gd name="connsiteX0" fmla="*/ 758923 w 5976382"/>
                <a:gd name="connsiteY0" fmla="*/ 1785432 h 4779643"/>
                <a:gd name="connsiteX1" fmla="*/ 2011285 w 5976382"/>
                <a:gd name="connsiteY1" fmla="*/ 943860 h 4779643"/>
                <a:gd name="connsiteX2" fmla="*/ 5031674 w 5976382"/>
                <a:gd name="connsiteY2" fmla="*/ 1018084 h 4779643"/>
                <a:gd name="connsiteX3" fmla="*/ 5976382 w 5976382"/>
                <a:gd name="connsiteY3" fmla="*/ 4779643 h 4779643"/>
                <a:gd name="connsiteX4" fmla="*/ 1778520 w 5976382"/>
                <a:gd name="connsiteY4" fmla="*/ 4415502 h 4779643"/>
                <a:gd name="connsiteX5" fmla="*/ 758923 w 5976382"/>
                <a:gd name="connsiteY5" fmla="*/ 1785432 h 4779643"/>
                <a:gd name="connsiteX0" fmla="*/ 802430 w 6019889"/>
                <a:gd name="connsiteY0" fmla="*/ 1785432 h 4779643"/>
                <a:gd name="connsiteX1" fmla="*/ 2054792 w 6019889"/>
                <a:gd name="connsiteY1" fmla="*/ 943860 h 4779643"/>
                <a:gd name="connsiteX2" fmla="*/ 5075181 w 6019889"/>
                <a:gd name="connsiteY2" fmla="*/ 1018084 h 4779643"/>
                <a:gd name="connsiteX3" fmla="*/ 6019889 w 6019889"/>
                <a:gd name="connsiteY3" fmla="*/ 4779643 h 4779643"/>
                <a:gd name="connsiteX4" fmla="*/ 1822027 w 6019889"/>
                <a:gd name="connsiteY4" fmla="*/ 4415502 h 4779643"/>
                <a:gd name="connsiteX5" fmla="*/ 802430 w 6019889"/>
                <a:gd name="connsiteY5" fmla="*/ 1785432 h 4779643"/>
                <a:gd name="connsiteX0" fmla="*/ 770149 w 5987608"/>
                <a:gd name="connsiteY0" fmla="*/ 1785432 h 4779643"/>
                <a:gd name="connsiteX1" fmla="*/ 2022511 w 5987608"/>
                <a:gd name="connsiteY1" fmla="*/ 943860 h 4779643"/>
                <a:gd name="connsiteX2" fmla="*/ 5042900 w 5987608"/>
                <a:gd name="connsiteY2" fmla="*/ 1018084 h 4779643"/>
                <a:gd name="connsiteX3" fmla="*/ 5987608 w 5987608"/>
                <a:gd name="connsiteY3" fmla="*/ 4779643 h 4779643"/>
                <a:gd name="connsiteX4" fmla="*/ 1789746 w 5987608"/>
                <a:gd name="connsiteY4" fmla="*/ 4415502 h 4779643"/>
                <a:gd name="connsiteX5" fmla="*/ 770149 w 5987608"/>
                <a:gd name="connsiteY5" fmla="*/ 1785432 h 4779643"/>
                <a:gd name="connsiteX0" fmla="*/ 782033 w 5999492"/>
                <a:gd name="connsiteY0" fmla="*/ 1785432 h 4779643"/>
                <a:gd name="connsiteX1" fmla="*/ 2034395 w 5999492"/>
                <a:gd name="connsiteY1" fmla="*/ 943860 h 4779643"/>
                <a:gd name="connsiteX2" fmla="*/ 5054784 w 5999492"/>
                <a:gd name="connsiteY2" fmla="*/ 1018084 h 4779643"/>
                <a:gd name="connsiteX3" fmla="*/ 5999492 w 5999492"/>
                <a:gd name="connsiteY3" fmla="*/ 4779643 h 4779643"/>
                <a:gd name="connsiteX4" fmla="*/ 1801630 w 5999492"/>
                <a:gd name="connsiteY4" fmla="*/ 4415502 h 4779643"/>
                <a:gd name="connsiteX5" fmla="*/ 782033 w 5999492"/>
                <a:gd name="connsiteY5" fmla="*/ 1785432 h 4779643"/>
                <a:gd name="connsiteX0" fmla="*/ 782033 w 5054784"/>
                <a:gd name="connsiteY0" fmla="*/ 1785432 h 4706815"/>
                <a:gd name="connsiteX1" fmla="*/ 2034395 w 5054784"/>
                <a:gd name="connsiteY1" fmla="*/ 943860 h 4706815"/>
                <a:gd name="connsiteX2" fmla="*/ 5054784 w 5054784"/>
                <a:gd name="connsiteY2" fmla="*/ 1018084 h 4706815"/>
                <a:gd name="connsiteX3" fmla="*/ 4623846 w 5054784"/>
                <a:gd name="connsiteY3" fmla="*/ 4706815 h 4706815"/>
                <a:gd name="connsiteX4" fmla="*/ 1801630 w 5054784"/>
                <a:gd name="connsiteY4" fmla="*/ 4415502 h 4706815"/>
                <a:gd name="connsiteX5" fmla="*/ 782033 w 5054784"/>
                <a:gd name="connsiteY5" fmla="*/ 1785432 h 4706815"/>
                <a:gd name="connsiteX0" fmla="*/ 782033 w 5054784"/>
                <a:gd name="connsiteY0" fmla="*/ 1785432 h 4544974"/>
                <a:gd name="connsiteX1" fmla="*/ 2034395 w 5054784"/>
                <a:gd name="connsiteY1" fmla="*/ 943860 h 4544974"/>
                <a:gd name="connsiteX2" fmla="*/ 5054784 w 5054784"/>
                <a:gd name="connsiteY2" fmla="*/ 1018084 h 4544974"/>
                <a:gd name="connsiteX3" fmla="*/ 3668986 w 5054784"/>
                <a:gd name="connsiteY3" fmla="*/ 4544974 h 4544974"/>
                <a:gd name="connsiteX4" fmla="*/ 1801630 w 5054784"/>
                <a:gd name="connsiteY4" fmla="*/ 4415502 h 4544974"/>
                <a:gd name="connsiteX5" fmla="*/ 782033 w 5054784"/>
                <a:gd name="connsiteY5" fmla="*/ 1785432 h 4544974"/>
                <a:gd name="connsiteX0" fmla="*/ 782033 w 5054784"/>
                <a:gd name="connsiteY0" fmla="*/ 1785432 h 4677466"/>
                <a:gd name="connsiteX1" fmla="*/ 2034395 w 5054784"/>
                <a:gd name="connsiteY1" fmla="*/ 943860 h 4677466"/>
                <a:gd name="connsiteX2" fmla="*/ 5054784 w 5054784"/>
                <a:gd name="connsiteY2" fmla="*/ 1018084 h 4677466"/>
                <a:gd name="connsiteX3" fmla="*/ 3668986 w 5054784"/>
                <a:gd name="connsiteY3" fmla="*/ 4544974 h 4677466"/>
                <a:gd name="connsiteX4" fmla="*/ 1801630 w 5054784"/>
                <a:gd name="connsiteY4" fmla="*/ 4415502 h 4677466"/>
                <a:gd name="connsiteX5" fmla="*/ 782033 w 5054784"/>
                <a:gd name="connsiteY5" fmla="*/ 1785432 h 4677466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3668986 w 5054784"/>
                <a:gd name="connsiteY3" fmla="*/ 4544974 h 4887107"/>
                <a:gd name="connsiteX4" fmla="*/ 1801630 w 5054784"/>
                <a:gd name="connsiteY4" fmla="*/ 4415502 h 4887107"/>
                <a:gd name="connsiteX5" fmla="*/ 782033 w 5054784"/>
                <a:gd name="connsiteY5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197027 w 5054784"/>
                <a:gd name="connsiteY3" fmla="*/ 3186751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803929 w 5054784"/>
                <a:gd name="connsiteY3" fmla="*/ 4465293 h 4887107"/>
                <a:gd name="connsiteX4" fmla="*/ 3668986 w 5054784"/>
                <a:gd name="connsiteY4" fmla="*/ 4544974 h 4887107"/>
                <a:gd name="connsiteX5" fmla="*/ 1801630 w 5054784"/>
                <a:gd name="connsiteY5" fmla="*/ 4415502 h 4887107"/>
                <a:gd name="connsiteX6" fmla="*/ 782033 w 5054784"/>
                <a:gd name="connsiteY6" fmla="*/ 1785432 h 4887107"/>
                <a:gd name="connsiteX0" fmla="*/ 782033 w 5054784"/>
                <a:gd name="connsiteY0" fmla="*/ 1785432 h 4887107"/>
                <a:gd name="connsiteX1" fmla="*/ 2034395 w 5054784"/>
                <a:gd name="connsiteY1" fmla="*/ 943860 h 4887107"/>
                <a:gd name="connsiteX2" fmla="*/ 5054784 w 5054784"/>
                <a:gd name="connsiteY2" fmla="*/ 1018084 h 4887107"/>
                <a:gd name="connsiteX3" fmla="*/ 4901035 w 5054784"/>
                <a:gd name="connsiteY3" fmla="*/ 3049186 h 4887107"/>
                <a:gd name="connsiteX4" fmla="*/ 4803929 w 5054784"/>
                <a:gd name="connsiteY4" fmla="*/ 4465293 h 4887107"/>
                <a:gd name="connsiteX5" fmla="*/ 3668986 w 5054784"/>
                <a:gd name="connsiteY5" fmla="*/ 4544974 h 4887107"/>
                <a:gd name="connsiteX6" fmla="*/ 1801630 w 5054784"/>
                <a:gd name="connsiteY6" fmla="*/ 4415502 h 4887107"/>
                <a:gd name="connsiteX7" fmla="*/ 782033 w 5054784"/>
                <a:gd name="connsiteY7" fmla="*/ 1785432 h 4887107"/>
                <a:gd name="connsiteX0" fmla="*/ 782033 w 6236221"/>
                <a:gd name="connsiteY0" fmla="*/ 1785432 h 4887107"/>
                <a:gd name="connsiteX1" fmla="*/ 2034395 w 6236221"/>
                <a:gd name="connsiteY1" fmla="*/ 943860 h 4887107"/>
                <a:gd name="connsiteX2" fmla="*/ 5054784 w 6236221"/>
                <a:gd name="connsiteY2" fmla="*/ 1018084 h 4887107"/>
                <a:gd name="connsiteX3" fmla="*/ 6236221 w 6236221"/>
                <a:gd name="connsiteY3" fmla="*/ 4384372 h 4887107"/>
                <a:gd name="connsiteX4" fmla="*/ 4803929 w 6236221"/>
                <a:gd name="connsiteY4" fmla="*/ 4465293 h 4887107"/>
                <a:gd name="connsiteX5" fmla="*/ 3668986 w 6236221"/>
                <a:gd name="connsiteY5" fmla="*/ 4544974 h 4887107"/>
                <a:gd name="connsiteX6" fmla="*/ 1801630 w 6236221"/>
                <a:gd name="connsiteY6" fmla="*/ 4415502 h 4887107"/>
                <a:gd name="connsiteX7" fmla="*/ 782033 w 6236221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6211944 w 6211944"/>
                <a:gd name="connsiteY3" fmla="*/ 4360096 h 4887107"/>
                <a:gd name="connsiteX4" fmla="*/ 4803929 w 6211944"/>
                <a:gd name="connsiteY4" fmla="*/ 4465293 h 4887107"/>
                <a:gd name="connsiteX5" fmla="*/ 3668986 w 6211944"/>
                <a:gd name="connsiteY5" fmla="*/ 4544974 h 4887107"/>
                <a:gd name="connsiteX6" fmla="*/ 1801630 w 6211944"/>
                <a:gd name="connsiteY6" fmla="*/ 4415502 h 4887107"/>
                <a:gd name="connsiteX7" fmla="*/ 782033 w 6211944"/>
                <a:gd name="connsiteY7" fmla="*/ 1785432 h 4887107"/>
                <a:gd name="connsiteX0" fmla="*/ 782033 w 6211944"/>
                <a:gd name="connsiteY0" fmla="*/ 1785432 h 4887107"/>
                <a:gd name="connsiteX1" fmla="*/ 2034395 w 6211944"/>
                <a:gd name="connsiteY1" fmla="*/ 943860 h 4887107"/>
                <a:gd name="connsiteX2" fmla="*/ 5054784 w 6211944"/>
                <a:gd name="connsiteY2" fmla="*/ 1018084 h 4887107"/>
                <a:gd name="connsiteX3" fmla="*/ 5855895 w 6211944"/>
                <a:gd name="connsiteY3" fmla="*/ 3364776 h 4887107"/>
                <a:gd name="connsiteX4" fmla="*/ 6211944 w 6211944"/>
                <a:gd name="connsiteY4" fmla="*/ 4360096 h 4887107"/>
                <a:gd name="connsiteX5" fmla="*/ 4803929 w 6211944"/>
                <a:gd name="connsiteY5" fmla="*/ 4465293 h 4887107"/>
                <a:gd name="connsiteX6" fmla="*/ 3668986 w 6211944"/>
                <a:gd name="connsiteY6" fmla="*/ 4544974 h 4887107"/>
                <a:gd name="connsiteX7" fmla="*/ 1801630 w 6211944"/>
                <a:gd name="connsiteY7" fmla="*/ 4415502 h 4887107"/>
                <a:gd name="connsiteX8" fmla="*/ 782033 w 6211944"/>
                <a:gd name="connsiteY8" fmla="*/ 1785432 h 4887107"/>
                <a:gd name="connsiteX0" fmla="*/ 782033 w 6729835"/>
                <a:gd name="connsiteY0" fmla="*/ 1785432 h 4887107"/>
                <a:gd name="connsiteX1" fmla="*/ 2034395 w 6729835"/>
                <a:gd name="connsiteY1" fmla="*/ 943860 h 4887107"/>
                <a:gd name="connsiteX2" fmla="*/ 5054784 w 6729835"/>
                <a:gd name="connsiteY2" fmla="*/ 1018084 h 4887107"/>
                <a:gd name="connsiteX3" fmla="*/ 6729835 w 6729835"/>
                <a:gd name="connsiteY3" fmla="*/ 2150971 h 4887107"/>
                <a:gd name="connsiteX4" fmla="*/ 6211944 w 6729835"/>
                <a:gd name="connsiteY4" fmla="*/ 4360096 h 4887107"/>
                <a:gd name="connsiteX5" fmla="*/ 4803929 w 6729835"/>
                <a:gd name="connsiteY5" fmla="*/ 4465293 h 4887107"/>
                <a:gd name="connsiteX6" fmla="*/ 3668986 w 6729835"/>
                <a:gd name="connsiteY6" fmla="*/ 4544974 h 4887107"/>
                <a:gd name="connsiteX7" fmla="*/ 1801630 w 6729835"/>
                <a:gd name="connsiteY7" fmla="*/ 4415502 h 4887107"/>
                <a:gd name="connsiteX8" fmla="*/ 782033 w 6729835"/>
                <a:gd name="connsiteY8" fmla="*/ 1785432 h 4887107"/>
                <a:gd name="connsiteX0" fmla="*/ 782033 w 6746019"/>
                <a:gd name="connsiteY0" fmla="*/ 1785432 h 4887107"/>
                <a:gd name="connsiteX1" fmla="*/ 2034395 w 6746019"/>
                <a:gd name="connsiteY1" fmla="*/ 943860 h 4887107"/>
                <a:gd name="connsiteX2" fmla="*/ 5054784 w 6746019"/>
                <a:gd name="connsiteY2" fmla="*/ 1018084 h 4887107"/>
                <a:gd name="connsiteX3" fmla="*/ 6746019 w 6746019"/>
                <a:gd name="connsiteY3" fmla="*/ 2142879 h 4887107"/>
                <a:gd name="connsiteX4" fmla="*/ 6211944 w 6746019"/>
                <a:gd name="connsiteY4" fmla="*/ 4360096 h 4887107"/>
                <a:gd name="connsiteX5" fmla="*/ 4803929 w 6746019"/>
                <a:gd name="connsiteY5" fmla="*/ 4465293 h 4887107"/>
                <a:gd name="connsiteX6" fmla="*/ 3668986 w 6746019"/>
                <a:gd name="connsiteY6" fmla="*/ 4544974 h 4887107"/>
                <a:gd name="connsiteX7" fmla="*/ 1801630 w 6746019"/>
                <a:gd name="connsiteY7" fmla="*/ 4415502 h 4887107"/>
                <a:gd name="connsiteX8" fmla="*/ 782033 w 6746019"/>
                <a:gd name="connsiteY8" fmla="*/ 1785432 h 4887107"/>
                <a:gd name="connsiteX0" fmla="*/ 782033 w 7418036"/>
                <a:gd name="connsiteY0" fmla="*/ 1785432 h 4887107"/>
                <a:gd name="connsiteX1" fmla="*/ 2034395 w 7418036"/>
                <a:gd name="connsiteY1" fmla="*/ 943860 h 4887107"/>
                <a:gd name="connsiteX2" fmla="*/ 5054784 w 7418036"/>
                <a:gd name="connsiteY2" fmla="*/ 1018084 h 4887107"/>
                <a:gd name="connsiteX3" fmla="*/ 6746019 w 7418036"/>
                <a:gd name="connsiteY3" fmla="*/ 2142879 h 4887107"/>
                <a:gd name="connsiteX4" fmla="*/ 6211944 w 7418036"/>
                <a:gd name="connsiteY4" fmla="*/ 4360096 h 4887107"/>
                <a:gd name="connsiteX5" fmla="*/ 4803929 w 7418036"/>
                <a:gd name="connsiteY5" fmla="*/ 4465293 h 4887107"/>
                <a:gd name="connsiteX6" fmla="*/ 3668986 w 7418036"/>
                <a:gd name="connsiteY6" fmla="*/ 4544974 h 4887107"/>
                <a:gd name="connsiteX7" fmla="*/ 1801630 w 7418036"/>
                <a:gd name="connsiteY7" fmla="*/ 4415502 h 4887107"/>
                <a:gd name="connsiteX8" fmla="*/ 782033 w 7418036"/>
                <a:gd name="connsiteY8" fmla="*/ 1785432 h 4887107"/>
                <a:gd name="connsiteX0" fmla="*/ 782033 w 7746042"/>
                <a:gd name="connsiteY0" fmla="*/ 1785432 h 4887107"/>
                <a:gd name="connsiteX1" fmla="*/ 2034395 w 7746042"/>
                <a:gd name="connsiteY1" fmla="*/ 943860 h 4887107"/>
                <a:gd name="connsiteX2" fmla="*/ 5054784 w 7746042"/>
                <a:gd name="connsiteY2" fmla="*/ 1018084 h 4887107"/>
                <a:gd name="connsiteX3" fmla="*/ 6746019 w 7746042"/>
                <a:gd name="connsiteY3" fmla="*/ 2142879 h 4887107"/>
                <a:gd name="connsiteX4" fmla="*/ 6211944 w 7746042"/>
                <a:gd name="connsiteY4" fmla="*/ 4360096 h 4887107"/>
                <a:gd name="connsiteX5" fmla="*/ 4803929 w 7746042"/>
                <a:gd name="connsiteY5" fmla="*/ 4465293 h 4887107"/>
                <a:gd name="connsiteX6" fmla="*/ 3668986 w 7746042"/>
                <a:gd name="connsiteY6" fmla="*/ 4544974 h 4887107"/>
                <a:gd name="connsiteX7" fmla="*/ 1801630 w 7746042"/>
                <a:gd name="connsiteY7" fmla="*/ 4415502 h 4887107"/>
                <a:gd name="connsiteX8" fmla="*/ 782033 w 7746042"/>
                <a:gd name="connsiteY8" fmla="*/ 1785432 h 4887107"/>
                <a:gd name="connsiteX0" fmla="*/ 782033 w 7867776"/>
                <a:gd name="connsiteY0" fmla="*/ 1785432 h 4887107"/>
                <a:gd name="connsiteX1" fmla="*/ 2034395 w 7867776"/>
                <a:gd name="connsiteY1" fmla="*/ 943860 h 4887107"/>
                <a:gd name="connsiteX2" fmla="*/ 5054784 w 7867776"/>
                <a:gd name="connsiteY2" fmla="*/ 1018084 h 4887107"/>
                <a:gd name="connsiteX3" fmla="*/ 6746019 w 7867776"/>
                <a:gd name="connsiteY3" fmla="*/ 2142879 h 4887107"/>
                <a:gd name="connsiteX4" fmla="*/ 6211944 w 7867776"/>
                <a:gd name="connsiteY4" fmla="*/ 4360096 h 4887107"/>
                <a:gd name="connsiteX5" fmla="*/ 4803929 w 7867776"/>
                <a:gd name="connsiteY5" fmla="*/ 4465293 h 4887107"/>
                <a:gd name="connsiteX6" fmla="*/ 3668986 w 7867776"/>
                <a:gd name="connsiteY6" fmla="*/ 4544974 h 4887107"/>
                <a:gd name="connsiteX7" fmla="*/ 1801630 w 7867776"/>
                <a:gd name="connsiteY7" fmla="*/ 4415502 h 4887107"/>
                <a:gd name="connsiteX8" fmla="*/ 782033 w 7867776"/>
                <a:gd name="connsiteY8" fmla="*/ 1785432 h 4887107"/>
                <a:gd name="connsiteX0" fmla="*/ 782033 w 7905837"/>
                <a:gd name="connsiteY0" fmla="*/ 1785432 h 4887107"/>
                <a:gd name="connsiteX1" fmla="*/ 2034395 w 7905837"/>
                <a:gd name="connsiteY1" fmla="*/ 943860 h 4887107"/>
                <a:gd name="connsiteX2" fmla="*/ 5054784 w 7905837"/>
                <a:gd name="connsiteY2" fmla="*/ 1018084 h 4887107"/>
                <a:gd name="connsiteX3" fmla="*/ 6746019 w 7905837"/>
                <a:gd name="connsiteY3" fmla="*/ 2142879 h 4887107"/>
                <a:gd name="connsiteX4" fmla="*/ 6211944 w 7905837"/>
                <a:gd name="connsiteY4" fmla="*/ 4360096 h 4887107"/>
                <a:gd name="connsiteX5" fmla="*/ 4803929 w 7905837"/>
                <a:gd name="connsiteY5" fmla="*/ 4465293 h 4887107"/>
                <a:gd name="connsiteX6" fmla="*/ 3668986 w 7905837"/>
                <a:gd name="connsiteY6" fmla="*/ 4544974 h 4887107"/>
                <a:gd name="connsiteX7" fmla="*/ 1801630 w 7905837"/>
                <a:gd name="connsiteY7" fmla="*/ 4415502 h 4887107"/>
                <a:gd name="connsiteX8" fmla="*/ 782033 w 7905837"/>
                <a:gd name="connsiteY8" fmla="*/ 1785432 h 4887107"/>
                <a:gd name="connsiteX0" fmla="*/ 782033 w 7910683"/>
                <a:gd name="connsiteY0" fmla="*/ 1785432 h 4887107"/>
                <a:gd name="connsiteX1" fmla="*/ 2034395 w 7910683"/>
                <a:gd name="connsiteY1" fmla="*/ 943860 h 4887107"/>
                <a:gd name="connsiteX2" fmla="*/ 5054784 w 7910683"/>
                <a:gd name="connsiteY2" fmla="*/ 1018084 h 4887107"/>
                <a:gd name="connsiteX3" fmla="*/ 6746019 w 7910683"/>
                <a:gd name="connsiteY3" fmla="*/ 2142879 h 4887107"/>
                <a:gd name="connsiteX4" fmla="*/ 6211944 w 7910683"/>
                <a:gd name="connsiteY4" fmla="*/ 4360096 h 4887107"/>
                <a:gd name="connsiteX5" fmla="*/ 4803929 w 7910683"/>
                <a:gd name="connsiteY5" fmla="*/ 4465293 h 4887107"/>
                <a:gd name="connsiteX6" fmla="*/ 3668986 w 7910683"/>
                <a:gd name="connsiteY6" fmla="*/ 4544974 h 4887107"/>
                <a:gd name="connsiteX7" fmla="*/ 1801630 w 7910683"/>
                <a:gd name="connsiteY7" fmla="*/ 4415502 h 4887107"/>
                <a:gd name="connsiteX8" fmla="*/ 782033 w 7910683"/>
                <a:gd name="connsiteY8" fmla="*/ 1785432 h 4887107"/>
                <a:gd name="connsiteX0" fmla="*/ 782033 w 7883066"/>
                <a:gd name="connsiteY0" fmla="*/ 1785432 h 4887107"/>
                <a:gd name="connsiteX1" fmla="*/ 2034395 w 7883066"/>
                <a:gd name="connsiteY1" fmla="*/ 943860 h 4887107"/>
                <a:gd name="connsiteX2" fmla="*/ 5054784 w 7883066"/>
                <a:gd name="connsiteY2" fmla="*/ 1018084 h 4887107"/>
                <a:gd name="connsiteX3" fmla="*/ 6746019 w 7883066"/>
                <a:gd name="connsiteY3" fmla="*/ 2142879 h 4887107"/>
                <a:gd name="connsiteX4" fmla="*/ 6211944 w 7883066"/>
                <a:gd name="connsiteY4" fmla="*/ 4360096 h 4887107"/>
                <a:gd name="connsiteX5" fmla="*/ 4803929 w 7883066"/>
                <a:gd name="connsiteY5" fmla="*/ 4465293 h 4887107"/>
                <a:gd name="connsiteX6" fmla="*/ 3668986 w 7883066"/>
                <a:gd name="connsiteY6" fmla="*/ 4544974 h 4887107"/>
                <a:gd name="connsiteX7" fmla="*/ 1801630 w 7883066"/>
                <a:gd name="connsiteY7" fmla="*/ 4415502 h 4887107"/>
                <a:gd name="connsiteX8" fmla="*/ 782033 w 7883066"/>
                <a:gd name="connsiteY8" fmla="*/ 1785432 h 4887107"/>
                <a:gd name="connsiteX0" fmla="*/ 782033 w 7878003"/>
                <a:gd name="connsiteY0" fmla="*/ 1785432 h 4887107"/>
                <a:gd name="connsiteX1" fmla="*/ 2034395 w 7878003"/>
                <a:gd name="connsiteY1" fmla="*/ 943860 h 4887107"/>
                <a:gd name="connsiteX2" fmla="*/ 5054784 w 7878003"/>
                <a:gd name="connsiteY2" fmla="*/ 1018084 h 4887107"/>
                <a:gd name="connsiteX3" fmla="*/ 6737927 w 7878003"/>
                <a:gd name="connsiteY3" fmla="*/ 2126694 h 4887107"/>
                <a:gd name="connsiteX4" fmla="*/ 6211944 w 7878003"/>
                <a:gd name="connsiteY4" fmla="*/ 4360096 h 4887107"/>
                <a:gd name="connsiteX5" fmla="*/ 4803929 w 7878003"/>
                <a:gd name="connsiteY5" fmla="*/ 4465293 h 4887107"/>
                <a:gd name="connsiteX6" fmla="*/ 3668986 w 7878003"/>
                <a:gd name="connsiteY6" fmla="*/ 4544974 h 4887107"/>
                <a:gd name="connsiteX7" fmla="*/ 1801630 w 7878003"/>
                <a:gd name="connsiteY7" fmla="*/ 4415502 h 4887107"/>
                <a:gd name="connsiteX8" fmla="*/ 782033 w 7878003"/>
                <a:gd name="connsiteY8" fmla="*/ 1785432 h 4887107"/>
                <a:gd name="connsiteX0" fmla="*/ 782033 w 7898325"/>
                <a:gd name="connsiteY0" fmla="*/ 1785432 h 4887107"/>
                <a:gd name="connsiteX1" fmla="*/ 2034395 w 7898325"/>
                <a:gd name="connsiteY1" fmla="*/ 943860 h 4887107"/>
                <a:gd name="connsiteX2" fmla="*/ 5054784 w 7898325"/>
                <a:gd name="connsiteY2" fmla="*/ 1018084 h 4887107"/>
                <a:gd name="connsiteX3" fmla="*/ 6770295 w 7898325"/>
                <a:gd name="connsiteY3" fmla="*/ 2142879 h 4887107"/>
                <a:gd name="connsiteX4" fmla="*/ 6211944 w 7898325"/>
                <a:gd name="connsiteY4" fmla="*/ 4360096 h 4887107"/>
                <a:gd name="connsiteX5" fmla="*/ 4803929 w 7898325"/>
                <a:gd name="connsiteY5" fmla="*/ 4465293 h 4887107"/>
                <a:gd name="connsiteX6" fmla="*/ 3668986 w 7898325"/>
                <a:gd name="connsiteY6" fmla="*/ 4544974 h 4887107"/>
                <a:gd name="connsiteX7" fmla="*/ 1801630 w 7898325"/>
                <a:gd name="connsiteY7" fmla="*/ 4415502 h 4887107"/>
                <a:gd name="connsiteX8" fmla="*/ 782033 w 7898325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94868"/>
                <a:gd name="connsiteY0" fmla="*/ 1785432 h 4887107"/>
                <a:gd name="connsiteX1" fmla="*/ 2034395 w 7894868"/>
                <a:gd name="connsiteY1" fmla="*/ 943860 h 4887107"/>
                <a:gd name="connsiteX2" fmla="*/ 5054784 w 7894868"/>
                <a:gd name="connsiteY2" fmla="*/ 1018084 h 4887107"/>
                <a:gd name="connsiteX3" fmla="*/ 6770295 w 7894868"/>
                <a:gd name="connsiteY3" fmla="*/ 2142879 h 4887107"/>
                <a:gd name="connsiteX4" fmla="*/ 6211944 w 7894868"/>
                <a:gd name="connsiteY4" fmla="*/ 4360096 h 4887107"/>
                <a:gd name="connsiteX5" fmla="*/ 4803929 w 7894868"/>
                <a:gd name="connsiteY5" fmla="*/ 4465293 h 4887107"/>
                <a:gd name="connsiteX6" fmla="*/ 3668986 w 7894868"/>
                <a:gd name="connsiteY6" fmla="*/ 4544974 h 4887107"/>
                <a:gd name="connsiteX7" fmla="*/ 1801630 w 7894868"/>
                <a:gd name="connsiteY7" fmla="*/ 4415502 h 4887107"/>
                <a:gd name="connsiteX8" fmla="*/ 782033 w 789486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  <a:gd name="connsiteX0" fmla="*/ 782033 w 7879618"/>
                <a:gd name="connsiteY0" fmla="*/ 1785432 h 4887107"/>
                <a:gd name="connsiteX1" fmla="*/ 2034395 w 7879618"/>
                <a:gd name="connsiteY1" fmla="*/ 943860 h 4887107"/>
                <a:gd name="connsiteX2" fmla="*/ 5054784 w 7879618"/>
                <a:gd name="connsiteY2" fmla="*/ 1018084 h 4887107"/>
                <a:gd name="connsiteX3" fmla="*/ 6746018 w 7879618"/>
                <a:gd name="connsiteY3" fmla="*/ 2134787 h 4887107"/>
                <a:gd name="connsiteX4" fmla="*/ 6211944 w 7879618"/>
                <a:gd name="connsiteY4" fmla="*/ 4360096 h 4887107"/>
                <a:gd name="connsiteX5" fmla="*/ 4803929 w 7879618"/>
                <a:gd name="connsiteY5" fmla="*/ 4465293 h 4887107"/>
                <a:gd name="connsiteX6" fmla="*/ 3668986 w 7879618"/>
                <a:gd name="connsiteY6" fmla="*/ 4544974 h 4887107"/>
                <a:gd name="connsiteX7" fmla="*/ 1801630 w 7879618"/>
                <a:gd name="connsiteY7" fmla="*/ 4415502 h 4887107"/>
                <a:gd name="connsiteX8" fmla="*/ 782033 w 7879618"/>
                <a:gd name="connsiteY8" fmla="*/ 1785432 h 488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9618" h="4887107">
                  <a:moveTo>
                    <a:pt x="782033" y="1785432"/>
                  </a:moveTo>
                  <a:cubicBezTo>
                    <a:pt x="738241" y="1375435"/>
                    <a:pt x="1147603" y="585113"/>
                    <a:pt x="2034395" y="943860"/>
                  </a:cubicBezTo>
                  <a:cubicBezTo>
                    <a:pt x="2490933" y="-212836"/>
                    <a:pt x="4517326" y="-438946"/>
                    <a:pt x="5054784" y="1018084"/>
                  </a:cubicBezTo>
                  <a:cubicBezTo>
                    <a:pt x="5505240" y="826574"/>
                    <a:pt x="6627336" y="999203"/>
                    <a:pt x="6746018" y="2134787"/>
                  </a:cubicBezTo>
                  <a:cubicBezTo>
                    <a:pt x="8663830" y="2339784"/>
                    <a:pt x="7919364" y="5069498"/>
                    <a:pt x="6211944" y="4360096"/>
                  </a:cubicBezTo>
                  <a:cubicBezTo>
                    <a:pt x="5831619" y="4678384"/>
                    <a:pt x="5273267" y="4762001"/>
                    <a:pt x="4803929" y="4465293"/>
                  </a:cubicBezTo>
                  <a:cubicBezTo>
                    <a:pt x="4385154" y="4758890"/>
                    <a:pt x="3909735" y="4680255"/>
                    <a:pt x="3668986" y="4544974"/>
                  </a:cubicBezTo>
                  <a:cubicBezTo>
                    <a:pt x="3111271" y="5084443"/>
                    <a:pt x="2229873" y="4944181"/>
                    <a:pt x="1801630" y="4415502"/>
                  </a:cubicBezTo>
                  <a:cubicBezTo>
                    <a:pt x="167038" y="4873997"/>
                    <a:pt x="-747361" y="2540741"/>
                    <a:pt x="782033" y="1785432"/>
                  </a:cubicBezTo>
                  <a:close/>
                </a:path>
              </a:pathLst>
            </a:custGeom>
            <a:solidFill>
              <a:srgbClr val="A6D5C5"/>
            </a:solidFill>
            <a:ln w="228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7119" name="Group 66"/>
          <p:cNvGrpSpPr>
            <a:grpSpLocks/>
          </p:cNvGrpSpPr>
          <p:nvPr/>
        </p:nvGrpSpPr>
        <p:grpSpPr bwMode="auto">
          <a:xfrm flipH="1">
            <a:off x="7196138" y="2668588"/>
            <a:ext cx="1608137" cy="1190625"/>
            <a:chOff x="928044" y="3072988"/>
            <a:chExt cx="1924600" cy="1229261"/>
          </a:xfrm>
        </p:grpSpPr>
        <p:grpSp>
          <p:nvGrpSpPr>
            <p:cNvPr id="47138" name="Group 68"/>
            <p:cNvGrpSpPr>
              <a:grpSpLocks/>
            </p:cNvGrpSpPr>
            <p:nvPr/>
          </p:nvGrpSpPr>
          <p:grpSpPr bwMode="auto">
            <a:xfrm>
              <a:off x="928044" y="3072988"/>
              <a:ext cx="1924600" cy="1229261"/>
              <a:chOff x="2079916" y="3630304"/>
              <a:chExt cx="1664747" cy="1022285"/>
            </a:xfrm>
          </p:grpSpPr>
          <p:sp>
            <p:nvSpPr>
              <p:cNvPr id="71" name="Rectangle 2"/>
              <p:cNvSpPr>
                <a:spLocks/>
              </p:cNvSpPr>
              <p:nvPr/>
            </p:nvSpPr>
            <p:spPr bwMode="auto">
              <a:xfrm>
                <a:off x="2079916" y="3630304"/>
                <a:ext cx="1664747" cy="1022285"/>
              </a:xfrm>
              <a:custGeom>
                <a:avLst/>
                <a:gdLst>
                  <a:gd name="T0" fmla="*/ 34907 w 7879618"/>
                  <a:gd name="T1" fmla="*/ 78124 h 4887107"/>
                  <a:gd name="T2" fmla="*/ 90807 w 7879618"/>
                  <a:gd name="T3" fmla="*/ 41300 h 4887107"/>
                  <a:gd name="T4" fmla="*/ 225626 w 7879618"/>
                  <a:gd name="T5" fmla="*/ 44548 h 4887107"/>
                  <a:gd name="T6" fmla="*/ 301116 w 7879618"/>
                  <a:gd name="T7" fmla="*/ 93410 h 4887107"/>
                  <a:gd name="T8" fmla="*/ 277277 w 7879618"/>
                  <a:gd name="T9" fmla="*/ 190782 h 4887107"/>
                  <a:gd name="T10" fmla="*/ 214429 w 7879618"/>
                  <a:gd name="T11" fmla="*/ 195385 h 4887107"/>
                  <a:gd name="T12" fmla="*/ 163769 w 7879618"/>
                  <a:gd name="T13" fmla="*/ 198871 h 4887107"/>
                  <a:gd name="T14" fmla="*/ 80418 w 7879618"/>
                  <a:gd name="T15" fmla="*/ 193206 h 4887107"/>
                  <a:gd name="T16" fmla="*/ 34907 w 7879618"/>
                  <a:gd name="T17" fmla="*/ 78124 h 48871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879618" h="4887107">
                    <a:moveTo>
                      <a:pt x="782033" y="1785432"/>
                    </a:moveTo>
                    <a:cubicBezTo>
                      <a:pt x="738241" y="1375435"/>
                      <a:pt x="1147603" y="585113"/>
                      <a:pt x="2034395" y="943860"/>
                    </a:cubicBezTo>
                    <a:cubicBezTo>
                      <a:pt x="2490933" y="-212836"/>
                      <a:pt x="4517326" y="-438946"/>
                      <a:pt x="5054784" y="1018084"/>
                    </a:cubicBezTo>
                    <a:cubicBezTo>
                      <a:pt x="5505240" y="826574"/>
                      <a:pt x="6627336" y="999203"/>
                      <a:pt x="6746018" y="2134787"/>
                    </a:cubicBezTo>
                    <a:cubicBezTo>
                      <a:pt x="8663830" y="2339784"/>
                      <a:pt x="7919364" y="5069498"/>
                      <a:pt x="6211944" y="4360096"/>
                    </a:cubicBezTo>
                    <a:cubicBezTo>
                      <a:pt x="5831619" y="4678384"/>
                      <a:pt x="5273267" y="4762001"/>
                      <a:pt x="4803929" y="4465293"/>
                    </a:cubicBezTo>
                    <a:cubicBezTo>
                      <a:pt x="4385154" y="4758890"/>
                      <a:pt x="3909735" y="4680255"/>
                      <a:pt x="3668986" y="4544974"/>
                    </a:cubicBezTo>
                    <a:cubicBezTo>
                      <a:pt x="3111271" y="5084443"/>
                      <a:pt x="2229873" y="4944181"/>
                      <a:pt x="1801630" y="4415502"/>
                    </a:cubicBezTo>
                    <a:cubicBezTo>
                      <a:pt x="167038" y="4873997"/>
                      <a:pt x="-747361" y="2540741"/>
                      <a:pt x="782033" y="17854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2F2F2"/>
                  </a:gs>
                  <a:gs pos="50000">
                    <a:srgbClr val="FFFFFF"/>
                  </a:gs>
                  <a:gs pos="95575">
                    <a:srgbClr val="F2F2F2"/>
                  </a:gs>
                  <a:gs pos="100000">
                    <a:srgbClr val="F2F2F2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12700" dir="16200000" rotWithShape="0">
                  <a:srgbClr val="00000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28600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72" name="Rectangle 2"/>
              <p:cNvSpPr/>
              <p:nvPr/>
            </p:nvSpPr>
            <p:spPr>
              <a:xfrm>
                <a:off x="2162085" y="3680736"/>
                <a:ext cx="1500409" cy="921420"/>
              </a:xfrm>
              <a:custGeom>
                <a:avLst/>
                <a:gdLst>
                  <a:gd name="connsiteX0" fmla="*/ 0 w 5217459"/>
                  <a:gd name="connsiteY0" fmla="*/ 0 h 2994211"/>
                  <a:gd name="connsiteX1" fmla="*/ 5217459 w 5217459"/>
                  <a:gd name="connsiteY1" fmla="*/ 0 h 2994211"/>
                  <a:gd name="connsiteX2" fmla="*/ 5217459 w 5217459"/>
                  <a:gd name="connsiteY2" fmla="*/ 2994211 h 2994211"/>
                  <a:gd name="connsiteX3" fmla="*/ 0 w 5217459"/>
                  <a:gd name="connsiteY3" fmla="*/ 2994211 h 2994211"/>
                  <a:gd name="connsiteX4" fmla="*/ 0 w 5217459"/>
                  <a:gd name="connsiteY4" fmla="*/ 0 h 2994211"/>
                  <a:gd name="connsiteX0" fmla="*/ 0 w 5217459"/>
                  <a:gd name="connsiteY0" fmla="*/ 364142 h 3358353"/>
                  <a:gd name="connsiteX1" fmla="*/ 1341374 w 5217459"/>
                  <a:gd name="connsiteY1" fmla="*/ 0 h 3358353"/>
                  <a:gd name="connsiteX2" fmla="*/ 5217459 w 5217459"/>
                  <a:gd name="connsiteY2" fmla="*/ 3358353 h 3358353"/>
                  <a:gd name="connsiteX3" fmla="*/ 0 w 5217459"/>
                  <a:gd name="connsiteY3" fmla="*/ 3358353 h 3358353"/>
                  <a:gd name="connsiteX4" fmla="*/ 0 w 5217459"/>
                  <a:gd name="connsiteY4" fmla="*/ 364142 h 3358353"/>
                  <a:gd name="connsiteX0" fmla="*/ 0 w 5217459"/>
                  <a:gd name="connsiteY0" fmla="*/ 841572 h 3835783"/>
                  <a:gd name="connsiteX1" fmla="*/ 1252362 w 5217459"/>
                  <a:gd name="connsiteY1" fmla="*/ 0 h 3835783"/>
                  <a:gd name="connsiteX2" fmla="*/ 5217459 w 5217459"/>
                  <a:gd name="connsiteY2" fmla="*/ 3835783 h 3835783"/>
                  <a:gd name="connsiteX3" fmla="*/ 0 w 5217459"/>
                  <a:gd name="connsiteY3" fmla="*/ 3835783 h 3835783"/>
                  <a:gd name="connsiteX4" fmla="*/ 0 w 5217459"/>
                  <a:gd name="connsiteY4" fmla="*/ 841572 h 3835783"/>
                  <a:gd name="connsiteX0" fmla="*/ 0 w 5217459"/>
                  <a:gd name="connsiteY0" fmla="*/ 907408 h 3901619"/>
                  <a:gd name="connsiteX1" fmla="*/ 1252362 w 5217459"/>
                  <a:gd name="connsiteY1" fmla="*/ 65836 h 3901619"/>
                  <a:gd name="connsiteX2" fmla="*/ 5217459 w 5217459"/>
                  <a:gd name="connsiteY2" fmla="*/ 3901619 h 3901619"/>
                  <a:gd name="connsiteX3" fmla="*/ 0 w 5217459"/>
                  <a:gd name="connsiteY3" fmla="*/ 3901619 h 3901619"/>
                  <a:gd name="connsiteX4" fmla="*/ 0 w 5217459"/>
                  <a:gd name="connsiteY4" fmla="*/ 907408 h 3901619"/>
                  <a:gd name="connsiteX0" fmla="*/ 3664 w 5221123"/>
                  <a:gd name="connsiteY0" fmla="*/ 915415 h 3909626"/>
                  <a:gd name="connsiteX1" fmla="*/ 1256026 w 5221123"/>
                  <a:gd name="connsiteY1" fmla="*/ 73843 h 3909626"/>
                  <a:gd name="connsiteX2" fmla="*/ 5221123 w 5221123"/>
                  <a:gd name="connsiteY2" fmla="*/ 3909626 h 3909626"/>
                  <a:gd name="connsiteX3" fmla="*/ 3664 w 5221123"/>
                  <a:gd name="connsiteY3" fmla="*/ 3909626 h 3909626"/>
                  <a:gd name="connsiteX4" fmla="*/ 3664 w 5221123"/>
                  <a:gd name="connsiteY4" fmla="*/ 915415 h 3909626"/>
                  <a:gd name="connsiteX0" fmla="*/ 3172 w 5220631"/>
                  <a:gd name="connsiteY0" fmla="*/ 932549 h 3926760"/>
                  <a:gd name="connsiteX1" fmla="*/ 1255534 w 5220631"/>
                  <a:gd name="connsiteY1" fmla="*/ 90977 h 3926760"/>
                  <a:gd name="connsiteX2" fmla="*/ 5220631 w 5220631"/>
                  <a:gd name="connsiteY2" fmla="*/ 3926760 h 3926760"/>
                  <a:gd name="connsiteX3" fmla="*/ 3172 w 5220631"/>
                  <a:gd name="connsiteY3" fmla="*/ 3926760 h 3926760"/>
                  <a:gd name="connsiteX4" fmla="*/ 3172 w 5220631"/>
                  <a:gd name="connsiteY4" fmla="*/ 932549 h 3926760"/>
                  <a:gd name="connsiteX0" fmla="*/ 3172 w 5220631"/>
                  <a:gd name="connsiteY0" fmla="*/ 932549 h 3926760"/>
                  <a:gd name="connsiteX1" fmla="*/ 1255534 w 5220631"/>
                  <a:gd name="connsiteY1" fmla="*/ 90977 h 3926760"/>
                  <a:gd name="connsiteX2" fmla="*/ 2754620 w 5220631"/>
                  <a:gd name="connsiteY2" fmla="*/ 1532755 h 3926760"/>
                  <a:gd name="connsiteX3" fmla="*/ 5220631 w 5220631"/>
                  <a:gd name="connsiteY3" fmla="*/ 3926760 h 3926760"/>
                  <a:gd name="connsiteX4" fmla="*/ 3172 w 5220631"/>
                  <a:gd name="connsiteY4" fmla="*/ 3926760 h 3926760"/>
                  <a:gd name="connsiteX5" fmla="*/ 3172 w 5220631"/>
                  <a:gd name="connsiteY5" fmla="*/ 932549 h 3926760"/>
                  <a:gd name="connsiteX0" fmla="*/ 3172 w 5220631"/>
                  <a:gd name="connsiteY0" fmla="*/ 932549 h 3926760"/>
                  <a:gd name="connsiteX1" fmla="*/ 1255534 w 5220631"/>
                  <a:gd name="connsiteY1" fmla="*/ 90977 h 3926760"/>
                  <a:gd name="connsiteX2" fmla="*/ 4105990 w 5220631"/>
                  <a:gd name="connsiteY2" fmla="*/ 513158 h 3926760"/>
                  <a:gd name="connsiteX3" fmla="*/ 5220631 w 5220631"/>
                  <a:gd name="connsiteY3" fmla="*/ 3926760 h 3926760"/>
                  <a:gd name="connsiteX4" fmla="*/ 3172 w 5220631"/>
                  <a:gd name="connsiteY4" fmla="*/ 3926760 h 3926760"/>
                  <a:gd name="connsiteX5" fmla="*/ 3172 w 5220631"/>
                  <a:gd name="connsiteY5" fmla="*/ 932549 h 3926760"/>
                  <a:gd name="connsiteX0" fmla="*/ 3172 w 5220631"/>
                  <a:gd name="connsiteY0" fmla="*/ 932549 h 3926760"/>
                  <a:gd name="connsiteX1" fmla="*/ 1255534 w 5220631"/>
                  <a:gd name="connsiteY1" fmla="*/ 90977 h 3926760"/>
                  <a:gd name="connsiteX2" fmla="*/ 4275923 w 5220631"/>
                  <a:gd name="connsiteY2" fmla="*/ 165201 h 3926760"/>
                  <a:gd name="connsiteX3" fmla="*/ 5220631 w 5220631"/>
                  <a:gd name="connsiteY3" fmla="*/ 3926760 h 3926760"/>
                  <a:gd name="connsiteX4" fmla="*/ 3172 w 5220631"/>
                  <a:gd name="connsiteY4" fmla="*/ 3926760 h 3926760"/>
                  <a:gd name="connsiteX5" fmla="*/ 3172 w 5220631"/>
                  <a:gd name="connsiteY5" fmla="*/ 932549 h 3926760"/>
                  <a:gd name="connsiteX0" fmla="*/ 3172 w 5220631"/>
                  <a:gd name="connsiteY0" fmla="*/ 1170265 h 4164476"/>
                  <a:gd name="connsiteX1" fmla="*/ 1255534 w 5220631"/>
                  <a:gd name="connsiteY1" fmla="*/ 328693 h 4164476"/>
                  <a:gd name="connsiteX2" fmla="*/ 4275923 w 5220631"/>
                  <a:gd name="connsiteY2" fmla="*/ 402917 h 4164476"/>
                  <a:gd name="connsiteX3" fmla="*/ 5220631 w 5220631"/>
                  <a:gd name="connsiteY3" fmla="*/ 4164476 h 4164476"/>
                  <a:gd name="connsiteX4" fmla="*/ 3172 w 5220631"/>
                  <a:gd name="connsiteY4" fmla="*/ 4164476 h 4164476"/>
                  <a:gd name="connsiteX5" fmla="*/ 3172 w 5220631"/>
                  <a:gd name="connsiteY5" fmla="*/ 1170265 h 4164476"/>
                  <a:gd name="connsiteX0" fmla="*/ 3172 w 5220631"/>
                  <a:gd name="connsiteY0" fmla="*/ 1396219 h 4390430"/>
                  <a:gd name="connsiteX1" fmla="*/ 1255534 w 5220631"/>
                  <a:gd name="connsiteY1" fmla="*/ 554647 h 4390430"/>
                  <a:gd name="connsiteX2" fmla="*/ 4275923 w 5220631"/>
                  <a:gd name="connsiteY2" fmla="*/ 628871 h 4390430"/>
                  <a:gd name="connsiteX3" fmla="*/ 5220631 w 5220631"/>
                  <a:gd name="connsiteY3" fmla="*/ 4390430 h 4390430"/>
                  <a:gd name="connsiteX4" fmla="*/ 3172 w 5220631"/>
                  <a:gd name="connsiteY4" fmla="*/ 4390430 h 4390430"/>
                  <a:gd name="connsiteX5" fmla="*/ 3172 w 5220631"/>
                  <a:gd name="connsiteY5" fmla="*/ 1396219 h 4390430"/>
                  <a:gd name="connsiteX0" fmla="*/ 3172 w 5220631"/>
                  <a:gd name="connsiteY0" fmla="*/ 1658276 h 4652487"/>
                  <a:gd name="connsiteX1" fmla="*/ 1255534 w 5220631"/>
                  <a:gd name="connsiteY1" fmla="*/ 816704 h 4652487"/>
                  <a:gd name="connsiteX2" fmla="*/ 4275923 w 5220631"/>
                  <a:gd name="connsiteY2" fmla="*/ 890928 h 4652487"/>
                  <a:gd name="connsiteX3" fmla="*/ 5220631 w 5220631"/>
                  <a:gd name="connsiteY3" fmla="*/ 4652487 h 4652487"/>
                  <a:gd name="connsiteX4" fmla="*/ 3172 w 5220631"/>
                  <a:gd name="connsiteY4" fmla="*/ 4652487 h 4652487"/>
                  <a:gd name="connsiteX5" fmla="*/ 3172 w 5220631"/>
                  <a:gd name="connsiteY5" fmla="*/ 1658276 h 4652487"/>
                  <a:gd name="connsiteX0" fmla="*/ 3172 w 5220631"/>
                  <a:gd name="connsiteY0" fmla="*/ 1836645 h 4830856"/>
                  <a:gd name="connsiteX1" fmla="*/ 1255534 w 5220631"/>
                  <a:gd name="connsiteY1" fmla="*/ 995073 h 4830856"/>
                  <a:gd name="connsiteX2" fmla="*/ 4275923 w 5220631"/>
                  <a:gd name="connsiteY2" fmla="*/ 1069297 h 4830856"/>
                  <a:gd name="connsiteX3" fmla="*/ 5220631 w 5220631"/>
                  <a:gd name="connsiteY3" fmla="*/ 4830856 h 4830856"/>
                  <a:gd name="connsiteX4" fmla="*/ 3172 w 5220631"/>
                  <a:gd name="connsiteY4" fmla="*/ 4830856 h 4830856"/>
                  <a:gd name="connsiteX5" fmla="*/ 3172 w 5220631"/>
                  <a:gd name="connsiteY5" fmla="*/ 1836645 h 4830856"/>
                  <a:gd name="connsiteX0" fmla="*/ 3172 w 5220631"/>
                  <a:gd name="connsiteY0" fmla="*/ 1760611 h 4754822"/>
                  <a:gd name="connsiteX1" fmla="*/ 1255534 w 5220631"/>
                  <a:gd name="connsiteY1" fmla="*/ 919039 h 4754822"/>
                  <a:gd name="connsiteX2" fmla="*/ 4275923 w 5220631"/>
                  <a:gd name="connsiteY2" fmla="*/ 993263 h 4754822"/>
                  <a:gd name="connsiteX3" fmla="*/ 5220631 w 5220631"/>
                  <a:gd name="connsiteY3" fmla="*/ 4754822 h 4754822"/>
                  <a:gd name="connsiteX4" fmla="*/ 3172 w 5220631"/>
                  <a:gd name="connsiteY4" fmla="*/ 4754822 h 4754822"/>
                  <a:gd name="connsiteX5" fmla="*/ 3172 w 5220631"/>
                  <a:gd name="connsiteY5" fmla="*/ 1760611 h 4754822"/>
                  <a:gd name="connsiteX0" fmla="*/ 3172 w 5220631"/>
                  <a:gd name="connsiteY0" fmla="*/ 1785432 h 4779643"/>
                  <a:gd name="connsiteX1" fmla="*/ 1255534 w 5220631"/>
                  <a:gd name="connsiteY1" fmla="*/ 943860 h 4779643"/>
                  <a:gd name="connsiteX2" fmla="*/ 4275923 w 5220631"/>
                  <a:gd name="connsiteY2" fmla="*/ 1018084 h 4779643"/>
                  <a:gd name="connsiteX3" fmla="*/ 5220631 w 5220631"/>
                  <a:gd name="connsiteY3" fmla="*/ 4779643 h 4779643"/>
                  <a:gd name="connsiteX4" fmla="*/ 3172 w 5220631"/>
                  <a:gd name="connsiteY4" fmla="*/ 4779643 h 4779643"/>
                  <a:gd name="connsiteX5" fmla="*/ 3172 w 5220631"/>
                  <a:gd name="connsiteY5" fmla="*/ 1785432 h 4779643"/>
                  <a:gd name="connsiteX0" fmla="*/ 3172 w 5220631"/>
                  <a:gd name="connsiteY0" fmla="*/ 1785432 h 4779643"/>
                  <a:gd name="connsiteX1" fmla="*/ 1255534 w 5220631"/>
                  <a:gd name="connsiteY1" fmla="*/ 943860 h 4779643"/>
                  <a:gd name="connsiteX2" fmla="*/ 4275923 w 5220631"/>
                  <a:gd name="connsiteY2" fmla="*/ 1018084 h 4779643"/>
                  <a:gd name="connsiteX3" fmla="*/ 5220631 w 5220631"/>
                  <a:gd name="connsiteY3" fmla="*/ 4779643 h 4779643"/>
                  <a:gd name="connsiteX4" fmla="*/ 3172 w 5220631"/>
                  <a:gd name="connsiteY4" fmla="*/ 4779643 h 4779643"/>
                  <a:gd name="connsiteX5" fmla="*/ 3172 w 5220631"/>
                  <a:gd name="connsiteY5" fmla="*/ 1785432 h 4779643"/>
                  <a:gd name="connsiteX0" fmla="*/ 3172 w 5220631"/>
                  <a:gd name="connsiteY0" fmla="*/ 1785432 h 4779643"/>
                  <a:gd name="connsiteX1" fmla="*/ 1255534 w 5220631"/>
                  <a:gd name="connsiteY1" fmla="*/ 943860 h 4779643"/>
                  <a:gd name="connsiteX2" fmla="*/ 4275923 w 5220631"/>
                  <a:gd name="connsiteY2" fmla="*/ 1018084 h 4779643"/>
                  <a:gd name="connsiteX3" fmla="*/ 5220631 w 5220631"/>
                  <a:gd name="connsiteY3" fmla="*/ 4779643 h 4779643"/>
                  <a:gd name="connsiteX4" fmla="*/ 1022769 w 5220631"/>
                  <a:gd name="connsiteY4" fmla="*/ 4415502 h 4779643"/>
                  <a:gd name="connsiteX5" fmla="*/ 3172 w 5220631"/>
                  <a:gd name="connsiteY5" fmla="*/ 1785432 h 4779643"/>
                  <a:gd name="connsiteX0" fmla="*/ 3172 w 5220631"/>
                  <a:gd name="connsiteY0" fmla="*/ 1785432 h 4779643"/>
                  <a:gd name="connsiteX1" fmla="*/ 1255534 w 5220631"/>
                  <a:gd name="connsiteY1" fmla="*/ 943860 h 4779643"/>
                  <a:gd name="connsiteX2" fmla="*/ 4275923 w 5220631"/>
                  <a:gd name="connsiteY2" fmla="*/ 1018084 h 4779643"/>
                  <a:gd name="connsiteX3" fmla="*/ 5220631 w 5220631"/>
                  <a:gd name="connsiteY3" fmla="*/ 4779643 h 4779643"/>
                  <a:gd name="connsiteX4" fmla="*/ 1022769 w 5220631"/>
                  <a:gd name="connsiteY4" fmla="*/ 4415502 h 4779643"/>
                  <a:gd name="connsiteX5" fmla="*/ 3172 w 5220631"/>
                  <a:gd name="connsiteY5" fmla="*/ 1785432 h 4779643"/>
                  <a:gd name="connsiteX0" fmla="*/ 758923 w 5976382"/>
                  <a:gd name="connsiteY0" fmla="*/ 1785432 h 4779643"/>
                  <a:gd name="connsiteX1" fmla="*/ 2011285 w 5976382"/>
                  <a:gd name="connsiteY1" fmla="*/ 943860 h 4779643"/>
                  <a:gd name="connsiteX2" fmla="*/ 5031674 w 5976382"/>
                  <a:gd name="connsiteY2" fmla="*/ 1018084 h 4779643"/>
                  <a:gd name="connsiteX3" fmla="*/ 5976382 w 5976382"/>
                  <a:gd name="connsiteY3" fmla="*/ 4779643 h 4779643"/>
                  <a:gd name="connsiteX4" fmla="*/ 1778520 w 5976382"/>
                  <a:gd name="connsiteY4" fmla="*/ 4415502 h 4779643"/>
                  <a:gd name="connsiteX5" fmla="*/ 758923 w 5976382"/>
                  <a:gd name="connsiteY5" fmla="*/ 1785432 h 4779643"/>
                  <a:gd name="connsiteX0" fmla="*/ 802430 w 6019889"/>
                  <a:gd name="connsiteY0" fmla="*/ 1785432 h 4779643"/>
                  <a:gd name="connsiteX1" fmla="*/ 2054792 w 6019889"/>
                  <a:gd name="connsiteY1" fmla="*/ 943860 h 4779643"/>
                  <a:gd name="connsiteX2" fmla="*/ 5075181 w 6019889"/>
                  <a:gd name="connsiteY2" fmla="*/ 1018084 h 4779643"/>
                  <a:gd name="connsiteX3" fmla="*/ 6019889 w 6019889"/>
                  <a:gd name="connsiteY3" fmla="*/ 4779643 h 4779643"/>
                  <a:gd name="connsiteX4" fmla="*/ 1822027 w 6019889"/>
                  <a:gd name="connsiteY4" fmla="*/ 4415502 h 4779643"/>
                  <a:gd name="connsiteX5" fmla="*/ 802430 w 6019889"/>
                  <a:gd name="connsiteY5" fmla="*/ 1785432 h 4779643"/>
                  <a:gd name="connsiteX0" fmla="*/ 770149 w 5987608"/>
                  <a:gd name="connsiteY0" fmla="*/ 1785432 h 4779643"/>
                  <a:gd name="connsiteX1" fmla="*/ 2022511 w 5987608"/>
                  <a:gd name="connsiteY1" fmla="*/ 943860 h 4779643"/>
                  <a:gd name="connsiteX2" fmla="*/ 5042900 w 5987608"/>
                  <a:gd name="connsiteY2" fmla="*/ 1018084 h 4779643"/>
                  <a:gd name="connsiteX3" fmla="*/ 5987608 w 5987608"/>
                  <a:gd name="connsiteY3" fmla="*/ 4779643 h 4779643"/>
                  <a:gd name="connsiteX4" fmla="*/ 1789746 w 5987608"/>
                  <a:gd name="connsiteY4" fmla="*/ 4415502 h 4779643"/>
                  <a:gd name="connsiteX5" fmla="*/ 770149 w 5987608"/>
                  <a:gd name="connsiteY5" fmla="*/ 1785432 h 4779643"/>
                  <a:gd name="connsiteX0" fmla="*/ 782033 w 5999492"/>
                  <a:gd name="connsiteY0" fmla="*/ 1785432 h 4779643"/>
                  <a:gd name="connsiteX1" fmla="*/ 2034395 w 5999492"/>
                  <a:gd name="connsiteY1" fmla="*/ 943860 h 4779643"/>
                  <a:gd name="connsiteX2" fmla="*/ 5054784 w 5999492"/>
                  <a:gd name="connsiteY2" fmla="*/ 1018084 h 4779643"/>
                  <a:gd name="connsiteX3" fmla="*/ 5999492 w 5999492"/>
                  <a:gd name="connsiteY3" fmla="*/ 4779643 h 4779643"/>
                  <a:gd name="connsiteX4" fmla="*/ 1801630 w 5999492"/>
                  <a:gd name="connsiteY4" fmla="*/ 4415502 h 4779643"/>
                  <a:gd name="connsiteX5" fmla="*/ 782033 w 5999492"/>
                  <a:gd name="connsiteY5" fmla="*/ 1785432 h 4779643"/>
                  <a:gd name="connsiteX0" fmla="*/ 782033 w 5054784"/>
                  <a:gd name="connsiteY0" fmla="*/ 1785432 h 4706815"/>
                  <a:gd name="connsiteX1" fmla="*/ 2034395 w 5054784"/>
                  <a:gd name="connsiteY1" fmla="*/ 943860 h 4706815"/>
                  <a:gd name="connsiteX2" fmla="*/ 5054784 w 5054784"/>
                  <a:gd name="connsiteY2" fmla="*/ 1018084 h 4706815"/>
                  <a:gd name="connsiteX3" fmla="*/ 4623846 w 5054784"/>
                  <a:gd name="connsiteY3" fmla="*/ 4706815 h 4706815"/>
                  <a:gd name="connsiteX4" fmla="*/ 1801630 w 5054784"/>
                  <a:gd name="connsiteY4" fmla="*/ 4415502 h 4706815"/>
                  <a:gd name="connsiteX5" fmla="*/ 782033 w 5054784"/>
                  <a:gd name="connsiteY5" fmla="*/ 1785432 h 4706815"/>
                  <a:gd name="connsiteX0" fmla="*/ 782033 w 5054784"/>
                  <a:gd name="connsiteY0" fmla="*/ 1785432 h 4544974"/>
                  <a:gd name="connsiteX1" fmla="*/ 2034395 w 5054784"/>
                  <a:gd name="connsiteY1" fmla="*/ 943860 h 4544974"/>
                  <a:gd name="connsiteX2" fmla="*/ 5054784 w 5054784"/>
                  <a:gd name="connsiteY2" fmla="*/ 1018084 h 4544974"/>
                  <a:gd name="connsiteX3" fmla="*/ 3668986 w 5054784"/>
                  <a:gd name="connsiteY3" fmla="*/ 4544974 h 4544974"/>
                  <a:gd name="connsiteX4" fmla="*/ 1801630 w 5054784"/>
                  <a:gd name="connsiteY4" fmla="*/ 4415502 h 4544974"/>
                  <a:gd name="connsiteX5" fmla="*/ 782033 w 5054784"/>
                  <a:gd name="connsiteY5" fmla="*/ 1785432 h 4544974"/>
                  <a:gd name="connsiteX0" fmla="*/ 782033 w 5054784"/>
                  <a:gd name="connsiteY0" fmla="*/ 1785432 h 4677466"/>
                  <a:gd name="connsiteX1" fmla="*/ 2034395 w 5054784"/>
                  <a:gd name="connsiteY1" fmla="*/ 943860 h 4677466"/>
                  <a:gd name="connsiteX2" fmla="*/ 5054784 w 5054784"/>
                  <a:gd name="connsiteY2" fmla="*/ 1018084 h 4677466"/>
                  <a:gd name="connsiteX3" fmla="*/ 3668986 w 5054784"/>
                  <a:gd name="connsiteY3" fmla="*/ 4544974 h 4677466"/>
                  <a:gd name="connsiteX4" fmla="*/ 1801630 w 5054784"/>
                  <a:gd name="connsiteY4" fmla="*/ 4415502 h 4677466"/>
                  <a:gd name="connsiteX5" fmla="*/ 782033 w 5054784"/>
                  <a:gd name="connsiteY5" fmla="*/ 1785432 h 4677466"/>
                  <a:gd name="connsiteX0" fmla="*/ 782033 w 5054784"/>
                  <a:gd name="connsiteY0" fmla="*/ 1785432 h 4887107"/>
                  <a:gd name="connsiteX1" fmla="*/ 2034395 w 5054784"/>
                  <a:gd name="connsiteY1" fmla="*/ 943860 h 4887107"/>
                  <a:gd name="connsiteX2" fmla="*/ 5054784 w 5054784"/>
                  <a:gd name="connsiteY2" fmla="*/ 1018084 h 4887107"/>
                  <a:gd name="connsiteX3" fmla="*/ 3668986 w 5054784"/>
                  <a:gd name="connsiteY3" fmla="*/ 4544974 h 4887107"/>
                  <a:gd name="connsiteX4" fmla="*/ 1801630 w 5054784"/>
                  <a:gd name="connsiteY4" fmla="*/ 4415502 h 4887107"/>
                  <a:gd name="connsiteX5" fmla="*/ 782033 w 5054784"/>
                  <a:gd name="connsiteY5" fmla="*/ 1785432 h 4887107"/>
                  <a:gd name="connsiteX0" fmla="*/ 782033 w 5054784"/>
                  <a:gd name="connsiteY0" fmla="*/ 1785432 h 4887107"/>
                  <a:gd name="connsiteX1" fmla="*/ 2034395 w 5054784"/>
                  <a:gd name="connsiteY1" fmla="*/ 943860 h 4887107"/>
                  <a:gd name="connsiteX2" fmla="*/ 5054784 w 5054784"/>
                  <a:gd name="connsiteY2" fmla="*/ 1018084 h 4887107"/>
                  <a:gd name="connsiteX3" fmla="*/ 4197027 w 5054784"/>
                  <a:gd name="connsiteY3" fmla="*/ 3186751 h 4887107"/>
                  <a:gd name="connsiteX4" fmla="*/ 3668986 w 5054784"/>
                  <a:gd name="connsiteY4" fmla="*/ 4544974 h 4887107"/>
                  <a:gd name="connsiteX5" fmla="*/ 1801630 w 5054784"/>
                  <a:gd name="connsiteY5" fmla="*/ 4415502 h 4887107"/>
                  <a:gd name="connsiteX6" fmla="*/ 782033 w 5054784"/>
                  <a:gd name="connsiteY6" fmla="*/ 1785432 h 4887107"/>
                  <a:gd name="connsiteX0" fmla="*/ 782033 w 5054784"/>
                  <a:gd name="connsiteY0" fmla="*/ 1785432 h 4887107"/>
                  <a:gd name="connsiteX1" fmla="*/ 2034395 w 5054784"/>
                  <a:gd name="connsiteY1" fmla="*/ 943860 h 4887107"/>
                  <a:gd name="connsiteX2" fmla="*/ 5054784 w 5054784"/>
                  <a:gd name="connsiteY2" fmla="*/ 1018084 h 4887107"/>
                  <a:gd name="connsiteX3" fmla="*/ 4803929 w 5054784"/>
                  <a:gd name="connsiteY3" fmla="*/ 4465293 h 4887107"/>
                  <a:gd name="connsiteX4" fmla="*/ 3668986 w 5054784"/>
                  <a:gd name="connsiteY4" fmla="*/ 4544974 h 4887107"/>
                  <a:gd name="connsiteX5" fmla="*/ 1801630 w 5054784"/>
                  <a:gd name="connsiteY5" fmla="*/ 4415502 h 4887107"/>
                  <a:gd name="connsiteX6" fmla="*/ 782033 w 5054784"/>
                  <a:gd name="connsiteY6" fmla="*/ 1785432 h 4887107"/>
                  <a:gd name="connsiteX0" fmla="*/ 782033 w 5054784"/>
                  <a:gd name="connsiteY0" fmla="*/ 1785432 h 4887107"/>
                  <a:gd name="connsiteX1" fmla="*/ 2034395 w 5054784"/>
                  <a:gd name="connsiteY1" fmla="*/ 943860 h 4887107"/>
                  <a:gd name="connsiteX2" fmla="*/ 5054784 w 5054784"/>
                  <a:gd name="connsiteY2" fmla="*/ 1018084 h 4887107"/>
                  <a:gd name="connsiteX3" fmla="*/ 4803929 w 5054784"/>
                  <a:gd name="connsiteY3" fmla="*/ 4465293 h 4887107"/>
                  <a:gd name="connsiteX4" fmla="*/ 3668986 w 5054784"/>
                  <a:gd name="connsiteY4" fmla="*/ 4544974 h 4887107"/>
                  <a:gd name="connsiteX5" fmla="*/ 1801630 w 5054784"/>
                  <a:gd name="connsiteY5" fmla="*/ 4415502 h 4887107"/>
                  <a:gd name="connsiteX6" fmla="*/ 782033 w 5054784"/>
                  <a:gd name="connsiteY6" fmla="*/ 1785432 h 4887107"/>
                  <a:gd name="connsiteX0" fmla="*/ 782033 w 5054784"/>
                  <a:gd name="connsiteY0" fmla="*/ 1785432 h 4887107"/>
                  <a:gd name="connsiteX1" fmla="*/ 2034395 w 5054784"/>
                  <a:gd name="connsiteY1" fmla="*/ 943860 h 4887107"/>
                  <a:gd name="connsiteX2" fmla="*/ 5054784 w 5054784"/>
                  <a:gd name="connsiteY2" fmla="*/ 1018084 h 4887107"/>
                  <a:gd name="connsiteX3" fmla="*/ 4803929 w 5054784"/>
                  <a:gd name="connsiteY3" fmla="*/ 4465293 h 4887107"/>
                  <a:gd name="connsiteX4" fmla="*/ 3668986 w 5054784"/>
                  <a:gd name="connsiteY4" fmla="*/ 4544974 h 4887107"/>
                  <a:gd name="connsiteX5" fmla="*/ 1801630 w 5054784"/>
                  <a:gd name="connsiteY5" fmla="*/ 4415502 h 4887107"/>
                  <a:gd name="connsiteX6" fmla="*/ 782033 w 5054784"/>
                  <a:gd name="connsiteY6" fmla="*/ 1785432 h 4887107"/>
                  <a:gd name="connsiteX0" fmla="*/ 782033 w 5054784"/>
                  <a:gd name="connsiteY0" fmla="*/ 1785432 h 4887107"/>
                  <a:gd name="connsiteX1" fmla="*/ 2034395 w 5054784"/>
                  <a:gd name="connsiteY1" fmla="*/ 943860 h 4887107"/>
                  <a:gd name="connsiteX2" fmla="*/ 5054784 w 5054784"/>
                  <a:gd name="connsiteY2" fmla="*/ 1018084 h 4887107"/>
                  <a:gd name="connsiteX3" fmla="*/ 4803929 w 5054784"/>
                  <a:gd name="connsiteY3" fmla="*/ 4465293 h 4887107"/>
                  <a:gd name="connsiteX4" fmla="*/ 3668986 w 5054784"/>
                  <a:gd name="connsiteY4" fmla="*/ 4544974 h 4887107"/>
                  <a:gd name="connsiteX5" fmla="*/ 1801630 w 5054784"/>
                  <a:gd name="connsiteY5" fmla="*/ 4415502 h 4887107"/>
                  <a:gd name="connsiteX6" fmla="*/ 782033 w 5054784"/>
                  <a:gd name="connsiteY6" fmla="*/ 1785432 h 4887107"/>
                  <a:gd name="connsiteX0" fmla="*/ 782033 w 5054784"/>
                  <a:gd name="connsiteY0" fmla="*/ 1785432 h 4887107"/>
                  <a:gd name="connsiteX1" fmla="*/ 2034395 w 5054784"/>
                  <a:gd name="connsiteY1" fmla="*/ 943860 h 4887107"/>
                  <a:gd name="connsiteX2" fmla="*/ 5054784 w 5054784"/>
                  <a:gd name="connsiteY2" fmla="*/ 1018084 h 4887107"/>
                  <a:gd name="connsiteX3" fmla="*/ 4901035 w 5054784"/>
                  <a:gd name="connsiteY3" fmla="*/ 3049186 h 4887107"/>
                  <a:gd name="connsiteX4" fmla="*/ 4803929 w 5054784"/>
                  <a:gd name="connsiteY4" fmla="*/ 4465293 h 4887107"/>
                  <a:gd name="connsiteX5" fmla="*/ 3668986 w 5054784"/>
                  <a:gd name="connsiteY5" fmla="*/ 4544974 h 4887107"/>
                  <a:gd name="connsiteX6" fmla="*/ 1801630 w 5054784"/>
                  <a:gd name="connsiteY6" fmla="*/ 4415502 h 4887107"/>
                  <a:gd name="connsiteX7" fmla="*/ 782033 w 5054784"/>
                  <a:gd name="connsiteY7" fmla="*/ 1785432 h 4887107"/>
                  <a:gd name="connsiteX0" fmla="*/ 782033 w 6236221"/>
                  <a:gd name="connsiteY0" fmla="*/ 1785432 h 4887107"/>
                  <a:gd name="connsiteX1" fmla="*/ 2034395 w 6236221"/>
                  <a:gd name="connsiteY1" fmla="*/ 943860 h 4887107"/>
                  <a:gd name="connsiteX2" fmla="*/ 5054784 w 6236221"/>
                  <a:gd name="connsiteY2" fmla="*/ 1018084 h 4887107"/>
                  <a:gd name="connsiteX3" fmla="*/ 6236221 w 6236221"/>
                  <a:gd name="connsiteY3" fmla="*/ 4384372 h 4887107"/>
                  <a:gd name="connsiteX4" fmla="*/ 4803929 w 6236221"/>
                  <a:gd name="connsiteY4" fmla="*/ 4465293 h 4887107"/>
                  <a:gd name="connsiteX5" fmla="*/ 3668986 w 6236221"/>
                  <a:gd name="connsiteY5" fmla="*/ 4544974 h 4887107"/>
                  <a:gd name="connsiteX6" fmla="*/ 1801630 w 6236221"/>
                  <a:gd name="connsiteY6" fmla="*/ 4415502 h 4887107"/>
                  <a:gd name="connsiteX7" fmla="*/ 782033 w 6236221"/>
                  <a:gd name="connsiteY7" fmla="*/ 1785432 h 4887107"/>
                  <a:gd name="connsiteX0" fmla="*/ 782033 w 6211944"/>
                  <a:gd name="connsiteY0" fmla="*/ 1785432 h 4887107"/>
                  <a:gd name="connsiteX1" fmla="*/ 2034395 w 6211944"/>
                  <a:gd name="connsiteY1" fmla="*/ 943860 h 4887107"/>
                  <a:gd name="connsiteX2" fmla="*/ 5054784 w 6211944"/>
                  <a:gd name="connsiteY2" fmla="*/ 1018084 h 4887107"/>
                  <a:gd name="connsiteX3" fmla="*/ 6211944 w 6211944"/>
                  <a:gd name="connsiteY3" fmla="*/ 4360096 h 4887107"/>
                  <a:gd name="connsiteX4" fmla="*/ 4803929 w 6211944"/>
                  <a:gd name="connsiteY4" fmla="*/ 4465293 h 4887107"/>
                  <a:gd name="connsiteX5" fmla="*/ 3668986 w 6211944"/>
                  <a:gd name="connsiteY5" fmla="*/ 4544974 h 4887107"/>
                  <a:gd name="connsiteX6" fmla="*/ 1801630 w 6211944"/>
                  <a:gd name="connsiteY6" fmla="*/ 4415502 h 4887107"/>
                  <a:gd name="connsiteX7" fmla="*/ 782033 w 6211944"/>
                  <a:gd name="connsiteY7" fmla="*/ 1785432 h 4887107"/>
                  <a:gd name="connsiteX0" fmla="*/ 782033 w 6211944"/>
                  <a:gd name="connsiteY0" fmla="*/ 1785432 h 4887107"/>
                  <a:gd name="connsiteX1" fmla="*/ 2034395 w 6211944"/>
                  <a:gd name="connsiteY1" fmla="*/ 943860 h 4887107"/>
                  <a:gd name="connsiteX2" fmla="*/ 5054784 w 6211944"/>
                  <a:gd name="connsiteY2" fmla="*/ 1018084 h 4887107"/>
                  <a:gd name="connsiteX3" fmla="*/ 6211944 w 6211944"/>
                  <a:gd name="connsiteY3" fmla="*/ 4360096 h 4887107"/>
                  <a:gd name="connsiteX4" fmla="*/ 4803929 w 6211944"/>
                  <a:gd name="connsiteY4" fmla="*/ 4465293 h 4887107"/>
                  <a:gd name="connsiteX5" fmla="*/ 3668986 w 6211944"/>
                  <a:gd name="connsiteY5" fmla="*/ 4544974 h 4887107"/>
                  <a:gd name="connsiteX6" fmla="*/ 1801630 w 6211944"/>
                  <a:gd name="connsiteY6" fmla="*/ 4415502 h 4887107"/>
                  <a:gd name="connsiteX7" fmla="*/ 782033 w 6211944"/>
                  <a:gd name="connsiteY7" fmla="*/ 1785432 h 4887107"/>
                  <a:gd name="connsiteX0" fmla="*/ 782033 w 6211944"/>
                  <a:gd name="connsiteY0" fmla="*/ 1785432 h 4887107"/>
                  <a:gd name="connsiteX1" fmla="*/ 2034395 w 6211944"/>
                  <a:gd name="connsiteY1" fmla="*/ 943860 h 4887107"/>
                  <a:gd name="connsiteX2" fmla="*/ 5054784 w 6211944"/>
                  <a:gd name="connsiteY2" fmla="*/ 1018084 h 4887107"/>
                  <a:gd name="connsiteX3" fmla="*/ 6211944 w 6211944"/>
                  <a:gd name="connsiteY3" fmla="*/ 4360096 h 4887107"/>
                  <a:gd name="connsiteX4" fmla="*/ 4803929 w 6211944"/>
                  <a:gd name="connsiteY4" fmla="*/ 4465293 h 4887107"/>
                  <a:gd name="connsiteX5" fmla="*/ 3668986 w 6211944"/>
                  <a:gd name="connsiteY5" fmla="*/ 4544974 h 4887107"/>
                  <a:gd name="connsiteX6" fmla="*/ 1801630 w 6211944"/>
                  <a:gd name="connsiteY6" fmla="*/ 4415502 h 4887107"/>
                  <a:gd name="connsiteX7" fmla="*/ 782033 w 6211944"/>
                  <a:gd name="connsiteY7" fmla="*/ 1785432 h 4887107"/>
                  <a:gd name="connsiteX0" fmla="*/ 782033 w 6211944"/>
                  <a:gd name="connsiteY0" fmla="*/ 1785432 h 4887107"/>
                  <a:gd name="connsiteX1" fmla="*/ 2034395 w 6211944"/>
                  <a:gd name="connsiteY1" fmla="*/ 943860 h 4887107"/>
                  <a:gd name="connsiteX2" fmla="*/ 5054784 w 6211944"/>
                  <a:gd name="connsiteY2" fmla="*/ 1018084 h 4887107"/>
                  <a:gd name="connsiteX3" fmla="*/ 5855895 w 6211944"/>
                  <a:gd name="connsiteY3" fmla="*/ 3364776 h 4887107"/>
                  <a:gd name="connsiteX4" fmla="*/ 6211944 w 6211944"/>
                  <a:gd name="connsiteY4" fmla="*/ 4360096 h 4887107"/>
                  <a:gd name="connsiteX5" fmla="*/ 4803929 w 6211944"/>
                  <a:gd name="connsiteY5" fmla="*/ 4465293 h 4887107"/>
                  <a:gd name="connsiteX6" fmla="*/ 3668986 w 6211944"/>
                  <a:gd name="connsiteY6" fmla="*/ 4544974 h 4887107"/>
                  <a:gd name="connsiteX7" fmla="*/ 1801630 w 6211944"/>
                  <a:gd name="connsiteY7" fmla="*/ 4415502 h 4887107"/>
                  <a:gd name="connsiteX8" fmla="*/ 782033 w 6211944"/>
                  <a:gd name="connsiteY8" fmla="*/ 1785432 h 4887107"/>
                  <a:gd name="connsiteX0" fmla="*/ 782033 w 6729835"/>
                  <a:gd name="connsiteY0" fmla="*/ 1785432 h 4887107"/>
                  <a:gd name="connsiteX1" fmla="*/ 2034395 w 6729835"/>
                  <a:gd name="connsiteY1" fmla="*/ 943860 h 4887107"/>
                  <a:gd name="connsiteX2" fmla="*/ 5054784 w 6729835"/>
                  <a:gd name="connsiteY2" fmla="*/ 1018084 h 4887107"/>
                  <a:gd name="connsiteX3" fmla="*/ 6729835 w 6729835"/>
                  <a:gd name="connsiteY3" fmla="*/ 2150971 h 4887107"/>
                  <a:gd name="connsiteX4" fmla="*/ 6211944 w 6729835"/>
                  <a:gd name="connsiteY4" fmla="*/ 4360096 h 4887107"/>
                  <a:gd name="connsiteX5" fmla="*/ 4803929 w 6729835"/>
                  <a:gd name="connsiteY5" fmla="*/ 4465293 h 4887107"/>
                  <a:gd name="connsiteX6" fmla="*/ 3668986 w 6729835"/>
                  <a:gd name="connsiteY6" fmla="*/ 4544974 h 4887107"/>
                  <a:gd name="connsiteX7" fmla="*/ 1801630 w 6729835"/>
                  <a:gd name="connsiteY7" fmla="*/ 4415502 h 4887107"/>
                  <a:gd name="connsiteX8" fmla="*/ 782033 w 6729835"/>
                  <a:gd name="connsiteY8" fmla="*/ 1785432 h 4887107"/>
                  <a:gd name="connsiteX0" fmla="*/ 782033 w 6746019"/>
                  <a:gd name="connsiteY0" fmla="*/ 1785432 h 4887107"/>
                  <a:gd name="connsiteX1" fmla="*/ 2034395 w 6746019"/>
                  <a:gd name="connsiteY1" fmla="*/ 943860 h 4887107"/>
                  <a:gd name="connsiteX2" fmla="*/ 5054784 w 6746019"/>
                  <a:gd name="connsiteY2" fmla="*/ 1018084 h 4887107"/>
                  <a:gd name="connsiteX3" fmla="*/ 6746019 w 6746019"/>
                  <a:gd name="connsiteY3" fmla="*/ 2142879 h 4887107"/>
                  <a:gd name="connsiteX4" fmla="*/ 6211944 w 6746019"/>
                  <a:gd name="connsiteY4" fmla="*/ 4360096 h 4887107"/>
                  <a:gd name="connsiteX5" fmla="*/ 4803929 w 6746019"/>
                  <a:gd name="connsiteY5" fmla="*/ 4465293 h 4887107"/>
                  <a:gd name="connsiteX6" fmla="*/ 3668986 w 6746019"/>
                  <a:gd name="connsiteY6" fmla="*/ 4544974 h 4887107"/>
                  <a:gd name="connsiteX7" fmla="*/ 1801630 w 6746019"/>
                  <a:gd name="connsiteY7" fmla="*/ 4415502 h 4887107"/>
                  <a:gd name="connsiteX8" fmla="*/ 782033 w 6746019"/>
                  <a:gd name="connsiteY8" fmla="*/ 1785432 h 4887107"/>
                  <a:gd name="connsiteX0" fmla="*/ 782033 w 7418036"/>
                  <a:gd name="connsiteY0" fmla="*/ 1785432 h 4887107"/>
                  <a:gd name="connsiteX1" fmla="*/ 2034395 w 7418036"/>
                  <a:gd name="connsiteY1" fmla="*/ 943860 h 4887107"/>
                  <a:gd name="connsiteX2" fmla="*/ 5054784 w 7418036"/>
                  <a:gd name="connsiteY2" fmla="*/ 1018084 h 4887107"/>
                  <a:gd name="connsiteX3" fmla="*/ 6746019 w 7418036"/>
                  <a:gd name="connsiteY3" fmla="*/ 2142879 h 4887107"/>
                  <a:gd name="connsiteX4" fmla="*/ 6211944 w 7418036"/>
                  <a:gd name="connsiteY4" fmla="*/ 4360096 h 4887107"/>
                  <a:gd name="connsiteX5" fmla="*/ 4803929 w 7418036"/>
                  <a:gd name="connsiteY5" fmla="*/ 4465293 h 4887107"/>
                  <a:gd name="connsiteX6" fmla="*/ 3668986 w 7418036"/>
                  <a:gd name="connsiteY6" fmla="*/ 4544974 h 4887107"/>
                  <a:gd name="connsiteX7" fmla="*/ 1801630 w 7418036"/>
                  <a:gd name="connsiteY7" fmla="*/ 4415502 h 4887107"/>
                  <a:gd name="connsiteX8" fmla="*/ 782033 w 7418036"/>
                  <a:gd name="connsiteY8" fmla="*/ 1785432 h 4887107"/>
                  <a:gd name="connsiteX0" fmla="*/ 782033 w 7746042"/>
                  <a:gd name="connsiteY0" fmla="*/ 1785432 h 4887107"/>
                  <a:gd name="connsiteX1" fmla="*/ 2034395 w 7746042"/>
                  <a:gd name="connsiteY1" fmla="*/ 943860 h 4887107"/>
                  <a:gd name="connsiteX2" fmla="*/ 5054784 w 7746042"/>
                  <a:gd name="connsiteY2" fmla="*/ 1018084 h 4887107"/>
                  <a:gd name="connsiteX3" fmla="*/ 6746019 w 7746042"/>
                  <a:gd name="connsiteY3" fmla="*/ 2142879 h 4887107"/>
                  <a:gd name="connsiteX4" fmla="*/ 6211944 w 7746042"/>
                  <a:gd name="connsiteY4" fmla="*/ 4360096 h 4887107"/>
                  <a:gd name="connsiteX5" fmla="*/ 4803929 w 7746042"/>
                  <a:gd name="connsiteY5" fmla="*/ 4465293 h 4887107"/>
                  <a:gd name="connsiteX6" fmla="*/ 3668986 w 7746042"/>
                  <a:gd name="connsiteY6" fmla="*/ 4544974 h 4887107"/>
                  <a:gd name="connsiteX7" fmla="*/ 1801630 w 7746042"/>
                  <a:gd name="connsiteY7" fmla="*/ 4415502 h 4887107"/>
                  <a:gd name="connsiteX8" fmla="*/ 782033 w 7746042"/>
                  <a:gd name="connsiteY8" fmla="*/ 1785432 h 4887107"/>
                  <a:gd name="connsiteX0" fmla="*/ 782033 w 7867776"/>
                  <a:gd name="connsiteY0" fmla="*/ 1785432 h 4887107"/>
                  <a:gd name="connsiteX1" fmla="*/ 2034395 w 7867776"/>
                  <a:gd name="connsiteY1" fmla="*/ 943860 h 4887107"/>
                  <a:gd name="connsiteX2" fmla="*/ 5054784 w 7867776"/>
                  <a:gd name="connsiteY2" fmla="*/ 1018084 h 4887107"/>
                  <a:gd name="connsiteX3" fmla="*/ 6746019 w 7867776"/>
                  <a:gd name="connsiteY3" fmla="*/ 2142879 h 4887107"/>
                  <a:gd name="connsiteX4" fmla="*/ 6211944 w 7867776"/>
                  <a:gd name="connsiteY4" fmla="*/ 4360096 h 4887107"/>
                  <a:gd name="connsiteX5" fmla="*/ 4803929 w 7867776"/>
                  <a:gd name="connsiteY5" fmla="*/ 4465293 h 4887107"/>
                  <a:gd name="connsiteX6" fmla="*/ 3668986 w 7867776"/>
                  <a:gd name="connsiteY6" fmla="*/ 4544974 h 4887107"/>
                  <a:gd name="connsiteX7" fmla="*/ 1801630 w 7867776"/>
                  <a:gd name="connsiteY7" fmla="*/ 4415502 h 4887107"/>
                  <a:gd name="connsiteX8" fmla="*/ 782033 w 7867776"/>
                  <a:gd name="connsiteY8" fmla="*/ 1785432 h 4887107"/>
                  <a:gd name="connsiteX0" fmla="*/ 782033 w 7905837"/>
                  <a:gd name="connsiteY0" fmla="*/ 1785432 h 4887107"/>
                  <a:gd name="connsiteX1" fmla="*/ 2034395 w 7905837"/>
                  <a:gd name="connsiteY1" fmla="*/ 943860 h 4887107"/>
                  <a:gd name="connsiteX2" fmla="*/ 5054784 w 7905837"/>
                  <a:gd name="connsiteY2" fmla="*/ 1018084 h 4887107"/>
                  <a:gd name="connsiteX3" fmla="*/ 6746019 w 7905837"/>
                  <a:gd name="connsiteY3" fmla="*/ 2142879 h 4887107"/>
                  <a:gd name="connsiteX4" fmla="*/ 6211944 w 7905837"/>
                  <a:gd name="connsiteY4" fmla="*/ 4360096 h 4887107"/>
                  <a:gd name="connsiteX5" fmla="*/ 4803929 w 7905837"/>
                  <a:gd name="connsiteY5" fmla="*/ 4465293 h 4887107"/>
                  <a:gd name="connsiteX6" fmla="*/ 3668986 w 7905837"/>
                  <a:gd name="connsiteY6" fmla="*/ 4544974 h 4887107"/>
                  <a:gd name="connsiteX7" fmla="*/ 1801630 w 7905837"/>
                  <a:gd name="connsiteY7" fmla="*/ 4415502 h 4887107"/>
                  <a:gd name="connsiteX8" fmla="*/ 782033 w 7905837"/>
                  <a:gd name="connsiteY8" fmla="*/ 1785432 h 4887107"/>
                  <a:gd name="connsiteX0" fmla="*/ 782033 w 7910683"/>
                  <a:gd name="connsiteY0" fmla="*/ 1785432 h 4887107"/>
                  <a:gd name="connsiteX1" fmla="*/ 2034395 w 7910683"/>
                  <a:gd name="connsiteY1" fmla="*/ 943860 h 4887107"/>
                  <a:gd name="connsiteX2" fmla="*/ 5054784 w 7910683"/>
                  <a:gd name="connsiteY2" fmla="*/ 1018084 h 4887107"/>
                  <a:gd name="connsiteX3" fmla="*/ 6746019 w 7910683"/>
                  <a:gd name="connsiteY3" fmla="*/ 2142879 h 4887107"/>
                  <a:gd name="connsiteX4" fmla="*/ 6211944 w 7910683"/>
                  <a:gd name="connsiteY4" fmla="*/ 4360096 h 4887107"/>
                  <a:gd name="connsiteX5" fmla="*/ 4803929 w 7910683"/>
                  <a:gd name="connsiteY5" fmla="*/ 4465293 h 4887107"/>
                  <a:gd name="connsiteX6" fmla="*/ 3668986 w 7910683"/>
                  <a:gd name="connsiteY6" fmla="*/ 4544974 h 4887107"/>
                  <a:gd name="connsiteX7" fmla="*/ 1801630 w 7910683"/>
                  <a:gd name="connsiteY7" fmla="*/ 4415502 h 4887107"/>
                  <a:gd name="connsiteX8" fmla="*/ 782033 w 7910683"/>
                  <a:gd name="connsiteY8" fmla="*/ 1785432 h 4887107"/>
                  <a:gd name="connsiteX0" fmla="*/ 782033 w 7883066"/>
                  <a:gd name="connsiteY0" fmla="*/ 1785432 h 4887107"/>
                  <a:gd name="connsiteX1" fmla="*/ 2034395 w 7883066"/>
                  <a:gd name="connsiteY1" fmla="*/ 943860 h 4887107"/>
                  <a:gd name="connsiteX2" fmla="*/ 5054784 w 7883066"/>
                  <a:gd name="connsiteY2" fmla="*/ 1018084 h 4887107"/>
                  <a:gd name="connsiteX3" fmla="*/ 6746019 w 7883066"/>
                  <a:gd name="connsiteY3" fmla="*/ 2142879 h 4887107"/>
                  <a:gd name="connsiteX4" fmla="*/ 6211944 w 7883066"/>
                  <a:gd name="connsiteY4" fmla="*/ 4360096 h 4887107"/>
                  <a:gd name="connsiteX5" fmla="*/ 4803929 w 7883066"/>
                  <a:gd name="connsiteY5" fmla="*/ 4465293 h 4887107"/>
                  <a:gd name="connsiteX6" fmla="*/ 3668986 w 7883066"/>
                  <a:gd name="connsiteY6" fmla="*/ 4544974 h 4887107"/>
                  <a:gd name="connsiteX7" fmla="*/ 1801630 w 7883066"/>
                  <a:gd name="connsiteY7" fmla="*/ 4415502 h 4887107"/>
                  <a:gd name="connsiteX8" fmla="*/ 782033 w 7883066"/>
                  <a:gd name="connsiteY8" fmla="*/ 1785432 h 4887107"/>
                  <a:gd name="connsiteX0" fmla="*/ 782033 w 7878003"/>
                  <a:gd name="connsiteY0" fmla="*/ 1785432 h 4887107"/>
                  <a:gd name="connsiteX1" fmla="*/ 2034395 w 7878003"/>
                  <a:gd name="connsiteY1" fmla="*/ 943860 h 4887107"/>
                  <a:gd name="connsiteX2" fmla="*/ 5054784 w 7878003"/>
                  <a:gd name="connsiteY2" fmla="*/ 1018084 h 4887107"/>
                  <a:gd name="connsiteX3" fmla="*/ 6737927 w 7878003"/>
                  <a:gd name="connsiteY3" fmla="*/ 2126694 h 4887107"/>
                  <a:gd name="connsiteX4" fmla="*/ 6211944 w 7878003"/>
                  <a:gd name="connsiteY4" fmla="*/ 4360096 h 4887107"/>
                  <a:gd name="connsiteX5" fmla="*/ 4803929 w 7878003"/>
                  <a:gd name="connsiteY5" fmla="*/ 4465293 h 4887107"/>
                  <a:gd name="connsiteX6" fmla="*/ 3668986 w 7878003"/>
                  <a:gd name="connsiteY6" fmla="*/ 4544974 h 4887107"/>
                  <a:gd name="connsiteX7" fmla="*/ 1801630 w 7878003"/>
                  <a:gd name="connsiteY7" fmla="*/ 4415502 h 4887107"/>
                  <a:gd name="connsiteX8" fmla="*/ 782033 w 7878003"/>
                  <a:gd name="connsiteY8" fmla="*/ 1785432 h 4887107"/>
                  <a:gd name="connsiteX0" fmla="*/ 782033 w 7898325"/>
                  <a:gd name="connsiteY0" fmla="*/ 1785432 h 4887107"/>
                  <a:gd name="connsiteX1" fmla="*/ 2034395 w 7898325"/>
                  <a:gd name="connsiteY1" fmla="*/ 943860 h 4887107"/>
                  <a:gd name="connsiteX2" fmla="*/ 5054784 w 7898325"/>
                  <a:gd name="connsiteY2" fmla="*/ 1018084 h 4887107"/>
                  <a:gd name="connsiteX3" fmla="*/ 6770295 w 7898325"/>
                  <a:gd name="connsiteY3" fmla="*/ 2142879 h 4887107"/>
                  <a:gd name="connsiteX4" fmla="*/ 6211944 w 7898325"/>
                  <a:gd name="connsiteY4" fmla="*/ 4360096 h 4887107"/>
                  <a:gd name="connsiteX5" fmla="*/ 4803929 w 7898325"/>
                  <a:gd name="connsiteY5" fmla="*/ 4465293 h 4887107"/>
                  <a:gd name="connsiteX6" fmla="*/ 3668986 w 7898325"/>
                  <a:gd name="connsiteY6" fmla="*/ 4544974 h 4887107"/>
                  <a:gd name="connsiteX7" fmla="*/ 1801630 w 7898325"/>
                  <a:gd name="connsiteY7" fmla="*/ 4415502 h 4887107"/>
                  <a:gd name="connsiteX8" fmla="*/ 782033 w 7898325"/>
                  <a:gd name="connsiteY8" fmla="*/ 1785432 h 4887107"/>
                  <a:gd name="connsiteX0" fmla="*/ 782033 w 7894868"/>
                  <a:gd name="connsiteY0" fmla="*/ 1785432 h 4887107"/>
                  <a:gd name="connsiteX1" fmla="*/ 2034395 w 7894868"/>
                  <a:gd name="connsiteY1" fmla="*/ 943860 h 4887107"/>
                  <a:gd name="connsiteX2" fmla="*/ 5054784 w 7894868"/>
                  <a:gd name="connsiteY2" fmla="*/ 1018084 h 4887107"/>
                  <a:gd name="connsiteX3" fmla="*/ 6770295 w 7894868"/>
                  <a:gd name="connsiteY3" fmla="*/ 2142879 h 4887107"/>
                  <a:gd name="connsiteX4" fmla="*/ 6211944 w 7894868"/>
                  <a:gd name="connsiteY4" fmla="*/ 4360096 h 4887107"/>
                  <a:gd name="connsiteX5" fmla="*/ 4803929 w 7894868"/>
                  <a:gd name="connsiteY5" fmla="*/ 4465293 h 4887107"/>
                  <a:gd name="connsiteX6" fmla="*/ 3668986 w 7894868"/>
                  <a:gd name="connsiteY6" fmla="*/ 4544974 h 4887107"/>
                  <a:gd name="connsiteX7" fmla="*/ 1801630 w 7894868"/>
                  <a:gd name="connsiteY7" fmla="*/ 4415502 h 4887107"/>
                  <a:gd name="connsiteX8" fmla="*/ 782033 w 7894868"/>
                  <a:gd name="connsiteY8" fmla="*/ 1785432 h 4887107"/>
                  <a:gd name="connsiteX0" fmla="*/ 782033 w 7894868"/>
                  <a:gd name="connsiteY0" fmla="*/ 1785432 h 4887107"/>
                  <a:gd name="connsiteX1" fmla="*/ 2034395 w 7894868"/>
                  <a:gd name="connsiteY1" fmla="*/ 943860 h 4887107"/>
                  <a:gd name="connsiteX2" fmla="*/ 5054784 w 7894868"/>
                  <a:gd name="connsiteY2" fmla="*/ 1018084 h 4887107"/>
                  <a:gd name="connsiteX3" fmla="*/ 6770295 w 7894868"/>
                  <a:gd name="connsiteY3" fmla="*/ 2142879 h 4887107"/>
                  <a:gd name="connsiteX4" fmla="*/ 6211944 w 7894868"/>
                  <a:gd name="connsiteY4" fmla="*/ 4360096 h 4887107"/>
                  <a:gd name="connsiteX5" fmla="*/ 4803929 w 7894868"/>
                  <a:gd name="connsiteY5" fmla="*/ 4465293 h 4887107"/>
                  <a:gd name="connsiteX6" fmla="*/ 3668986 w 7894868"/>
                  <a:gd name="connsiteY6" fmla="*/ 4544974 h 4887107"/>
                  <a:gd name="connsiteX7" fmla="*/ 1801630 w 7894868"/>
                  <a:gd name="connsiteY7" fmla="*/ 4415502 h 4887107"/>
                  <a:gd name="connsiteX8" fmla="*/ 782033 w 7894868"/>
                  <a:gd name="connsiteY8" fmla="*/ 1785432 h 4887107"/>
                  <a:gd name="connsiteX0" fmla="*/ 782033 w 7879618"/>
                  <a:gd name="connsiteY0" fmla="*/ 1785432 h 4887107"/>
                  <a:gd name="connsiteX1" fmla="*/ 2034395 w 7879618"/>
                  <a:gd name="connsiteY1" fmla="*/ 943860 h 4887107"/>
                  <a:gd name="connsiteX2" fmla="*/ 5054784 w 7879618"/>
                  <a:gd name="connsiteY2" fmla="*/ 1018084 h 4887107"/>
                  <a:gd name="connsiteX3" fmla="*/ 6746018 w 7879618"/>
                  <a:gd name="connsiteY3" fmla="*/ 2134787 h 4887107"/>
                  <a:gd name="connsiteX4" fmla="*/ 6211944 w 7879618"/>
                  <a:gd name="connsiteY4" fmla="*/ 4360096 h 4887107"/>
                  <a:gd name="connsiteX5" fmla="*/ 4803929 w 7879618"/>
                  <a:gd name="connsiteY5" fmla="*/ 4465293 h 4887107"/>
                  <a:gd name="connsiteX6" fmla="*/ 3668986 w 7879618"/>
                  <a:gd name="connsiteY6" fmla="*/ 4544974 h 4887107"/>
                  <a:gd name="connsiteX7" fmla="*/ 1801630 w 7879618"/>
                  <a:gd name="connsiteY7" fmla="*/ 4415502 h 4887107"/>
                  <a:gd name="connsiteX8" fmla="*/ 782033 w 7879618"/>
                  <a:gd name="connsiteY8" fmla="*/ 1785432 h 4887107"/>
                  <a:gd name="connsiteX0" fmla="*/ 782033 w 7879618"/>
                  <a:gd name="connsiteY0" fmla="*/ 1785432 h 4887107"/>
                  <a:gd name="connsiteX1" fmla="*/ 2034395 w 7879618"/>
                  <a:gd name="connsiteY1" fmla="*/ 943860 h 4887107"/>
                  <a:gd name="connsiteX2" fmla="*/ 5054784 w 7879618"/>
                  <a:gd name="connsiteY2" fmla="*/ 1018084 h 4887107"/>
                  <a:gd name="connsiteX3" fmla="*/ 6746018 w 7879618"/>
                  <a:gd name="connsiteY3" fmla="*/ 2134787 h 4887107"/>
                  <a:gd name="connsiteX4" fmla="*/ 6211944 w 7879618"/>
                  <a:gd name="connsiteY4" fmla="*/ 4360096 h 4887107"/>
                  <a:gd name="connsiteX5" fmla="*/ 4803929 w 7879618"/>
                  <a:gd name="connsiteY5" fmla="*/ 4465293 h 4887107"/>
                  <a:gd name="connsiteX6" fmla="*/ 3668986 w 7879618"/>
                  <a:gd name="connsiteY6" fmla="*/ 4544974 h 4887107"/>
                  <a:gd name="connsiteX7" fmla="*/ 1801630 w 7879618"/>
                  <a:gd name="connsiteY7" fmla="*/ 4415502 h 4887107"/>
                  <a:gd name="connsiteX8" fmla="*/ 782033 w 7879618"/>
                  <a:gd name="connsiteY8" fmla="*/ 1785432 h 4887107"/>
                  <a:gd name="connsiteX0" fmla="*/ 782033 w 7879618"/>
                  <a:gd name="connsiteY0" fmla="*/ 1785432 h 4887107"/>
                  <a:gd name="connsiteX1" fmla="*/ 2034395 w 7879618"/>
                  <a:gd name="connsiteY1" fmla="*/ 943860 h 4887107"/>
                  <a:gd name="connsiteX2" fmla="*/ 5054784 w 7879618"/>
                  <a:gd name="connsiteY2" fmla="*/ 1018084 h 4887107"/>
                  <a:gd name="connsiteX3" fmla="*/ 6746018 w 7879618"/>
                  <a:gd name="connsiteY3" fmla="*/ 2134787 h 4887107"/>
                  <a:gd name="connsiteX4" fmla="*/ 6211944 w 7879618"/>
                  <a:gd name="connsiteY4" fmla="*/ 4360096 h 4887107"/>
                  <a:gd name="connsiteX5" fmla="*/ 4803929 w 7879618"/>
                  <a:gd name="connsiteY5" fmla="*/ 4465293 h 4887107"/>
                  <a:gd name="connsiteX6" fmla="*/ 3668986 w 7879618"/>
                  <a:gd name="connsiteY6" fmla="*/ 4544974 h 4887107"/>
                  <a:gd name="connsiteX7" fmla="*/ 1801630 w 7879618"/>
                  <a:gd name="connsiteY7" fmla="*/ 4415502 h 4887107"/>
                  <a:gd name="connsiteX8" fmla="*/ 782033 w 7879618"/>
                  <a:gd name="connsiteY8" fmla="*/ 1785432 h 4887107"/>
                  <a:gd name="connsiteX0" fmla="*/ 782033 w 7879618"/>
                  <a:gd name="connsiteY0" fmla="*/ 1785432 h 4887107"/>
                  <a:gd name="connsiteX1" fmla="*/ 2034395 w 7879618"/>
                  <a:gd name="connsiteY1" fmla="*/ 943860 h 4887107"/>
                  <a:gd name="connsiteX2" fmla="*/ 5054784 w 7879618"/>
                  <a:gd name="connsiteY2" fmla="*/ 1018084 h 4887107"/>
                  <a:gd name="connsiteX3" fmla="*/ 6746018 w 7879618"/>
                  <a:gd name="connsiteY3" fmla="*/ 2134787 h 4887107"/>
                  <a:gd name="connsiteX4" fmla="*/ 6211944 w 7879618"/>
                  <a:gd name="connsiteY4" fmla="*/ 4360096 h 4887107"/>
                  <a:gd name="connsiteX5" fmla="*/ 4803929 w 7879618"/>
                  <a:gd name="connsiteY5" fmla="*/ 4465293 h 4887107"/>
                  <a:gd name="connsiteX6" fmla="*/ 3668986 w 7879618"/>
                  <a:gd name="connsiteY6" fmla="*/ 4544974 h 4887107"/>
                  <a:gd name="connsiteX7" fmla="*/ 1801630 w 7879618"/>
                  <a:gd name="connsiteY7" fmla="*/ 4415502 h 4887107"/>
                  <a:gd name="connsiteX8" fmla="*/ 782033 w 7879618"/>
                  <a:gd name="connsiteY8" fmla="*/ 1785432 h 4887107"/>
                  <a:gd name="connsiteX0" fmla="*/ 782033 w 7879618"/>
                  <a:gd name="connsiteY0" fmla="*/ 1785432 h 4887107"/>
                  <a:gd name="connsiteX1" fmla="*/ 2034395 w 7879618"/>
                  <a:gd name="connsiteY1" fmla="*/ 943860 h 4887107"/>
                  <a:gd name="connsiteX2" fmla="*/ 5054784 w 7879618"/>
                  <a:gd name="connsiteY2" fmla="*/ 1018084 h 4887107"/>
                  <a:gd name="connsiteX3" fmla="*/ 6746018 w 7879618"/>
                  <a:gd name="connsiteY3" fmla="*/ 2134787 h 4887107"/>
                  <a:gd name="connsiteX4" fmla="*/ 6211944 w 7879618"/>
                  <a:gd name="connsiteY4" fmla="*/ 4360096 h 4887107"/>
                  <a:gd name="connsiteX5" fmla="*/ 4803929 w 7879618"/>
                  <a:gd name="connsiteY5" fmla="*/ 4465293 h 4887107"/>
                  <a:gd name="connsiteX6" fmla="*/ 3668986 w 7879618"/>
                  <a:gd name="connsiteY6" fmla="*/ 4544974 h 4887107"/>
                  <a:gd name="connsiteX7" fmla="*/ 1801630 w 7879618"/>
                  <a:gd name="connsiteY7" fmla="*/ 4415502 h 4887107"/>
                  <a:gd name="connsiteX8" fmla="*/ 782033 w 7879618"/>
                  <a:gd name="connsiteY8" fmla="*/ 1785432 h 4887107"/>
                  <a:gd name="connsiteX0" fmla="*/ 782033 w 7879618"/>
                  <a:gd name="connsiteY0" fmla="*/ 1785432 h 4887107"/>
                  <a:gd name="connsiteX1" fmla="*/ 2034395 w 7879618"/>
                  <a:gd name="connsiteY1" fmla="*/ 943860 h 4887107"/>
                  <a:gd name="connsiteX2" fmla="*/ 5054784 w 7879618"/>
                  <a:gd name="connsiteY2" fmla="*/ 1018084 h 4887107"/>
                  <a:gd name="connsiteX3" fmla="*/ 6746018 w 7879618"/>
                  <a:gd name="connsiteY3" fmla="*/ 2134787 h 4887107"/>
                  <a:gd name="connsiteX4" fmla="*/ 6211944 w 7879618"/>
                  <a:gd name="connsiteY4" fmla="*/ 4360096 h 4887107"/>
                  <a:gd name="connsiteX5" fmla="*/ 4803929 w 7879618"/>
                  <a:gd name="connsiteY5" fmla="*/ 4465293 h 4887107"/>
                  <a:gd name="connsiteX6" fmla="*/ 3668986 w 7879618"/>
                  <a:gd name="connsiteY6" fmla="*/ 4544974 h 4887107"/>
                  <a:gd name="connsiteX7" fmla="*/ 1801630 w 7879618"/>
                  <a:gd name="connsiteY7" fmla="*/ 4415502 h 4887107"/>
                  <a:gd name="connsiteX8" fmla="*/ 782033 w 7879618"/>
                  <a:gd name="connsiteY8" fmla="*/ 1785432 h 488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79618" h="4887107">
                    <a:moveTo>
                      <a:pt x="782033" y="1785432"/>
                    </a:moveTo>
                    <a:cubicBezTo>
                      <a:pt x="738241" y="1375435"/>
                      <a:pt x="1147603" y="585113"/>
                      <a:pt x="2034395" y="943860"/>
                    </a:cubicBezTo>
                    <a:cubicBezTo>
                      <a:pt x="2490933" y="-212836"/>
                      <a:pt x="4517326" y="-438946"/>
                      <a:pt x="5054784" y="1018084"/>
                    </a:cubicBezTo>
                    <a:cubicBezTo>
                      <a:pt x="5505240" y="826574"/>
                      <a:pt x="6627336" y="999203"/>
                      <a:pt x="6746018" y="2134787"/>
                    </a:cubicBezTo>
                    <a:cubicBezTo>
                      <a:pt x="8663830" y="2339784"/>
                      <a:pt x="7919364" y="5069498"/>
                      <a:pt x="6211944" y="4360096"/>
                    </a:cubicBezTo>
                    <a:cubicBezTo>
                      <a:pt x="5831619" y="4678384"/>
                      <a:pt x="5273267" y="4762001"/>
                      <a:pt x="4803929" y="4465293"/>
                    </a:cubicBezTo>
                    <a:cubicBezTo>
                      <a:pt x="4385154" y="4758890"/>
                      <a:pt x="3909735" y="4680255"/>
                      <a:pt x="3668986" y="4544974"/>
                    </a:cubicBezTo>
                    <a:cubicBezTo>
                      <a:pt x="3111271" y="5084443"/>
                      <a:pt x="2229873" y="4944181"/>
                      <a:pt x="1801630" y="4415502"/>
                    </a:cubicBezTo>
                    <a:cubicBezTo>
                      <a:pt x="167038" y="4873997"/>
                      <a:pt x="-747361" y="2540741"/>
                      <a:pt x="782033" y="178543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286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139" name="TextBox 69"/>
            <p:cNvSpPr txBox="1">
              <a:spLocks noChangeArrowheads="1"/>
            </p:cNvSpPr>
            <p:nvPr/>
          </p:nvSpPr>
          <p:spPr bwMode="auto">
            <a:xfrm>
              <a:off x="1218226" y="3386344"/>
              <a:ext cx="12059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FFFF"/>
                  </a:solidFill>
                </a:rPr>
                <a:t>ExCEL Project</a:t>
              </a:r>
            </a:p>
          </p:txBody>
        </p:sp>
      </p:grpSp>
      <p:sp>
        <p:nvSpPr>
          <p:cNvPr id="47120" name="TextBox 166"/>
          <p:cNvSpPr txBox="1">
            <a:spLocks noChangeArrowheads="1"/>
          </p:cNvSpPr>
          <p:nvPr/>
        </p:nvSpPr>
        <p:spPr bwMode="auto">
          <a:xfrm flipH="1">
            <a:off x="3222625" y="5392738"/>
            <a:ext cx="269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r>
              <a:rPr lang="en-US" altLang="en-US" b="1">
                <a:solidFill>
                  <a:srgbClr val="595959"/>
                </a:solidFill>
              </a:rPr>
              <a:t>Network Prototypes</a:t>
            </a:r>
          </a:p>
        </p:txBody>
      </p:sp>
      <p:sp>
        <p:nvSpPr>
          <p:cNvPr id="168" name="Rectangle 167"/>
          <p:cNvSpPr/>
          <p:nvPr/>
        </p:nvSpPr>
        <p:spPr>
          <a:xfrm flipH="1">
            <a:off x="439738" y="5694363"/>
            <a:ext cx="5478462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50" dirty="0">
                <a:solidFill>
                  <a:srgbClr val="94A874"/>
                </a:solidFill>
                <a:cs typeface="Arial" panose="020B0604020202020204" pitchFamily="34" charset="0"/>
              </a:rPr>
              <a:t>Network prototypes to </a:t>
            </a:r>
            <a:r>
              <a:rPr lang="en-US" sz="1050" dirty="0">
                <a:solidFill>
                  <a:srgbClr val="000000">
                    <a:lumMod val="50000"/>
                    <a:lumOff val="50000"/>
                  </a:srgbClr>
                </a:solidFill>
                <a:cs typeface="Arial" panose="020B0604020202020204" pitchFamily="34" charset="0"/>
              </a:rPr>
              <a:t>test cloud security, monitoring, logging, and to perform R&amp;D testing to help meet the goals of all ExCEL project prototypes.</a:t>
            </a:r>
          </a:p>
        </p:txBody>
      </p:sp>
      <p:sp>
        <p:nvSpPr>
          <p:cNvPr id="64" name="Rectangle 2"/>
          <p:cNvSpPr/>
          <p:nvPr/>
        </p:nvSpPr>
        <p:spPr>
          <a:xfrm>
            <a:off x="7381875" y="2794000"/>
            <a:ext cx="1493838" cy="985838"/>
          </a:xfrm>
          <a:custGeom>
            <a:avLst/>
            <a:gdLst>
              <a:gd name="connsiteX0" fmla="*/ 0 w 5217459"/>
              <a:gd name="connsiteY0" fmla="*/ 0 h 2994211"/>
              <a:gd name="connsiteX1" fmla="*/ 5217459 w 5217459"/>
              <a:gd name="connsiteY1" fmla="*/ 0 h 2994211"/>
              <a:gd name="connsiteX2" fmla="*/ 5217459 w 5217459"/>
              <a:gd name="connsiteY2" fmla="*/ 2994211 h 2994211"/>
              <a:gd name="connsiteX3" fmla="*/ 0 w 5217459"/>
              <a:gd name="connsiteY3" fmla="*/ 2994211 h 2994211"/>
              <a:gd name="connsiteX4" fmla="*/ 0 w 5217459"/>
              <a:gd name="connsiteY4" fmla="*/ 0 h 2994211"/>
              <a:gd name="connsiteX0" fmla="*/ 0 w 5217459"/>
              <a:gd name="connsiteY0" fmla="*/ 364142 h 3358353"/>
              <a:gd name="connsiteX1" fmla="*/ 1341374 w 5217459"/>
              <a:gd name="connsiteY1" fmla="*/ 0 h 3358353"/>
              <a:gd name="connsiteX2" fmla="*/ 5217459 w 5217459"/>
              <a:gd name="connsiteY2" fmla="*/ 3358353 h 3358353"/>
              <a:gd name="connsiteX3" fmla="*/ 0 w 5217459"/>
              <a:gd name="connsiteY3" fmla="*/ 3358353 h 3358353"/>
              <a:gd name="connsiteX4" fmla="*/ 0 w 5217459"/>
              <a:gd name="connsiteY4" fmla="*/ 364142 h 3358353"/>
              <a:gd name="connsiteX0" fmla="*/ 0 w 5217459"/>
              <a:gd name="connsiteY0" fmla="*/ 841572 h 3835783"/>
              <a:gd name="connsiteX1" fmla="*/ 1252362 w 5217459"/>
              <a:gd name="connsiteY1" fmla="*/ 0 h 3835783"/>
              <a:gd name="connsiteX2" fmla="*/ 5217459 w 5217459"/>
              <a:gd name="connsiteY2" fmla="*/ 3835783 h 3835783"/>
              <a:gd name="connsiteX3" fmla="*/ 0 w 5217459"/>
              <a:gd name="connsiteY3" fmla="*/ 3835783 h 3835783"/>
              <a:gd name="connsiteX4" fmla="*/ 0 w 5217459"/>
              <a:gd name="connsiteY4" fmla="*/ 841572 h 3835783"/>
              <a:gd name="connsiteX0" fmla="*/ 0 w 5217459"/>
              <a:gd name="connsiteY0" fmla="*/ 907408 h 3901619"/>
              <a:gd name="connsiteX1" fmla="*/ 1252362 w 5217459"/>
              <a:gd name="connsiteY1" fmla="*/ 65836 h 3901619"/>
              <a:gd name="connsiteX2" fmla="*/ 5217459 w 5217459"/>
              <a:gd name="connsiteY2" fmla="*/ 3901619 h 3901619"/>
              <a:gd name="connsiteX3" fmla="*/ 0 w 5217459"/>
              <a:gd name="connsiteY3" fmla="*/ 3901619 h 3901619"/>
              <a:gd name="connsiteX4" fmla="*/ 0 w 5217459"/>
              <a:gd name="connsiteY4" fmla="*/ 907408 h 3901619"/>
              <a:gd name="connsiteX0" fmla="*/ 3664 w 5221123"/>
              <a:gd name="connsiteY0" fmla="*/ 915415 h 3909626"/>
              <a:gd name="connsiteX1" fmla="*/ 1256026 w 5221123"/>
              <a:gd name="connsiteY1" fmla="*/ 73843 h 3909626"/>
              <a:gd name="connsiteX2" fmla="*/ 5221123 w 5221123"/>
              <a:gd name="connsiteY2" fmla="*/ 3909626 h 3909626"/>
              <a:gd name="connsiteX3" fmla="*/ 3664 w 5221123"/>
              <a:gd name="connsiteY3" fmla="*/ 3909626 h 3909626"/>
              <a:gd name="connsiteX4" fmla="*/ 3664 w 5221123"/>
              <a:gd name="connsiteY4" fmla="*/ 915415 h 3909626"/>
              <a:gd name="connsiteX0" fmla="*/ 3172 w 5220631"/>
              <a:gd name="connsiteY0" fmla="*/ 932549 h 3926760"/>
              <a:gd name="connsiteX1" fmla="*/ 1255534 w 5220631"/>
              <a:gd name="connsiteY1" fmla="*/ 90977 h 3926760"/>
              <a:gd name="connsiteX2" fmla="*/ 5220631 w 5220631"/>
              <a:gd name="connsiteY2" fmla="*/ 3926760 h 3926760"/>
              <a:gd name="connsiteX3" fmla="*/ 3172 w 5220631"/>
              <a:gd name="connsiteY3" fmla="*/ 3926760 h 3926760"/>
              <a:gd name="connsiteX4" fmla="*/ 3172 w 5220631"/>
              <a:gd name="connsiteY4" fmla="*/ 932549 h 3926760"/>
              <a:gd name="connsiteX0" fmla="*/ 3172 w 5220631"/>
              <a:gd name="connsiteY0" fmla="*/ 932549 h 3926760"/>
              <a:gd name="connsiteX1" fmla="*/ 1255534 w 5220631"/>
              <a:gd name="connsiteY1" fmla="*/ 90977 h 3926760"/>
              <a:gd name="connsiteX2" fmla="*/ 2754620 w 5220631"/>
              <a:gd name="connsiteY2" fmla="*/ 1532755 h 3926760"/>
              <a:gd name="connsiteX3" fmla="*/ 5220631 w 5220631"/>
              <a:gd name="connsiteY3" fmla="*/ 3926760 h 3926760"/>
              <a:gd name="connsiteX4" fmla="*/ 3172 w 5220631"/>
              <a:gd name="connsiteY4" fmla="*/ 3926760 h 3926760"/>
              <a:gd name="connsiteX5" fmla="*/ 3172 w 5220631"/>
              <a:gd name="connsiteY5" fmla="*/ 932549 h 3926760"/>
              <a:gd name="connsiteX0" fmla="*/ 3172 w 5220631"/>
              <a:gd name="connsiteY0" fmla="*/ 932549 h 3926760"/>
              <a:gd name="connsiteX1" fmla="*/ 1255534 w 5220631"/>
              <a:gd name="connsiteY1" fmla="*/ 90977 h 3926760"/>
              <a:gd name="connsiteX2" fmla="*/ 4105990 w 5220631"/>
              <a:gd name="connsiteY2" fmla="*/ 513158 h 3926760"/>
              <a:gd name="connsiteX3" fmla="*/ 5220631 w 5220631"/>
              <a:gd name="connsiteY3" fmla="*/ 3926760 h 3926760"/>
              <a:gd name="connsiteX4" fmla="*/ 3172 w 5220631"/>
              <a:gd name="connsiteY4" fmla="*/ 3926760 h 3926760"/>
              <a:gd name="connsiteX5" fmla="*/ 3172 w 5220631"/>
              <a:gd name="connsiteY5" fmla="*/ 932549 h 3926760"/>
              <a:gd name="connsiteX0" fmla="*/ 3172 w 5220631"/>
              <a:gd name="connsiteY0" fmla="*/ 932549 h 3926760"/>
              <a:gd name="connsiteX1" fmla="*/ 1255534 w 5220631"/>
              <a:gd name="connsiteY1" fmla="*/ 90977 h 3926760"/>
              <a:gd name="connsiteX2" fmla="*/ 4275923 w 5220631"/>
              <a:gd name="connsiteY2" fmla="*/ 165201 h 3926760"/>
              <a:gd name="connsiteX3" fmla="*/ 5220631 w 5220631"/>
              <a:gd name="connsiteY3" fmla="*/ 3926760 h 3926760"/>
              <a:gd name="connsiteX4" fmla="*/ 3172 w 5220631"/>
              <a:gd name="connsiteY4" fmla="*/ 3926760 h 3926760"/>
              <a:gd name="connsiteX5" fmla="*/ 3172 w 5220631"/>
              <a:gd name="connsiteY5" fmla="*/ 932549 h 3926760"/>
              <a:gd name="connsiteX0" fmla="*/ 3172 w 5220631"/>
              <a:gd name="connsiteY0" fmla="*/ 1170265 h 4164476"/>
              <a:gd name="connsiteX1" fmla="*/ 1255534 w 5220631"/>
              <a:gd name="connsiteY1" fmla="*/ 328693 h 4164476"/>
              <a:gd name="connsiteX2" fmla="*/ 4275923 w 5220631"/>
              <a:gd name="connsiteY2" fmla="*/ 402917 h 4164476"/>
              <a:gd name="connsiteX3" fmla="*/ 5220631 w 5220631"/>
              <a:gd name="connsiteY3" fmla="*/ 4164476 h 4164476"/>
              <a:gd name="connsiteX4" fmla="*/ 3172 w 5220631"/>
              <a:gd name="connsiteY4" fmla="*/ 4164476 h 4164476"/>
              <a:gd name="connsiteX5" fmla="*/ 3172 w 5220631"/>
              <a:gd name="connsiteY5" fmla="*/ 1170265 h 4164476"/>
              <a:gd name="connsiteX0" fmla="*/ 3172 w 5220631"/>
              <a:gd name="connsiteY0" fmla="*/ 1396219 h 4390430"/>
              <a:gd name="connsiteX1" fmla="*/ 1255534 w 5220631"/>
              <a:gd name="connsiteY1" fmla="*/ 554647 h 4390430"/>
              <a:gd name="connsiteX2" fmla="*/ 4275923 w 5220631"/>
              <a:gd name="connsiteY2" fmla="*/ 628871 h 4390430"/>
              <a:gd name="connsiteX3" fmla="*/ 5220631 w 5220631"/>
              <a:gd name="connsiteY3" fmla="*/ 4390430 h 4390430"/>
              <a:gd name="connsiteX4" fmla="*/ 3172 w 5220631"/>
              <a:gd name="connsiteY4" fmla="*/ 4390430 h 4390430"/>
              <a:gd name="connsiteX5" fmla="*/ 3172 w 5220631"/>
              <a:gd name="connsiteY5" fmla="*/ 1396219 h 4390430"/>
              <a:gd name="connsiteX0" fmla="*/ 3172 w 5220631"/>
              <a:gd name="connsiteY0" fmla="*/ 1658276 h 4652487"/>
              <a:gd name="connsiteX1" fmla="*/ 1255534 w 5220631"/>
              <a:gd name="connsiteY1" fmla="*/ 816704 h 4652487"/>
              <a:gd name="connsiteX2" fmla="*/ 4275923 w 5220631"/>
              <a:gd name="connsiteY2" fmla="*/ 890928 h 4652487"/>
              <a:gd name="connsiteX3" fmla="*/ 5220631 w 5220631"/>
              <a:gd name="connsiteY3" fmla="*/ 4652487 h 4652487"/>
              <a:gd name="connsiteX4" fmla="*/ 3172 w 5220631"/>
              <a:gd name="connsiteY4" fmla="*/ 4652487 h 4652487"/>
              <a:gd name="connsiteX5" fmla="*/ 3172 w 5220631"/>
              <a:gd name="connsiteY5" fmla="*/ 1658276 h 4652487"/>
              <a:gd name="connsiteX0" fmla="*/ 3172 w 5220631"/>
              <a:gd name="connsiteY0" fmla="*/ 1836645 h 4830856"/>
              <a:gd name="connsiteX1" fmla="*/ 1255534 w 5220631"/>
              <a:gd name="connsiteY1" fmla="*/ 995073 h 4830856"/>
              <a:gd name="connsiteX2" fmla="*/ 4275923 w 5220631"/>
              <a:gd name="connsiteY2" fmla="*/ 1069297 h 4830856"/>
              <a:gd name="connsiteX3" fmla="*/ 5220631 w 5220631"/>
              <a:gd name="connsiteY3" fmla="*/ 4830856 h 4830856"/>
              <a:gd name="connsiteX4" fmla="*/ 3172 w 5220631"/>
              <a:gd name="connsiteY4" fmla="*/ 4830856 h 4830856"/>
              <a:gd name="connsiteX5" fmla="*/ 3172 w 5220631"/>
              <a:gd name="connsiteY5" fmla="*/ 1836645 h 4830856"/>
              <a:gd name="connsiteX0" fmla="*/ 3172 w 5220631"/>
              <a:gd name="connsiteY0" fmla="*/ 1760611 h 4754822"/>
              <a:gd name="connsiteX1" fmla="*/ 1255534 w 5220631"/>
              <a:gd name="connsiteY1" fmla="*/ 919039 h 4754822"/>
              <a:gd name="connsiteX2" fmla="*/ 4275923 w 5220631"/>
              <a:gd name="connsiteY2" fmla="*/ 993263 h 4754822"/>
              <a:gd name="connsiteX3" fmla="*/ 5220631 w 5220631"/>
              <a:gd name="connsiteY3" fmla="*/ 4754822 h 4754822"/>
              <a:gd name="connsiteX4" fmla="*/ 3172 w 5220631"/>
              <a:gd name="connsiteY4" fmla="*/ 4754822 h 4754822"/>
              <a:gd name="connsiteX5" fmla="*/ 3172 w 5220631"/>
              <a:gd name="connsiteY5" fmla="*/ 1760611 h 4754822"/>
              <a:gd name="connsiteX0" fmla="*/ 3172 w 5220631"/>
              <a:gd name="connsiteY0" fmla="*/ 1785432 h 4779643"/>
              <a:gd name="connsiteX1" fmla="*/ 1255534 w 5220631"/>
              <a:gd name="connsiteY1" fmla="*/ 943860 h 4779643"/>
              <a:gd name="connsiteX2" fmla="*/ 4275923 w 5220631"/>
              <a:gd name="connsiteY2" fmla="*/ 1018084 h 4779643"/>
              <a:gd name="connsiteX3" fmla="*/ 5220631 w 5220631"/>
              <a:gd name="connsiteY3" fmla="*/ 4779643 h 4779643"/>
              <a:gd name="connsiteX4" fmla="*/ 3172 w 5220631"/>
              <a:gd name="connsiteY4" fmla="*/ 4779643 h 4779643"/>
              <a:gd name="connsiteX5" fmla="*/ 3172 w 5220631"/>
              <a:gd name="connsiteY5" fmla="*/ 1785432 h 4779643"/>
              <a:gd name="connsiteX0" fmla="*/ 3172 w 5220631"/>
              <a:gd name="connsiteY0" fmla="*/ 1785432 h 4779643"/>
              <a:gd name="connsiteX1" fmla="*/ 1255534 w 5220631"/>
              <a:gd name="connsiteY1" fmla="*/ 943860 h 4779643"/>
              <a:gd name="connsiteX2" fmla="*/ 4275923 w 5220631"/>
              <a:gd name="connsiteY2" fmla="*/ 1018084 h 4779643"/>
              <a:gd name="connsiteX3" fmla="*/ 5220631 w 5220631"/>
              <a:gd name="connsiteY3" fmla="*/ 4779643 h 4779643"/>
              <a:gd name="connsiteX4" fmla="*/ 3172 w 5220631"/>
              <a:gd name="connsiteY4" fmla="*/ 4779643 h 4779643"/>
              <a:gd name="connsiteX5" fmla="*/ 3172 w 5220631"/>
              <a:gd name="connsiteY5" fmla="*/ 1785432 h 4779643"/>
              <a:gd name="connsiteX0" fmla="*/ 3172 w 5220631"/>
              <a:gd name="connsiteY0" fmla="*/ 1785432 h 4779643"/>
              <a:gd name="connsiteX1" fmla="*/ 1255534 w 5220631"/>
              <a:gd name="connsiteY1" fmla="*/ 943860 h 4779643"/>
              <a:gd name="connsiteX2" fmla="*/ 4275923 w 5220631"/>
              <a:gd name="connsiteY2" fmla="*/ 1018084 h 4779643"/>
              <a:gd name="connsiteX3" fmla="*/ 5220631 w 5220631"/>
              <a:gd name="connsiteY3" fmla="*/ 4779643 h 4779643"/>
              <a:gd name="connsiteX4" fmla="*/ 1022769 w 5220631"/>
              <a:gd name="connsiteY4" fmla="*/ 4415502 h 4779643"/>
              <a:gd name="connsiteX5" fmla="*/ 3172 w 5220631"/>
              <a:gd name="connsiteY5" fmla="*/ 1785432 h 4779643"/>
              <a:gd name="connsiteX0" fmla="*/ 3172 w 5220631"/>
              <a:gd name="connsiteY0" fmla="*/ 1785432 h 4779643"/>
              <a:gd name="connsiteX1" fmla="*/ 1255534 w 5220631"/>
              <a:gd name="connsiteY1" fmla="*/ 943860 h 4779643"/>
              <a:gd name="connsiteX2" fmla="*/ 4275923 w 5220631"/>
              <a:gd name="connsiteY2" fmla="*/ 1018084 h 4779643"/>
              <a:gd name="connsiteX3" fmla="*/ 5220631 w 5220631"/>
              <a:gd name="connsiteY3" fmla="*/ 4779643 h 4779643"/>
              <a:gd name="connsiteX4" fmla="*/ 1022769 w 5220631"/>
              <a:gd name="connsiteY4" fmla="*/ 4415502 h 4779643"/>
              <a:gd name="connsiteX5" fmla="*/ 3172 w 5220631"/>
              <a:gd name="connsiteY5" fmla="*/ 1785432 h 4779643"/>
              <a:gd name="connsiteX0" fmla="*/ 758923 w 5976382"/>
              <a:gd name="connsiteY0" fmla="*/ 1785432 h 4779643"/>
              <a:gd name="connsiteX1" fmla="*/ 2011285 w 5976382"/>
              <a:gd name="connsiteY1" fmla="*/ 943860 h 4779643"/>
              <a:gd name="connsiteX2" fmla="*/ 5031674 w 5976382"/>
              <a:gd name="connsiteY2" fmla="*/ 1018084 h 4779643"/>
              <a:gd name="connsiteX3" fmla="*/ 5976382 w 5976382"/>
              <a:gd name="connsiteY3" fmla="*/ 4779643 h 4779643"/>
              <a:gd name="connsiteX4" fmla="*/ 1778520 w 5976382"/>
              <a:gd name="connsiteY4" fmla="*/ 4415502 h 4779643"/>
              <a:gd name="connsiteX5" fmla="*/ 758923 w 5976382"/>
              <a:gd name="connsiteY5" fmla="*/ 1785432 h 4779643"/>
              <a:gd name="connsiteX0" fmla="*/ 802430 w 6019889"/>
              <a:gd name="connsiteY0" fmla="*/ 1785432 h 4779643"/>
              <a:gd name="connsiteX1" fmla="*/ 2054792 w 6019889"/>
              <a:gd name="connsiteY1" fmla="*/ 943860 h 4779643"/>
              <a:gd name="connsiteX2" fmla="*/ 5075181 w 6019889"/>
              <a:gd name="connsiteY2" fmla="*/ 1018084 h 4779643"/>
              <a:gd name="connsiteX3" fmla="*/ 6019889 w 6019889"/>
              <a:gd name="connsiteY3" fmla="*/ 4779643 h 4779643"/>
              <a:gd name="connsiteX4" fmla="*/ 1822027 w 6019889"/>
              <a:gd name="connsiteY4" fmla="*/ 4415502 h 4779643"/>
              <a:gd name="connsiteX5" fmla="*/ 802430 w 6019889"/>
              <a:gd name="connsiteY5" fmla="*/ 1785432 h 4779643"/>
              <a:gd name="connsiteX0" fmla="*/ 770149 w 5987608"/>
              <a:gd name="connsiteY0" fmla="*/ 1785432 h 4779643"/>
              <a:gd name="connsiteX1" fmla="*/ 2022511 w 5987608"/>
              <a:gd name="connsiteY1" fmla="*/ 943860 h 4779643"/>
              <a:gd name="connsiteX2" fmla="*/ 5042900 w 5987608"/>
              <a:gd name="connsiteY2" fmla="*/ 1018084 h 4779643"/>
              <a:gd name="connsiteX3" fmla="*/ 5987608 w 5987608"/>
              <a:gd name="connsiteY3" fmla="*/ 4779643 h 4779643"/>
              <a:gd name="connsiteX4" fmla="*/ 1789746 w 5987608"/>
              <a:gd name="connsiteY4" fmla="*/ 4415502 h 4779643"/>
              <a:gd name="connsiteX5" fmla="*/ 770149 w 5987608"/>
              <a:gd name="connsiteY5" fmla="*/ 1785432 h 4779643"/>
              <a:gd name="connsiteX0" fmla="*/ 782033 w 5999492"/>
              <a:gd name="connsiteY0" fmla="*/ 1785432 h 4779643"/>
              <a:gd name="connsiteX1" fmla="*/ 2034395 w 5999492"/>
              <a:gd name="connsiteY1" fmla="*/ 943860 h 4779643"/>
              <a:gd name="connsiteX2" fmla="*/ 5054784 w 5999492"/>
              <a:gd name="connsiteY2" fmla="*/ 1018084 h 4779643"/>
              <a:gd name="connsiteX3" fmla="*/ 5999492 w 5999492"/>
              <a:gd name="connsiteY3" fmla="*/ 4779643 h 4779643"/>
              <a:gd name="connsiteX4" fmla="*/ 1801630 w 5999492"/>
              <a:gd name="connsiteY4" fmla="*/ 4415502 h 4779643"/>
              <a:gd name="connsiteX5" fmla="*/ 782033 w 5999492"/>
              <a:gd name="connsiteY5" fmla="*/ 1785432 h 4779643"/>
              <a:gd name="connsiteX0" fmla="*/ 782033 w 5054784"/>
              <a:gd name="connsiteY0" fmla="*/ 1785432 h 4706815"/>
              <a:gd name="connsiteX1" fmla="*/ 2034395 w 5054784"/>
              <a:gd name="connsiteY1" fmla="*/ 943860 h 4706815"/>
              <a:gd name="connsiteX2" fmla="*/ 5054784 w 5054784"/>
              <a:gd name="connsiteY2" fmla="*/ 1018084 h 4706815"/>
              <a:gd name="connsiteX3" fmla="*/ 4623846 w 5054784"/>
              <a:gd name="connsiteY3" fmla="*/ 4706815 h 4706815"/>
              <a:gd name="connsiteX4" fmla="*/ 1801630 w 5054784"/>
              <a:gd name="connsiteY4" fmla="*/ 4415502 h 4706815"/>
              <a:gd name="connsiteX5" fmla="*/ 782033 w 5054784"/>
              <a:gd name="connsiteY5" fmla="*/ 1785432 h 4706815"/>
              <a:gd name="connsiteX0" fmla="*/ 782033 w 5054784"/>
              <a:gd name="connsiteY0" fmla="*/ 1785432 h 4544974"/>
              <a:gd name="connsiteX1" fmla="*/ 2034395 w 5054784"/>
              <a:gd name="connsiteY1" fmla="*/ 943860 h 4544974"/>
              <a:gd name="connsiteX2" fmla="*/ 5054784 w 5054784"/>
              <a:gd name="connsiteY2" fmla="*/ 1018084 h 4544974"/>
              <a:gd name="connsiteX3" fmla="*/ 3668986 w 5054784"/>
              <a:gd name="connsiteY3" fmla="*/ 4544974 h 4544974"/>
              <a:gd name="connsiteX4" fmla="*/ 1801630 w 5054784"/>
              <a:gd name="connsiteY4" fmla="*/ 4415502 h 4544974"/>
              <a:gd name="connsiteX5" fmla="*/ 782033 w 5054784"/>
              <a:gd name="connsiteY5" fmla="*/ 1785432 h 4544974"/>
              <a:gd name="connsiteX0" fmla="*/ 782033 w 5054784"/>
              <a:gd name="connsiteY0" fmla="*/ 1785432 h 4677466"/>
              <a:gd name="connsiteX1" fmla="*/ 2034395 w 5054784"/>
              <a:gd name="connsiteY1" fmla="*/ 943860 h 4677466"/>
              <a:gd name="connsiteX2" fmla="*/ 5054784 w 5054784"/>
              <a:gd name="connsiteY2" fmla="*/ 1018084 h 4677466"/>
              <a:gd name="connsiteX3" fmla="*/ 3668986 w 5054784"/>
              <a:gd name="connsiteY3" fmla="*/ 4544974 h 4677466"/>
              <a:gd name="connsiteX4" fmla="*/ 1801630 w 5054784"/>
              <a:gd name="connsiteY4" fmla="*/ 4415502 h 4677466"/>
              <a:gd name="connsiteX5" fmla="*/ 782033 w 5054784"/>
              <a:gd name="connsiteY5" fmla="*/ 1785432 h 4677466"/>
              <a:gd name="connsiteX0" fmla="*/ 782033 w 5054784"/>
              <a:gd name="connsiteY0" fmla="*/ 1785432 h 4887107"/>
              <a:gd name="connsiteX1" fmla="*/ 2034395 w 5054784"/>
              <a:gd name="connsiteY1" fmla="*/ 943860 h 4887107"/>
              <a:gd name="connsiteX2" fmla="*/ 5054784 w 5054784"/>
              <a:gd name="connsiteY2" fmla="*/ 1018084 h 4887107"/>
              <a:gd name="connsiteX3" fmla="*/ 3668986 w 5054784"/>
              <a:gd name="connsiteY3" fmla="*/ 4544974 h 4887107"/>
              <a:gd name="connsiteX4" fmla="*/ 1801630 w 5054784"/>
              <a:gd name="connsiteY4" fmla="*/ 4415502 h 4887107"/>
              <a:gd name="connsiteX5" fmla="*/ 782033 w 5054784"/>
              <a:gd name="connsiteY5" fmla="*/ 1785432 h 4887107"/>
              <a:gd name="connsiteX0" fmla="*/ 782033 w 5054784"/>
              <a:gd name="connsiteY0" fmla="*/ 1785432 h 4887107"/>
              <a:gd name="connsiteX1" fmla="*/ 2034395 w 5054784"/>
              <a:gd name="connsiteY1" fmla="*/ 943860 h 4887107"/>
              <a:gd name="connsiteX2" fmla="*/ 5054784 w 5054784"/>
              <a:gd name="connsiteY2" fmla="*/ 1018084 h 4887107"/>
              <a:gd name="connsiteX3" fmla="*/ 4197027 w 5054784"/>
              <a:gd name="connsiteY3" fmla="*/ 3186751 h 4887107"/>
              <a:gd name="connsiteX4" fmla="*/ 3668986 w 5054784"/>
              <a:gd name="connsiteY4" fmla="*/ 4544974 h 4887107"/>
              <a:gd name="connsiteX5" fmla="*/ 1801630 w 5054784"/>
              <a:gd name="connsiteY5" fmla="*/ 4415502 h 4887107"/>
              <a:gd name="connsiteX6" fmla="*/ 782033 w 5054784"/>
              <a:gd name="connsiteY6" fmla="*/ 1785432 h 4887107"/>
              <a:gd name="connsiteX0" fmla="*/ 782033 w 5054784"/>
              <a:gd name="connsiteY0" fmla="*/ 1785432 h 4887107"/>
              <a:gd name="connsiteX1" fmla="*/ 2034395 w 5054784"/>
              <a:gd name="connsiteY1" fmla="*/ 943860 h 4887107"/>
              <a:gd name="connsiteX2" fmla="*/ 5054784 w 5054784"/>
              <a:gd name="connsiteY2" fmla="*/ 1018084 h 4887107"/>
              <a:gd name="connsiteX3" fmla="*/ 4803929 w 5054784"/>
              <a:gd name="connsiteY3" fmla="*/ 4465293 h 4887107"/>
              <a:gd name="connsiteX4" fmla="*/ 3668986 w 5054784"/>
              <a:gd name="connsiteY4" fmla="*/ 4544974 h 4887107"/>
              <a:gd name="connsiteX5" fmla="*/ 1801630 w 5054784"/>
              <a:gd name="connsiteY5" fmla="*/ 4415502 h 4887107"/>
              <a:gd name="connsiteX6" fmla="*/ 782033 w 5054784"/>
              <a:gd name="connsiteY6" fmla="*/ 1785432 h 4887107"/>
              <a:gd name="connsiteX0" fmla="*/ 782033 w 5054784"/>
              <a:gd name="connsiteY0" fmla="*/ 1785432 h 4887107"/>
              <a:gd name="connsiteX1" fmla="*/ 2034395 w 5054784"/>
              <a:gd name="connsiteY1" fmla="*/ 943860 h 4887107"/>
              <a:gd name="connsiteX2" fmla="*/ 5054784 w 5054784"/>
              <a:gd name="connsiteY2" fmla="*/ 1018084 h 4887107"/>
              <a:gd name="connsiteX3" fmla="*/ 4803929 w 5054784"/>
              <a:gd name="connsiteY3" fmla="*/ 4465293 h 4887107"/>
              <a:gd name="connsiteX4" fmla="*/ 3668986 w 5054784"/>
              <a:gd name="connsiteY4" fmla="*/ 4544974 h 4887107"/>
              <a:gd name="connsiteX5" fmla="*/ 1801630 w 5054784"/>
              <a:gd name="connsiteY5" fmla="*/ 4415502 h 4887107"/>
              <a:gd name="connsiteX6" fmla="*/ 782033 w 5054784"/>
              <a:gd name="connsiteY6" fmla="*/ 1785432 h 4887107"/>
              <a:gd name="connsiteX0" fmla="*/ 782033 w 5054784"/>
              <a:gd name="connsiteY0" fmla="*/ 1785432 h 4887107"/>
              <a:gd name="connsiteX1" fmla="*/ 2034395 w 5054784"/>
              <a:gd name="connsiteY1" fmla="*/ 943860 h 4887107"/>
              <a:gd name="connsiteX2" fmla="*/ 5054784 w 5054784"/>
              <a:gd name="connsiteY2" fmla="*/ 1018084 h 4887107"/>
              <a:gd name="connsiteX3" fmla="*/ 4803929 w 5054784"/>
              <a:gd name="connsiteY3" fmla="*/ 4465293 h 4887107"/>
              <a:gd name="connsiteX4" fmla="*/ 3668986 w 5054784"/>
              <a:gd name="connsiteY4" fmla="*/ 4544974 h 4887107"/>
              <a:gd name="connsiteX5" fmla="*/ 1801630 w 5054784"/>
              <a:gd name="connsiteY5" fmla="*/ 4415502 h 4887107"/>
              <a:gd name="connsiteX6" fmla="*/ 782033 w 5054784"/>
              <a:gd name="connsiteY6" fmla="*/ 1785432 h 4887107"/>
              <a:gd name="connsiteX0" fmla="*/ 782033 w 5054784"/>
              <a:gd name="connsiteY0" fmla="*/ 1785432 h 4887107"/>
              <a:gd name="connsiteX1" fmla="*/ 2034395 w 5054784"/>
              <a:gd name="connsiteY1" fmla="*/ 943860 h 4887107"/>
              <a:gd name="connsiteX2" fmla="*/ 5054784 w 5054784"/>
              <a:gd name="connsiteY2" fmla="*/ 1018084 h 4887107"/>
              <a:gd name="connsiteX3" fmla="*/ 4803929 w 5054784"/>
              <a:gd name="connsiteY3" fmla="*/ 4465293 h 4887107"/>
              <a:gd name="connsiteX4" fmla="*/ 3668986 w 5054784"/>
              <a:gd name="connsiteY4" fmla="*/ 4544974 h 4887107"/>
              <a:gd name="connsiteX5" fmla="*/ 1801630 w 5054784"/>
              <a:gd name="connsiteY5" fmla="*/ 4415502 h 4887107"/>
              <a:gd name="connsiteX6" fmla="*/ 782033 w 5054784"/>
              <a:gd name="connsiteY6" fmla="*/ 1785432 h 4887107"/>
              <a:gd name="connsiteX0" fmla="*/ 782033 w 5054784"/>
              <a:gd name="connsiteY0" fmla="*/ 1785432 h 4887107"/>
              <a:gd name="connsiteX1" fmla="*/ 2034395 w 5054784"/>
              <a:gd name="connsiteY1" fmla="*/ 943860 h 4887107"/>
              <a:gd name="connsiteX2" fmla="*/ 5054784 w 5054784"/>
              <a:gd name="connsiteY2" fmla="*/ 1018084 h 4887107"/>
              <a:gd name="connsiteX3" fmla="*/ 4901035 w 5054784"/>
              <a:gd name="connsiteY3" fmla="*/ 3049186 h 4887107"/>
              <a:gd name="connsiteX4" fmla="*/ 4803929 w 5054784"/>
              <a:gd name="connsiteY4" fmla="*/ 4465293 h 4887107"/>
              <a:gd name="connsiteX5" fmla="*/ 3668986 w 5054784"/>
              <a:gd name="connsiteY5" fmla="*/ 4544974 h 4887107"/>
              <a:gd name="connsiteX6" fmla="*/ 1801630 w 5054784"/>
              <a:gd name="connsiteY6" fmla="*/ 4415502 h 4887107"/>
              <a:gd name="connsiteX7" fmla="*/ 782033 w 5054784"/>
              <a:gd name="connsiteY7" fmla="*/ 1785432 h 4887107"/>
              <a:gd name="connsiteX0" fmla="*/ 782033 w 6236221"/>
              <a:gd name="connsiteY0" fmla="*/ 1785432 h 4887107"/>
              <a:gd name="connsiteX1" fmla="*/ 2034395 w 6236221"/>
              <a:gd name="connsiteY1" fmla="*/ 943860 h 4887107"/>
              <a:gd name="connsiteX2" fmla="*/ 5054784 w 6236221"/>
              <a:gd name="connsiteY2" fmla="*/ 1018084 h 4887107"/>
              <a:gd name="connsiteX3" fmla="*/ 6236221 w 6236221"/>
              <a:gd name="connsiteY3" fmla="*/ 4384372 h 4887107"/>
              <a:gd name="connsiteX4" fmla="*/ 4803929 w 6236221"/>
              <a:gd name="connsiteY4" fmla="*/ 4465293 h 4887107"/>
              <a:gd name="connsiteX5" fmla="*/ 3668986 w 6236221"/>
              <a:gd name="connsiteY5" fmla="*/ 4544974 h 4887107"/>
              <a:gd name="connsiteX6" fmla="*/ 1801630 w 6236221"/>
              <a:gd name="connsiteY6" fmla="*/ 4415502 h 4887107"/>
              <a:gd name="connsiteX7" fmla="*/ 782033 w 6236221"/>
              <a:gd name="connsiteY7" fmla="*/ 1785432 h 4887107"/>
              <a:gd name="connsiteX0" fmla="*/ 782033 w 6211944"/>
              <a:gd name="connsiteY0" fmla="*/ 1785432 h 4887107"/>
              <a:gd name="connsiteX1" fmla="*/ 2034395 w 6211944"/>
              <a:gd name="connsiteY1" fmla="*/ 943860 h 4887107"/>
              <a:gd name="connsiteX2" fmla="*/ 5054784 w 6211944"/>
              <a:gd name="connsiteY2" fmla="*/ 1018084 h 4887107"/>
              <a:gd name="connsiteX3" fmla="*/ 6211944 w 6211944"/>
              <a:gd name="connsiteY3" fmla="*/ 4360096 h 4887107"/>
              <a:gd name="connsiteX4" fmla="*/ 4803929 w 6211944"/>
              <a:gd name="connsiteY4" fmla="*/ 4465293 h 4887107"/>
              <a:gd name="connsiteX5" fmla="*/ 3668986 w 6211944"/>
              <a:gd name="connsiteY5" fmla="*/ 4544974 h 4887107"/>
              <a:gd name="connsiteX6" fmla="*/ 1801630 w 6211944"/>
              <a:gd name="connsiteY6" fmla="*/ 4415502 h 4887107"/>
              <a:gd name="connsiteX7" fmla="*/ 782033 w 6211944"/>
              <a:gd name="connsiteY7" fmla="*/ 1785432 h 4887107"/>
              <a:gd name="connsiteX0" fmla="*/ 782033 w 6211944"/>
              <a:gd name="connsiteY0" fmla="*/ 1785432 h 4887107"/>
              <a:gd name="connsiteX1" fmla="*/ 2034395 w 6211944"/>
              <a:gd name="connsiteY1" fmla="*/ 943860 h 4887107"/>
              <a:gd name="connsiteX2" fmla="*/ 5054784 w 6211944"/>
              <a:gd name="connsiteY2" fmla="*/ 1018084 h 4887107"/>
              <a:gd name="connsiteX3" fmla="*/ 6211944 w 6211944"/>
              <a:gd name="connsiteY3" fmla="*/ 4360096 h 4887107"/>
              <a:gd name="connsiteX4" fmla="*/ 4803929 w 6211944"/>
              <a:gd name="connsiteY4" fmla="*/ 4465293 h 4887107"/>
              <a:gd name="connsiteX5" fmla="*/ 3668986 w 6211944"/>
              <a:gd name="connsiteY5" fmla="*/ 4544974 h 4887107"/>
              <a:gd name="connsiteX6" fmla="*/ 1801630 w 6211944"/>
              <a:gd name="connsiteY6" fmla="*/ 4415502 h 4887107"/>
              <a:gd name="connsiteX7" fmla="*/ 782033 w 6211944"/>
              <a:gd name="connsiteY7" fmla="*/ 1785432 h 4887107"/>
              <a:gd name="connsiteX0" fmla="*/ 782033 w 6211944"/>
              <a:gd name="connsiteY0" fmla="*/ 1785432 h 4887107"/>
              <a:gd name="connsiteX1" fmla="*/ 2034395 w 6211944"/>
              <a:gd name="connsiteY1" fmla="*/ 943860 h 4887107"/>
              <a:gd name="connsiteX2" fmla="*/ 5054784 w 6211944"/>
              <a:gd name="connsiteY2" fmla="*/ 1018084 h 4887107"/>
              <a:gd name="connsiteX3" fmla="*/ 6211944 w 6211944"/>
              <a:gd name="connsiteY3" fmla="*/ 4360096 h 4887107"/>
              <a:gd name="connsiteX4" fmla="*/ 4803929 w 6211944"/>
              <a:gd name="connsiteY4" fmla="*/ 4465293 h 4887107"/>
              <a:gd name="connsiteX5" fmla="*/ 3668986 w 6211944"/>
              <a:gd name="connsiteY5" fmla="*/ 4544974 h 4887107"/>
              <a:gd name="connsiteX6" fmla="*/ 1801630 w 6211944"/>
              <a:gd name="connsiteY6" fmla="*/ 4415502 h 4887107"/>
              <a:gd name="connsiteX7" fmla="*/ 782033 w 6211944"/>
              <a:gd name="connsiteY7" fmla="*/ 1785432 h 4887107"/>
              <a:gd name="connsiteX0" fmla="*/ 782033 w 6211944"/>
              <a:gd name="connsiteY0" fmla="*/ 1785432 h 4887107"/>
              <a:gd name="connsiteX1" fmla="*/ 2034395 w 6211944"/>
              <a:gd name="connsiteY1" fmla="*/ 943860 h 4887107"/>
              <a:gd name="connsiteX2" fmla="*/ 5054784 w 6211944"/>
              <a:gd name="connsiteY2" fmla="*/ 1018084 h 4887107"/>
              <a:gd name="connsiteX3" fmla="*/ 5855895 w 6211944"/>
              <a:gd name="connsiteY3" fmla="*/ 3364776 h 4887107"/>
              <a:gd name="connsiteX4" fmla="*/ 6211944 w 6211944"/>
              <a:gd name="connsiteY4" fmla="*/ 4360096 h 4887107"/>
              <a:gd name="connsiteX5" fmla="*/ 4803929 w 6211944"/>
              <a:gd name="connsiteY5" fmla="*/ 4465293 h 4887107"/>
              <a:gd name="connsiteX6" fmla="*/ 3668986 w 6211944"/>
              <a:gd name="connsiteY6" fmla="*/ 4544974 h 4887107"/>
              <a:gd name="connsiteX7" fmla="*/ 1801630 w 6211944"/>
              <a:gd name="connsiteY7" fmla="*/ 4415502 h 4887107"/>
              <a:gd name="connsiteX8" fmla="*/ 782033 w 6211944"/>
              <a:gd name="connsiteY8" fmla="*/ 1785432 h 4887107"/>
              <a:gd name="connsiteX0" fmla="*/ 782033 w 6729835"/>
              <a:gd name="connsiteY0" fmla="*/ 1785432 h 4887107"/>
              <a:gd name="connsiteX1" fmla="*/ 2034395 w 6729835"/>
              <a:gd name="connsiteY1" fmla="*/ 943860 h 4887107"/>
              <a:gd name="connsiteX2" fmla="*/ 5054784 w 6729835"/>
              <a:gd name="connsiteY2" fmla="*/ 1018084 h 4887107"/>
              <a:gd name="connsiteX3" fmla="*/ 6729835 w 6729835"/>
              <a:gd name="connsiteY3" fmla="*/ 2150971 h 4887107"/>
              <a:gd name="connsiteX4" fmla="*/ 6211944 w 6729835"/>
              <a:gd name="connsiteY4" fmla="*/ 4360096 h 4887107"/>
              <a:gd name="connsiteX5" fmla="*/ 4803929 w 6729835"/>
              <a:gd name="connsiteY5" fmla="*/ 4465293 h 4887107"/>
              <a:gd name="connsiteX6" fmla="*/ 3668986 w 6729835"/>
              <a:gd name="connsiteY6" fmla="*/ 4544974 h 4887107"/>
              <a:gd name="connsiteX7" fmla="*/ 1801630 w 6729835"/>
              <a:gd name="connsiteY7" fmla="*/ 4415502 h 4887107"/>
              <a:gd name="connsiteX8" fmla="*/ 782033 w 6729835"/>
              <a:gd name="connsiteY8" fmla="*/ 1785432 h 4887107"/>
              <a:gd name="connsiteX0" fmla="*/ 782033 w 6746019"/>
              <a:gd name="connsiteY0" fmla="*/ 1785432 h 4887107"/>
              <a:gd name="connsiteX1" fmla="*/ 2034395 w 6746019"/>
              <a:gd name="connsiteY1" fmla="*/ 943860 h 4887107"/>
              <a:gd name="connsiteX2" fmla="*/ 5054784 w 6746019"/>
              <a:gd name="connsiteY2" fmla="*/ 1018084 h 4887107"/>
              <a:gd name="connsiteX3" fmla="*/ 6746019 w 6746019"/>
              <a:gd name="connsiteY3" fmla="*/ 2142879 h 4887107"/>
              <a:gd name="connsiteX4" fmla="*/ 6211944 w 6746019"/>
              <a:gd name="connsiteY4" fmla="*/ 4360096 h 4887107"/>
              <a:gd name="connsiteX5" fmla="*/ 4803929 w 6746019"/>
              <a:gd name="connsiteY5" fmla="*/ 4465293 h 4887107"/>
              <a:gd name="connsiteX6" fmla="*/ 3668986 w 6746019"/>
              <a:gd name="connsiteY6" fmla="*/ 4544974 h 4887107"/>
              <a:gd name="connsiteX7" fmla="*/ 1801630 w 6746019"/>
              <a:gd name="connsiteY7" fmla="*/ 4415502 h 4887107"/>
              <a:gd name="connsiteX8" fmla="*/ 782033 w 6746019"/>
              <a:gd name="connsiteY8" fmla="*/ 1785432 h 4887107"/>
              <a:gd name="connsiteX0" fmla="*/ 782033 w 7418036"/>
              <a:gd name="connsiteY0" fmla="*/ 1785432 h 4887107"/>
              <a:gd name="connsiteX1" fmla="*/ 2034395 w 7418036"/>
              <a:gd name="connsiteY1" fmla="*/ 943860 h 4887107"/>
              <a:gd name="connsiteX2" fmla="*/ 5054784 w 7418036"/>
              <a:gd name="connsiteY2" fmla="*/ 1018084 h 4887107"/>
              <a:gd name="connsiteX3" fmla="*/ 6746019 w 7418036"/>
              <a:gd name="connsiteY3" fmla="*/ 2142879 h 4887107"/>
              <a:gd name="connsiteX4" fmla="*/ 6211944 w 7418036"/>
              <a:gd name="connsiteY4" fmla="*/ 4360096 h 4887107"/>
              <a:gd name="connsiteX5" fmla="*/ 4803929 w 7418036"/>
              <a:gd name="connsiteY5" fmla="*/ 4465293 h 4887107"/>
              <a:gd name="connsiteX6" fmla="*/ 3668986 w 7418036"/>
              <a:gd name="connsiteY6" fmla="*/ 4544974 h 4887107"/>
              <a:gd name="connsiteX7" fmla="*/ 1801630 w 7418036"/>
              <a:gd name="connsiteY7" fmla="*/ 4415502 h 4887107"/>
              <a:gd name="connsiteX8" fmla="*/ 782033 w 7418036"/>
              <a:gd name="connsiteY8" fmla="*/ 1785432 h 4887107"/>
              <a:gd name="connsiteX0" fmla="*/ 782033 w 7746042"/>
              <a:gd name="connsiteY0" fmla="*/ 1785432 h 4887107"/>
              <a:gd name="connsiteX1" fmla="*/ 2034395 w 7746042"/>
              <a:gd name="connsiteY1" fmla="*/ 943860 h 4887107"/>
              <a:gd name="connsiteX2" fmla="*/ 5054784 w 7746042"/>
              <a:gd name="connsiteY2" fmla="*/ 1018084 h 4887107"/>
              <a:gd name="connsiteX3" fmla="*/ 6746019 w 7746042"/>
              <a:gd name="connsiteY3" fmla="*/ 2142879 h 4887107"/>
              <a:gd name="connsiteX4" fmla="*/ 6211944 w 7746042"/>
              <a:gd name="connsiteY4" fmla="*/ 4360096 h 4887107"/>
              <a:gd name="connsiteX5" fmla="*/ 4803929 w 7746042"/>
              <a:gd name="connsiteY5" fmla="*/ 4465293 h 4887107"/>
              <a:gd name="connsiteX6" fmla="*/ 3668986 w 7746042"/>
              <a:gd name="connsiteY6" fmla="*/ 4544974 h 4887107"/>
              <a:gd name="connsiteX7" fmla="*/ 1801630 w 7746042"/>
              <a:gd name="connsiteY7" fmla="*/ 4415502 h 4887107"/>
              <a:gd name="connsiteX8" fmla="*/ 782033 w 7746042"/>
              <a:gd name="connsiteY8" fmla="*/ 1785432 h 4887107"/>
              <a:gd name="connsiteX0" fmla="*/ 782033 w 7867776"/>
              <a:gd name="connsiteY0" fmla="*/ 1785432 h 4887107"/>
              <a:gd name="connsiteX1" fmla="*/ 2034395 w 7867776"/>
              <a:gd name="connsiteY1" fmla="*/ 943860 h 4887107"/>
              <a:gd name="connsiteX2" fmla="*/ 5054784 w 7867776"/>
              <a:gd name="connsiteY2" fmla="*/ 1018084 h 4887107"/>
              <a:gd name="connsiteX3" fmla="*/ 6746019 w 7867776"/>
              <a:gd name="connsiteY3" fmla="*/ 2142879 h 4887107"/>
              <a:gd name="connsiteX4" fmla="*/ 6211944 w 7867776"/>
              <a:gd name="connsiteY4" fmla="*/ 4360096 h 4887107"/>
              <a:gd name="connsiteX5" fmla="*/ 4803929 w 7867776"/>
              <a:gd name="connsiteY5" fmla="*/ 4465293 h 4887107"/>
              <a:gd name="connsiteX6" fmla="*/ 3668986 w 7867776"/>
              <a:gd name="connsiteY6" fmla="*/ 4544974 h 4887107"/>
              <a:gd name="connsiteX7" fmla="*/ 1801630 w 7867776"/>
              <a:gd name="connsiteY7" fmla="*/ 4415502 h 4887107"/>
              <a:gd name="connsiteX8" fmla="*/ 782033 w 7867776"/>
              <a:gd name="connsiteY8" fmla="*/ 1785432 h 4887107"/>
              <a:gd name="connsiteX0" fmla="*/ 782033 w 7905837"/>
              <a:gd name="connsiteY0" fmla="*/ 1785432 h 4887107"/>
              <a:gd name="connsiteX1" fmla="*/ 2034395 w 7905837"/>
              <a:gd name="connsiteY1" fmla="*/ 943860 h 4887107"/>
              <a:gd name="connsiteX2" fmla="*/ 5054784 w 7905837"/>
              <a:gd name="connsiteY2" fmla="*/ 1018084 h 4887107"/>
              <a:gd name="connsiteX3" fmla="*/ 6746019 w 7905837"/>
              <a:gd name="connsiteY3" fmla="*/ 2142879 h 4887107"/>
              <a:gd name="connsiteX4" fmla="*/ 6211944 w 7905837"/>
              <a:gd name="connsiteY4" fmla="*/ 4360096 h 4887107"/>
              <a:gd name="connsiteX5" fmla="*/ 4803929 w 7905837"/>
              <a:gd name="connsiteY5" fmla="*/ 4465293 h 4887107"/>
              <a:gd name="connsiteX6" fmla="*/ 3668986 w 7905837"/>
              <a:gd name="connsiteY6" fmla="*/ 4544974 h 4887107"/>
              <a:gd name="connsiteX7" fmla="*/ 1801630 w 7905837"/>
              <a:gd name="connsiteY7" fmla="*/ 4415502 h 4887107"/>
              <a:gd name="connsiteX8" fmla="*/ 782033 w 7905837"/>
              <a:gd name="connsiteY8" fmla="*/ 1785432 h 4887107"/>
              <a:gd name="connsiteX0" fmla="*/ 782033 w 7910683"/>
              <a:gd name="connsiteY0" fmla="*/ 1785432 h 4887107"/>
              <a:gd name="connsiteX1" fmla="*/ 2034395 w 7910683"/>
              <a:gd name="connsiteY1" fmla="*/ 943860 h 4887107"/>
              <a:gd name="connsiteX2" fmla="*/ 5054784 w 7910683"/>
              <a:gd name="connsiteY2" fmla="*/ 1018084 h 4887107"/>
              <a:gd name="connsiteX3" fmla="*/ 6746019 w 7910683"/>
              <a:gd name="connsiteY3" fmla="*/ 2142879 h 4887107"/>
              <a:gd name="connsiteX4" fmla="*/ 6211944 w 7910683"/>
              <a:gd name="connsiteY4" fmla="*/ 4360096 h 4887107"/>
              <a:gd name="connsiteX5" fmla="*/ 4803929 w 7910683"/>
              <a:gd name="connsiteY5" fmla="*/ 4465293 h 4887107"/>
              <a:gd name="connsiteX6" fmla="*/ 3668986 w 7910683"/>
              <a:gd name="connsiteY6" fmla="*/ 4544974 h 4887107"/>
              <a:gd name="connsiteX7" fmla="*/ 1801630 w 7910683"/>
              <a:gd name="connsiteY7" fmla="*/ 4415502 h 4887107"/>
              <a:gd name="connsiteX8" fmla="*/ 782033 w 7910683"/>
              <a:gd name="connsiteY8" fmla="*/ 1785432 h 4887107"/>
              <a:gd name="connsiteX0" fmla="*/ 782033 w 7883066"/>
              <a:gd name="connsiteY0" fmla="*/ 1785432 h 4887107"/>
              <a:gd name="connsiteX1" fmla="*/ 2034395 w 7883066"/>
              <a:gd name="connsiteY1" fmla="*/ 943860 h 4887107"/>
              <a:gd name="connsiteX2" fmla="*/ 5054784 w 7883066"/>
              <a:gd name="connsiteY2" fmla="*/ 1018084 h 4887107"/>
              <a:gd name="connsiteX3" fmla="*/ 6746019 w 7883066"/>
              <a:gd name="connsiteY3" fmla="*/ 2142879 h 4887107"/>
              <a:gd name="connsiteX4" fmla="*/ 6211944 w 7883066"/>
              <a:gd name="connsiteY4" fmla="*/ 4360096 h 4887107"/>
              <a:gd name="connsiteX5" fmla="*/ 4803929 w 7883066"/>
              <a:gd name="connsiteY5" fmla="*/ 4465293 h 4887107"/>
              <a:gd name="connsiteX6" fmla="*/ 3668986 w 7883066"/>
              <a:gd name="connsiteY6" fmla="*/ 4544974 h 4887107"/>
              <a:gd name="connsiteX7" fmla="*/ 1801630 w 7883066"/>
              <a:gd name="connsiteY7" fmla="*/ 4415502 h 4887107"/>
              <a:gd name="connsiteX8" fmla="*/ 782033 w 7883066"/>
              <a:gd name="connsiteY8" fmla="*/ 1785432 h 4887107"/>
              <a:gd name="connsiteX0" fmla="*/ 782033 w 7878003"/>
              <a:gd name="connsiteY0" fmla="*/ 1785432 h 4887107"/>
              <a:gd name="connsiteX1" fmla="*/ 2034395 w 7878003"/>
              <a:gd name="connsiteY1" fmla="*/ 943860 h 4887107"/>
              <a:gd name="connsiteX2" fmla="*/ 5054784 w 7878003"/>
              <a:gd name="connsiteY2" fmla="*/ 1018084 h 4887107"/>
              <a:gd name="connsiteX3" fmla="*/ 6737927 w 7878003"/>
              <a:gd name="connsiteY3" fmla="*/ 2126694 h 4887107"/>
              <a:gd name="connsiteX4" fmla="*/ 6211944 w 7878003"/>
              <a:gd name="connsiteY4" fmla="*/ 4360096 h 4887107"/>
              <a:gd name="connsiteX5" fmla="*/ 4803929 w 7878003"/>
              <a:gd name="connsiteY5" fmla="*/ 4465293 h 4887107"/>
              <a:gd name="connsiteX6" fmla="*/ 3668986 w 7878003"/>
              <a:gd name="connsiteY6" fmla="*/ 4544974 h 4887107"/>
              <a:gd name="connsiteX7" fmla="*/ 1801630 w 7878003"/>
              <a:gd name="connsiteY7" fmla="*/ 4415502 h 4887107"/>
              <a:gd name="connsiteX8" fmla="*/ 782033 w 7878003"/>
              <a:gd name="connsiteY8" fmla="*/ 1785432 h 4887107"/>
              <a:gd name="connsiteX0" fmla="*/ 782033 w 7898325"/>
              <a:gd name="connsiteY0" fmla="*/ 1785432 h 4887107"/>
              <a:gd name="connsiteX1" fmla="*/ 2034395 w 7898325"/>
              <a:gd name="connsiteY1" fmla="*/ 943860 h 4887107"/>
              <a:gd name="connsiteX2" fmla="*/ 5054784 w 7898325"/>
              <a:gd name="connsiteY2" fmla="*/ 1018084 h 4887107"/>
              <a:gd name="connsiteX3" fmla="*/ 6770295 w 7898325"/>
              <a:gd name="connsiteY3" fmla="*/ 2142879 h 4887107"/>
              <a:gd name="connsiteX4" fmla="*/ 6211944 w 7898325"/>
              <a:gd name="connsiteY4" fmla="*/ 4360096 h 4887107"/>
              <a:gd name="connsiteX5" fmla="*/ 4803929 w 7898325"/>
              <a:gd name="connsiteY5" fmla="*/ 4465293 h 4887107"/>
              <a:gd name="connsiteX6" fmla="*/ 3668986 w 7898325"/>
              <a:gd name="connsiteY6" fmla="*/ 4544974 h 4887107"/>
              <a:gd name="connsiteX7" fmla="*/ 1801630 w 7898325"/>
              <a:gd name="connsiteY7" fmla="*/ 4415502 h 4887107"/>
              <a:gd name="connsiteX8" fmla="*/ 782033 w 7898325"/>
              <a:gd name="connsiteY8" fmla="*/ 1785432 h 4887107"/>
              <a:gd name="connsiteX0" fmla="*/ 782033 w 7894868"/>
              <a:gd name="connsiteY0" fmla="*/ 1785432 h 4887107"/>
              <a:gd name="connsiteX1" fmla="*/ 2034395 w 7894868"/>
              <a:gd name="connsiteY1" fmla="*/ 943860 h 4887107"/>
              <a:gd name="connsiteX2" fmla="*/ 5054784 w 7894868"/>
              <a:gd name="connsiteY2" fmla="*/ 1018084 h 4887107"/>
              <a:gd name="connsiteX3" fmla="*/ 6770295 w 7894868"/>
              <a:gd name="connsiteY3" fmla="*/ 2142879 h 4887107"/>
              <a:gd name="connsiteX4" fmla="*/ 6211944 w 7894868"/>
              <a:gd name="connsiteY4" fmla="*/ 4360096 h 4887107"/>
              <a:gd name="connsiteX5" fmla="*/ 4803929 w 7894868"/>
              <a:gd name="connsiteY5" fmla="*/ 4465293 h 4887107"/>
              <a:gd name="connsiteX6" fmla="*/ 3668986 w 7894868"/>
              <a:gd name="connsiteY6" fmla="*/ 4544974 h 4887107"/>
              <a:gd name="connsiteX7" fmla="*/ 1801630 w 7894868"/>
              <a:gd name="connsiteY7" fmla="*/ 4415502 h 4887107"/>
              <a:gd name="connsiteX8" fmla="*/ 782033 w 7894868"/>
              <a:gd name="connsiteY8" fmla="*/ 1785432 h 4887107"/>
              <a:gd name="connsiteX0" fmla="*/ 782033 w 7894868"/>
              <a:gd name="connsiteY0" fmla="*/ 1785432 h 4887107"/>
              <a:gd name="connsiteX1" fmla="*/ 2034395 w 7894868"/>
              <a:gd name="connsiteY1" fmla="*/ 943860 h 4887107"/>
              <a:gd name="connsiteX2" fmla="*/ 5054784 w 7894868"/>
              <a:gd name="connsiteY2" fmla="*/ 1018084 h 4887107"/>
              <a:gd name="connsiteX3" fmla="*/ 6770295 w 7894868"/>
              <a:gd name="connsiteY3" fmla="*/ 2142879 h 4887107"/>
              <a:gd name="connsiteX4" fmla="*/ 6211944 w 7894868"/>
              <a:gd name="connsiteY4" fmla="*/ 4360096 h 4887107"/>
              <a:gd name="connsiteX5" fmla="*/ 4803929 w 7894868"/>
              <a:gd name="connsiteY5" fmla="*/ 4465293 h 4887107"/>
              <a:gd name="connsiteX6" fmla="*/ 3668986 w 7894868"/>
              <a:gd name="connsiteY6" fmla="*/ 4544974 h 4887107"/>
              <a:gd name="connsiteX7" fmla="*/ 1801630 w 7894868"/>
              <a:gd name="connsiteY7" fmla="*/ 4415502 h 4887107"/>
              <a:gd name="connsiteX8" fmla="*/ 782033 w 7894868"/>
              <a:gd name="connsiteY8" fmla="*/ 1785432 h 4887107"/>
              <a:gd name="connsiteX0" fmla="*/ 782033 w 7879618"/>
              <a:gd name="connsiteY0" fmla="*/ 1785432 h 4887107"/>
              <a:gd name="connsiteX1" fmla="*/ 2034395 w 7879618"/>
              <a:gd name="connsiteY1" fmla="*/ 943860 h 4887107"/>
              <a:gd name="connsiteX2" fmla="*/ 5054784 w 7879618"/>
              <a:gd name="connsiteY2" fmla="*/ 1018084 h 4887107"/>
              <a:gd name="connsiteX3" fmla="*/ 6746018 w 7879618"/>
              <a:gd name="connsiteY3" fmla="*/ 2134787 h 4887107"/>
              <a:gd name="connsiteX4" fmla="*/ 6211944 w 7879618"/>
              <a:gd name="connsiteY4" fmla="*/ 4360096 h 4887107"/>
              <a:gd name="connsiteX5" fmla="*/ 4803929 w 7879618"/>
              <a:gd name="connsiteY5" fmla="*/ 4465293 h 4887107"/>
              <a:gd name="connsiteX6" fmla="*/ 3668986 w 7879618"/>
              <a:gd name="connsiteY6" fmla="*/ 4544974 h 4887107"/>
              <a:gd name="connsiteX7" fmla="*/ 1801630 w 7879618"/>
              <a:gd name="connsiteY7" fmla="*/ 4415502 h 4887107"/>
              <a:gd name="connsiteX8" fmla="*/ 782033 w 7879618"/>
              <a:gd name="connsiteY8" fmla="*/ 1785432 h 4887107"/>
              <a:gd name="connsiteX0" fmla="*/ 782033 w 7879618"/>
              <a:gd name="connsiteY0" fmla="*/ 1785432 h 4887107"/>
              <a:gd name="connsiteX1" fmla="*/ 2034395 w 7879618"/>
              <a:gd name="connsiteY1" fmla="*/ 943860 h 4887107"/>
              <a:gd name="connsiteX2" fmla="*/ 5054784 w 7879618"/>
              <a:gd name="connsiteY2" fmla="*/ 1018084 h 4887107"/>
              <a:gd name="connsiteX3" fmla="*/ 6746018 w 7879618"/>
              <a:gd name="connsiteY3" fmla="*/ 2134787 h 4887107"/>
              <a:gd name="connsiteX4" fmla="*/ 6211944 w 7879618"/>
              <a:gd name="connsiteY4" fmla="*/ 4360096 h 4887107"/>
              <a:gd name="connsiteX5" fmla="*/ 4803929 w 7879618"/>
              <a:gd name="connsiteY5" fmla="*/ 4465293 h 4887107"/>
              <a:gd name="connsiteX6" fmla="*/ 3668986 w 7879618"/>
              <a:gd name="connsiteY6" fmla="*/ 4544974 h 4887107"/>
              <a:gd name="connsiteX7" fmla="*/ 1801630 w 7879618"/>
              <a:gd name="connsiteY7" fmla="*/ 4415502 h 4887107"/>
              <a:gd name="connsiteX8" fmla="*/ 782033 w 7879618"/>
              <a:gd name="connsiteY8" fmla="*/ 1785432 h 4887107"/>
              <a:gd name="connsiteX0" fmla="*/ 782033 w 7879618"/>
              <a:gd name="connsiteY0" fmla="*/ 1785432 h 4887107"/>
              <a:gd name="connsiteX1" fmla="*/ 2034395 w 7879618"/>
              <a:gd name="connsiteY1" fmla="*/ 943860 h 4887107"/>
              <a:gd name="connsiteX2" fmla="*/ 5054784 w 7879618"/>
              <a:gd name="connsiteY2" fmla="*/ 1018084 h 4887107"/>
              <a:gd name="connsiteX3" fmla="*/ 6746018 w 7879618"/>
              <a:gd name="connsiteY3" fmla="*/ 2134787 h 4887107"/>
              <a:gd name="connsiteX4" fmla="*/ 6211944 w 7879618"/>
              <a:gd name="connsiteY4" fmla="*/ 4360096 h 4887107"/>
              <a:gd name="connsiteX5" fmla="*/ 4803929 w 7879618"/>
              <a:gd name="connsiteY5" fmla="*/ 4465293 h 4887107"/>
              <a:gd name="connsiteX6" fmla="*/ 3668986 w 7879618"/>
              <a:gd name="connsiteY6" fmla="*/ 4544974 h 4887107"/>
              <a:gd name="connsiteX7" fmla="*/ 1801630 w 7879618"/>
              <a:gd name="connsiteY7" fmla="*/ 4415502 h 4887107"/>
              <a:gd name="connsiteX8" fmla="*/ 782033 w 7879618"/>
              <a:gd name="connsiteY8" fmla="*/ 1785432 h 4887107"/>
              <a:gd name="connsiteX0" fmla="*/ 782033 w 7879618"/>
              <a:gd name="connsiteY0" fmla="*/ 1785432 h 4887107"/>
              <a:gd name="connsiteX1" fmla="*/ 2034395 w 7879618"/>
              <a:gd name="connsiteY1" fmla="*/ 943860 h 4887107"/>
              <a:gd name="connsiteX2" fmla="*/ 5054784 w 7879618"/>
              <a:gd name="connsiteY2" fmla="*/ 1018084 h 4887107"/>
              <a:gd name="connsiteX3" fmla="*/ 6746018 w 7879618"/>
              <a:gd name="connsiteY3" fmla="*/ 2134787 h 4887107"/>
              <a:gd name="connsiteX4" fmla="*/ 6211944 w 7879618"/>
              <a:gd name="connsiteY4" fmla="*/ 4360096 h 4887107"/>
              <a:gd name="connsiteX5" fmla="*/ 4803929 w 7879618"/>
              <a:gd name="connsiteY5" fmla="*/ 4465293 h 4887107"/>
              <a:gd name="connsiteX6" fmla="*/ 3668986 w 7879618"/>
              <a:gd name="connsiteY6" fmla="*/ 4544974 h 4887107"/>
              <a:gd name="connsiteX7" fmla="*/ 1801630 w 7879618"/>
              <a:gd name="connsiteY7" fmla="*/ 4415502 h 4887107"/>
              <a:gd name="connsiteX8" fmla="*/ 782033 w 7879618"/>
              <a:gd name="connsiteY8" fmla="*/ 1785432 h 4887107"/>
              <a:gd name="connsiteX0" fmla="*/ 782033 w 7879618"/>
              <a:gd name="connsiteY0" fmla="*/ 1785432 h 4887107"/>
              <a:gd name="connsiteX1" fmla="*/ 2034395 w 7879618"/>
              <a:gd name="connsiteY1" fmla="*/ 943860 h 4887107"/>
              <a:gd name="connsiteX2" fmla="*/ 5054784 w 7879618"/>
              <a:gd name="connsiteY2" fmla="*/ 1018084 h 4887107"/>
              <a:gd name="connsiteX3" fmla="*/ 6746018 w 7879618"/>
              <a:gd name="connsiteY3" fmla="*/ 2134787 h 4887107"/>
              <a:gd name="connsiteX4" fmla="*/ 6211944 w 7879618"/>
              <a:gd name="connsiteY4" fmla="*/ 4360096 h 4887107"/>
              <a:gd name="connsiteX5" fmla="*/ 4803929 w 7879618"/>
              <a:gd name="connsiteY5" fmla="*/ 4465293 h 4887107"/>
              <a:gd name="connsiteX6" fmla="*/ 3668986 w 7879618"/>
              <a:gd name="connsiteY6" fmla="*/ 4544974 h 4887107"/>
              <a:gd name="connsiteX7" fmla="*/ 1801630 w 7879618"/>
              <a:gd name="connsiteY7" fmla="*/ 4415502 h 4887107"/>
              <a:gd name="connsiteX8" fmla="*/ 782033 w 7879618"/>
              <a:gd name="connsiteY8" fmla="*/ 1785432 h 4887107"/>
              <a:gd name="connsiteX0" fmla="*/ 782033 w 7879618"/>
              <a:gd name="connsiteY0" fmla="*/ 1785432 h 4887107"/>
              <a:gd name="connsiteX1" fmla="*/ 2034395 w 7879618"/>
              <a:gd name="connsiteY1" fmla="*/ 943860 h 4887107"/>
              <a:gd name="connsiteX2" fmla="*/ 5054784 w 7879618"/>
              <a:gd name="connsiteY2" fmla="*/ 1018084 h 4887107"/>
              <a:gd name="connsiteX3" fmla="*/ 6746018 w 7879618"/>
              <a:gd name="connsiteY3" fmla="*/ 2134787 h 4887107"/>
              <a:gd name="connsiteX4" fmla="*/ 6211944 w 7879618"/>
              <a:gd name="connsiteY4" fmla="*/ 4360096 h 4887107"/>
              <a:gd name="connsiteX5" fmla="*/ 4803929 w 7879618"/>
              <a:gd name="connsiteY5" fmla="*/ 4465293 h 4887107"/>
              <a:gd name="connsiteX6" fmla="*/ 3668986 w 7879618"/>
              <a:gd name="connsiteY6" fmla="*/ 4544974 h 4887107"/>
              <a:gd name="connsiteX7" fmla="*/ 1801630 w 7879618"/>
              <a:gd name="connsiteY7" fmla="*/ 4415502 h 4887107"/>
              <a:gd name="connsiteX8" fmla="*/ 782033 w 7879618"/>
              <a:gd name="connsiteY8" fmla="*/ 1785432 h 488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9618" h="4887107">
                <a:moveTo>
                  <a:pt x="782033" y="1785432"/>
                </a:moveTo>
                <a:cubicBezTo>
                  <a:pt x="738241" y="1375435"/>
                  <a:pt x="1147603" y="585113"/>
                  <a:pt x="2034395" y="943860"/>
                </a:cubicBezTo>
                <a:cubicBezTo>
                  <a:pt x="2490933" y="-212836"/>
                  <a:pt x="4517326" y="-438946"/>
                  <a:pt x="5054784" y="1018084"/>
                </a:cubicBezTo>
                <a:cubicBezTo>
                  <a:pt x="5505240" y="826574"/>
                  <a:pt x="6627336" y="999203"/>
                  <a:pt x="6746018" y="2134787"/>
                </a:cubicBezTo>
                <a:cubicBezTo>
                  <a:pt x="8663830" y="2339784"/>
                  <a:pt x="7919364" y="5069498"/>
                  <a:pt x="6211944" y="4360096"/>
                </a:cubicBezTo>
                <a:cubicBezTo>
                  <a:pt x="5831619" y="4678384"/>
                  <a:pt x="5273267" y="4762001"/>
                  <a:pt x="4803929" y="4465293"/>
                </a:cubicBezTo>
                <a:cubicBezTo>
                  <a:pt x="4385154" y="4758890"/>
                  <a:pt x="3909735" y="4680255"/>
                  <a:pt x="3668986" y="4544974"/>
                </a:cubicBezTo>
                <a:cubicBezTo>
                  <a:pt x="3111271" y="5084443"/>
                  <a:pt x="2229873" y="4944181"/>
                  <a:pt x="1801630" y="4415502"/>
                </a:cubicBezTo>
                <a:cubicBezTo>
                  <a:pt x="167038" y="4873997"/>
                  <a:pt x="-747361" y="2540741"/>
                  <a:pt x="782033" y="178543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28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7123" name="TextBox 59"/>
          <p:cNvSpPr txBox="1">
            <a:spLocks noChangeArrowheads="1"/>
          </p:cNvSpPr>
          <p:nvPr/>
        </p:nvSpPr>
        <p:spPr bwMode="auto">
          <a:xfrm>
            <a:off x="7550150" y="3019425"/>
            <a:ext cx="10382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1600">
                <a:solidFill>
                  <a:srgbClr val="FFFFFF"/>
                </a:solidFill>
              </a:rPr>
              <a:t>ExCEL Project</a:t>
            </a:r>
          </a:p>
        </p:txBody>
      </p:sp>
      <p:sp>
        <p:nvSpPr>
          <p:cNvPr id="47124" name="Rectangle 65"/>
          <p:cNvSpPr>
            <a:spLocks noChangeArrowheads="1"/>
          </p:cNvSpPr>
          <p:nvPr/>
        </p:nvSpPr>
        <p:spPr bwMode="auto">
          <a:xfrm>
            <a:off x="6143625" y="1646238"/>
            <a:ext cx="484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7F7F7F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47125" name="Rectangle 67"/>
          <p:cNvSpPr>
            <a:spLocks noChangeArrowheads="1"/>
          </p:cNvSpPr>
          <p:nvPr/>
        </p:nvSpPr>
        <p:spPr bwMode="auto">
          <a:xfrm>
            <a:off x="5868988" y="2352675"/>
            <a:ext cx="48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7F7F7F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47126" name="Rectangle 72"/>
          <p:cNvSpPr>
            <a:spLocks noChangeArrowheads="1"/>
          </p:cNvSpPr>
          <p:nvPr/>
        </p:nvSpPr>
        <p:spPr bwMode="auto">
          <a:xfrm>
            <a:off x="5480050" y="3049588"/>
            <a:ext cx="684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7F7F7F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47127" name="Rectangle 73"/>
          <p:cNvSpPr>
            <a:spLocks noChangeArrowheads="1"/>
          </p:cNvSpPr>
          <p:nvPr/>
        </p:nvSpPr>
        <p:spPr bwMode="auto">
          <a:xfrm>
            <a:off x="5632450" y="3778250"/>
            <a:ext cx="657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7F7F7F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47128" name="Rectangle 74"/>
          <p:cNvSpPr>
            <a:spLocks noChangeArrowheads="1"/>
          </p:cNvSpPr>
          <p:nvPr/>
        </p:nvSpPr>
        <p:spPr bwMode="auto">
          <a:xfrm>
            <a:off x="5886450" y="4473575"/>
            <a:ext cx="6842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7F7F7F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47129" name="Rectangle 75"/>
          <p:cNvSpPr>
            <a:spLocks noChangeArrowheads="1"/>
          </p:cNvSpPr>
          <p:nvPr/>
        </p:nvSpPr>
        <p:spPr bwMode="auto">
          <a:xfrm>
            <a:off x="6343650" y="5145088"/>
            <a:ext cx="68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7F7F7F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13</a:t>
            </a:r>
          </a:p>
        </p:txBody>
      </p:sp>
      <p:pic>
        <p:nvPicPr>
          <p:cNvPr id="47133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t="17645" r="20284" b="20457"/>
          <a:stretch>
            <a:fillRect/>
          </a:stretch>
        </p:blipFill>
        <p:spPr bwMode="auto">
          <a:xfrm>
            <a:off x="4968875" y="2901950"/>
            <a:ext cx="1778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4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t="17645" r="20284" b="20457"/>
          <a:stretch>
            <a:fillRect/>
          </a:stretch>
        </p:blipFill>
        <p:spPr bwMode="auto">
          <a:xfrm>
            <a:off x="5426075" y="1290638"/>
            <a:ext cx="1778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5" name="Rectangle 67"/>
          <p:cNvSpPr>
            <a:spLocks noChangeArrowheads="1"/>
          </p:cNvSpPr>
          <p:nvPr/>
        </p:nvSpPr>
        <p:spPr bwMode="auto">
          <a:xfrm>
            <a:off x="5862638" y="6192838"/>
            <a:ext cx="1981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chemeClr val="tx1"/>
                </a:solidFill>
              </a:rPr>
              <a:t>Core Prototype / Capabilities</a:t>
            </a:r>
          </a:p>
        </p:txBody>
      </p:sp>
      <p:pic>
        <p:nvPicPr>
          <p:cNvPr id="47136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t="17645" r="20284" b="20457"/>
          <a:stretch>
            <a:fillRect/>
          </a:stretch>
        </p:blipFill>
        <p:spPr bwMode="auto">
          <a:xfrm>
            <a:off x="5754688" y="6257925"/>
            <a:ext cx="1778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7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t="17645" r="20284" b="20457"/>
          <a:stretch>
            <a:fillRect/>
          </a:stretch>
        </p:blipFill>
        <p:spPr bwMode="auto">
          <a:xfrm>
            <a:off x="5832475" y="5381625"/>
            <a:ext cx="1778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1178543" y="251441"/>
            <a:ext cx="7689773" cy="849312"/>
          </a:xfrm>
        </p:spPr>
        <p:txBody>
          <a:bodyPr>
            <a:noAutofit/>
          </a:bodyPr>
          <a:lstStyle/>
          <a:p>
            <a:r>
              <a:rPr lang="en-US" altLang="en-US" sz="3200" dirty="0" err="1" smtClean="0"/>
              <a:t>ExCEL</a:t>
            </a:r>
            <a:r>
              <a:rPr lang="en-US" altLang="en-US" sz="3200" dirty="0" smtClean="0"/>
              <a:t> Efforts and Project Prototypes Continued</a:t>
            </a:r>
          </a:p>
        </p:txBody>
      </p:sp>
      <p:pic>
        <p:nvPicPr>
          <p:cNvPr id="70" name="Shape 129" descr="NASA Logo 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  <p:sp>
        <p:nvSpPr>
          <p:cNvPr id="73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2278062" y="6331140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</p:spTree>
    <p:extLst>
      <p:ext uri="{BB962C8B-B14F-4D97-AF65-F5344CB8AC3E}">
        <p14:creationId xmlns:p14="http://schemas.microsoft.com/office/powerpoint/2010/main" val="120470746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2028825" y="1393815"/>
            <a:ext cx="498475" cy="585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2070100" y="5254615"/>
            <a:ext cx="48418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28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78543" y="261875"/>
            <a:ext cx="7689773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Background: Data Collection Systems</a:t>
            </a:r>
          </a:p>
        </p:txBody>
      </p:sp>
      <p:sp>
        <p:nvSpPr>
          <p:cNvPr id="14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78062" y="6331140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pic>
        <p:nvPicPr>
          <p:cNvPr id="10" name="Shape 129" descr="NASA Logo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  <p:pic>
        <p:nvPicPr>
          <p:cNvPr id="8" name="Picture 7"/>
          <p:cNvPicPr>
            <a:picLocks noGrp="1"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8" b="12949"/>
          <a:stretch/>
        </p:blipFill>
        <p:spPr bwMode="auto">
          <a:xfrm>
            <a:off x="0" y="1146514"/>
            <a:ext cx="9144000" cy="5104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64489" y="6332218"/>
            <a:ext cx="39198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EOSDIS manages a very diverse set of Satellite data, Airborne Missions, Field Campaigns, and in-situ measurements. </a:t>
            </a:r>
          </a:p>
        </p:txBody>
      </p:sp>
    </p:spTree>
    <p:extLst>
      <p:ext uri="{BB962C8B-B14F-4D97-AF65-F5344CB8AC3E}">
        <p14:creationId xmlns:p14="http://schemas.microsoft.com/office/powerpoint/2010/main" val="253031553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2028825" y="1393815"/>
            <a:ext cx="498475" cy="585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78543" y="261875"/>
            <a:ext cx="7689773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Background: The EOSDIS Enterprise</a:t>
            </a:r>
          </a:p>
        </p:txBody>
      </p:sp>
      <p:sp>
        <p:nvSpPr>
          <p:cNvPr id="14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78062" y="6331140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pic>
        <p:nvPicPr>
          <p:cNvPr id="10" name="Shape 129" descr="NASA Logo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9" y="1557797"/>
            <a:ext cx="8316746" cy="482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Shape 276"/>
          <p:cNvSpPr txBox="1"/>
          <p:nvPr/>
        </p:nvSpPr>
        <p:spPr>
          <a:xfrm>
            <a:off x="2952749" y="1055446"/>
            <a:ext cx="5839500" cy="67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Distributed Active Archive Centers (DAACs</a:t>
            </a:r>
            <a:r>
              <a:rPr lang="en-US" sz="1200" b="1" dirty="0" smtClean="0">
                <a:latin typeface="Lato"/>
                <a:ea typeface="Lato"/>
                <a:cs typeface="Lato"/>
                <a:sym typeface="Lato"/>
              </a:rPr>
              <a:t>) </a:t>
            </a:r>
            <a:r>
              <a:rPr lang="en-US" sz="1200" dirty="0" smtClean="0"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collocated with centers of science discipline expertise, archive and distribute standard data products produced by 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Science Investigator-led Processing Systems (SIPS)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0918" y="5610224"/>
            <a:ext cx="23752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6</a:t>
            </a:r>
            <a:endParaRPr lang="en-US" sz="1050" dirty="0"/>
          </a:p>
        </p:txBody>
      </p:sp>
      <p:sp>
        <p:nvSpPr>
          <p:cNvPr id="17" name="Rectangle 16"/>
          <p:cNvSpPr/>
          <p:nvPr/>
        </p:nvSpPr>
        <p:spPr>
          <a:xfrm>
            <a:off x="2058902" y="5600699"/>
            <a:ext cx="40172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12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1824718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419" y="109728"/>
            <a:ext cx="9141349" cy="674827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1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78543" y="261875"/>
            <a:ext cx="7689773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Background: Current and Estimated Archive Growth</a:t>
            </a:r>
          </a:p>
        </p:txBody>
      </p:sp>
      <p:sp>
        <p:nvSpPr>
          <p:cNvPr id="14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78062" y="6331140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pic>
        <p:nvPicPr>
          <p:cNvPr id="10" name="Shape 129" descr="NASA Logo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  <p:pic>
        <p:nvPicPr>
          <p:cNvPr id="13" name="Picture 12" descr="eosdis-logo.png"/>
          <p:cNvPicPr>
            <a:picLocks noChangeAspect="1"/>
          </p:cNvPicPr>
          <p:nvPr/>
        </p:nvPicPr>
        <p:blipFill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2785" y="1166604"/>
            <a:ext cx="8341496" cy="5241220"/>
            <a:chOff x="242785" y="1111187"/>
            <a:chExt cx="8341496" cy="5241220"/>
          </a:xfrm>
        </p:grpSpPr>
        <p:sp>
          <p:nvSpPr>
            <p:cNvPr id="3" name="Rectangle 2"/>
            <p:cNvSpPr/>
            <p:nvPr/>
          </p:nvSpPr>
          <p:spPr>
            <a:xfrm>
              <a:off x="3128209" y="5450307"/>
              <a:ext cx="625642" cy="5414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20515980">
              <a:off x="2527401" y="3854746"/>
              <a:ext cx="9443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Today</a:t>
              </a:r>
              <a:endParaRPr lang="en-US" sz="2400" b="1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999582" y="4276802"/>
              <a:ext cx="221674" cy="6096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785" y="1111187"/>
              <a:ext cx="8341496" cy="5241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5093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0" y="6085985"/>
            <a:ext cx="9128135" cy="77201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1250">
                <a:schemeClr val="bg1"/>
              </a:gs>
              <a:gs pos="57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7" y="1694688"/>
            <a:ext cx="8092920" cy="456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78543" y="261875"/>
            <a:ext cx="7689773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Motivation</a:t>
            </a:r>
          </a:p>
        </p:txBody>
      </p:sp>
      <p:sp>
        <p:nvSpPr>
          <p:cNvPr id="14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78062" y="6331140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pic>
        <p:nvPicPr>
          <p:cNvPr id="10" name="Shape 129" descr="NASA Logo 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-156058" y="1185827"/>
            <a:ext cx="7004882" cy="3355137"/>
            <a:chOff x="-118032" y="1393873"/>
            <a:chExt cx="8926865" cy="3355137"/>
          </a:xfrm>
        </p:grpSpPr>
        <p:sp>
          <p:nvSpPr>
            <p:cNvPr id="77" name="Shape 376"/>
            <p:cNvSpPr txBox="1">
              <a:spLocks/>
            </p:cNvSpPr>
            <p:nvPr/>
          </p:nvSpPr>
          <p:spPr>
            <a:xfrm>
              <a:off x="-108054" y="1393873"/>
              <a:ext cx="8916887" cy="1036497"/>
            </a:xfrm>
            <a:prstGeom prst="rect">
              <a:avLst/>
            </a:prstGeom>
          </p:spPr>
          <p:txBody>
            <a:bodyPr vert="horz" lIns="91425" tIns="91425" rIns="91425" bIns="91425" rtlCol="0" anchor="t" anchorCtr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b="0" i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"/>
                  <a:ea typeface="+mn-ea"/>
                  <a:cs typeface="Helvetica Neu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"/>
                  <a:ea typeface="+mn-ea"/>
                  <a:cs typeface="Helvetica Neue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"/>
                  <a:ea typeface="+mn-ea"/>
                  <a:cs typeface="Helvetica Neue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"/>
                  <a:ea typeface="+mn-ea"/>
                  <a:cs typeface="Helvetica Neue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"/>
                  <a:ea typeface="+mn-ea"/>
                  <a:cs typeface="Helvetica Neue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58800" lvl="1" indent="0">
                <a:spcBef>
                  <a:spcPts val="800"/>
                </a:spcBef>
                <a:spcAft>
                  <a:spcPts val="600"/>
                </a:spcAft>
                <a:buSzPct val="100000"/>
                <a:buNone/>
              </a:pPr>
              <a:r>
                <a:rPr lang="en-US" sz="1600" b="1" dirty="0" smtClean="0"/>
                <a:t>Growth of Mission Data &amp; Processing</a:t>
              </a:r>
              <a:r>
                <a:rPr lang="en-US" sz="1600" dirty="0" smtClean="0"/>
                <a:t>: Projected rapid archive growth and the need to effectively process significantly larger volumes of new mission data requires rethinking existing architectures.  Est 132 TB daily ingest by 2022!</a:t>
              </a:r>
            </a:p>
          </p:txBody>
        </p:sp>
        <p:sp>
          <p:nvSpPr>
            <p:cNvPr id="79" name="Shape 376"/>
            <p:cNvSpPr txBox="1">
              <a:spLocks/>
            </p:cNvSpPr>
            <p:nvPr/>
          </p:nvSpPr>
          <p:spPr>
            <a:xfrm>
              <a:off x="-118032" y="3467484"/>
              <a:ext cx="6628138" cy="1281526"/>
            </a:xfrm>
            <a:prstGeom prst="rect">
              <a:avLst/>
            </a:prstGeom>
          </p:spPr>
          <p:txBody>
            <a:bodyPr vert="horz" lIns="91425" tIns="91425" rIns="91425" bIns="91425" rtlCol="0" anchor="t" anchorCtr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b="0" i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"/>
                  <a:ea typeface="+mn-ea"/>
                  <a:cs typeface="Helvetica Neu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"/>
                  <a:ea typeface="+mn-ea"/>
                  <a:cs typeface="Helvetica Neue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"/>
                  <a:ea typeface="+mn-ea"/>
                  <a:cs typeface="Helvetica Neue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"/>
                  <a:ea typeface="+mn-ea"/>
                  <a:cs typeface="Helvetica Neue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"/>
                  <a:ea typeface="+mn-ea"/>
                  <a:cs typeface="Helvetica Neue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58800" lvl="1" indent="0">
                <a:spcBef>
                  <a:spcPts val="800"/>
                </a:spcBef>
                <a:buSzPct val="100000"/>
                <a:buNone/>
              </a:pPr>
              <a:r>
                <a:rPr lang="en-US" sz="1600" b="1" dirty="0" smtClean="0"/>
                <a:t>Science Users</a:t>
              </a:r>
              <a:r>
                <a:rPr lang="en-US" sz="1600" dirty="0" smtClean="0"/>
                <a:t>: Significantly larger data volumes requires additional ways to access and utilize this data, with “Data Close to Compute” </a:t>
              </a:r>
              <a:endParaRPr lang="en-US" sz="1600" dirty="0"/>
            </a:p>
          </p:txBody>
        </p:sp>
        <p:sp>
          <p:nvSpPr>
            <p:cNvPr id="80" name="Shape 376"/>
            <p:cNvSpPr txBox="1">
              <a:spLocks/>
            </p:cNvSpPr>
            <p:nvPr/>
          </p:nvSpPr>
          <p:spPr>
            <a:xfrm>
              <a:off x="-118031" y="2522675"/>
              <a:ext cx="8134467" cy="797966"/>
            </a:xfrm>
            <a:prstGeom prst="rect">
              <a:avLst/>
            </a:prstGeom>
          </p:spPr>
          <p:txBody>
            <a:bodyPr vert="horz" lIns="91425" tIns="91425" rIns="91425" bIns="91425" rtlCol="0" anchor="t" anchorCtr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b="0" i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"/>
                  <a:ea typeface="+mn-ea"/>
                  <a:cs typeface="Helvetica Neu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"/>
                  <a:ea typeface="+mn-ea"/>
                  <a:cs typeface="Helvetica Neue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"/>
                  <a:ea typeface="+mn-ea"/>
                  <a:cs typeface="Helvetica Neue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"/>
                  <a:ea typeface="+mn-ea"/>
                  <a:cs typeface="Helvetica Neue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"/>
                  <a:ea typeface="+mn-ea"/>
                  <a:cs typeface="Helvetica Neue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58800" lvl="1" indent="0">
                <a:spcBef>
                  <a:spcPts val="800"/>
                </a:spcBef>
                <a:spcAft>
                  <a:spcPts val="600"/>
                </a:spcAft>
                <a:buSzPct val="100000"/>
                <a:buNone/>
              </a:pPr>
              <a:r>
                <a:rPr lang="en-US" sz="1600" b="1" dirty="0" smtClean="0"/>
                <a:t>Data Systems</a:t>
              </a:r>
              <a:r>
                <a:rPr lang="en-US" sz="1600" dirty="0" smtClean="0"/>
                <a:t>: More cost effective, flexible, and scalable data system ingest, archive, and distribution solutions are needed to keep pace with new mission advancement and capabilities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204301" y="6378393"/>
            <a:ext cx="29598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Estimated Daily Data Volume Over 5 Years </a:t>
            </a:r>
            <a:endParaRPr lang="en-US" sz="1200" dirty="0"/>
          </a:p>
        </p:txBody>
      </p:sp>
      <p:pic>
        <p:nvPicPr>
          <p:cNvPr id="17" name="Picture 16" descr="eosdis-logo.png"/>
          <p:cNvPicPr>
            <a:picLocks noChangeAspect="1"/>
          </p:cNvPicPr>
          <p:nvPr/>
        </p:nvPicPr>
        <p:blipFill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21595" y="1042370"/>
            <a:ext cx="775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 47 PB annually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850832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127000"/>
            <a:ext cx="9141503" cy="6730999"/>
          </a:xfrm>
          <a:prstGeom prst="rect">
            <a:avLst/>
          </a:prstGeom>
          <a:gradFill flip="none" rotWithShape="1">
            <a:gsLst>
              <a:gs pos="100000">
                <a:srgbClr val="E1F7FF"/>
              </a:gs>
              <a:gs pos="6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19496" y="263564"/>
            <a:ext cx="8131854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Conceptual “Data Close to Compute”</a:t>
            </a:r>
          </a:p>
        </p:txBody>
      </p:sp>
      <p:sp>
        <p:nvSpPr>
          <p:cNvPr id="14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01176" y="6343745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pic>
        <p:nvPicPr>
          <p:cNvPr id="11" name="Shape 129" descr="NASA Logo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  <p:pic>
        <p:nvPicPr>
          <p:cNvPr id="37" name="Picture 36" descr="eosdis-logo.png"/>
          <p:cNvPicPr>
            <a:picLocks noChangeAspect="1"/>
          </p:cNvPicPr>
          <p:nvPr/>
        </p:nvPicPr>
        <p:blipFill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  <p:grpSp>
        <p:nvGrpSpPr>
          <p:cNvPr id="117" name="Group 116"/>
          <p:cNvGrpSpPr/>
          <p:nvPr/>
        </p:nvGrpSpPr>
        <p:grpSpPr>
          <a:xfrm>
            <a:off x="2434468" y="1145819"/>
            <a:ext cx="6481344" cy="5123453"/>
            <a:chOff x="2349124" y="1145819"/>
            <a:chExt cx="6481344" cy="5123453"/>
          </a:xfrm>
        </p:grpSpPr>
        <p:sp>
          <p:nvSpPr>
            <p:cNvPr id="118" name="Rectangle 117"/>
            <p:cNvSpPr/>
            <p:nvPr/>
          </p:nvSpPr>
          <p:spPr>
            <a:xfrm>
              <a:off x="5791106" y="1436842"/>
              <a:ext cx="300538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Application and service layer using AWS compute, storage (S3, S3IA, Glacier), and cloud native technologies 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946238" y="1145819"/>
              <a:ext cx="388423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b="1" dirty="0" smtClean="0">
                  <a:solidFill>
                    <a:srgbClr val="6D7B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EOSDIS Applications &amp; Services</a:t>
              </a:r>
              <a:endParaRPr lang="en-US" sz="1700" b="1" dirty="0">
                <a:solidFill>
                  <a:srgbClr val="6D7B9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442111" y="5530608"/>
              <a:ext cx="332454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Science community brings algorithms to the data. Support for NASA &amp; non-NASA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710259" y="4985968"/>
              <a:ext cx="309625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Non-ESDIS / Public Applications &amp; Services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2360698" y="1534378"/>
              <a:ext cx="4246183" cy="4264820"/>
              <a:chOff x="1721485" y="670153"/>
              <a:chExt cx="5678891" cy="5649761"/>
            </a:xfrm>
            <a:effectLst>
              <a:outerShdw blurRad="127000" sx="102000" sy="102000" algn="ctr" rotWithShape="0">
                <a:prstClr val="black">
                  <a:alpha val="20000"/>
                </a:prstClr>
              </a:outerShdw>
            </a:effectLst>
          </p:grpSpPr>
          <p:sp>
            <p:nvSpPr>
              <p:cNvPr id="131" name="Oval 2"/>
              <p:cNvSpPr/>
              <p:nvPr/>
            </p:nvSpPr>
            <p:spPr>
              <a:xfrm>
                <a:off x="3729885" y="670153"/>
                <a:ext cx="1702917" cy="1656669"/>
              </a:xfrm>
              <a:custGeom>
                <a:avLst/>
                <a:gdLst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2082 w 1402772"/>
                  <a:gd name="connsiteY6" fmla="*/ 587946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6841 w 1402772"/>
                  <a:gd name="connsiteY6" fmla="*/ 568719 h 1371600"/>
                  <a:gd name="connsiteX7" fmla="*/ 696191 w 1402772"/>
                  <a:gd name="connsiteY7" fmla="*/ 0 h 1371600"/>
                  <a:gd name="connsiteX0" fmla="*/ 693812 w 1400393"/>
                  <a:gd name="connsiteY0" fmla="*/ 0 h 1371600"/>
                  <a:gd name="connsiteX1" fmla="*/ 1400393 w 1400393"/>
                  <a:gd name="connsiteY1" fmla="*/ 685800 h 1371600"/>
                  <a:gd name="connsiteX2" fmla="*/ 693812 w 1400393"/>
                  <a:gd name="connsiteY2" fmla="*/ 1371600 h 1371600"/>
                  <a:gd name="connsiteX3" fmla="*/ 456145 w 1400393"/>
                  <a:gd name="connsiteY3" fmla="*/ 1328964 h 1371600"/>
                  <a:gd name="connsiteX4" fmla="*/ 297312 w 1400393"/>
                  <a:gd name="connsiteY4" fmla="*/ 1125979 h 1371600"/>
                  <a:gd name="connsiteX5" fmla="*/ 0 w 1400393"/>
                  <a:gd name="connsiteY5" fmla="*/ 574166 h 1371600"/>
                  <a:gd name="connsiteX6" fmla="*/ 4462 w 1400393"/>
                  <a:gd name="connsiteY6" fmla="*/ 568719 h 1371600"/>
                  <a:gd name="connsiteX7" fmla="*/ 693812 w 1400393"/>
                  <a:gd name="connsiteY7" fmla="*/ 0 h 1371600"/>
                  <a:gd name="connsiteX0" fmla="*/ 693812 w 1400393"/>
                  <a:gd name="connsiteY0" fmla="*/ 0 h 1371600"/>
                  <a:gd name="connsiteX1" fmla="*/ 1400393 w 1400393"/>
                  <a:gd name="connsiteY1" fmla="*/ 685800 h 1371600"/>
                  <a:gd name="connsiteX2" fmla="*/ 693812 w 1400393"/>
                  <a:gd name="connsiteY2" fmla="*/ 1371600 h 1371600"/>
                  <a:gd name="connsiteX3" fmla="*/ 456145 w 1400393"/>
                  <a:gd name="connsiteY3" fmla="*/ 1328964 h 1371600"/>
                  <a:gd name="connsiteX4" fmla="*/ 297312 w 1400393"/>
                  <a:gd name="connsiteY4" fmla="*/ 1125979 h 1371600"/>
                  <a:gd name="connsiteX5" fmla="*/ 0 w 1400393"/>
                  <a:gd name="connsiteY5" fmla="*/ 574166 h 1371600"/>
                  <a:gd name="connsiteX6" fmla="*/ 6841 w 1400393"/>
                  <a:gd name="connsiteY6" fmla="*/ 554299 h 1371600"/>
                  <a:gd name="connsiteX7" fmla="*/ 693812 w 1400393"/>
                  <a:gd name="connsiteY7" fmla="*/ 0 h 1371600"/>
                  <a:gd name="connsiteX0" fmla="*/ 686971 w 1393552"/>
                  <a:gd name="connsiteY0" fmla="*/ 0 h 1371600"/>
                  <a:gd name="connsiteX1" fmla="*/ 1393552 w 1393552"/>
                  <a:gd name="connsiteY1" fmla="*/ 685800 h 1371600"/>
                  <a:gd name="connsiteX2" fmla="*/ 686971 w 1393552"/>
                  <a:gd name="connsiteY2" fmla="*/ 1371600 h 1371600"/>
                  <a:gd name="connsiteX3" fmla="*/ 449304 w 1393552"/>
                  <a:gd name="connsiteY3" fmla="*/ 1328964 h 1371600"/>
                  <a:gd name="connsiteX4" fmla="*/ 290471 w 1393552"/>
                  <a:gd name="connsiteY4" fmla="*/ 1125979 h 1371600"/>
                  <a:gd name="connsiteX5" fmla="*/ 297 w 1393552"/>
                  <a:gd name="connsiteY5" fmla="*/ 557343 h 1371600"/>
                  <a:gd name="connsiteX6" fmla="*/ 0 w 1393552"/>
                  <a:gd name="connsiteY6" fmla="*/ 554299 h 1371600"/>
                  <a:gd name="connsiteX7" fmla="*/ 686971 w 1393552"/>
                  <a:gd name="connsiteY7" fmla="*/ 0 h 1371600"/>
                  <a:gd name="connsiteX0" fmla="*/ 686674 w 1393255"/>
                  <a:gd name="connsiteY0" fmla="*/ 0 h 1371600"/>
                  <a:gd name="connsiteX1" fmla="*/ 1393255 w 1393255"/>
                  <a:gd name="connsiteY1" fmla="*/ 685800 h 1371600"/>
                  <a:gd name="connsiteX2" fmla="*/ 686674 w 1393255"/>
                  <a:gd name="connsiteY2" fmla="*/ 1371600 h 1371600"/>
                  <a:gd name="connsiteX3" fmla="*/ 449007 w 1393255"/>
                  <a:gd name="connsiteY3" fmla="*/ 1328964 h 1371600"/>
                  <a:gd name="connsiteX4" fmla="*/ 290174 w 1393255"/>
                  <a:gd name="connsiteY4" fmla="*/ 1125979 h 1371600"/>
                  <a:gd name="connsiteX5" fmla="*/ 0 w 1393255"/>
                  <a:gd name="connsiteY5" fmla="*/ 557343 h 1371600"/>
                  <a:gd name="connsiteX6" fmla="*/ 2083 w 1393255"/>
                  <a:gd name="connsiteY6" fmla="*/ 532670 h 1371600"/>
                  <a:gd name="connsiteX7" fmla="*/ 686674 w 1393255"/>
                  <a:gd name="connsiteY7" fmla="*/ 0 h 1371600"/>
                  <a:gd name="connsiteX0" fmla="*/ 684591 w 1391172"/>
                  <a:gd name="connsiteY0" fmla="*/ 0 h 1371600"/>
                  <a:gd name="connsiteX1" fmla="*/ 1391172 w 1391172"/>
                  <a:gd name="connsiteY1" fmla="*/ 685800 h 1371600"/>
                  <a:gd name="connsiteX2" fmla="*/ 684591 w 1391172"/>
                  <a:gd name="connsiteY2" fmla="*/ 1371600 h 1371600"/>
                  <a:gd name="connsiteX3" fmla="*/ 446924 w 1391172"/>
                  <a:gd name="connsiteY3" fmla="*/ 1328964 h 1371600"/>
                  <a:gd name="connsiteX4" fmla="*/ 288091 w 1391172"/>
                  <a:gd name="connsiteY4" fmla="*/ 1125979 h 1371600"/>
                  <a:gd name="connsiteX5" fmla="*/ 297 w 1391172"/>
                  <a:gd name="connsiteY5" fmla="*/ 530906 h 1371600"/>
                  <a:gd name="connsiteX6" fmla="*/ 0 w 1391172"/>
                  <a:gd name="connsiteY6" fmla="*/ 532670 h 1371600"/>
                  <a:gd name="connsiteX7" fmla="*/ 684591 w 1391172"/>
                  <a:gd name="connsiteY7" fmla="*/ 0 h 1371600"/>
                  <a:gd name="connsiteX0" fmla="*/ 684294 w 1390875"/>
                  <a:gd name="connsiteY0" fmla="*/ 0 h 1371600"/>
                  <a:gd name="connsiteX1" fmla="*/ 1390875 w 1390875"/>
                  <a:gd name="connsiteY1" fmla="*/ 685800 h 1371600"/>
                  <a:gd name="connsiteX2" fmla="*/ 684294 w 1390875"/>
                  <a:gd name="connsiteY2" fmla="*/ 1371600 h 1371600"/>
                  <a:gd name="connsiteX3" fmla="*/ 446627 w 1390875"/>
                  <a:gd name="connsiteY3" fmla="*/ 1328964 h 1371600"/>
                  <a:gd name="connsiteX4" fmla="*/ 287794 w 1390875"/>
                  <a:gd name="connsiteY4" fmla="*/ 1125979 h 1371600"/>
                  <a:gd name="connsiteX5" fmla="*/ 0 w 1390875"/>
                  <a:gd name="connsiteY5" fmla="*/ 530906 h 1371600"/>
                  <a:gd name="connsiteX6" fmla="*/ 2083 w 1390875"/>
                  <a:gd name="connsiteY6" fmla="*/ 513443 h 1371600"/>
                  <a:gd name="connsiteX7" fmla="*/ 684294 w 1390875"/>
                  <a:gd name="connsiteY7" fmla="*/ 0 h 1371600"/>
                  <a:gd name="connsiteX0" fmla="*/ 686674 w 1393255"/>
                  <a:gd name="connsiteY0" fmla="*/ 0 h 1371600"/>
                  <a:gd name="connsiteX1" fmla="*/ 1393255 w 1393255"/>
                  <a:gd name="connsiteY1" fmla="*/ 685800 h 1371600"/>
                  <a:gd name="connsiteX2" fmla="*/ 686674 w 1393255"/>
                  <a:gd name="connsiteY2" fmla="*/ 1371600 h 1371600"/>
                  <a:gd name="connsiteX3" fmla="*/ 449007 w 1393255"/>
                  <a:gd name="connsiteY3" fmla="*/ 1328964 h 1371600"/>
                  <a:gd name="connsiteX4" fmla="*/ 290174 w 1393255"/>
                  <a:gd name="connsiteY4" fmla="*/ 1125979 h 1371600"/>
                  <a:gd name="connsiteX5" fmla="*/ 0 w 1393255"/>
                  <a:gd name="connsiteY5" fmla="*/ 540519 h 1371600"/>
                  <a:gd name="connsiteX6" fmla="*/ 4463 w 1393255"/>
                  <a:gd name="connsiteY6" fmla="*/ 513443 h 1371600"/>
                  <a:gd name="connsiteX7" fmla="*/ 686674 w 1393255"/>
                  <a:gd name="connsiteY7" fmla="*/ 0 h 1371600"/>
                  <a:gd name="connsiteX0" fmla="*/ 686674 w 1393255"/>
                  <a:gd name="connsiteY0" fmla="*/ 0 h 1371600"/>
                  <a:gd name="connsiteX1" fmla="*/ 1393255 w 1393255"/>
                  <a:gd name="connsiteY1" fmla="*/ 685800 h 1371600"/>
                  <a:gd name="connsiteX2" fmla="*/ 686674 w 1393255"/>
                  <a:gd name="connsiteY2" fmla="*/ 1371600 h 1371600"/>
                  <a:gd name="connsiteX3" fmla="*/ 449007 w 1393255"/>
                  <a:gd name="connsiteY3" fmla="*/ 1328964 h 1371600"/>
                  <a:gd name="connsiteX4" fmla="*/ 290174 w 1393255"/>
                  <a:gd name="connsiteY4" fmla="*/ 1125979 h 1371600"/>
                  <a:gd name="connsiteX5" fmla="*/ 0 w 1393255"/>
                  <a:gd name="connsiteY5" fmla="*/ 540519 h 1371600"/>
                  <a:gd name="connsiteX6" fmla="*/ 2083 w 1393255"/>
                  <a:gd name="connsiteY6" fmla="*/ 530266 h 1371600"/>
                  <a:gd name="connsiteX7" fmla="*/ 686674 w 1393255"/>
                  <a:gd name="connsiteY7" fmla="*/ 0 h 1371600"/>
                  <a:gd name="connsiteX0" fmla="*/ 689350 w 1395931"/>
                  <a:gd name="connsiteY0" fmla="*/ 0 h 1371600"/>
                  <a:gd name="connsiteX1" fmla="*/ 1395931 w 1395931"/>
                  <a:gd name="connsiteY1" fmla="*/ 685800 h 1371600"/>
                  <a:gd name="connsiteX2" fmla="*/ 689350 w 1395931"/>
                  <a:gd name="connsiteY2" fmla="*/ 1371600 h 1371600"/>
                  <a:gd name="connsiteX3" fmla="*/ 451683 w 1395931"/>
                  <a:gd name="connsiteY3" fmla="*/ 1328964 h 1371600"/>
                  <a:gd name="connsiteX4" fmla="*/ 292850 w 1395931"/>
                  <a:gd name="connsiteY4" fmla="*/ 1125979 h 1371600"/>
                  <a:gd name="connsiteX5" fmla="*/ 2676 w 1395931"/>
                  <a:gd name="connsiteY5" fmla="*/ 540519 h 1371600"/>
                  <a:gd name="connsiteX6" fmla="*/ 0 w 1395931"/>
                  <a:gd name="connsiteY6" fmla="*/ 539880 h 1371600"/>
                  <a:gd name="connsiteX7" fmla="*/ 689350 w 1395931"/>
                  <a:gd name="connsiteY7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5931" h="1371600">
                    <a:moveTo>
                      <a:pt x="689350" y="0"/>
                    </a:moveTo>
                    <a:cubicBezTo>
                      <a:pt x="1079584" y="0"/>
                      <a:pt x="1395931" y="307043"/>
                      <a:pt x="1395931" y="685800"/>
                    </a:cubicBezTo>
                    <a:cubicBezTo>
                      <a:pt x="1395931" y="1064557"/>
                      <a:pt x="1079584" y="1371600"/>
                      <a:pt x="689350" y="1371600"/>
                    </a:cubicBezTo>
                    <a:cubicBezTo>
                      <a:pt x="605632" y="1371600"/>
                      <a:pt x="525314" y="1357468"/>
                      <a:pt x="451683" y="1328964"/>
                    </a:cubicBezTo>
                    <a:lnTo>
                      <a:pt x="292850" y="1125979"/>
                    </a:lnTo>
                    <a:cubicBezTo>
                      <a:pt x="281075" y="973622"/>
                      <a:pt x="257489" y="725485"/>
                      <a:pt x="2676" y="540519"/>
                    </a:cubicBezTo>
                    <a:cubicBezTo>
                      <a:pt x="3502" y="540721"/>
                      <a:pt x="2813" y="536916"/>
                      <a:pt x="0" y="539880"/>
                    </a:cubicBezTo>
                    <a:cubicBezTo>
                      <a:pt x="43604" y="204684"/>
                      <a:pt x="331626" y="0"/>
                      <a:pt x="68935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0">
                    <a:schemeClr val="tx2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2" name="Oval 2"/>
              <p:cNvSpPr/>
              <p:nvPr/>
            </p:nvSpPr>
            <p:spPr>
              <a:xfrm rot="2785312">
                <a:off x="5138095" y="1264320"/>
                <a:ext cx="1705766" cy="1656669"/>
              </a:xfrm>
              <a:custGeom>
                <a:avLst/>
                <a:gdLst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2082 w 1402772"/>
                  <a:gd name="connsiteY6" fmla="*/ 587946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4610 w 1402772"/>
                  <a:gd name="connsiteY6" fmla="*/ 553884 h 1371600"/>
                  <a:gd name="connsiteX7" fmla="*/ 696191 w 1402772"/>
                  <a:gd name="connsiteY7" fmla="*/ 0 h 1371600"/>
                  <a:gd name="connsiteX0" fmla="*/ 691686 w 1398267"/>
                  <a:gd name="connsiteY0" fmla="*/ 0 h 1371600"/>
                  <a:gd name="connsiteX1" fmla="*/ 1398267 w 1398267"/>
                  <a:gd name="connsiteY1" fmla="*/ 685800 h 1371600"/>
                  <a:gd name="connsiteX2" fmla="*/ 691686 w 1398267"/>
                  <a:gd name="connsiteY2" fmla="*/ 1371600 h 1371600"/>
                  <a:gd name="connsiteX3" fmla="*/ 454019 w 1398267"/>
                  <a:gd name="connsiteY3" fmla="*/ 1328964 h 1371600"/>
                  <a:gd name="connsiteX4" fmla="*/ 295186 w 1398267"/>
                  <a:gd name="connsiteY4" fmla="*/ 1125979 h 1371600"/>
                  <a:gd name="connsiteX5" fmla="*/ 0 w 1398267"/>
                  <a:gd name="connsiteY5" fmla="*/ 566374 h 1371600"/>
                  <a:gd name="connsiteX6" fmla="*/ 105 w 1398267"/>
                  <a:gd name="connsiteY6" fmla="*/ 553884 h 1371600"/>
                  <a:gd name="connsiteX7" fmla="*/ 691686 w 1398267"/>
                  <a:gd name="connsiteY7" fmla="*/ 0 h 1371600"/>
                  <a:gd name="connsiteX0" fmla="*/ 691686 w 1398267"/>
                  <a:gd name="connsiteY0" fmla="*/ 0 h 1371600"/>
                  <a:gd name="connsiteX1" fmla="*/ 1398267 w 1398267"/>
                  <a:gd name="connsiteY1" fmla="*/ 685800 h 1371600"/>
                  <a:gd name="connsiteX2" fmla="*/ 691686 w 1398267"/>
                  <a:gd name="connsiteY2" fmla="*/ 1371600 h 1371600"/>
                  <a:gd name="connsiteX3" fmla="*/ 454019 w 1398267"/>
                  <a:gd name="connsiteY3" fmla="*/ 1328964 h 1371600"/>
                  <a:gd name="connsiteX4" fmla="*/ 307336 w 1398267"/>
                  <a:gd name="connsiteY4" fmla="*/ 1140973 h 1371600"/>
                  <a:gd name="connsiteX5" fmla="*/ 0 w 1398267"/>
                  <a:gd name="connsiteY5" fmla="*/ 566374 h 1371600"/>
                  <a:gd name="connsiteX6" fmla="*/ 105 w 1398267"/>
                  <a:gd name="connsiteY6" fmla="*/ 553884 h 1371600"/>
                  <a:gd name="connsiteX7" fmla="*/ 691686 w 1398267"/>
                  <a:gd name="connsiteY7" fmla="*/ 0 h 1371600"/>
                  <a:gd name="connsiteX0" fmla="*/ 691686 w 1398267"/>
                  <a:gd name="connsiteY0" fmla="*/ 0 h 1371600"/>
                  <a:gd name="connsiteX1" fmla="*/ 1398267 w 1398267"/>
                  <a:gd name="connsiteY1" fmla="*/ 685800 h 1371600"/>
                  <a:gd name="connsiteX2" fmla="*/ 691686 w 1398267"/>
                  <a:gd name="connsiteY2" fmla="*/ 1371600 h 1371600"/>
                  <a:gd name="connsiteX3" fmla="*/ 454019 w 1398267"/>
                  <a:gd name="connsiteY3" fmla="*/ 1328964 h 1371600"/>
                  <a:gd name="connsiteX4" fmla="*/ 302416 w 1398267"/>
                  <a:gd name="connsiteY4" fmla="*/ 1146196 h 1371600"/>
                  <a:gd name="connsiteX5" fmla="*/ 0 w 1398267"/>
                  <a:gd name="connsiteY5" fmla="*/ 566374 h 1371600"/>
                  <a:gd name="connsiteX6" fmla="*/ 105 w 1398267"/>
                  <a:gd name="connsiteY6" fmla="*/ 553884 h 1371600"/>
                  <a:gd name="connsiteX7" fmla="*/ 691686 w 1398267"/>
                  <a:gd name="connsiteY7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8267" h="1371600">
                    <a:moveTo>
                      <a:pt x="691686" y="0"/>
                    </a:moveTo>
                    <a:cubicBezTo>
                      <a:pt x="1081920" y="0"/>
                      <a:pt x="1398267" y="307043"/>
                      <a:pt x="1398267" y="685800"/>
                    </a:cubicBezTo>
                    <a:cubicBezTo>
                      <a:pt x="1398267" y="1064557"/>
                      <a:pt x="1081920" y="1371600"/>
                      <a:pt x="691686" y="1371600"/>
                    </a:cubicBezTo>
                    <a:cubicBezTo>
                      <a:pt x="607968" y="1371600"/>
                      <a:pt x="527650" y="1357468"/>
                      <a:pt x="454019" y="1328964"/>
                    </a:cubicBezTo>
                    <a:lnTo>
                      <a:pt x="302416" y="1146196"/>
                    </a:lnTo>
                    <a:cubicBezTo>
                      <a:pt x="290641" y="993839"/>
                      <a:pt x="254813" y="751340"/>
                      <a:pt x="0" y="566374"/>
                    </a:cubicBezTo>
                    <a:cubicBezTo>
                      <a:pt x="826" y="566576"/>
                      <a:pt x="2918" y="550920"/>
                      <a:pt x="105" y="553884"/>
                    </a:cubicBezTo>
                    <a:cubicBezTo>
                      <a:pt x="43709" y="218688"/>
                      <a:pt x="333962" y="0"/>
                      <a:pt x="69168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0">
                    <a:schemeClr val="tx2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Oval 2"/>
              <p:cNvSpPr/>
              <p:nvPr/>
            </p:nvSpPr>
            <p:spPr>
              <a:xfrm rot="5485312">
                <a:off x="5715761" y="2674977"/>
                <a:ext cx="1712561" cy="1656669"/>
              </a:xfrm>
              <a:custGeom>
                <a:avLst/>
                <a:gdLst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2082 w 1402772"/>
                  <a:gd name="connsiteY6" fmla="*/ 587946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311879 w 1402772"/>
                  <a:gd name="connsiteY4" fmla="*/ 1137694 h 1371600"/>
                  <a:gd name="connsiteX5" fmla="*/ 0 w 1402772"/>
                  <a:gd name="connsiteY5" fmla="*/ 588586 h 1371600"/>
                  <a:gd name="connsiteX6" fmla="*/ 2082 w 1402772"/>
                  <a:gd name="connsiteY6" fmla="*/ 587946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311879 w 1402772"/>
                  <a:gd name="connsiteY4" fmla="*/ 1137694 h 1371600"/>
                  <a:gd name="connsiteX5" fmla="*/ 0 w 1402772"/>
                  <a:gd name="connsiteY5" fmla="*/ 588586 h 1371600"/>
                  <a:gd name="connsiteX6" fmla="*/ 8155 w 1402772"/>
                  <a:gd name="connsiteY6" fmla="*/ 544520 h 1371600"/>
                  <a:gd name="connsiteX7" fmla="*/ 696191 w 1402772"/>
                  <a:gd name="connsiteY7" fmla="*/ 0 h 1371600"/>
                  <a:gd name="connsiteX0" fmla="*/ 696840 w 1403421"/>
                  <a:gd name="connsiteY0" fmla="*/ 0 h 1371600"/>
                  <a:gd name="connsiteX1" fmla="*/ 1403421 w 1403421"/>
                  <a:gd name="connsiteY1" fmla="*/ 685800 h 1371600"/>
                  <a:gd name="connsiteX2" fmla="*/ 696840 w 1403421"/>
                  <a:gd name="connsiteY2" fmla="*/ 1371600 h 1371600"/>
                  <a:gd name="connsiteX3" fmla="*/ 459173 w 1403421"/>
                  <a:gd name="connsiteY3" fmla="*/ 1328964 h 1371600"/>
                  <a:gd name="connsiteX4" fmla="*/ 312528 w 1403421"/>
                  <a:gd name="connsiteY4" fmla="*/ 1137694 h 1371600"/>
                  <a:gd name="connsiteX5" fmla="*/ 0 w 1403421"/>
                  <a:gd name="connsiteY5" fmla="*/ 562158 h 1371600"/>
                  <a:gd name="connsiteX6" fmla="*/ 8804 w 1403421"/>
                  <a:gd name="connsiteY6" fmla="*/ 544520 h 1371600"/>
                  <a:gd name="connsiteX7" fmla="*/ 696840 w 1403421"/>
                  <a:gd name="connsiteY7" fmla="*/ 0 h 1371600"/>
                  <a:gd name="connsiteX0" fmla="*/ 688036 w 1394617"/>
                  <a:gd name="connsiteY0" fmla="*/ 0 h 1371600"/>
                  <a:gd name="connsiteX1" fmla="*/ 1394617 w 1394617"/>
                  <a:gd name="connsiteY1" fmla="*/ 685800 h 1371600"/>
                  <a:gd name="connsiteX2" fmla="*/ 688036 w 1394617"/>
                  <a:gd name="connsiteY2" fmla="*/ 1371600 h 1371600"/>
                  <a:gd name="connsiteX3" fmla="*/ 450369 w 1394617"/>
                  <a:gd name="connsiteY3" fmla="*/ 1328964 h 1371600"/>
                  <a:gd name="connsiteX4" fmla="*/ 303724 w 1394617"/>
                  <a:gd name="connsiteY4" fmla="*/ 1137694 h 1371600"/>
                  <a:gd name="connsiteX5" fmla="*/ 2737 w 1394617"/>
                  <a:gd name="connsiteY5" fmla="*/ 547444 h 1371600"/>
                  <a:gd name="connsiteX6" fmla="*/ 0 w 1394617"/>
                  <a:gd name="connsiteY6" fmla="*/ 544520 h 1371600"/>
                  <a:gd name="connsiteX7" fmla="*/ 688036 w 1394617"/>
                  <a:gd name="connsiteY7" fmla="*/ 0 h 1371600"/>
                  <a:gd name="connsiteX0" fmla="*/ 686188 w 1392769"/>
                  <a:gd name="connsiteY0" fmla="*/ 0 h 1371600"/>
                  <a:gd name="connsiteX1" fmla="*/ 1392769 w 1392769"/>
                  <a:gd name="connsiteY1" fmla="*/ 685800 h 1371600"/>
                  <a:gd name="connsiteX2" fmla="*/ 686188 w 1392769"/>
                  <a:gd name="connsiteY2" fmla="*/ 1371600 h 1371600"/>
                  <a:gd name="connsiteX3" fmla="*/ 448521 w 1392769"/>
                  <a:gd name="connsiteY3" fmla="*/ 1328964 h 1371600"/>
                  <a:gd name="connsiteX4" fmla="*/ 301876 w 1392769"/>
                  <a:gd name="connsiteY4" fmla="*/ 1137694 h 1371600"/>
                  <a:gd name="connsiteX5" fmla="*/ 889 w 1392769"/>
                  <a:gd name="connsiteY5" fmla="*/ 547444 h 1371600"/>
                  <a:gd name="connsiteX6" fmla="*/ 0 w 1392769"/>
                  <a:gd name="connsiteY6" fmla="*/ 522836 h 1371600"/>
                  <a:gd name="connsiteX7" fmla="*/ 686188 w 1392769"/>
                  <a:gd name="connsiteY7" fmla="*/ 0 h 1371600"/>
                  <a:gd name="connsiteX0" fmla="*/ 694518 w 1401099"/>
                  <a:gd name="connsiteY0" fmla="*/ 0 h 1371600"/>
                  <a:gd name="connsiteX1" fmla="*/ 1401099 w 1401099"/>
                  <a:gd name="connsiteY1" fmla="*/ 685800 h 1371600"/>
                  <a:gd name="connsiteX2" fmla="*/ 694518 w 1401099"/>
                  <a:gd name="connsiteY2" fmla="*/ 1371600 h 1371600"/>
                  <a:gd name="connsiteX3" fmla="*/ 456851 w 1401099"/>
                  <a:gd name="connsiteY3" fmla="*/ 1328964 h 1371600"/>
                  <a:gd name="connsiteX4" fmla="*/ 310206 w 1401099"/>
                  <a:gd name="connsiteY4" fmla="*/ 1137694 h 1371600"/>
                  <a:gd name="connsiteX5" fmla="*/ 0 w 1401099"/>
                  <a:gd name="connsiteY5" fmla="*/ 559695 h 1371600"/>
                  <a:gd name="connsiteX6" fmla="*/ 8330 w 1401099"/>
                  <a:gd name="connsiteY6" fmla="*/ 522836 h 1371600"/>
                  <a:gd name="connsiteX7" fmla="*/ 694518 w 1401099"/>
                  <a:gd name="connsiteY7" fmla="*/ 0 h 1371600"/>
                  <a:gd name="connsiteX0" fmla="*/ 697432 w 1404013"/>
                  <a:gd name="connsiteY0" fmla="*/ 0 h 1371600"/>
                  <a:gd name="connsiteX1" fmla="*/ 1404013 w 1404013"/>
                  <a:gd name="connsiteY1" fmla="*/ 685800 h 1371600"/>
                  <a:gd name="connsiteX2" fmla="*/ 697432 w 1404013"/>
                  <a:gd name="connsiteY2" fmla="*/ 1371600 h 1371600"/>
                  <a:gd name="connsiteX3" fmla="*/ 459765 w 1404013"/>
                  <a:gd name="connsiteY3" fmla="*/ 1328964 h 1371600"/>
                  <a:gd name="connsiteX4" fmla="*/ 313120 w 1404013"/>
                  <a:gd name="connsiteY4" fmla="*/ 1137694 h 1371600"/>
                  <a:gd name="connsiteX5" fmla="*/ 2914 w 1404013"/>
                  <a:gd name="connsiteY5" fmla="*/ 559695 h 1371600"/>
                  <a:gd name="connsiteX6" fmla="*/ 0 w 1404013"/>
                  <a:gd name="connsiteY6" fmla="*/ 549563 h 1371600"/>
                  <a:gd name="connsiteX7" fmla="*/ 697432 w 1404013"/>
                  <a:gd name="connsiteY7" fmla="*/ 0 h 1371600"/>
                  <a:gd name="connsiteX0" fmla="*/ 697255 w 1403836"/>
                  <a:gd name="connsiteY0" fmla="*/ 0 h 1371600"/>
                  <a:gd name="connsiteX1" fmla="*/ 1403836 w 1403836"/>
                  <a:gd name="connsiteY1" fmla="*/ 685800 h 1371600"/>
                  <a:gd name="connsiteX2" fmla="*/ 697255 w 1403836"/>
                  <a:gd name="connsiteY2" fmla="*/ 1371600 h 1371600"/>
                  <a:gd name="connsiteX3" fmla="*/ 459588 w 1403836"/>
                  <a:gd name="connsiteY3" fmla="*/ 1328964 h 1371600"/>
                  <a:gd name="connsiteX4" fmla="*/ 312943 w 1403836"/>
                  <a:gd name="connsiteY4" fmla="*/ 1137694 h 1371600"/>
                  <a:gd name="connsiteX5" fmla="*/ 2737 w 1403836"/>
                  <a:gd name="connsiteY5" fmla="*/ 559695 h 1371600"/>
                  <a:gd name="connsiteX6" fmla="*/ 0 w 1403836"/>
                  <a:gd name="connsiteY6" fmla="*/ 556770 h 1371600"/>
                  <a:gd name="connsiteX7" fmla="*/ 697255 w 1403836"/>
                  <a:gd name="connsiteY7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3836" h="1371600">
                    <a:moveTo>
                      <a:pt x="697255" y="0"/>
                    </a:moveTo>
                    <a:cubicBezTo>
                      <a:pt x="1087489" y="0"/>
                      <a:pt x="1403836" y="307043"/>
                      <a:pt x="1403836" y="685800"/>
                    </a:cubicBezTo>
                    <a:cubicBezTo>
                      <a:pt x="1403836" y="1064557"/>
                      <a:pt x="1087489" y="1371600"/>
                      <a:pt x="697255" y="1371600"/>
                    </a:cubicBezTo>
                    <a:cubicBezTo>
                      <a:pt x="613537" y="1371600"/>
                      <a:pt x="533219" y="1357468"/>
                      <a:pt x="459588" y="1328964"/>
                    </a:cubicBezTo>
                    <a:cubicBezTo>
                      <a:pt x="406644" y="1261302"/>
                      <a:pt x="365887" y="1205356"/>
                      <a:pt x="312943" y="1137694"/>
                    </a:cubicBezTo>
                    <a:cubicBezTo>
                      <a:pt x="301168" y="985337"/>
                      <a:pt x="257550" y="744661"/>
                      <a:pt x="2737" y="559695"/>
                    </a:cubicBezTo>
                    <a:cubicBezTo>
                      <a:pt x="3563" y="559897"/>
                      <a:pt x="2813" y="553806"/>
                      <a:pt x="0" y="556770"/>
                    </a:cubicBezTo>
                    <a:cubicBezTo>
                      <a:pt x="43604" y="221574"/>
                      <a:pt x="339531" y="0"/>
                      <a:pt x="69725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0">
                    <a:schemeClr val="tx2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Oval 2"/>
              <p:cNvSpPr/>
              <p:nvPr/>
            </p:nvSpPr>
            <p:spPr>
              <a:xfrm rot="8125312">
                <a:off x="5121073" y="4101071"/>
                <a:ext cx="1707427" cy="1656669"/>
              </a:xfrm>
              <a:custGeom>
                <a:avLst/>
                <a:gdLst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2082 w 1402772"/>
                  <a:gd name="connsiteY6" fmla="*/ 587946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3653 w 1402772"/>
                  <a:gd name="connsiteY6" fmla="*/ 572640 h 1371600"/>
                  <a:gd name="connsiteX7" fmla="*/ 696191 w 1402772"/>
                  <a:gd name="connsiteY7" fmla="*/ 0 h 1371600"/>
                  <a:gd name="connsiteX0" fmla="*/ 694594 w 1401175"/>
                  <a:gd name="connsiteY0" fmla="*/ 0 h 1371600"/>
                  <a:gd name="connsiteX1" fmla="*/ 1401175 w 1401175"/>
                  <a:gd name="connsiteY1" fmla="*/ 685800 h 1371600"/>
                  <a:gd name="connsiteX2" fmla="*/ 694594 w 1401175"/>
                  <a:gd name="connsiteY2" fmla="*/ 1371600 h 1371600"/>
                  <a:gd name="connsiteX3" fmla="*/ 456927 w 1401175"/>
                  <a:gd name="connsiteY3" fmla="*/ 1328964 h 1371600"/>
                  <a:gd name="connsiteX4" fmla="*/ 298094 w 1401175"/>
                  <a:gd name="connsiteY4" fmla="*/ 1125979 h 1371600"/>
                  <a:gd name="connsiteX5" fmla="*/ 0 w 1401175"/>
                  <a:gd name="connsiteY5" fmla="*/ 576678 h 1371600"/>
                  <a:gd name="connsiteX6" fmla="*/ 2056 w 1401175"/>
                  <a:gd name="connsiteY6" fmla="*/ 572640 h 1371600"/>
                  <a:gd name="connsiteX7" fmla="*/ 694594 w 1401175"/>
                  <a:gd name="connsiteY7" fmla="*/ 0 h 1371600"/>
                  <a:gd name="connsiteX0" fmla="*/ 694594 w 1401175"/>
                  <a:gd name="connsiteY0" fmla="*/ 0 h 1371600"/>
                  <a:gd name="connsiteX1" fmla="*/ 1401175 w 1401175"/>
                  <a:gd name="connsiteY1" fmla="*/ 685800 h 1371600"/>
                  <a:gd name="connsiteX2" fmla="*/ 694594 w 1401175"/>
                  <a:gd name="connsiteY2" fmla="*/ 1371600 h 1371600"/>
                  <a:gd name="connsiteX3" fmla="*/ 456927 w 1401175"/>
                  <a:gd name="connsiteY3" fmla="*/ 1328964 h 1371600"/>
                  <a:gd name="connsiteX4" fmla="*/ 298094 w 1401175"/>
                  <a:gd name="connsiteY4" fmla="*/ 1125979 h 1371600"/>
                  <a:gd name="connsiteX5" fmla="*/ 0 w 1401175"/>
                  <a:gd name="connsiteY5" fmla="*/ 576678 h 1371600"/>
                  <a:gd name="connsiteX6" fmla="*/ 1958 w 1401175"/>
                  <a:gd name="connsiteY6" fmla="*/ 559045 h 1371600"/>
                  <a:gd name="connsiteX7" fmla="*/ 694594 w 1401175"/>
                  <a:gd name="connsiteY7" fmla="*/ 0 h 1371600"/>
                  <a:gd name="connsiteX0" fmla="*/ 692636 w 1399217"/>
                  <a:gd name="connsiteY0" fmla="*/ 0 h 1371600"/>
                  <a:gd name="connsiteX1" fmla="*/ 1399217 w 1399217"/>
                  <a:gd name="connsiteY1" fmla="*/ 685800 h 1371600"/>
                  <a:gd name="connsiteX2" fmla="*/ 692636 w 1399217"/>
                  <a:gd name="connsiteY2" fmla="*/ 1371600 h 1371600"/>
                  <a:gd name="connsiteX3" fmla="*/ 454969 w 1399217"/>
                  <a:gd name="connsiteY3" fmla="*/ 1328964 h 1371600"/>
                  <a:gd name="connsiteX4" fmla="*/ 296136 w 1399217"/>
                  <a:gd name="connsiteY4" fmla="*/ 1125979 h 1371600"/>
                  <a:gd name="connsiteX5" fmla="*/ 1333 w 1399217"/>
                  <a:gd name="connsiteY5" fmla="*/ 566456 h 1371600"/>
                  <a:gd name="connsiteX6" fmla="*/ 0 w 1399217"/>
                  <a:gd name="connsiteY6" fmla="*/ 559045 h 1371600"/>
                  <a:gd name="connsiteX7" fmla="*/ 692636 w 1399217"/>
                  <a:gd name="connsiteY7" fmla="*/ 0 h 1371600"/>
                  <a:gd name="connsiteX0" fmla="*/ 693048 w 1399629"/>
                  <a:gd name="connsiteY0" fmla="*/ 0 h 1371600"/>
                  <a:gd name="connsiteX1" fmla="*/ 1399629 w 1399629"/>
                  <a:gd name="connsiteY1" fmla="*/ 685800 h 1371600"/>
                  <a:gd name="connsiteX2" fmla="*/ 693048 w 1399629"/>
                  <a:gd name="connsiteY2" fmla="*/ 1371600 h 1371600"/>
                  <a:gd name="connsiteX3" fmla="*/ 455381 w 1399629"/>
                  <a:gd name="connsiteY3" fmla="*/ 1328964 h 1371600"/>
                  <a:gd name="connsiteX4" fmla="*/ 296548 w 1399629"/>
                  <a:gd name="connsiteY4" fmla="*/ 1125979 h 1371600"/>
                  <a:gd name="connsiteX5" fmla="*/ 0 w 1399629"/>
                  <a:gd name="connsiteY5" fmla="*/ 557971 h 1371600"/>
                  <a:gd name="connsiteX6" fmla="*/ 412 w 1399629"/>
                  <a:gd name="connsiteY6" fmla="*/ 559045 h 1371600"/>
                  <a:gd name="connsiteX7" fmla="*/ 693048 w 1399629"/>
                  <a:gd name="connsiteY7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9629" h="1371600">
                    <a:moveTo>
                      <a:pt x="693048" y="0"/>
                    </a:moveTo>
                    <a:cubicBezTo>
                      <a:pt x="1083282" y="0"/>
                      <a:pt x="1399629" y="307043"/>
                      <a:pt x="1399629" y="685800"/>
                    </a:cubicBezTo>
                    <a:cubicBezTo>
                      <a:pt x="1399629" y="1064557"/>
                      <a:pt x="1083282" y="1371600"/>
                      <a:pt x="693048" y="1371600"/>
                    </a:cubicBezTo>
                    <a:cubicBezTo>
                      <a:pt x="609330" y="1371600"/>
                      <a:pt x="529012" y="1357468"/>
                      <a:pt x="455381" y="1328964"/>
                    </a:cubicBezTo>
                    <a:lnTo>
                      <a:pt x="296548" y="1125979"/>
                    </a:lnTo>
                    <a:cubicBezTo>
                      <a:pt x="284773" y="973622"/>
                      <a:pt x="254813" y="742937"/>
                      <a:pt x="0" y="557971"/>
                    </a:cubicBezTo>
                    <a:cubicBezTo>
                      <a:pt x="826" y="558173"/>
                      <a:pt x="3225" y="556081"/>
                      <a:pt x="412" y="559045"/>
                    </a:cubicBezTo>
                    <a:cubicBezTo>
                      <a:pt x="44016" y="223849"/>
                      <a:pt x="335324" y="0"/>
                      <a:pt x="69304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Oval 2"/>
              <p:cNvSpPr/>
              <p:nvPr/>
            </p:nvSpPr>
            <p:spPr>
              <a:xfrm rot="10945312">
                <a:off x="3700793" y="4663245"/>
                <a:ext cx="1701369" cy="1656669"/>
              </a:xfrm>
              <a:custGeom>
                <a:avLst/>
                <a:gdLst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2082 w 1402772"/>
                  <a:gd name="connsiteY6" fmla="*/ 587946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311578 w 1402772"/>
                  <a:gd name="connsiteY4" fmla="*/ 1125471 h 1371600"/>
                  <a:gd name="connsiteX5" fmla="*/ 0 w 1402772"/>
                  <a:gd name="connsiteY5" fmla="*/ 588586 h 1371600"/>
                  <a:gd name="connsiteX6" fmla="*/ 2082 w 1402772"/>
                  <a:gd name="connsiteY6" fmla="*/ 587946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309301 w 1402772"/>
                  <a:gd name="connsiteY4" fmla="*/ 1127974 h 1371600"/>
                  <a:gd name="connsiteX5" fmla="*/ 0 w 1402772"/>
                  <a:gd name="connsiteY5" fmla="*/ 588586 h 1371600"/>
                  <a:gd name="connsiteX6" fmla="*/ 2082 w 1402772"/>
                  <a:gd name="connsiteY6" fmla="*/ 587946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309301 w 1402772"/>
                  <a:gd name="connsiteY4" fmla="*/ 1127974 h 1371600"/>
                  <a:gd name="connsiteX5" fmla="*/ 0 w 1402772"/>
                  <a:gd name="connsiteY5" fmla="*/ 588586 h 1371600"/>
                  <a:gd name="connsiteX6" fmla="*/ 5933 w 1402772"/>
                  <a:gd name="connsiteY6" fmla="*/ 566133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309301 w 1402772"/>
                  <a:gd name="connsiteY4" fmla="*/ 1127974 h 1371600"/>
                  <a:gd name="connsiteX5" fmla="*/ 0 w 1402772"/>
                  <a:gd name="connsiteY5" fmla="*/ 588586 h 1371600"/>
                  <a:gd name="connsiteX6" fmla="*/ 8109 w 1402772"/>
                  <a:gd name="connsiteY6" fmla="*/ 561229 h 1371600"/>
                  <a:gd name="connsiteX7" fmla="*/ 696191 w 1402772"/>
                  <a:gd name="connsiteY7" fmla="*/ 0 h 1371600"/>
                  <a:gd name="connsiteX0" fmla="*/ 689863 w 1396444"/>
                  <a:gd name="connsiteY0" fmla="*/ 0 h 1371600"/>
                  <a:gd name="connsiteX1" fmla="*/ 1396444 w 1396444"/>
                  <a:gd name="connsiteY1" fmla="*/ 685800 h 1371600"/>
                  <a:gd name="connsiteX2" fmla="*/ 689863 w 1396444"/>
                  <a:gd name="connsiteY2" fmla="*/ 1371600 h 1371600"/>
                  <a:gd name="connsiteX3" fmla="*/ 452196 w 1396444"/>
                  <a:gd name="connsiteY3" fmla="*/ 1328964 h 1371600"/>
                  <a:gd name="connsiteX4" fmla="*/ 302973 w 1396444"/>
                  <a:gd name="connsiteY4" fmla="*/ 1127974 h 1371600"/>
                  <a:gd name="connsiteX5" fmla="*/ 0 w 1396444"/>
                  <a:gd name="connsiteY5" fmla="*/ 569073 h 1371600"/>
                  <a:gd name="connsiteX6" fmla="*/ 1781 w 1396444"/>
                  <a:gd name="connsiteY6" fmla="*/ 561229 h 1371600"/>
                  <a:gd name="connsiteX7" fmla="*/ 689863 w 1396444"/>
                  <a:gd name="connsiteY7" fmla="*/ 0 h 1371600"/>
                  <a:gd name="connsiteX0" fmla="*/ 688082 w 1394663"/>
                  <a:gd name="connsiteY0" fmla="*/ 0 h 1371600"/>
                  <a:gd name="connsiteX1" fmla="*/ 1394663 w 1394663"/>
                  <a:gd name="connsiteY1" fmla="*/ 685800 h 1371600"/>
                  <a:gd name="connsiteX2" fmla="*/ 688082 w 1394663"/>
                  <a:gd name="connsiteY2" fmla="*/ 1371600 h 1371600"/>
                  <a:gd name="connsiteX3" fmla="*/ 450415 w 1394663"/>
                  <a:gd name="connsiteY3" fmla="*/ 1328964 h 1371600"/>
                  <a:gd name="connsiteX4" fmla="*/ 301192 w 1394663"/>
                  <a:gd name="connsiteY4" fmla="*/ 1127974 h 1371600"/>
                  <a:gd name="connsiteX5" fmla="*/ 294 w 1394663"/>
                  <a:gd name="connsiteY5" fmla="*/ 561768 h 1371600"/>
                  <a:gd name="connsiteX6" fmla="*/ 0 w 1394663"/>
                  <a:gd name="connsiteY6" fmla="*/ 561229 h 1371600"/>
                  <a:gd name="connsiteX7" fmla="*/ 688082 w 1394663"/>
                  <a:gd name="connsiteY7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4663" h="1371600">
                    <a:moveTo>
                      <a:pt x="688082" y="0"/>
                    </a:moveTo>
                    <a:cubicBezTo>
                      <a:pt x="1078316" y="0"/>
                      <a:pt x="1394663" y="307043"/>
                      <a:pt x="1394663" y="685800"/>
                    </a:cubicBezTo>
                    <a:cubicBezTo>
                      <a:pt x="1394663" y="1064557"/>
                      <a:pt x="1078316" y="1371600"/>
                      <a:pt x="688082" y="1371600"/>
                    </a:cubicBezTo>
                    <a:cubicBezTo>
                      <a:pt x="604364" y="1371600"/>
                      <a:pt x="524046" y="1357468"/>
                      <a:pt x="450415" y="1328964"/>
                    </a:cubicBezTo>
                    <a:cubicBezTo>
                      <a:pt x="397471" y="1261302"/>
                      <a:pt x="354136" y="1195636"/>
                      <a:pt x="301192" y="1127974"/>
                    </a:cubicBezTo>
                    <a:cubicBezTo>
                      <a:pt x="289417" y="975617"/>
                      <a:pt x="255107" y="746734"/>
                      <a:pt x="294" y="561768"/>
                    </a:cubicBezTo>
                    <a:cubicBezTo>
                      <a:pt x="1120" y="561970"/>
                      <a:pt x="2813" y="558265"/>
                      <a:pt x="0" y="561229"/>
                    </a:cubicBezTo>
                    <a:cubicBezTo>
                      <a:pt x="43604" y="226033"/>
                      <a:pt x="330358" y="0"/>
                      <a:pt x="68808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Oval 2"/>
              <p:cNvSpPr/>
              <p:nvPr/>
            </p:nvSpPr>
            <p:spPr>
              <a:xfrm rot="13585312">
                <a:off x="2295412" y="4065413"/>
                <a:ext cx="1691945" cy="1656669"/>
              </a:xfrm>
              <a:custGeom>
                <a:avLst/>
                <a:gdLst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2082 w 1402772"/>
                  <a:gd name="connsiteY6" fmla="*/ 587946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7831 w 1402772"/>
                  <a:gd name="connsiteY4" fmla="*/ 1124192 h 1371600"/>
                  <a:gd name="connsiteX5" fmla="*/ 0 w 1402772"/>
                  <a:gd name="connsiteY5" fmla="*/ 588586 h 1371600"/>
                  <a:gd name="connsiteX6" fmla="*/ 2082 w 1402772"/>
                  <a:gd name="connsiteY6" fmla="*/ 587946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7831 w 1402772"/>
                  <a:gd name="connsiteY4" fmla="*/ 1124192 h 1371600"/>
                  <a:gd name="connsiteX5" fmla="*/ 0 w 1402772"/>
                  <a:gd name="connsiteY5" fmla="*/ 588586 h 1371600"/>
                  <a:gd name="connsiteX6" fmla="*/ 8980 w 1402772"/>
                  <a:gd name="connsiteY6" fmla="*/ 573102 h 1371600"/>
                  <a:gd name="connsiteX7" fmla="*/ 696191 w 1402772"/>
                  <a:gd name="connsiteY7" fmla="*/ 0 h 1371600"/>
                  <a:gd name="connsiteX0" fmla="*/ 687211 w 1393792"/>
                  <a:gd name="connsiteY0" fmla="*/ 0 h 1371600"/>
                  <a:gd name="connsiteX1" fmla="*/ 1393792 w 1393792"/>
                  <a:gd name="connsiteY1" fmla="*/ 685800 h 1371600"/>
                  <a:gd name="connsiteX2" fmla="*/ 687211 w 1393792"/>
                  <a:gd name="connsiteY2" fmla="*/ 1371600 h 1371600"/>
                  <a:gd name="connsiteX3" fmla="*/ 449544 w 1393792"/>
                  <a:gd name="connsiteY3" fmla="*/ 1328964 h 1371600"/>
                  <a:gd name="connsiteX4" fmla="*/ 288851 w 1393792"/>
                  <a:gd name="connsiteY4" fmla="*/ 1124192 h 1371600"/>
                  <a:gd name="connsiteX5" fmla="*/ 1637 w 1393792"/>
                  <a:gd name="connsiteY5" fmla="*/ 577317 h 1371600"/>
                  <a:gd name="connsiteX6" fmla="*/ 0 w 1393792"/>
                  <a:gd name="connsiteY6" fmla="*/ 573102 h 1371600"/>
                  <a:gd name="connsiteX7" fmla="*/ 687211 w 1393792"/>
                  <a:gd name="connsiteY7" fmla="*/ 0 h 1371600"/>
                  <a:gd name="connsiteX0" fmla="*/ 685574 w 1392155"/>
                  <a:gd name="connsiteY0" fmla="*/ 0 h 1371600"/>
                  <a:gd name="connsiteX1" fmla="*/ 1392155 w 1392155"/>
                  <a:gd name="connsiteY1" fmla="*/ 685800 h 1371600"/>
                  <a:gd name="connsiteX2" fmla="*/ 685574 w 1392155"/>
                  <a:gd name="connsiteY2" fmla="*/ 1371600 h 1371600"/>
                  <a:gd name="connsiteX3" fmla="*/ 447907 w 1392155"/>
                  <a:gd name="connsiteY3" fmla="*/ 1328964 h 1371600"/>
                  <a:gd name="connsiteX4" fmla="*/ 287214 w 1392155"/>
                  <a:gd name="connsiteY4" fmla="*/ 1124192 h 1371600"/>
                  <a:gd name="connsiteX5" fmla="*/ 0 w 1392155"/>
                  <a:gd name="connsiteY5" fmla="*/ 577317 h 1371600"/>
                  <a:gd name="connsiteX6" fmla="*/ 5441 w 1392155"/>
                  <a:gd name="connsiteY6" fmla="*/ 565590 h 1371600"/>
                  <a:gd name="connsiteX7" fmla="*/ 685574 w 1392155"/>
                  <a:gd name="connsiteY7" fmla="*/ 0 h 1371600"/>
                  <a:gd name="connsiteX0" fmla="*/ 680266 w 1386847"/>
                  <a:gd name="connsiteY0" fmla="*/ 0 h 1371600"/>
                  <a:gd name="connsiteX1" fmla="*/ 1386847 w 1386847"/>
                  <a:gd name="connsiteY1" fmla="*/ 685800 h 1371600"/>
                  <a:gd name="connsiteX2" fmla="*/ 680266 w 1386847"/>
                  <a:gd name="connsiteY2" fmla="*/ 1371600 h 1371600"/>
                  <a:gd name="connsiteX3" fmla="*/ 442599 w 1386847"/>
                  <a:gd name="connsiteY3" fmla="*/ 1328964 h 1371600"/>
                  <a:gd name="connsiteX4" fmla="*/ 281906 w 1386847"/>
                  <a:gd name="connsiteY4" fmla="*/ 1124192 h 1371600"/>
                  <a:gd name="connsiteX5" fmla="*/ 0 w 1386847"/>
                  <a:gd name="connsiteY5" fmla="*/ 571682 h 1371600"/>
                  <a:gd name="connsiteX6" fmla="*/ 133 w 1386847"/>
                  <a:gd name="connsiteY6" fmla="*/ 565590 h 1371600"/>
                  <a:gd name="connsiteX7" fmla="*/ 680266 w 1386847"/>
                  <a:gd name="connsiteY7" fmla="*/ 0 h 1371600"/>
                  <a:gd name="connsiteX0" fmla="*/ 680356 w 1386937"/>
                  <a:gd name="connsiteY0" fmla="*/ 0 h 1371600"/>
                  <a:gd name="connsiteX1" fmla="*/ 1386937 w 1386937"/>
                  <a:gd name="connsiteY1" fmla="*/ 685800 h 1371600"/>
                  <a:gd name="connsiteX2" fmla="*/ 680356 w 1386937"/>
                  <a:gd name="connsiteY2" fmla="*/ 1371600 h 1371600"/>
                  <a:gd name="connsiteX3" fmla="*/ 442689 w 1386937"/>
                  <a:gd name="connsiteY3" fmla="*/ 1328964 h 1371600"/>
                  <a:gd name="connsiteX4" fmla="*/ 281996 w 1386937"/>
                  <a:gd name="connsiteY4" fmla="*/ 1124192 h 1371600"/>
                  <a:gd name="connsiteX5" fmla="*/ 0 w 1386937"/>
                  <a:gd name="connsiteY5" fmla="*/ 568018 h 1371600"/>
                  <a:gd name="connsiteX6" fmla="*/ 223 w 1386937"/>
                  <a:gd name="connsiteY6" fmla="*/ 565590 h 1371600"/>
                  <a:gd name="connsiteX7" fmla="*/ 680356 w 1386937"/>
                  <a:gd name="connsiteY7" fmla="*/ 0 h 1371600"/>
                  <a:gd name="connsiteX0" fmla="*/ 680356 w 1386937"/>
                  <a:gd name="connsiteY0" fmla="*/ 0 h 1371600"/>
                  <a:gd name="connsiteX1" fmla="*/ 1386937 w 1386937"/>
                  <a:gd name="connsiteY1" fmla="*/ 685800 h 1371600"/>
                  <a:gd name="connsiteX2" fmla="*/ 680356 w 1386937"/>
                  <a:gd name="connsiteY2" fmla="*/ 1371600 h 1371600"/>
                  <a:gd name="connsiteX3" fmla="*/ 442689 w 1386937"/>
                  <a:gd name="connsiteY3" fmla="*/ 1328964 h 1371600"/>
                  <a:gd name="connsiteX4" fmla="*/ 291114 w 1386937"/>
                  <a:gd name="connsiteY4" fmla="*/ 1125799 h 1371600"/>
                  <a:gd name="connsiteX5" fmla="*/ 0 w 1386937"/>
                  <a:gd name="connsiteY5" fmla="*/ 568018 h 1371600"/>
                  <a:gd name="connsiteX6" fmla="*/ 223 w 1386937"/>
                  <a:gd name="connsiteY6" fmla="*/ 565590 h 1371600"/>
                  <a:gd name="connsiteX7" fmla="*/ 680356 w 1386937"/>
                  <a:gd name="connsiteY7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6937" h="1371600">
                    <a:moveTo>
                      <a:pt x="680356" y="0"/>
                    </a:moveTo>
                    <a:cubicBezTo>
                      <a:pt x="1070590" y="0"/>
                      <a:pt x="1386937" y="307043"/>
                      <a:pt x="1386937" y="685800"/>
                    </a:cubicBezTo>
                    <a:cubicBezTo>
                      <a:pt x="1386937" y="1064557"/>
                      <a:pt x="1070590" y="1371600"/>
                      <a:pt x="680356" y="1371600"/>
                    </a:cubicBezTo>
                    <a:cubicBezTo>
                      <a:pt x="596638" y="1371600"/>
                      <a:pt x="516320" y="1357468"/>
                      <a:pt x="442689" y="1328964"/>
                    </a:cubicBezTo>
                    <a:lnTo>
                      <a:pt x="291114" y="1125799"/>
                    </a:lnTo>
                    <a:cubicBezTo>
                      <a:pt x="279339" y="973442"/>
                      <a:pt x="254813" y="752984"/>
                      <a:pt x="0" y="568018"/>
                    </a:cubicBezTo>
                    <a:cubicBezTo>
                      <a:pt x="826" y="568220"/>
                      <a:pt x="3036" y="562626"/>
                      <a:pt x="223" y="565590"/>
                    </a:cubicBezTo>
                    <a:cubicBezTo>
                      <a:pt x="43827" y="230394"/>
                      <a:pt x="322632" y="0"/>
                      <a:pt x="68035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Oval 2"/>
              <p:cNvSpPr/>
              <p:nvPr/>
            </p:nvSpPr>
            <p:spPr>
              <a:xfrm rot="16165312">
                <a:off x="1698827" y="2656818"/>
                <a:ext cx="1701985" cy="1656669"/>
              </a:xfrm>
              <a:custGeom>
                <a:avLst/>
                <a:gdLst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2082 w 1402772"/>
                  <a:gd name="connsiteY6" fmla="*/ 587946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4882 w 1402772"/>
                  <a:gd name="connsiteY6" fmla="*/ 564639 h 1371600"/>
                  <a:gd name="connsiteX7" fmla="*/ 696191 w 1402772"/>
                  <a:gd name="connsiteY7" fmla="*/ 0 h 1371600"/>
                  <a:gd name="connsiteX0" fmla="*/ 691309 w 1397890"/>
                  <a:gd name="connsiteY0" fmla="*/ 0 h 1371600"/>
                  <a:gd name="connsiteX1" fmla="*/ 1397890 w 1397890"/>
                  <a:gd name="connsiteY1" fmla="*/ 685800 h 1371600"/>
                  <a:gd name="connsiteX2" fmla="*/ 691309 w 1397890"/>
                  <a:gd name="connsiteY2" fmla="*/ 1371600 h 1371600"/>
                  <a:gd name="connsiteX3" fmla="*/ 453642 w 1397890"/>
                  <a:gd name="connsiteY3" fmla="*/ 1328964 h 1371600"/>
                  <a:gd name="connsiteX4" fmla="*/ 294809 w 1397890"/>
                  <a:gd name="connsiteY4" fmla="*/ 1125979 h 1371600"/>
                  <a:gd name="connsiteX5" fmla="*/ 511 w 1397890"/>
                  <a:gd name="connsiteY5" fmla="*/ 562712 h 1371600"/>
                  <a:gd name="connsiteX6" fmla="*/ 0 w 1397890"/>
                  <a:gd name="connsiteY6" fmla="*/ 564639 h 1371600"/>
                  <a:gd name="connsiteX7" fmla="*/ 691309 w 1397890"/>
                  <a:gd name="connsiteY7" fmla="*/ 0 h 1371600"/>
                  <a:gd name="connsiteX0" fmla="*/ 691309 w 1397890"/>
                  <a:gd name="connsiteY0" fmla="*/ 0 h 1371600"/>
                  <a:gd name="connsiteX1" fmla="*/ 1397890 w 1397890"/>
                  <a:gd name="connsiteY1" fmla="*/ 685800 h 1371600"/>
                  <a:gd name="connsiteX2" fmla="*/ 691309 w 1397890"/>
                  <a:gd name="connsiteY2" fmla="*/ 1371600 h 1371600"/>
                  <a:gd name="connsiteX3" fmla="*/ 453642 w 1397890"/>
                  <a:gd name="connsiteY3" fmla="*/ 1328964 h 1371600"/>
                  <a:gd name="connsiteX4" fmla="*/ 299864 w 1397890"/>
                  <a:gd name="connsiteY4" fmla="*/ 1133808 h 1371600"/>
                  <a:gd name="connsiteX5" fmla="*/ 511 w 1397890"/>
                  <a:gd name="connsiteY5" fmla="*/ 562712 h 1371600"/>
                  <a:gd name="connsiteX6" fmla="*/ 0 w 1397890"/>
                  <a:gd name="connsiteY6" fmla="*/ 564639 h 1371600"/>
                  <a:gd name="connsiteX7" fmla="*/ 691309 w 1397890"/>
                  <a:gd name="connsiteY7" fmla="*/ 0 h 1371600"/>
                  <a:gd name="connsiteX0" fmla="*/ 690798 w 1397379"/>
                  <a:gd name="connsiteY0" fmla="*/ 0 h 1371600"/>
                  <a:gd name="connsiteX1" fmla="*/ 1397379 w 1397379"/>
                  <a:gd name="connsiteY1" fmla="*/ 685800 h 1371600"/>
                  <a:gd name="connsiteX2" fmla="*/ 690798 w 1397379"/>
                  <a:gd name="connsiteY2" fmla="*/ 1371600 h 1371600"/>
                  <a:gd name="connsiteX3" fmla="*/ 453131 w 1397379"/>
                  <a:gd name="connsiteY3" fmla="*/ 1328964 h 1371600"/>
                  <a:gd name="connsiteX4" fmla="*/ 299353 w 1397379"/>
                  <a:gd name="connsiteY4" fmla="*/ 1133808 h 1371600"/>
                  <a:gd name="connsiteX5" fmla="*/ 0 w 1397379"/>
                  <a:gd name="connsiteY5" fmla="*/ 562712 h 1371600"/>
                  <a:gd name="connsiteX6" fmla="*/ 2212 w 1397379"/>
                  <a:gd name="connsiteY6" fmla="*/ 549110 h 1371600"/>
                  <a:gd name="connsiteX7" fmla="*/ 690798 w 1397379"/>
                  <a:gd name="connsiteY7" fmla="*/ 0 h 1371600"/>
                  <a:gd name="connsiteX0" fmla="*/ 688586 w 1395167"/>
                  <a:gd name="connsiteY0" fmla="*/ 0 h 1371600"/>
                  <a:gd name="connsiteX1" fmla="*/ 1395167 w 1395167"/>
                  <a:gd name="connsiteY1" fmla="*/ 685800 h 1371600"/>
                  <a:gd name="connsiteX2" fmla="*/ 688586 w 1395167"/>
                  <a:gd name="connsiteY2" fmla="*/ 1371600 h 1371600"/>
                  <a:gd name="connsiteX3" fmla="*/ 450919 w 1395167"/>
                  <a:gd name="connsiteY3" fmla="*/ 1328964 h 1371600"/>
                  <a:gd name="connsiteX4" fmla="*/ 297141 w 1395167"/>
                  <a:gd name="connsiteY4" fmla="*/ 1133808 h 1371600"/>
                  <a:gd name="connsiteX5" fmla="*/ 485 w 1395167"/>
                  <a:gd name="connsiteY5" fmla="*/ 549774 h 1371600"/>
                  <a:gd name="connsiteX6" fmla="*/ 0 w 1395167"/>
                  <a:gd name="connsiteY6" fmla="*/ 549110 h 1371600"/>
                  <a:gd name="connsiteX7" fmla="*/ 688586 w 1395167"/>
                  <a:gd name="connsiteY7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5167" h="1371600">
                    <a:moveTo>
                      <a:pt x="688586" y="0"/>
                    </a:moveTo>
                    <a:cubicBezTo>
                      <a:pt x="1078820" y="0"/>
                      <a:pt x="1395167" y="307043"/>
                      <a:pt x="1395167" y="685800"/>
                    </a:cubicBezTo>
                    <a:cubicBezTo>
                      <a:pt x="1395167" y="1064557"/>
                      <a:pt x="1078820" y="1371600"/>
                      <a:pt x="688586" y="1371600"/>
                    </a:cubicBezTo>
                    <a:cubicBezTo>
                      <a:pt x="604868" y="1371600"/>
                      <a:pt x="524550" y="1357468"/>
                      <a:pt x="450919" y="1328964"/>
                    </a:cubicBezTo>
                    <a:lnTo>
                      <a:pt x="297141" y="1133808"/>
                    </a:lnTo>
                    <a:cubicBezTo>
                      <a:pt x="285366" y="981451"/>
                      <a:pt x="255298" y="734740"/>
                      <a:pt x="485" y="549774"/>
                    </a:cubicBezTo>
                    <a:cubicBezTo>
                      <a:pt x="1311" y="549976"/>
                      <a:pt x="2813" y="546146"/>
                      <a:pt x="0" y="549110"/>
                    </a:cubicBezTo>
                    <a:cubicBezTo>
                      <a:pt x="43604" y="213914"/>
                      <a:pt x="330862" y="0"/>
                      <a:pt x="68858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0">
                    <a:schemeClr val="tx2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Oval 2"/>
              <p:cNvSpPr/>
              <p:nvPr/>
            </p:nvSpPr>
            <p:spPr>
              <a:xfrm rot="18925312">
                <a:off x="2310385" y="1251360"/>
                <a:ext cx="1702732" cy="1656669"/>
              </a:xfrm>
              <a:custGeom>
                <a:avLst/>
                <a:gdLst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7794 w 1402772"/>
                  <a:gd name="connsiteY6" fmla="*/ 585062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2082 w 1402772"/>
                  <a:gd name="connsiteY6" fmla="*/ 587946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5551 w 1402772"/>
                  <a:gd name="connsiteY6" fmla="*/ 565920 h 1371600"/>
                  <a:gd name="connsiteX7" fmla="*/ 696191 w 1402772"/>
                  <a:gd name="connsiteY7" fmla="*/ 0 h 1371600"/>
                  <a:gd name="connsiteX0" fmla="*/ 696191 w 1402772"/>
                  <a:gd name="connsiteY0" fmla="*/ 0 h 1371600"/>
                  <a:gd name="connsiteX1" fmla="*/ 1402772 w 1402772"/>
                  <a:gd name="connsiteY1" fmla="*/ 685800 h 1371600"/>
                  <a:gd name="connsiteX2" fmla="*/ 696191 w 1402772"/>
                  <a:gd name="connsiteY2" fmla="*/ 1371600 h 1371600"/>
                  <a:gd name="connsiteX3" fmla="*/ 458524 w 1402772"/>
                  <a:gd name="connsiteY3" fmla="*/ 1328964 h 1371600"/>
                  <a:gd name="connsiteX4" fmla="*/ 299691 w 1402772"/>
                  <a:gd name="connsiteY4" fmla="*/ 1125979 h 1371600"/>
                  <a:gd name="connsiteX5" fmla="*/ 0 w 1402772"/>
                  <a:gd name="connsiteY5" fmla="*/ 588586 h 1371600"/>
                  <a:gd name="connsiteX6" fmla="*/ 5551 w 1402772"/>
                  <a:gd name="connsiteY6" fmla="*/ 565920 h 1371600"/>
                  <a:gd name="connsiteX7" fmla="*/ 696191 w 1402772"/>
                  <a:gd name="connsiteY7" fmla="*/ 0 h 1371600"/>
                  <a:gd name="connsiteX0" fmla="*/ 690894 w 1397475"/>
                  <a:gd name="connsiteY0" fmla="*/ 0 h 1371600"/>
                  <a:gd name="connsiteX1" fmla="*/ 1397475 w 1397475"/>
                  <a:gd name="connsiteY1" fmla="*/ 685800 h 1371600"/>
                  <a:gd name="connsiteX2" fmla="*/ 690894 w 1397475"/>
                  <a:gd name="connsiteY2" fmla="*/ 1371600 h 1371600"/>
                  <a:gd name="connsiteX3" fmla="*/ 453227 w 1397475"/>
                  <a:gd name="connsiteY3" fmla="*/ 1328964 h 1371600"/>
                  <a:gd name="connsiteX4" fmla="*/ 294394 w 1397475"/>
                  <a:gd name="connsiteY4" fmla="*/ 1125979 h 1371600"/>
                  <a:gd name="connsiteX5" fmla="*/ 0 w 1397475"/>
                  <a:gd name="connsiteY5" fmla="*/ 568381 h 1371600"/>
                  <a:gd name="connsiteX6" fmla="*/ 254 w 1397475"/>
                  <a:gd name="connsiteY6" fmla="*/ 565920 h 1371600"/>
                  <a:gd name="connsiteX7" fmla="*/ 690894 w 1397475"/>
                  <a:gd name="connsiteY7" fmla="*/ 0 h 1371600"/>
                  <a:gd name="connsiteX0" fmla="*/ 690894 w 1397475"/>
                  <a:gd name="connsiteY0" fmla="*/ 0 h 1371600"/>
                  <a:gd name="connsiteX1" fmla="*/ 1397475 w 1397475"/>
                  <a:gd name="connsiteY1" fmla="*/ 685800 h 1371600"/>
                  <a:gd name="connsiteX2" fmla="*/ 690894 w 1397475"/>
                  <a:gd name="connsiteY2" fmla="*/ 1371600 h 1371600"/>
                  <a:gd name="connsiteX3" fmla="*/ 453227 w 1397475"/>
                  <a:gd name="connsiteY3" fmla="*/ 1328964 h 1371600"/>
                  <a:gd name="connsiteX4" fmla="*/ 294394 w 1397475"/>
                  <a:gd name="connsiteY4" fmla="*/ 1125979 h 1371600"/>
                  <a:gd name="connsiteX5" fmla="*/ 0 w 1397475"/>
                  <a:gd name="connsiteY5" fmla="*/ 568381 h 1371600"/>
                  <a:gd name="connsiteX6" fmla="*/ 3804 w 1397475"/>
                  <a:gd name="connsiteY6" fmla="*/ 554894 h 1371600"/>
                  <a:gd name="connsiteX7" fmla="*/ 690894 w 1397475"/>
                  <a:gd name="connsiteY7" fmla="*/ 0 h 1371600"/>
                  <a:gd name="connsiteX0" fmla="*/ 689199 w 1395780"/>
                  <a:gd name="connsiteY0" fmla="*/ 0 h 1371600"/>
                  <a:gd name="connsiteX1" fmla="*/ 1395780 w 1395780"/>
                  <a:gd name="connsiteY1" fmla="*/ 685800 h 1371600"/>
                  <a:gd name="connsiteX2" fmla="*/ 689199 w 1395780"/>
                  <a:gd name="connsiteY2" fmla="*/ 1371600 h 1371600"/>
                  <a:gd name="connsiteX3" fmla="*/ 451532 w 1395780"/>
                  <a:gd name="connsiteY3" fmla="*/ 1328964 h 1371600"/>
                  <a:gd name="connsiteX4" fmla="*/ 292699 w 1395780"/>
                  <a:gd name="connsiteY4" fmla="*/ 1125979 h 1371600"/>
                  <a:gd name="connsiteX5" fmla="*/ 0 w 1395780"/>
                  <a:gd name="connsiteY5" fmla="*/ 551869 h 1371600"/>
                  <a:gd name="connsiteX6" fmla="*/ 2109 w 1395780"/>
                  <a:gd name="connsiteY6" fmla="*/ 554894 h 1371600"/>
                  <a:gd name="connsiteX7" fmla="*/ 689199 w 1395780"/>
                  <a:gd name="connsiteY7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5780" h="1371600">
                    <a:moveTo>
                      <a:pt x="689199" y="0"/>
                    </a:moveTo>
                    <a:cubicBezTo>
                      <a:pt x="1079433" y="0"/>
                      <a:pt x="1395780" y="307043"/>
                      <a:pt x="1395780" y="685800"/>
                    </a:cubicBezTo>
                    <a:cubicBezTo>
                      <a:pt x="1395780" y="1064557"/>
                      <a:pt x="1079433" y="1371600"/>
                      <a:pt x="689199" y="1371600"/>
                    </a:cubicBezTo>
                    <a:cubicBezTo>
                      <a:pt x="605481" y="1371600"/>
                      <a:pt x="525163" y="1357468"/>
                      <a:pt x="451532" y="1328964"/>
                    </a:cubicBezTo>
                    <a:lnTo>
                      <a:pt x="292699" y="1125979"/>
                    </a:lnTo>
                    <a:cubicBezTo>
                      <a:pt x="280924" y="973622"/>
                      <a:pt x="254813" y="736835"/>
                      <a:pt x="0" y="551869"/>
                    </a:cubicBezTo>
                    <a:cubicBezTo>
                      <a:pt x="826" y="552071"/>
                      <a:pt x="4922" y="551930"/>
                      <a:pt x="2109" y="554894"/>
                    </a:cubicBezTo>
                    <a:cubicBezTo>
                      <a:pt x="45820" y="234364"/>
                      <a:pt x="331475" y="0"/>
                      <a:pt x="68919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0">
                    <a:schemeClr val="tx2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3026682" y="1958514"/>
                <a:ext cx="3087429" cy="30874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3986996" y="1868065"/>
              <a:ext cx="1037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Archive</a:t>
              </a:r>
              <a:endParaRPr lang="en-US" sz="1600" b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127163" y="2341928"/>
              <a:ext cx="1037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Catalog</a:t>
              </a:r>
              <a:endParaRPr lang="en-US" sz="1600" b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855481" y="2330538"/>
              <a:ext cx="1037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Search</a:t>
              </a:r>
              <a:endParaRPr lang="en-US" sz="1600" b="1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349124" y="3489820"/>
              <a:ext cx="1037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Ingest</a:t>
              </a:r>
              <a:endParaRPr lang="en-US" sz="1600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594095" y="3514093"/>
              <a:ext cx="10672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 Access</a:t>
              </a:r>
              <a:endParaRPr lang="en-US" sz="1600" b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978338" y="5155522"/>
              <a:ext cx="1037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Analytics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768831" y="4640307"/>
              <a:ext cx="11588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Processing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913590" y="4747631"/>
              <a:ext cx="136101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>
                  <a:solidFill>
                    <a:schemeClr val="bg1"/>
                  </a:solidFill>
                </a:rPr>
                <a:t>Applications</a:t>
              </a:r>
              <a:endParaRPr lang="en-US" sz="1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724" y="1429424"/>
            <a:ext cx="4956395" cy="2816235"/>
            <a:chOff x="143380" y="1429424"/>
            <a:chExt cx="4956395" cy="2816235"/>
          </a:xfrm>
        </p:grpSpPr>
        <p:sp>
          <p:nvSpPr>
            <p:cNvPr id="65" name="Oval 64"/>
            <p:cNvSpPr/>
            <p:nvPr/>
          </p:nvSpPr>
          <p:spPr>
            <a:xfrm>
              <a:off x="3937726" y="3109773"/>
              <a:ext cx="1162049" cy="1135886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lumMod val="40000"/>
                    <a:lumOff val="60000"/>
                  </a:schemeClr>
                </a:gs>
                <a:gs pos="2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/>
              <a:lightRig rig="flat" dir="t">
                <a:rot lat="0" lon="0" rev="6600000"/>
              </a:lightRig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954908" y="3406452"/>
              <a:ext cx="1103299" cy="35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Data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143380" y="1429424"/>
              <a:ext cx="3278644" cy="1474518"/>
              <a:chOff x="143380" y="1429424"/>
              <a:chExt cx="3278644" cy="1474518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43380" y="1734391"/>
                <a:ext cx="2442778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Centralized mission observation &amp; model datasets stored in auto graduated AWS object storage (S3, S3-IA, Glacier)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43380" y="1429424"/>
                <a:ext cx="327864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 Volume Data Storage</a:t>
                </a:r>
                <a:endParaRPr lang="en-US" sz="17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141305" y="2421241"/>
            <a:ext cx="5694221" cy="3717784"/>
            <a:chOff x="55961" y="2421241"/>
            <a:chExt cx="5694221" cy="3717784"/>
          </a:xfrm>
        </p:grpSpPr>
        <p:grpSp>
          <p:nvGrpSpPr>
            <p:cNvPr id="101" name="Group 100"/>
            <p:cNvGrpSpPr/>
            <p:nvPr/>
          </p:nvGrpSpPr>
          <p:grpSpPr>
            <a:xfrm>
              <a:off x="55961" y="2421241"/>
              <a:ext cx="5694221" cy="3717784"/>
              <a:chOff x="55961" y="2421241"/>
              <a:chExt cx="5694221" cy="3717784"/>
            </a:xfrm>
          </p:grpSpPr>
          <p:grpSp>
            <p:nvGrpSpPr>
              <p:cNvPr id="103" name="Group 33"/>
              <p:cNvGrpSpPr/>
              <p:nvPr/>
            </p:nvGrpSpPr>
            <p:grpSpPr>
              <a:xfrm rot="16200000">
                <a:off x="3260210" y="2452742"/>
                <a:ext cx="2521473" cy="2458471"/>
                <a:chOff x="2057400" y="990600"/>
                <a:chExt cx="5058996" cy="5058990"/>
              </a:xfrm>
            </p:grpSpPr>
            <p:grpSp>
              <p:nvGrpSpPr>
                <p:cNvPr id="109" name="Group 28"/>
                <p:cNvGrpSpPr/>
                <p:nvPr/>
              </p:nvGrpSpPr>
              <p:grpSpPr>
                <a:xfrm>
                  <a:off x="2057400" y="990600"/>
                  <a:ext cx="5058996" cy="5058990"/>
                  <a:chOff x="2057400" y="990600"/>
                  <a:chExt cx="5058996" cy="5058990"/>
                </a:xfrm>
              </p:grpSpPr>
              <p:sp>
                <p:nvSpPr>
                  <p:cNvPr id="111" name="Donut 110"/>
                  <p:cNvSpPr/>
                  <p:nvPr/>
                </p:nvSpPr>
                <p:spPr>
                  <a:xfrm>
                    <a:off x="3173729" y="2098195"/>
                    <a:ext cx="2843808" cy="2843803"/>
                  </a:xfrm>
                  <a:prstGeom prst="donut">
                    <a:avLst>
                      <a:gd name="adj" fmla="val 948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scene3d>
                    <a:camera prst="orthographicFront"/>
                    <a:lightRig rig="flat" dir="t">
                      <a:rot lat="0" lon="0" rev="6600000"/>
                    </a:lightRig>
                  </a:scene3d>
                  <a:sp3d prstMaterial="softEdge">
                    <a:bevelT w="120650" h="88900"/>
                    <a:bevelB w="88900" h="317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Donut 111"/>
                  <p:cNvSpPr/>
                  <p:nvPr/>
                </p:nvSpPr>
                <p:spPr>
                  <a:xfrm>
                    <a:off x="2057400" y="990600"/>
                    <a:ext cx="5058996" cy="5058990"/>
                  </a:xfrm>
                  <a:prstGeom prst="donut">
                    <a:avLst>
                      <a:gd name="adj" fmla="val 292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flat" dir="t">
                      <a:rot lat="0" lon="0" rev="6600000"/>
                    </a:lightRig>
                  </a:scene3d>
                  <a:sp3d prstMaterial="softEdge">
                    <a:bevelT w="120650" h="88900"/>
                    <a:bevelB w="88900" h="317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Oval 2"/>
                  <p:cNvSpPr/>
                  <p:nvPr/>
                </p:nvSpPr>
                <p:spPr>
                  <a:xfrm>
                    <a:off x="4684115" y="1106939"/>
                    <a:ext cx="2326285" cy="4836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8745" h="3615009">
                        <a:moveTo>
                          <a:pt x="0" y="0"/>
                        </a:moveTo>
                        <a:cubicBezTo>
                          <a:pt x="966780" y="35683"/>
                          <a:pt x="1738745" y="831442"/>
                          <a:pt x="1738745" y="1807504"/>
                        </a:cubicBezTo>
                        <a:cubicBezTo>
                          <a:pt x="1738745" y="2783566"/>
                          <a:pt x="966780" y="3579326"/>
                          <a:pt x="0" y="3615009"/>
                        </a:cubicBezTo>
                        <a:lnTo>
                          <a:pt x="0" y="2911458"/>
                        </a:lnTo>
                        <a:cubicBezTo>
                          <a:pt x="570897" y="2874047"/>
                          <a:pt x="1021761" y="2398617"/>
                          <a:pt x="1021761" y="1817880"/>
                        </a:cubicBezTo>
                        <a:cubicBezTo>
                          <a:pt x="1021761" y="1237144"/>
                          <a:pt x="570897" y="761714"/>
                          <a:pt x="0" y="724302"/>
                        </a:cubicBezTo>
                        <a:close/>
                      </a:path>
                    </a:pathLst>
                  </a:custGeom>
                  <a:gradFill>
                    <a:gsLst>
                      <a:gs pos="83000">
                        <a:srgbClr val="FACCC0"/>
                      </a:gs>
                      <a:gs pos="100000">
                        <a:srgbClr val="FFE6D9"/>
                      </a:gs>
                      <a:gs pos="15000">
                        <a:srgbClr val="BC5939"/>
                      </a:gs>
                      <a:gs pos="58000">
                        <a:srgbClr val="F6952E"/>
                      </a:gs>
                      <a:gs pos="33000">
                        <a:srgbClr val="DA7024"/>
                      </a:gs>
                    </a:gsLst>
                    <a:lin ang="21000000" scaled="0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14" name="Oval 1"/>
                  <p:cNvSpPr/>
                  <p:nvPr/>
                </p:nvSpPr>
                <p:spPr>
                  <a:xfrm>
                    <a:off x="4733764" y="1178096"/>
                    <a:ext cx="2209807" cy="46823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9807" h="4682321">
                        <a:moveTo>
                          <a:pt x="0" y="0"/>
                        </a:moveTo>
                        <a:cubicBezTo>
                          <a:pt x="1232544" y="68719"/>
                          <a:pt x="2209807" y="1090814"/>
                          <a:pt x="2209807" y="2341160"/>
                        </a:cubicBezTo>
                        <a:cubicBezTo>
                          <a:pt x="2209807" y="3591507"/>
                          <a:pt x="1232544" y="4613601"/>
                          <a:pt x="0" y="4682321"/>
                        </a:cubicBezTo>
                        <a:lnTo>
                          <a:pt x="0" y="3877416"/>
                        </a:lnTo>
                        <a:cubicBezTo>
                          <a:pt x="771501" y="3802525"/>
                          <a:pt x="1374428" y="3152130"/>
                          <a:pt x="1374428" y="2360914"/>
                        </a:cubicBezTo>
                        <a:cubicBezTo>
                          <a:pt x="1374428" y="1569698"/>
                          <a:pt x="771501" y="919303"/>
                          <a:pt x="0" y="844413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>
                          <a:alpha val="42000"/>
                        </a:schemeClr>
                      </a:gs>
                      <a:gs pos="100000">
                        <a:srgbClr val="0070C0">
                          <a:alpha val="0"/>
                        </a:srgbClr>
                      </a:gs>
                    </a:gsLst>
                    <a:lin ang="11400000" scaled="0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15" name="Oval 2"/>
                  <p:cNvSpPr/>
                  <p:nvPr/>
                </p:nvSpPr>
                <p:spPr>
                  <a:xfrm flipH="1">
                    <a:off x="2169515" y="1106939"/>
                    <a:ext cx="2326285" cy="4836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8745" h="3615009">
                        <a:moveTo>
                          <a:pt x="0" y="0"/>
                        </a:moveTo>
                        <a:cubicBezTo>
                          <a:pt x="966780" y="35683"/>
                          <a:pt x="1738745" y="831442"/>
                          <a:pt x="1738745" y="1807504"/>
                        </a:cubicBezTo>
                        <a:cubicBezTo>
                          <a:pt x="1738745" y="2783566"/>
                          <a:pt x="966780" y="3579326"/>
                          <a:pt x="0" y="3615009"/>
                        </a:cubicBezTo>
                        <a:lnTo>
                          <a:pt x="0" y="2911458"/>
                        </a:lnTo>
                        <a:cubicBezTo>
                          <a:pt x="570897" y="2874047"/>
                          <a:pt x="1021761" y="2398617"/>
                          <a:pt x="1021761" y="1817880"/>
                        </a:cubicBezTo>
                        <a:cubicBezTo>
                          <a:pt x="1021761" y="1237144"/>
                          <a:pt x="570897" y="761714"/>
                          <a:pt x="0" y="724302"/>
                        </a:cubicBezTo>
                        <a:close/>
                      </a:path>
                    </a:pathLst>
                  </a:custGeom>
                  <a:gradFill>
                    <a:gsLst>
                      <a:gs pos="83000">
                        <a:srgbClr val="A5D7F2"/>
                      </a:gs>
                      <a:gs pos="100000">
                        <a:srgbClr val="DDF6FF"/>
                      </a:gs>
                      <a:gs pos="15000">
                        <a:srgbClr val="169AC0"/>
                      </a:gs>
                      <a:gs pos="58000">
                        <a:srgbClr val="59BBEA"/>
                      </a:gs>
                      <a:gs pos="33000">
                        <a:srgbClr val="22A6D6"/>
                      </a:gs>
                    </a:gsLst>
                    <a:lin ang="21000000" scaled="0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16" name="Oval 1"/>
                  <p:cNvSpPr/>
                  <p:nvPr/>
                </p:nvSpPr>
                <p:spPr>
                  <a:xfrm flipH="1">
                    <a:off x="2236346" y="1178095"/>
                    <a:ext cx="2209806" cy="46823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9807" h="4682321">
                        <a:moveTo>
                          <a:pt x="0" y="0"/>
                        </a:moveTo>
                        <a:cubicBezTo>
                          <a:pt x="1232544" y="68719"/>
                          <a:pt x="2209807" y="1090814"/>
                          <a:pt x="2209807" y="2341160"/>
                        </a:cubicBezTo>
                        <a:cubicBezTo>
                          <a:pt x="2209807" y="3591507"/>
                          <a:pt x="1232544" y="4613601"/>
                          <a:pt x="0" y="4682321"/>
                        </a:cubicBezTo>
                        <a:lnTo>
                          <a:pt x="0" y="3877416"/>
                        </a:lnTo>
                        <a:cubicBezTo>
                          <a:pt x="771501" y="3802525"/>
                          <a:pt x="1374428" y="3152130"/>
                          <a:pt x="1374428" y="2360914"/>
                        </a:cubicBezTo>
                        <a:cubicBezTo>
                          <a:pt x="1374428" y="1569698"/>
                          <a:pt x="771501" y="919303"/>
                          <a:pt x="0" y="844413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>
                          <a:alpha val="42000"/>
                        </a:schemeClr>
                      </a:gs>
                      <a:gs pos="100000">
                        <a:srgbClr val="0070C0">
                          <a:alpha val="0"/>
                        </a:srgbClr>
                      </a:gs>
                    </a:gsLst>
                    <a:lin ang="11400000" scaled="0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</p:grpSp>
            <p:sp>
              <p:nvSpPr>
                <p:cNvPr id="110" name="TextBox 109"/>
                <p:cNvSpPr txBox="1"/>
                <p:nvPr/>
              </p:nvSpPr>
              <p:spPr>
                <a:xfrm rot="5400000">
                  <a:off x="4782632" y="2960697"/>
                  <a:ext cx="2246638" cy="1100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Up">
                    <a:avLst>
                      <a:gd name="adj" fmla="val 9897368"/>
                    </a:avLst>
                  </a:prstTxWarp>
                  <a:spAutoFit/>
                </a:bodyPr>
                <a:lstStyle/>
                <a:p>
                  <a:pPr algn="ctr"/>
                  <a:r>
                    <a:rPr lang="en-US" sz="2400" b="1" dirty="0" smtClean="0"/>
                    <a:t> </a:t>
                  </a:r>
                  <a:r>
                    <a:rPr lang="en-US" sz="2000" b="1" dirty="0" smtClean="0"/>
                    <a:t>Compute</a:t>
                  </a:r>
                  <a:endParaRPr lang="en-US" sz="2000" b="1" dirty="0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55961" y="3390727"/>
                <a:ext cx="3228573" cy="2748298"/>
                <a:chOff x="55961" y="3390727"/>
                <a:chExt cx="3228573" cy="2748298"/>
              </a:xfrm>
            </p:grpSpPr>
            <p:sp>
              <p:nvSpPr>
                <p:cNvPr id="105" name="TextBox 104"/>
                <p:cNvSpPr txBox="1"/>
                <p:nvPr/>
              </p:nvSpPr>
              <p:spPr>
                <a:xfrm>
                  <a:off x="80301" y="3390727"/>
                  <a:ext cx="221864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 smtClean="0">
                      <a:solidFill>
                        <a:schemeClr val="accent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Scalable Compute</a:t>
                  </a:r>
                  <a:endParaRPr lang="en-US" sz="1700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92964" y="3678627"/>
                  <a:ext cx="2271265" cy="9541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Provision, Access, and terminate dynamically based on need. Cost by use</a:t>
                  </a:r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55961" y="5122757"/>
                  <a:ext cx="2508387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Cloud Native Compute</a:t>
                  </a:r>
                  <a:endParaRPr lang="en-US" sz="17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68071" y="5400361"/>
                  <a:ext cx="3216463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Cloud vendor service software stacks and microservices easing deployment of user based applications</a:t>
                  </a:r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2" name="Rectangle 101"/>
            <p:cNvSpPr/>
            <p:nvPr/>
          </p:nvSpPr>
          <p:spPr>
            <a:xfrm>
              <a:off x="3715423" y="4204880"/>
              <a:ext cx="1713851" cy="3285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1121693"/>
                </a:avLst>
              </a:prstTxWarp>
              <a:spAutoFit/>
            </a:bodyPr>
            <a:lstStyle/>
            <a:p>
              <a:pPr algn="ctr"/>
              <a:r>
                <a:rPr lang="en-US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Cloud Native</a:t>
              </a:r>
            </a:p>
            <a:p>
              <a:pPr algn="ctr"/>
              <a:r>
                <a:rPr lang="en-US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Compute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58030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78543" y="251441"/>
            <a:ext cx="8041657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Cloud Benefits for Data Systems (EOSDIS)</a:t>
            </a:r>
          </a:p>
        </p:txBody>
      </p:sp>
      <p:sp>
        <p:nvSpPr>
          <p:cNvPr id="14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01176" y="6343745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pic>
        <p:nvPicPr>
          <p:cNvPr id="11" name="Shape 129" descr="NASA Logo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306727" y="1498993"/>
            <a:ext cx="8498090" cy="4639678"/>
            <a:chOff x="370227" y="1473593"/>
            <a:chExt cx="8498090" cy="4639678"/>
          </a:xfrm>
        </p:grpSpPr>
        <p:grpSp>
          <p:nvGrpSpPr>
            <p:cNvPr id="9" name="Group 8"/>
            <p:cNvGrpSpPr/>
            <p:nvPr/>
          </p:nvGrpSpPr>
          <p:grpSpPr>
            <a:xfrm>
              <a:off x="370227" y="1473593"/>
              <a:ext cx="8498089" cy="4639678"/>
              <a:chOff x="235637" y="1731173"/>
              <a:chExt cx="8498089" cy="463967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442075" y="1731173"/>
                <a:ext cx="4291651" cy="4639678"/>
                <a:chOff x="4387913" y="1654973"/>
                <a:chExt cx="4291651" cy="4639678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4680108" y="1654973"/>
                  <a:ext cx="316072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1200" b="1" dirty="0" smtClean="0">
                      <a:solidFill>
                        <a:srgbClr val="D983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Cost-Effective: </a:t>
                  </a:r>
                  <a:r>
                    <a:rPr lang="en-US" sz="12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Only pay for the compute and storage needed. Easy to separate and fund by project/function.</a:t>
                  </a:r>
                  <a:endParaRPr lang="en-US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5389749" y="2626836"/>
                  <a:ext cx="328981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1200" b="1" dirty="0" smtClean="0">
                      <a:solidFill>
                        <a:srgbClr val="A8808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Scalable Performance</a:t>
                  </a:r>
                  <a:r>
                    <a:rPr lang="en-US" sz="1200" b="1" dirty="0" smtClean="0">
                      <a:solidFill>
                        <a:srgbClr val="978A5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</a:t>
                  </a:r>
                  <a:r>
                    <a:rPr lang="en-US" sz="12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ata Close to compute, auto </a:t>
                  </a:r>
                  <a:r>
                    <a:rPr 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scaling, elastic load balancing, scale up or down based on </a:t>
                  </a:r>
                  <a:r>
                    <a:rPr lang="en-US" sz="12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need. </a:t>
                  </a:r>
                  <a:endParaRPr lang="en-US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5708355" y="3440335"/>
                  <a:ext cx="2971209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1200" b="1" dirty="0">
                      <a:solidFill>
                        <a:srgbClr val="869FB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Flexibility: </a:t>
                  </a:r>
                  <a:r>
                    <a:rPr lang="en-US" sz="12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Maximum flexibility selecting operating systems, compute (CPU), programming languages, databases, and more based on mission need.</a:t>
                  </a:r>
                  <a:endParaRPr lang="en-US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387913" y="5463654"/>
                  <a:ext cx="4110135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1200" b="1" dirty="0" smtClean="0">
                      <a:solidFill>
                        <a:srgbClr val="A67E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Accessibility: </a:t>
                  </a:r>
                  <a:r>
                    <a:rPr 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r>
                    <a:rPr lang="en-US" sz="12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entralized, redundant, enterprise level holdings in the cloud allows for “additional” more effective ways of accessing extremely large datasets of new missions.</a:t>
                  </a:r>
                  <a:endParaRPr lang="en-US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35637" y="1827612"/>
                <a:ext cx="5443946" cy="4320250"/>
                <a:chOff x="437777" y="1975971"/>
                <a:chExt cx="4931342" cy="3913454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437777" y="2576205"/>
                  <a:ext cx="2515406" cy="2755537"/>
                  <a:chOff x="437777" y="2576205"/>
                  <a:chExt cx="2515406" cy="2755537"/>
                </a:xfrm>
              </p:grpSpPr>
              <p:sp>
                <p:nvSpPr>
                  <p:cNvPr id="67" name="Freeform 66"/>
                  <p:cNvSpPr/>
                  <p:nvPr/>
                </p:nvSpPr>
                <p:spPr>
                  <a:xfrm rot="8820000">
                    <a:off x="591169" y="2887907"/>
                    <a:ext cx="2362014" cy="2271548"/>
                  </a:xfrm>
                  <a:custGeom>
                    <a:avLst/>
                    <a:gdLst>
                      <a:gd name="connsiteX0" fmla="*/ 840943 w 3706030"/>
                      <a:gd name="connsiteY0" fmla="*/ 3264655 h 3564093"/>
                      <a:gd name="connsiteX1" fmla="*/ 8247 w 3706030"/>
                      <a:gd name="connsiteY1" fmla="*/ 1919116 h 3564093"/>
                      <a:gd name="connsiteX2" fmla="*/ 0 w 3706030"/>
                      <a:gd name="connsiteY2" fmla="*/ 1794571 h 3564093"/>
                      <a:gd name="connsiteX3" fmla="*/ 213822 w 3706030"/>
                      <a:gd name="connsiteY3" fmla="*/ 1794571 h 3564093"/>
                      <a:gd name="connsiteX4" fmla="*/ 220468 w 3706030"/>
                      <a:gd name="connsiteY4" fmla="*/ 1894938 h 3564093"/>
                      <a:gd name="connsiteX5" fmla="*/ 957272 w 3706030"/>
                      <a:gd name="connsiteY5" fmla="*/ 3085524 h 3564093"/>
                      <a:gd name="connsiteX6" fmla="*/ 3227461 w 3706030"/>
                      <a:gd name="connsiteY6" fmla="*/ 2602980 h 3564093"/>
                      <a:gd name="connsiteX7" fmla="*/ 2744918 w 3706030"/>
                      <a:gd name="connsiteY7" fmla="*/ 332791 h 3564093"/>
                      <a:gd name="connsiteX8" fmla="*/ 2599577 w 3706030"/>
                      <a:gd name="connsiteY8" fmla="*/ 248509 h 3564093"/>
                      <a:gd name="connsiteX9" fmla="*/ 2515304 w 3706030"/>
                      <a:gd name="connsiteY9" fmla="*/ 210418 h 3564093"/>
                      <a:gd name="connsiteX10" fmla="*/ 2567768 w 3706030"/>
                      <a:gd name="connsiteY10" fmla="*/ 0 h 3564093"/>
                      <a:gd name="connsiteX11" fmla="*/ 2696991 w 3706030"/>
                      <a:gd name="connsiteY11" fmla="*/ 58409 h 3564093"/>
                      <a:gd name="connsiteX12" fmla="*/ 2861246 w 3706030"/>
                      <a:gd name="connsiteY12" fmla="*/ 153660 h 3564093"/>
                      <a:gd name="connsiteX13" fmla="*/ 3406592 w 3706030"/>
                      <a:gd name="connsiteY13" fmla="*/ 2719309 h 3564093"/>
                      <a:gd name="connsiteX14" fmla="*/ 840943 w 3706030"/>
                      <a:gd name="connsiteY14" fmla="*/ 3264655 h 3564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706030" h="3564093">
                        <a:moveTo>
                          <a:pt x="840943" y="3264655"/>
                        </a:moveTo>
                        <a:cubicBezTo>
                          <a:pt x="357712" y="2950841"/>
                          <a:pt x="69044" y="2450098"/>
                          <a:pt x="8247" y="1919116"/>
                        </a:cubicBezTo>
                        <a:lnTo>
                          <a:pt x="0" y="1794571"/>
                        </a:lnTo>
                        <a:lnTo>
                          <a:pt x="213822" y="1794571"/>
                        </a:lnTo>
                        <a:lnTo>
                          <a:pt x="220468" y="1894938"/>
                        </a:lnTo>
                        <a:cubicBezTo>
                          <a:pt x="274265" y="2364771"/>
                          <a:pt x="529689" y="2807849"/>
                          <a:pt x="957272" y="3085524"/>
                        </a:cubicBezTo>
                        <a:cubicBezTo>
                          <a:pt x="1717418" y="3579169"/>
                          <a:pt x="2733816" y="3363127"/>
                          <a:pt x="3227461" y="2602980"/>
                        </a:cubicBezTo>
                        <a:cubicBezTo>
                          <a:pt x="3721106" y="1842834"/>
                          <a:pt x="3505064" y="826436"/>
                          <a:pt x="2744918" y="332791"/>
                        </a:cubicBezTo>
                        <a:cubicBezTo>
                          <a:pt x="2697409" y="301938"/>
                          <a:pt x="2648898" y="273857"/>
                          <a:pt x="2599577" y="248509"/>
                        </a:cubicBezTo>
                        <a:lnTo>
                          <a:pt x="2515304" y="210418"/>
                        </a:lnTo>
                        <a:lnTo>
                          <a:pt x="2567768" y="0"/>
                        </a:lnTo>
                        <a:lnTo>
                          <a:pt x="2696991" y="58409"/>
                        </a:lnTo>
                        <a:cubicBezTo>
                          <a:pt x="2752731" y="87056"/>
                          <a:pt x="2807554" y="118792"/>
                          <a:pt x="2861246" y="153660"/>
                        </a:cubicBezTo>
                        <a:cubicBezTo>
                          <a:pt x="3720324" y="711551"/>
                          <a:pt x="3964483" y="1860232"/>
                          <a:pt x="3406592" y="2719309"/>
                        </a:cubicBezTo>
                        <a:cubicBezTo>
                          <a:pt x="2848701" y="3578386"/>
                          <a:pt x="1700020" y="3822546"/>
                          <a:pt x="840943" y="3264655"/>
                        </a:cubicBezTo>
                        <a:close/>
                      </a:path>
                    </a:pathLst>
                  </a:custGeom>
                  <a:solidFill>
                    <a:srgbClr val="A88086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8" name="Freeform 67"/>
                  <p:cNvSpPr/>
                  <p:nvPr/>
                </p:nvSpPr>
                <p:spPr>
                  <a:xfrm rot="6480000">
                    <a:off x="88160" y="2925822"/>
                    <a:ext cx="2755537" cy="2056303"/>
                  </a:xfrm>
                  <a:custGeom>
                    <a:avLst/>
                    <a:gdLst>
                      <a:gd name="connsiteX0" fmla="*/ 106192 w 4323477"/>
                      <a:gd name="connsiteY0" fmla="*/ 1732401 h 3226365"/>
                      <a:gd name="connsiteX1" fmla="*/ 0 w 4323477"/>
                      <a:gd name="connsiteY1" fmla="*/ 1091144 h 3226365"/>
                      <a:gd name="connsiteX2" fmla="*/ 2520 w 4323477"/>
                      <a:gd name="connsiteY2" fmla="*/ 1022520 h 3226365"/>
                      <a:gd name="connsiteX3" fmla="*/ 212754 w 4323477"/>
                      <a:gd name="connsiteY3" fmla="*/ 1022520 h 3226365"/>
                      <a:gd name="connsiteX4" fmla="*/ 210330 w 4323477"/>
                      <a:gd name="connsiteY4" fmla="*/ 1088556 h 3226365"/>
                      <a:gd name="connsiteX5" fmla="*/ 306189 w 4323477"/>
                      <a:gd name="connsiteY5" fmla="*/ 1667419 h 3226365"/>
                      <a:gd name="connsiteX6" fmla="*/ 2764530 w 4323477"/>
                      <a:gd name="connsiteY6" fmla="*/ 2920006 h 3226365"/>
                      <a:gd name="connsiteX7" fmla="*/ 4017118 w 4323477"/>
                      <a:gd name="connsiteY7" fmla="*/ 461664 h 3226365"/>
                      <a:gd name="connsiteX8" fmla="*/ 3945897 w 4323477"/>
                      <a:gd name="connsiteY8" fmla="*/ 275067 h 3226365"/>
                      <a:gd name="connsiteX9" fmla="*/ 3872252 w 4323477"/>
                      <a:gd name="connsiteY9" fmla="*/ 128492 h 3226365"/>
                      <a:gd name="connsiteX10" fmla="*/ 4042766 w 4323477"/>
                      <a:gd name="connsiteY10" fmla="*/ 0 h 3226365"/>
                      <a:gd name="connsiteX11" fmla="*/ 4138218 w 4323477"/>
                      <a:gd name="connsiteY11" fmla="*/ 189971 h 3226365"/>
                      <a:gd name="connsiteX12" fmla="*/ 4217115 w 4323477"/>
                      <a:gd name="connsiteY12" fmla="*/ 396682 h 3226365"/>
                      <a:gd name="connsiteX13" fmla="*/ 2829513 w 4323477"/>
                      <a:gd name="connsiteY13" fmla="*/ 3120003 h 3226365"/>
                      <a:gd name="connsiteX14" fmla="*/ 106192 w 4323477"/>
                      <a:gd name="connsiteY14" fmla="*/ 1732401 h 3226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323477" h="3226365">
                        <a:moveTo>
                          <a:pt x="106192" y="1732401"/>
                        </a:moveTo>
                        <a:cubicBezTo>
                          <a:pt x="37033" y="1519551"/>
                          <a:pt x="2682" y="1303746"/>
                          <a:pt x="0" y="1091144"/>
                        </a:cubicBezTo>
                        <a:lnTo>
                          <a:pt x="2520" y="1022520"/>
                        </a:lnTo>
                        <a:lnTo>
                          <a:pt x="212754" y="1022520"/>
                        </a:lnTo>
                        <a:lnTo>
                          <a:pt x="210330" y="1088556"/>
                        </a:lnTo>
                        <a:cubicBezTo>
                          <a:pt x="212750" y="1280471"/>
                          <a:pt x="243759" y="1475279"/>
                          <a:pt x="306189" y="1667419"/>
                        </a:cubicBezTo>
                        <a:cubicBezTo>
                          <a:pt x="639148" y="2692163"/>
                          <a:pt x="1739786" y="3252966"/>
                          <a:pt x="2764530" y="2920006"/>
                        </a:cubicBezTo>
                        <a:cubicBezTo>
                          <a:pt x="3789275" y="2587047"/>
                          <a:pt x="4350078" y="1486409"/>
                          <a:pt x="4017118" y="461664"/>
                        </a:cubicBezTo>
                        <a:cubicBezTo>
                          <a:pt x="3996308" y="397617"/>
                          <a:pt x="3972499" y="335384"/>
                          <a:pt x="3945897" y="275067"/>
                        </a:cubicBezTo>
                        <a:lnTo>
                          <a:pt x="3872252" y="128492"/>
                        </a:lnTo>
                        <a:lnTo>
                          <a:pt x="4042766" y="0"/>
                        </a:lnTo>
                        <a:lnTo>
                          <a:pt x="4138218" y="189971"/>
                        </a:lnTo>
                        <a:cubicBezTo>
                          <a:pt x="4167686" y="256789"/>
                          <a:pt x="4194062" y="325732"/>
                          <a:pt x="4217115" y="396682"/>
                        </a:cubicBezTo>
                        <a:cubicBezTo>
                          <a:pt x="4585964" y="1531882"/>
                          <a:pt x="3964713" y="2751154"/>
                          <a:pt x="2829513" y="3120003"/>
                        </a:cubicBezTo>
                        <a:cubicBezTo>
                          <a:pt x="1694313" y="3488852"/>
                          <a:pt x="475041" y="2867602"/>
                          <a:pt x="106192" y="1732401"/>
                        </a:cubicBezTo>
                        <a:close/>
                      </a:path>
                    </a:pathLst>
                  </a:custGeom>
                  <a:solidFill>
                    <a:srgbClr val="CD5E4B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Freeform 68"/>
                  <p:cNvSpPr/>
                  <p:nvPr/>
                </p:nvSpPr>
                <p:spPr>
                  <a:xfrm rot="10800000">
                    <a:off x="815083" y="3078555"/>
                    <a:ext cx="1960822" cy="1966841"/>
                  </a:xfrm>
                  <a:custGeom>
                    <a:avLst/>
                    <a:gdLst>
                      <a:gd name="connsiteX0" fmla="*/ 1350865 w 2717240"/>
                      <a:gd name="connsiteY0" fmla="*/ 2732747 h 2732747"/>
                      <a:gd name="connsiteX1" fmla="*/ 10569 w 2717240"/>
                      <a:gd name="connsiteY1" fmla="*/ 1633397 h 2732747"/>
                      <a:gd name="connsiteX2" fmla="*/ 0 w 2717240"/>
                      <a:gd name="connsiteY2" fmla="*/ 1562666 h 2732747"/>
                      <a:gd name="connsiteX3" fmla="*/ 188449 w 2717240"/>
                      <a:gd name="connsiteY3" fmla="*/ 1539912 h 2732747"/>
                      <a:gd name="connsiteX4" fmla="*/ 196872 w 2717240"/>
                      <a:gd name="connsiteY4" fmla="*/ 1596281 h 2732747"/>
                      <a:gd name="connsiteX5" fmla="*/ 1350866 w 2717240"/>
                      <a:gd name="connsiteY5" fmla="*/ 2542820 h 2732747"/>
                      <a:gd name="connsiteX6" fmla="*/ 2527314 w 2717240"/>
                      <a:gd name="connsiteY6" fmla="*/ 1366373 h 2732747"/>
                      <a:gd name="connsiteX7" fmla="*/ 1350866 w 2717240"/>
                      <a:gd name="connsiteY7" fmla="*/ 189926 h 2732747"/>
                      <a:gd name="connsiteX8" fmla="*/ 1230581 w 2717240"/>
                      <a:gd name="connsiteY8" fmla="*/ 196000 h 2732747"/>
                      <a:gd name="connsiteX9" fmla="*/ 1212822 w 2717240"/>
                      <a:gd name="connsiteY9" fmla="*/ 198710 h 2732747"/>
                      <a:gd name="connsiteX10" fmla="*/ 1150042 w 2717240"/>
                      <a:gd name="connsiteY10" fmla="*/ 16381 h 2732747"/>
                      <a:gd name="connsiteX11" fmla="*/ 1211161 w 2717240"/>
                      <a:gd name="connsiteY11" fmla="*/ 7054 h 2732747"/>
                      <a:gd name="connsiteX12" fmla="*/ 1350865 w 2717240"/>
                      <a:gd name="connsiteY12" fmla="*/ 0 h 2732747"/>
                      <a:gd name="connsiteX13" fmla="*/ 2717240 w 2717240"/>
                      <a:gd name="connsiteY13" fmla="*/ 1366373 h 2732747"/>
                      <a:gd name="connsiteX14" fmla="*/ 1350865 w 2717240"/>
                      <a:gd name="connsiteY14" fmla="*/ 2732747 h 2732747"/>
                      <a:gd name="connsiteX0" fmla="*/ 1350865 w 2717240"/>
                      <a:gd name="connsiteY0" fmla="*/ 2732747 h 2732747"/>
                      <a:gd name="connsiteX1" fmla="*/ 10569 w 2717240"/>
                      <a:gd name="connsiteY1" fmla="*/ 1633397 h 2732747"/>
                      <a:gd name="connsiteX2" fmla="*/ 0 w 2717240"/>
                      <a:gd name="connsiteY2" fmla="*/ 1562666 h 2732747"/>
                      <a:gd name="connsiteX3" fmla="*/ 185274 w 2717240"/>
                      <a:gd name="connsiteY3" fmla="*/ 1533562 h 2732747"/>
                      <a:gd name="connsiteX4" fmla="*/ 196872 w 2717240"/>
                      <a:gd name="connsiteY4" fmla="*/ 1596281 h 2732747"/>
                      <a:gd name="connsiteX5" fmla="*/ 1350866 w 2717240"/>
                      <a:gd name="connsiteY5" fmla="*/ 2542820 h 2732747"/>
                      <a:gd name="connsiteX6" fmla="*/ 2527314 w 2717240"/>
                      <a:gd name="connsiteY6" fmla="*/ 1366373 h 2732747"/>
                      <a:gd name="connsiteX7" fmla="*/ 1350866 w 2717240"/>
                      <a:gd name="connsiteY7" fmla="*/ 189926 h 2732747"/>
                      <a:gd name="connsiteX8" fmla="*/ 1230581 w 2717240"/>
                      <a:gd name="connsiteY8" fmla="*/ 196000 h 2732747"/>
                      <a:gd name="connsiteX9" fmla="*/ 1212822 w 2717240"/>
                      <a:gd name="connsiteY9" fmla="*/ 198710 h 2732747"/>
                      <a:gd name="connsiteX10" fmla="*/ 1150042 w 2717240"/>
                      <a:gd name="connsiteY10" fmla="*/ 16381 h 2732747"/>
                      <a:gd name="connsiteX11" fmla="*/ 1211161 w 2717240"/>
                      <a:gd name="connsiteY11" fmla="*/ 7054 h 2732747"/>
                      <a:gd name="connsiteX12" fmla="*/ 1350865 w 2717240"/>
                      <a:gd name="connsiteY12" fmla="*/ 0 h 2732747"/>
                      <a:gd name="connsiteX13" fmla="*/ 2717240 w 2717240"/>
                      <a:gd name="connsiteY13" fmla="*/ 1366373 h 2732747"/>
                      <a:gd name="connsiteX14" fmla="*/ 1350865 w 2717240"/>
                      <a:gd name="connsiteY14" fmla="*/ 2732747 h 2732747"/>
                      <a:gd name="connsiteX0" fmla="*/ 1350865 w 2717240"/>
                      <a:gd name="connsiteY0" fmla="*/ 2732747 h 2732747"/>
                      <a:gd name="connsiteX1" fmla="*/ 10569 w 2717240"/>
                      <a:gd name="connsiteY1" fmla="*/ 1633397 h 2732747"/>
                      <a:gd name="connsiteX2" fmla="*/ 0 w 2717240"/>
                      <a:gd name="connsiteY2" fmla="*/ 1548379 h 2732747"/>
                      <a:gd name="connsiteX3" fmla="*/ 185274 w 2717240"/>
                      <a:gd name="connsiteY3" fmla="*/ 1533562 h 2732747"/>
                      <a:gd name="connsiteX4" fmla="*/ 196872 w 2717240"/>
                      <a:gd name="connsiteY4" fmla="*/ 1596281 h 2732747"/>
                      <a:gd name="connsiteX5" fmla="*/ 1350866 w 2717240"/>
                      <a:gd name="connsiteY5" fmla="*/ 2542820 h 2732747"/>
                      <a:gd name="connsiteX6" fmla="*/ 2527314 w 2717240"/>
                      <a:gd name="connsiteY6" fmla="*/ 1366373 h 2732747"/>
                      <a:gd name="connsiteX7" fmla="*/ 1350866 w 2717240"/>
                      <a:gd name="connsiteY7" fmla="*/ 189926 h 2732747"/>
                      <a:gd name="connsiteX8" fmla="*/ 1230581 w 2717240"/>
                      <a:gd name="connsiteY8" fmla="*/ 196000 h 2732747"/>
                      <a:gd name="connsiteX9" fmla="*/ 1212822 w 2717240"/>
                      <a:gd name="connsiteY9" fmla="*/ 198710 h 2732747"/>
                      <a:gd name="connsiteX10" fmla="*/ 1150042 w 2717240"/>
                      <a:gd name="connsiteY10" fmla="*/ 16381 h 2732747"/>
                      <a:gd name="connsiteX11" fmla="*/ 1211161 w 2717240"/>
                      <a:gd name="connsiteY11" fmla="*/ 7054 h 2732747"/>
                      <a:gd name="connsiteX12" fmla="*/ 1350865 w 2717240"/>
                      <a:gd name="connsiteY12" fmla="*/ 0 h 2732747"/>
                      <a:gd name="connsiteX13" fmla="*/ 2717240 w 2717240"/>
                      <a:gd name="connsiteY13" fmla="*/ 1366373 h 2732747"/>
                      <a:gd name="connsiteX14" fmla="*/ 1350865 w 2717240"/>
                      <a:gd name="connsiteY14" fmla="*/ 2732747 h 2732747"/>
                      <a:gd name="connsiteX0" fmla="*/ 1360390 w 2726765"/>
                      <a:gd name="connsiteY0" fmla="*/ 2732747 h 2732747"/>
                      <a:gd name="connsiteX1" fmla="*/ 20094 w 2726765"/>
                      <a:gd name="connsiteY1" fmla="*/ 1633397 h 2732747"/>
                      <a:gd name="connsiteX2" fmla="*/ 0 w 2726765"/>
                      <a:gd name="connsiteY2" fmla="*/ 1548379 h 2732747"/>
                      <a:gd name="connsiteX3" fmla="*/ 194799 w 2726765"/>
                      <a:gd name="connsiteY3" fmla="*/ 1533562 h 2732747"/>
                      <a:gd name="connsiteX4" fmla="*/ 206397 w 2726765"/>
                      <a:gd name="connsiteY4" fmla="*/ 1596281 h 2732747"/>
                      <a:gd name="connsiteX5" fmla="*/ 1360391 w 2726765"/>
                      <a:gd name="connsiteY5" fmla="*/ 2542820 h 2732747"/>
                      <a:gd name="connsiteX6" fmla="*/ 2536839 w 2726765"/>
                      <a:gd name="connsiteY6" fmla="*/ 1366373 h 2732747"/>
                      <a:gd name="connsiteX7" fmla="*/ 1360391 w 2726765"/>
                      <a:gd name="connsiteY7" fmla="*/ 189926 h 2732747"/>
                      <a:gd name="connsiteX8" fmla="*/ 1240106 w 2726765"/>
                      <a:gd name="connsiteY8" fmla="*/ 196000 h 2732747"/>
                      <a:gd name="connsiteX9" fmla="*/ 1222347 w 2726765"/>
                      <a:gd name="connsiteY9" fmla="*/ 198710 h 2732747"/>
                      <a:gd name="connsiteX10" fmla="*/ 1159567 w 2726765"/>
                      <a:gd name="connsiteY10" fmla="*/ 16381 h 2732747"/>
                      <a:gd name="connsiteX11" fmla="*/ 1220686 w 2726765"/>
                      <a:gd name="connsiteY11" fmla="*/ 7054 h 2732747"/>
                      <a:gd name="connsiteX12" fmla="*/ 1360390 w 2726765"/>
                      <a:gd name="connsiteY12" fmla="*/ 0 h 2732747"/>
                      <a:gd name="connsiteX13" fmla="*/ 2726765 w 2726765"/>
                      <a:gd name="connsiteY13" fmla="*/ 1366373 h 2732747"/>
                      <a:gd name="connsiteX14" fmla="*/ 1360390 w 2726765"/>
                      <a:gd name="connsiteY14" fmla="*/ 2732747 h 2732747"/>
                      <a:gd name="connsiteX0" fmla="*/ 1358009 w 2724384"/>
                      <a:gd name="connsiteY0" fmla="*/ 2732747 h 2732747"/>
                      <a:gd name="connsiteX1" fmla="*/ 17713 w 2724384"/>
                      <a:gd name="connsiteY1" fmla="*/ 1633397 h 2732747"/>
                      <a:gd name="connsiteX2" fmla="*/ 0 w 2724384"/>
                      <a:gd name="connsiteY2" fmla="*/ 1548379 h 2732747"/>
                      <a:gd name="connsiteX3" fmla="*/ 192418 w 2724384"/>
                      <a:gd name="connsiteY3" fmla="*/ 1533562 h 2732747"/>
                      <a:gd name="connsiteX4" fmla="*/ 204016 w 2724384"/>
                      <a:gd name="connsiteY4" fmla="*/ 1596281 h 2732747"/>
                      <a:gd name="connsiteX5" fmla="*/ 1358010 w 2724384"/>
                      <a:gd name="connsiteY5" fmla="*/ 2542820 h 2732747"/>
                      <a:gd name="connsiteX6" fmla="*/ 2534458 w 2724384"/>
                      <a:gd name="connsiteY6" fmla="*/ 1366373 h 2732747"/>
                      <a:gd name="connsiteX7" fmla="*/ 1358010 w 2724384"/>
                      <a:gd name="connsiteY7" fmla="*/ 189926 h 2732747"/>
                      <a:gd name="connsiteX8" fmla="*/ 1237725 w 2724384"/>
                      <a:gd name="connsiteY8" fmla="*/ 196000 h 2732747"/>
                      <a:gd name="connsiteX9" fmla="*/ 1219966 w 2724384"/>
                      <a:gd name="connsiteY9" fmla="*/ 198710 h 2732747"/>
                      <a:gd name="connsiteX10" fmla="*/ 1157186 w 2724384"/>
                      <a:gd name="connsiteY10" fmla="*/ 16381 h 2732747"/>
                      <a:gd name="connsiteX11" fmla="*/ 1218305 w 2724384"/>
                      <a:gd name="connsiteY11" fmla="*/ 7054 h 2732747"/>
                      <a:gd name="connsiteX12" fmla="*/ 1358009 w 2724384"/>
                      <a:gd name="connsiteY12" fmla="*/ 0 h 2732747"/>
                      <a:gd name="connsiteX13" fmla="*/ 2724384 w 2724384"/>
                      <a:gd name="connsiteY13" fmla="*/ 1366373 h 2732747"/>
                      <a:gd name="connsiteX14" fmla="*/ 1358009 w 2724384"/>
                      <a:gd name="connsiteY14" fmla="*/ 2732747 h 2732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724384" h="2732747">
                        <a:moveTo>
                          <a:pt x="1358009" y="2732747"/>
                        </a:moveTo>
                        <a:cubicBezTo>
                          <a:pt x="694762" y="2732747"/>
                          <a:pt x="141887" y="2260188"/>
                          <a:pt x="17713" y="1633397"/>
                        </a:cubicBezTo>
                        <a:lnTo>
                          <a:pt x="0" y="1548379"/>
                        </a:lnTo>
                        <a:lnTo>
                          <a:pt x="192418" y="1533562"/>
                        </a:lnTo>
                        <a:cubicBezTo>
                          <a:pt x="195226" y="1552352"/>
                          <a:pt x="201208" y="1577491"/>
                          <a:pt x="204016" y="1596281"/>
                        </a:cubicBezTo>
                        <a:cubicBezTo>
                          <a:pt x="310930" y="2135947"/>
                          <a:pt x="786955" y="2542820"/>
                          <a:pt x="1358010" y="2542820"/>
                        </a:cubicBezTo>
                        <a:cubicBezTo>
                          <a:pt x="2007744" y="2542820"/>
                          <a:pt x="2534458" y="2016107"/>
                          <a:pt x="2534458" y="1366373"/>
                        </a:cubicBezTo>
                        <a:cubicBezTo>
                          <a:pt x="2534458" y="716640"/>
                          <a:pt x="2007744" y="189926"/>
                          <a:pt x="1358010" y="189926"/>
                        </a:cubicBezTo>
                        <a:cubicBezTo>
                          <a:pt x="1317401" y="189926"/>
                          <a:pt x="1277274" y="191984"/>
                          <a:pt x="1237725" y="196000"/>
                        </a:cubicBezTo>
                        <a:lnTo>
                          <a:pt x="1219966" y="198710"/>
                        </a:lnTo>
                        <a:lnTo>
                          <a:pt x="1157186" y="16381"/>
                        </a:lnTo>
                        <a:lnTo>
                          <a:pt x="1218305" y="7054"/>
                        </a:lnTo>
                        <a:cubicBezTo>
                          <a:pt x="1264238" y="2389"/>
                          <a:pt x="1310845" y="0"/>
                          <a:pt x="1358009" y="0"/>
                        </a:cubicBezTo>
                        <a:cubicBezTo>
                          <a:pt x="2112637" y="0"/>
                          <a:pt x="2724384" y="611746"/>
                          <a:pt x="2724384" y="1366373"/>
                        </a:cubicBezTo>
                        <a:cubicBezTo>
                          <a:pt x="2724384" y="2121001"/>
                          <a:pt x="2112637" y="2732747"/>
                          <a:pt x="1358009" y="2732747"/>
                        </a:cubicBezTo>
                        <a:close/>
                      </a:path>
                    </a:pathLst>
                  </a:custGeom>
                  <a:solidFill>
                    <a:srgbClr val="708EAC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" name="Freeform 69"/>
                  <p:cNvSpPr/>
                  <p:nvPr/>
                </p:nvSpPr>
                <p:spPr>
                  <a:xfrm rot="15060000">
                    <a:off x="1180313" y="3440978"/>
                    <a:ext cx="1235255" cy="1238719"/>
                  </a:xfrm>
                  <a:custGeom>
                    <a:avLst/>
                    <a:gdLst>
                      <a:gd name="connsiteX0" fmla="*/ 1884939 w 1938133"/>
                      <a:gd name="connsiteY0" fmla="*/ 1288079 h 1943567"/>
                      <a:gd name="connsiteX1" fmla="*/ 650054 w 1938133"/>
                      <a:gd name="connsiteY1" fmla="*/ 1890373 h 1943567"/>
                      <a:gd name="connsiteX2" fmla="*/ 2668 w 1938133"/>
                      <a:gd name="connsiteY2" fmla="*/ 1096616 h 1943567"/>
                      <a:gd name="connsiteX3" fmla="*/ 0 w 1938133"/>
                      <a:gd name="connsiteY3" fmla="*/ 1043114 h 1943567"/>
                      <a:gd name="connsiteX4" fmla="*/ 210442 w 1938133"/>
                      <a:gd name="connsiteY4" fmla="*/ 1043114 h 1943567"/>
                      <a:gd name="connsiteX5" fmla="*/ 222138 w 1938133"/>
                      <a:gd name="connsiteY5" fmla="*/ 1133083 h 1943567"/>
                      <a:gd name="connsiteX6" fmla="*/ 718469 w 1938133"/>
                      <a:gd name="connsiteY6" fmla="*/ 1691682 h 1943567"/>
                      <a:gd name="connsiteX7" fmla="*/ 1686248 w 1938133"/>
                      <a:gd name="connsiteY7" fmla="*/ 1219664 h 1943567"/>
                      <a:gd name="connsiteX8" fmla="*/ 1214231 w 1938133"/>
                      <a:gd name="connsiteY8" fmla="*/ 251886 h 1943567"/>
                      <a:gd name="connsiteX9" fmla="*/ 275513 w 1938133"/>
                      <a:gd name="connsiteY9" fmla="*/ 651577 h 1943567"/>
                      <a:gd name="connsiteX10" fmla="*/ 260122 w 1938133"/>
                      <a:gd name="connsiteY10" fmla="*/ 689882 h 1943567"/>
                      <a:gd name="connsiteX11" fmla="*/ 37827 w 1938133"/>
                      <a:gd name="connsiteY11" fmla="*/ 689882 h 1943567"/>
                      <a:gd name="connsiteX12" fmla="*/ 47761 w 1938133"/>
                      <a:gd name="connsiteY12" fmla="*/ 655488 h 1943567"/>
                      <a:gd name="connsiteX13" fmla="*/ 1282646 w 1938133"/>
                      <a:gd name="connsiteY13" fmla="*/ 53194 h 1943567"/>
                      <a:gd name="connsiteX14" fmla="*/ 1884939 w 1938133"/>
                      <a:gd name="connsiteY14" fmla="*/ 1288079 h 1943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938133" h="1943567">
                        <a:moveTo>
                          <a:pt x="1884939" y="1288079"/>
                        </a:moveTo>
                        <a:cubicBezTo>
                          <a:pt x="1710254" y="1795402"/>
                          <a:pt x="1157377" y="2065058"/>
                          <a:pt x="650054" y="1890373"/>
                        </a:cubicBezTo>
                        <a:cubicBezTo>
                          <a:pt x="289380" y="1766183"/>
                          <a:pt x="48829" y="1450842"/>
                          <a:pt x="2668" y="1096616"/>
                        </a:cubicBezTo>
                        <a:lnTo>
                          <a:pt x="0" y="1043114"/>
                        </a:lnTo>
                        <a:lnTo>
                          <a:pt x="210442" y="1043114"/>
                        </a:lnTo>
                        <a:lnTo>
                          <a:pt x="222138" y="1133083"/>
                        </a:lnTo>
                        <a:cubicBezTo>
                          <a:pt x="276849" y="1384356"/>
                          <a:pt x="457551" y="1601840"/>
                          <a:pt x="718469" y="1691682"/>
                        </a:cubicBezTo>
                        <a:cubicBezTo>
                          <a:pt x="1116058" y="1828582"/>
                          <a:pt x="1549347" y="1617253"/>
                          <a:pt x="1686248" y="1219664"/>
                        </a:cubicBezTo>
                        <a:cubicBezTo>
                          <a:pt x="1823149" y="822076"/>
                          <a:pt x="1611819" y="388786"/>
                          <a:pt x="1214231" y="251886"/>
                        </a:cubicBezTo>
                        <a:cubicBezTo>
                          <a:pt x="841491" y="123541"/>
                          <a:pt x="437374" y="301259"/>
                          <a:pt x="275513" y="651577"/>
                        </a:cubicBezTo>
                        <a:lnTo>
                          <a:pt x="260122" y="689882"/>
                        </a:lnTo>
                        <a:lnTo>
                          <a:pt x="37827" y="689882"/>
                        </a:lnTo>
                        <a:lnTo>
                          <a:pt x="47761" y="655488"/>
                        </a:lnTo>
                        <a:cubicBezTo>
                          <a:pt x="222446" y="148165"/>
                          <a:pt x="775323" y="-121491"/>
                          <a:pt x="1282646" y="53194"/>
                        </a:cubicBezTo>
                        <a:cubicBezTo>
                          <a:pt x="1789968" y="227879"/>
                          <a:pt x="2059625" y="780756"/>
                          <a:pt x="1884939" y="1288079"/>
                        </a:cubicBezTo>
                        <a:close/>
                      </a:path>
                    </a:pathLst>
                  </a:custGeom>
                  <a:solidFill>
                    <a:srgbClr val="A67E5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" name="Freeform 70"/>
                  <p:cNvSpPr/>
                  <p:nvPr/>
                </p:nvSpPr>
                <p:spPr>
                  <a:xfrm rot="2014637">
                    <a:off x="997921" y="3259448"/>
                    <a:ext cx="1596666" cy="1602067"/>
                  </a:xfrm>
                  <a:custGeom>
                    <a:avLst/>
                    <a:gdLst>
                      <a:gd name="connsiteX0" fmla="*/ 497493 w 2218422"/>
                      <a:gd name="connsiteY0" fmla="*/ 185809 h 2225927"/>
                      <a:gd name="connsiteX1" fmla="*/ 2040119 w 2218422"/>
                      <a:gd name="connsiteY1" fmla="*/ 497493 h 2225927"/>
                      <a:gd name="connsiteX2" fmla="*/ 2199312 w 2218422"/>
                      <a:gd name="connsiteY2" fmla="*/ 870193 h 2225927"/>
                      <a:gd name="connsiteX3" fmla="*/ 2218422 w 2218422"/>
                      <a:gd name="connsiteY3" fmla="*/ 988574 h 2225927"/>
                      <a:gd name="connsiteX4" fmla="*/ 2029107 w 2218422"/>
                      <a:gd name="connsiteY4" fmla="*/ 988574 h 2225927"/>
                      <a:gd name="connsiteX5" fmla="*/ 2016589 w 2218422"/>
                      <a:gd name="connsiteY5" fmla="*/ 911026 h 2225927"/>
                      <a:gd name="connsiteX6" fmla="*/ 1884171 w 2218422"/>
                      <a:gd name="connsiteY6" fmla="*/ 601015 h 2225927"/>
                      <a:gd name="connsiteX7" fmla="*/ 601015 w 2218422"/>
                      <a:gd name="connsiteY7" fmla="*/ 341756 h 2225927"/>
                      <a:gd name="connsiteX8" fmla="*/ 341755 w 2218422"/>
                      <a:gd name="connsiteY8" fmla="*/ 1624912 h 2225927"/>
                      <a:gd name="connsiteX9" fmla="*/ 1624912 w 2218422"/>
                      <a:gd name="connsiteY9" fmla="*/ 1884171 h 2225927"/>
                      <a:gd name="connsiteX10" fmla="*/ 1668216 w 2218422"/>
                      <a:gd name="connsiteY10" fmla="*/ 1852164 h 2225927"/>
                      <a:gd name="connsiteX11" fmla="*/ 1822476 w 2218422"/>
                      <a:gd name="connsiteY11" fmla="*/ 1970203 h 2225927"/>
                      <a:gd name="connsiteX12" fmla="*/ 1820053 w 2218422"/>
                      <a:gd name="connsiteY12" fmla="*/ 1972403 h 2225927"/>
                      <a:gd name="connsiteX13" fmla="*/ 1728434 w 2218422"/>
                      <a:gd name="connsiteY13" fmla="*/ 2040118 h 2225927"/>
                      <a:gd name="connsiteX14" fmla="*/ 185808 w 2218422"/>
                      <a:gd name="connsiteY14" fmla="*/ 1728434 h 2225927"/>
                      <a:gd name="connsiteX15" fmla="*/ 497493 w 2218422"/>
                      <a:gd name="connsiteY15" fmla="*/ 185809 h 2225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218422" h="2225927">
                        <a:moveTo>
                          <a:pt x="497493" y="185809"/>
                        </a:moveTo>
                        <a:cubicBezTo>
                          <a:pt x="1009547" y="-154107"/>
                          <a:pt x="1700204" y="-14561"/>
                          <a:pt x="2040119" y="497493"/>
                        </a:cubicBezTo>
                        <a:cubicBezTo>
                          <a:pt x="2117795" y="614505"/>
                          <a:pt x="2170434" y="740843"/>
                          <a:pt x="2199312" y="870193"/>
                        </a:cubicBezTo>
                        <a:lnTo>
                          <a:pt x="2218422" y="988574"/>
                        </a:lnTo>
                        <a:lnTo>
                          <a:pt x="2029107" y="988574"/>
                        </a:lnTo>
                        <a:lnTo>
                          <a:pt x="2016589" y="911026"/>
                        </a:lnTo>
                        <a:cubicBezTo>
                          <a:pt x="1992568" y="803434"/>
                          <a:pt x="1948783" y="698346"/>
                          <a:pt x="1884171" y="601015"/>
                        </a:cubicBezTo>
                        <a:cubicBezTo>
                          <a:pt x="1601430" y="175088"/>
                          <a:pt x="1026941" y="59014"/>
                          <a:pt x="601015" y="341756"/>
                        </a:cubicBezTo>
                        <a:cubicBezTo>
                          <a:pt x="175088" y="624498"/>
                          <a:pt x="59013" y="1198986"/>
                          <a:pt x="341755" y="1624912"/>
                        </a:cubicBezTo>
                        <a:cubicBezTo>
                          <a:pt x="624496" y="2050839"/>
                          <a:pt x="1198985" y="2166912"/>
                          <a:pt x="1624912" y="1884171"/>
                        </a:cubicBezTo>
                        <a:lnTo>
                          <a:pt x="1668216" y="1852164"/>
                        </a:lnTo>
                        <a:lnTo>
                          <a:pt x="1822476" y="1970203"/>
                        </a:lnTo>
                        <a:lnTo>
                          <a:pt x="1820053" y="1972403"/>
                        </a:lnTo>
                        <a:cubicBezTo>
                          <a:pt x="1790986" y="1996258"/>
                          <a:pt x="1760438" y="2018873"/>
                          <a:pt x="1728434" y="2040118"/>
                        </a:cubicBezTo>
                        <a:cubicBezTo>
                          <a:pt x="1216380" y="2380034"/>
                          <a:pt x="525723" y="2240488"/>
                          <a:pt x="185808" y="1728434"/>
                        </a:cubicBezTo>
                        <a:cubicBezTo>
                          <a:pt x="-154107" y="1216381"/>
                          <a:pt x="-14561" y="525724"/>
                          <a:pt x="497493" y="185809"/>
                        </a:cubicBezTo>
                        <a:close/>
                      </a:path>
                    </a:pathLst>
                  </a:custGeom>
                  <a:solidFill>
                    <a:srgbClr val="778C6E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2301631" y="1975971"/>
                  <a:ext cx="2108928" cy="927504"/>
                  <a:chOff x="2301631" y="1975971"/>
                  <a:chExt cx="2108928" cy="927504"/>
                </a:xfrm>
              </p:grpSpPr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2301631" y="2205192"/>
                    <a:ext cx="1174291" cy="698283"/>
                    <a:chOff x="2301631" y="2205192"/>
                    <a:chExt cx="1174291" cy="698283"/>
                  </a:xfrm>
                </p:grpSpPr>
                <p:sp>
                  <p:nvSpPr>
                    <p:cNvPr id="65" name="Rectangle 64"/>
                    <p:cNvSpPr/>
                    <p:nvPr/>
                  </p:nvSpPr>
                  <p:spPr>
                    <a:xfrm rot="1140000">
                      <a:off x="2301631" y="2205192"/>
                      <a:ext cx="18288" cy="698283"/>
                    </a:xfrm>
                    <a:prstGeom prst="rect">
                      <a:avLst/>
                    </a:prstGeom>
                    <a:solidFill>
                      <a:srgbClr val="CD5E4B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6" name="Rectangle 65"/>
                    <p:cNvSpPr/>
                    <p:nvPr/>
                  </p:nvSpPr>
                  <p:spPr>
                    <a:xfrm rot="16200000" flipH="1">
                      <a:off x="2936041" y="1699688"/>
                      <a:ext cx="19373" cy="1060388"/>
                    </a:xfrm>
                    <a:prstGeom prst="rect">
                      <a:avLst/>
                    </a:prstGeom>
                    <a:solidFill>
                      <a:srgbClr val="CD5E4B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2971772" y="1975971"/>
                    <a:ext cx="1438787" cy="507822"/>
                    <a:chOff x="2971772" y="1975971"/>
                    <a:chExt cx="1438787" cy="507822"/>
                  </a:xfrm>
                </p:grpSpPr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2971772" y="1975971"/>
                      <a:ext cx="1438787" cy="507822"/>
                      <a:chOff x="1794519" y="1524001"/>
                      <a:chExt cx="4818214" cy="1700602"/>
                    </a:xfrm>
                  </p:grpSpPr>
                  <p:sp>
                    <p:nvSpPr>
                      <p:cNvPr id="62" name="Rectangle 61"/>
                      <p:cNvSpPr/>
                      <p:nvPr/>
                    </p:nvSpPr>
                    <p:spPr>
                      <a:xfrm>
                        <a:off x="1794519" y="1524001"/>
                        <a:ext cx="4818214" cy="170060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>
                        <a:outerShdw blurRad="76200" dist="12700" dir="8100000" algn="ctr" rotWithShape="0">
                          <a:prstClr val="black">
                            <a:alpha val="35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3" name="Rectangle 62"/>
                      <p:cNvSpPr/>
                      <p:nvPr/>
                    </p:nvSpPr>
                    <p:spPr>
                      <a:xfrm>
                        <a:off x="1848500" y="1578197"/>
                        <a:ext cx="4710252" cy="1599978"/>
                      </a:xfrm>
                      <a:prstGeom prst="rect">
                        <a:avLst/>
                      </a:prstGeom>
                      <a:solidFill>
                        <a:srgbClr val="D98375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4" name="Rectangle 63"/>
                      <p:cNvSpPr/>
                      <p:nvPr/>
                    </p:nvSpPr>
                    <p:spPr>
                      <a:xfrm>
                        <a:off x="1896195" y="1626394"/>
                        <a:ext cx="4614862" cy="1411306"/>
                      </a:xfrm>
                      <a:prstGeom prst="rect">
                        <a:avLst/>
                      </a:prstGeom>
                      <a:gradFill>
                        <a:gsLst>
                          <a:gs pos="20000">
                            <a:srgbClr val="FFFFFF">
                              <a:alpha val="0"/>
                            </a:srgbClr>
                          </a:gs>
                          <a:gs pos="100000">
                            <a:schemeClr val="bg1">
                              <a:alpha val="60000"/>
                            </a:scheme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61" name="TextBox 60"/>
                    <p:cNvSpPr txBox="1"/>
                    <p:nvPr/>
                  </p:nvSpPr>
                  <p:spPr>
                    <a:xfrm>
                      <a:off x="3177274" y="2102752"/>
                      <a:ext cx="1052512" cy="25091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Cost-Effective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2583332" y="2827379"/>
                  <a:ext cx="2419549" cy="507822"/>
                  <a:chOff x="2583332" y="2827379"/>
                  <a:chExt cx="2419549" cy="507822"/>
                </a:xfrm>
              </p:grpSpPr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2583332" y="3073684"/>
                    <a:ext cx="1064740" cy="217699"/>
                    <a:chOff x="2583332" y="3073684"/>
                    <a:chExt cx="1064740" cy="217699"/>
                  </a:xfrm>
                </p:grpSpPr>
                <p:sp>
                  <p:nvSpPr>
                    <p:cNvPr id="56" name="Rectangle 55"/>
                    <p:cNvSpPr/>
                    <p:nvPr/>
                  </p:nvSpPr>
                  <p:spPr>
                    <a:xfrm rot="16200000" flipH="1">
                      <a:off x="3402986" y="2847971"/>
                      <a:ext cx="19373" cy="470799"/>
                    </a:xfrm>
                    <a:prstGeom prst="rect">
                      <a:avLst/>
                    </a:prstGeom>
                    <a:solidFill>
                      <a:srgbClr val="A88086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7" name="Freeform 56"/>
                    <p:cNvSpPr/>
                    <p:nvPr/>
                  </p:nvSpPr>
                  <p:spPr>
                    <a:xfrm rot="3181076">
                      <a:off x="2879157" y="2931423"/>
                      <a:ext cx="64135" cy="655786"/>
                    </a:xfrm>
                    <a:custGeom>
                      <a:avLst/>
                      <a:gdLst>
                        <a:gd name="connsiteX0" fmla="*/ 36635 w 55964"/>
                        <a:gd name="connsiteY0" fmla="*/ 0 h 594242"/>
                        <a:gd name="connsiteX1" fmla="*/ 55964 w 55964"/>
                        <a:gd name="connsiteY1" fmla="*/ 1335 h 594242"/>
                        <a:gd name="connsiteX2" fmla="*/ 19412 w 55964"/>
                        <a:gd name="connsiteY2" fmla="*/ 594242 h 594242"/>
                        <a:gd name="connsiteX3" fmla="*/ 0 w 55964"/>
                        <a:gd name="connsiteY3" fmla="*/ 594242 h 594242"/>
                        <a:gd name="connsiteX4" fmla="*/ 36635 w 55964"/>
                        <a:gd name="connsiteY4" fmla="*/ 0 h 5942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5964" h="594242">
                          <a:moveTo>
                            <a:pt x="36635" y="0"/>
                          </a:moveTo>
                          <a:lnTo>
                            <a:pt x="55964" y="1335"/>
                          </a:lnTo>
                          <a:lnTo>
                            <a:pt x="19412" y="594242"/>
                          </a:lnTo>
                          <a:lnTo>
                            <a:pt x="0" y="594242"/>
                          </a:lnTo>
                          <a:lnTo>
                            <a:pt x="36635" y="0"/>
                          </a:lnTo>
                          <a:close/>
                        </a:path>
                      </a:pathLst>
                    </a:custGeom>
                    <a:solidFill>
                      <a:srgbClr val="A88086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3564094" y="2827379"/>
                    <a:ext cx="1438787" cy="507822"/>
                    <a:chOff x="3564094" y="2827379"/>
                    <a:chExt cx="1438787" cy="507822"/>
                  </a:xfrm>
                </p:grpSpPr>
                <p:grpSp>
                  <p:nvGrpSpPr>
                    <p:cNvPr id="51" name="Group 50"/>
                    <p:cNvGrpSpPr/>
                    <p:nvPr/>
                  </p:nvGrpSpPr>
                  <p:grpSpPr>
                    <a:xfrm>
                      <a:off x="3564094" y="2827379"/>
                      <a:ext cx="1438787" cy="507822"/>
                      <a:chOff x="1794519" y="1524001"/>
                      <a:chExt cx="4818214" cy="1700602"/>
                    </a:xfrm>
                  </p:grpSpPr>
                  <p:sp>
                    <p:nvSpPr>
                      <p:cNvPr id="53" name="Rectangle 52"/>
                      <p:cNvSpPr/>
                      <p:nvPr/>
                    </p:nvSpPr>
                    <p:spPr>
                      <a:xfrm>
                        <a:off x="1794519" y="1524001"/>
                        <a:ext cx="4818214" cy="170060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>
                        <a:outerShdw blurRad="76200" dist="12700" dir="8100000" algn="ctr" rotWithShape="0">
                          <a:prstClr val="black">
                            <a:alpha val="35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4" name="Rectangle 53"/>
                      <p:cNvSpPr/>
                      <p:nvPr/>
                    </p:nvSpPr>
                    <p:spPr>
                      <a:xfrm>
                        <a:off x="1848500" y="1578197"/>
                        <a:ext cx="4710252" cy="1599978"/>
                      </a:xfrm>
                      <a:prstGeom prst="rect">
                        <a:avLst/>
                      </a:prstGeom>
                      <a:solidFill>
                        <a:srgbClr val="A88086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5" name="Rectangle 54"/>
                      <p:cNvSpPr/>
                      <p:nvPr/>
                    </p:nvSpPr>
                    <p:spPr>
                      <a:xfrm>
                        <a:off x="1896195" y="1626394"/>
                        <a:ext cx="4614862" cy="1411306"/>
                      </a:xfrm>
                      <a:prstGeom prst="rect">
                        <a:avLst/>
                      </a:prstGeom>
                      <a:gradFill>
                        <a:gsLst>
                          <a:gs pos="20000">
                            <a:srgbClr val="FFFFFF">
                              <a:alpha val="0"/>
                            </a:srgbClr>
                          </a:gs>
                          <a:gs pos="100000">
                            <a:schemeClr val="bg1">
                              <a:alpha val="60000"/>
                            </a:scheme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3687577" y="2868090"/>
                      <a:ext cx="1214442" cy="4181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Scalable Performance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640969" y="3678787"/>
                  <a:ext cx="2728150" cy="507822"/>
                  <a:chOff x="2640969" y="3678787"/>
                  <a:chExt cx="2728150" cy="507822"/>
                </a:xfrm>
              </p:grpSpPr>
              <p:sp>
                <p:nvSpPr>
                  <p:cNvPr id="42" name="Rectangle 41"/>
                  <p:cNvSpPr/>
                  <p:nvPr/>
                </p:nvSpPr>
                <p:spPr>
                  <a:xfrm rot="5400000">
                    <a:off x="3273085" y="3290699"/>
                    <a:ext cx="19763" cy="1283996"/>
                  </a:xfrm>
                  <a:prstGeom prst="rect">
                    <a:avLst/>
                  </a:prstGeom>
                  <a:solidFill>
                    <a:srgbClr val="708EAC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3930332" y="3678787"/>
                    <a:ext cx="1438787" cy="507822"/>
                    <a:chOff x="3930332" y="3678787"/>
                    <a:chExt cx="1438787" cy="507822"/>
                  </a:xfrm>
                </p:grpSpPr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3930332" y="3678787"/>
                      <a:ext cx="1438787" cy="507822"/>
                      <a:chOff x="1794519" y="1524001"/>
                      <a:chExt cx="4818214" cy="1700602"/>
                    </a:xfrm>
                  </p:grpSpPr>
                  <p:sp>
                    <p:nvSpPr>
                      <p:cNvPr id="46" name="Rectangle 45"/>
                      <p:cNvSpPr/>
                      <p:nvPr/>
                    </p:nvSpPr>
                    <p:spPr>
                      <a:xfrm>
                        <a:off x="1794519" y="1524001"/>
                        <a:ext cx="4818214" cy="170060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>
                        <a:outerShdw blurRad="76200" dist="12700" dir="8100000" algn="ctr" rotWithShape="0">
                          <a:prstClr val="black">
                            <a:alpha val="35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" name="Rectangle 46"/>
                      <p:cNvSpPr/>
                      <p:nvPr/>
                    </p:nvSpPr>
                    <p:spPr>
                      <a:xfrm>
                        <a:off x="1848500" y="1578197"/>
                        <a:ext cx="4710252" cy="1599978"/>
                      </a:xfrm>
                      <a:prstGeom prst="rect">
                        <a:avLst/>
                      </a:prstGeom>
                      <a:solidFill>
                        <a:srgbClr val="708EAC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" name="Rectangle 47"/>
                      <p:cNvSpPr/>
                      <p:nvPr/>
                    </p:nvSpPr>
                    <p:spPr>
                      <a:xfrm>
                        <a:off x="1896195" y="1626394"/>
                        <a:ext cx="4614862" cy="1411306"/>
                      </a:xfrm>
                      <a:prstGeom prst="rect">
                        <a:avLst/>
                      </a:prstGeom>
                      <a:gradFill>
                        <a:gsLst>
                          <a:gs pos="20000">
                            <a:srgbClr val="FFFFFF">
                              <a:alpha val="0"/>
                            </a:srgbClr>
                          </a:gs>
                          <a:gs pos="100000">
                            <a:schemeClr val="bg1">
                              <a:alpha val="60000"/>
                            </a:scheme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3985206" y="3797357"/>
                      <a:ext cx="1243018" cy="25091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Flexibility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2341357" y="4472113"/>
                  <a:ext cx="2844643" cy="565904"/>
                  <a:chOff x="2341357" y="4472113"/>
                  <a:chExt cx="2844643" cy="565904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2341357" y="4472113"/>
                    <a:ext cx="1434822" cy="321679"/>
                    <a:chOff x="2341357" y="4472113"/>
                    <a:chExt cx="1434822" cy="321679"/>
                  </a:xfrm>
                </p:grpSpPr>
                <p:sp>
                  <p:nvSpPr>
                    <p:cNvPr id="40" name="Rectangle 39"/>
                    <p:cNvSpPr/>
                    <p:nvPr/>
                  </p:nvSpPr>
                  <p:spPr>
                    <a:xfrm rot="16200000" flipH="1">
                      <a:off x="3404525" y="4422139"/>
                      <a:ext cx="19373" cy="723934"/>
                    </a:xfrm>
                    <a:prstGeom prst="rect">
                      <a:avLst/>
                    </a:prstGeom>
                    <a:solidFill>
                      <a:srgbClr val="778C6E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" name="Freeform 40"/>
                    <p:cNvSpPr/>
                    <p:nvPr/>
                  </p:nvSpPr>
                  <p:spPr>
                    <a:xfrm rot="6720000">
                      <a:off x="2638051" y="4175419"/>
                      <a:ext cx="184668" cy="778055"/>
                    </a:xfrm>
                    <a:custGeom>
                      <a:avLst/>
                      <a:gdLst>
                        <a:gd name="connsiteX0" fmla="*/ 0 w 256579"/>
                        <a:gd name="connsiteY0" fmla="*/ 1083243 h 1083243"/>
                        <a:gd name="connsiteX1" fmla="*/ 230250 w 256579"/>
                        <a:gd name="connsiteY1" fmla="*/ 0 h 1083243"/>
                        <a:gd name="connsiteX2" fmla="*/ 256579 w 256579"/>
                        <a:gd name="connsiteY2" fmla="*/ 5596 h 1083243"/>
                        <a:gd name="connsiteX3" fmla="*/ 27518 w 256579"/>
                        <a:gd name="connsiteY3" fmla="*/ 1083243 h 1083243"/>
                        <a:gd name="connsiteX4" fmla="*/ 0 w 256579"/>
                        <a:gd name="connsiteY4" fmla="*/ 1083243 h 10832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579" h="1083243">
                          <a:moveTo>
                            <a:pt x="0" y="1083243"/>
                          </a:moveTo>
                          <a:lnTo>
                            <a:pt x="230250" y="0"/>
                          </a:lnTo>
                          <a:lnTo>
                            <a:pt x="256579" y="5596"/>
                          </a:lnTo>
                          <a:lnTo>
                            <a:pt x="27518" y="1083243"/>
                          </a:lnTo>
                          <a:lnTo>
                            <a:pt x="0" y="1083243"/>
                          </a:lnTo>
                          <a:close/>
                        </a:path>
                      </a:pathLst>
                    </a:custGeom>
                    <a:solidFill>
                      <a:srgbClr val="778C6E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3747213" y="4530195"/>
                    <a:ext cx="1438787" cy="507822"/>
                    <a:chOff x="3747213" y="4530195"/>
                    <a:chExt cx="1438787" cy="507822"/>
                  </a:xfrm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3747213" y="4530195"/>
                      <a:ext cx="1438787" cy="507822"/>
                      <a:chOff x="1794519" y="1524001"/>
                      <a:chExt cx="4818214" cy="1700602"/>
                    </a:xfrm>
                  </p:grpSpPr>
                  <p:sp>
                    <p:nvSpPr>
                      <p:cNvPr id="37" name="Rectangle 36"/>
                      <p:cNvSpPr/>
                      <p:nvPr/>
                    </p:nvSpPr>
                    <p:spPr>
                      <a:xfrm>
                        <a:off x="1794519" y="1524001"/>
                        <a:ext cx="4818214" cy="170060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>
                        <a:outerShdw blurRad="76200" dist="12700" dir="8100000" algn="ctr" rotWithShape="0">
                          <a:prstClr val="black">
                            <a:alpha val="35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8" name="Rectangle 37"/>
                      <p:cNvSpPr/>
                      <p:nvPr/>
                    </p:nvSpPr>
                    <p:spPr>
                      <a:xfrm>
                        <a:off x="1848500" y="1578197"/>
                        <a:ext cx="4710252" cy="1599978"/>
                      </a:xfrm>
                      <a:prstGeom prst="rect">
                        <a:avLst/>
                      </a:prstGeom>
                      <a:solidFill>
                        <a:srgbClr val="778C6E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9" name="Rectangle 38"/>
                      <p:cNvSpPr/>
                      <p:nvPr/>
                    </p:nvSpPr>
                    <p:spPr>
                      <a:xfrm>
                        <a:off x="1896195" y="1626394"/>
                        <a:ext cx="4614862" cy="1411306"/>
                      </a:xfrm>
                      <a:prstGeom prst="rect">
                        <a:avLst/>
                      </a:prstGeom>
                      <a:gradFill>
                        <a:gsLst>
                          <a:gs pos="20000">
                            <a:srgbClr val="FFFFFF">
                              <a:alpha val="0"/>
                            </a:srgbClr>
                          </a:gs>
                          <a:gs pos="100000">
                            <a:schemeClr val="bg1">
                              <a:alpha val="60000"/>
                            </a:scheme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3837218" y="4586691"/>
                      <a:ext cx="1243018" cy="4181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Deployment Speed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2200837" y="4460686"/>
                  <a:ext cx="2026603" cy="1428739"/>
                  <a:chOff x="2200837" y="4460686"/>
                  <a:chExt cx="2026603" cy="1428739"/>
                </a:xfrm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2200837" y="4460686"/>
                    <a:ext cx="665521" cy="1213705"/>
                    <a:chOff x="2200837" y="4460686"/>
                    <a:chExt cx="665521" cy="1213705"/>
                  </a:xfrm>
                </p:grpSpPr>
                <p:sp>
                  <p:nvSpPr>
                    <p:cNvPr id="31" name="Rectangle 30"/>
                    <p:cNvSpPr/>
                    <p:nvPr/>
                  </p:nvSpPr>
                  <p:spPr>
                    <a:xfrm rot="9600000" flipH="1">
                      <a:off x="2200837" y="4460686"/>
                      <a:ext cx="18288" cy="1213705"/>
                    </a:xfrm>
                    <a:prstGeom prst="rect">
                      <a:avLst/>
                    </a:prstGeom>
                    <a:solidFill>
                      <a:srgbClr val="A67E5A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" name="Rectangle 31"/>
                    <p:cNvSpPr/>
                    <p:nvPr/>
                  </p:nvSpPr>
                  <p:spPr>
                    <a:xfrm rot="16200000">
                      <a:off x="2628071" y="5406914"/>
                      <a:ext cx="19373" cy="457200"/>
                    </a:xfrm>
                    <a:prstGeom prst="rect">
                      <a:avLst/>
                    </a:prstGeom>
                    <a:solidFill>
                      <a:srgbClr val="A67E5A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2788653" y="5381603"/>
                    <a:ext cx="1438787" cy="507822"/>
                    <a:chOff x="2788653" y="5381603"/>
                    <a:chExt cx="1438787" cy="507822"/>
                  </a:xfrm>
                </p:grpSpPr>
                <p:grpSp>
                  <p:nvGrpSpPr>
                    <p:cNvPr id="26" name="Group 25"/>
                    <p:cNvGrpSpPr/>
                    <p:nvPr/>
                  </p:nvGrpSpPr>
                  <p:grpSpPr>
                    <a:xfrm>
                      <a:off x="2788653" y="5381603"/>
                      <a:ext cx="1438787" cy="507822"/>
                      <a:chOff x="1794519" y="1524001"/>
                      <a:chExt cx="4818214" cy="1700602"/>
                    </a:xfrm>
                  </p:grpSpPr>
                  <p:sp>
                    <p:nvSpPr>
                      <p:cNvPr id="28" name="Rectangle 27"/>
                      <p:cNvSpPr/>
                      <p:nvPr/>
                    </p:nvSpPr>
                    <p:spPr>
                      <a:xfrm>
                        <a:off x="1794519" y="1524001"/>
                        <a:ext cx="4818214" cy="170060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>
                        <a:outerShdw blurRad="76200" dist="12700" dir="8100000" algn="ctr" rotWithShape="0">
                          <a:prstClr val="black">
                            <a:alpha val="35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" name="Rectangle 28"/>
                      <p:cNvSpPr/>
                      <p:nvPr/>
                    </p:nvSpPr>
                    <p:spPr>
                      <a:xfrm>
                        <a:off x="1848500" y="1578197"/>
                        <a:ext cx="4710252" cy="1599978"/>
                      </a:xfrm>
                      <a:prstGeom prst="rect">
                        <a:avLst/>
                      </a:prstGeom>
                      <a:solidFill>
                        <a:srgbClr val="A67E5A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0" name="Rectangle 29"/>
                      <p:cNvSpPr/>
                      <p:nvPr/>
                    </p:nvSpPr>
                    <p:spPr>
                      <a:xfrm>
                        <a:off x="1896195" y="1626394"/>
                        <a:ext cx="4614862" cy="1411306"/>
                      </a:xfrm>
                      <a:prstGeom prst="rect">
                        <a:avLst/>
                      </a:prstGeom>
                      <a:gradFill>
                        <a:gsLst>
                          <a:gs pos="20000">
                            <a:srgbClr val="FFFFFF">
                              <a:alpha val="0"/>
                            </a:srgbClr>
                          </a:gs>
                          <a:gs pos="100000">
                            <a:schemeClr val="bg1">
                              <a:alpha val="60000"/>
                            </a:scheme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2819015" y="5514154"/>
                      <a:ext cx="1353650" cy="25091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Accessibility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78" name="Rectangle 77"/>
            <p:cNvSpPr/>
            <p:nvPr/>
          </p:nvSpPr>
          <p:spPr>
            <a:xfrm>
              <a:off x="5675791" y="4141619"/>
              <a:ext cx="319252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b="1" dirty="0" smtClean="0">
                  <a:solidFill>
                    <a:srgbClr val="778C6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Deployment Speed: 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an established cloud platform development is faster, access; to compute, storage, and IT Services requires only funding. Significantly simplifying procurement and provisioning.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5752" y="3405733"/>
              <a:ext cx="1136650" cy="8699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9778589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178543" y="251441"/>
            <a:ext cx="7689773" cy="849312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Cloud Benefits for Science Users</a:t>
            </a:r>
          </a:p>
        </p:txBody>
      </p:sp>
      <p:sp>
        <p:nvSpPr>
          <p:cNvPr id="14" name="Shape 124"/>
          <p:cNvSpPr txBox="1"/>
          <p:nvPr/>
        </p:nvSpPr>
        <p:spPr>
          <a:xfrm>
            <a:off x="6899275" y="634374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01176" y="6343745"/>
            <a:ext cx="3048000" cy="33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Cloud </a:t>
            </a:r>
            <a:r>
              <a:rPr lang="en-US" sz="1400" dirty="0">
                <a:solidFill>
                  <a:prstClr val="black"/>
                </a:solidFill>
                <a:effectLst>
                  <a:outerShdw blurRad="114300" dist="114300" dir="270000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Evolution (ExCEL) Project</a:t>
            </a:r>
          </a:p>
        </p:txBody>
      </p:sp>
      <p:pic>
        <p:nvPicPr>
          <p:cNvPr id="11" name="Shape 129" descr="NASA Logo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94" y="254000"/>
            <a:ext cx="1009649" cy="849312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921"/>
              </a:schemeClr>
            </a:outerShdw>
          </a:effectLst>
        </p:spPr>
      </p:pic>
      <p:grpSp>
        <p:nvGrpSpPr>
          <p:cNvPr id="76" name="Group 75"/>
          <p:cNvGrpSpPr/>
          <p:nvPr/>
        </p:nvGrpSpPr>
        <p:grpSpPr>
          <a:xfrm flipH="1">
            <a:off x="129378" y="1312948"/>
            <a:ext cx="8871316" cy="4625982"/>
            <a:chOff x="370227" y="1543129"/>
            <a:chExt cx="8462539" cy="4400126"/>
          </a:xfrm>
        </p:grpSpPr>
        <p:grpSp>
          <p:nvGrpSpPr>
            <p:cNvPr id="77" name="Group 76"/>
            <p:cNvGrpSpPr/>
            <p:nvPr/>
          </p:nvGrpSpPr>
          <p:grpSpPr>
            <a:xfrm>
              <a:off x="370227" y="1543129"/>
              <a:ext cx="8462539" cy="4400126"/>
              <a:chOff x="235637" y="1800709"/>
              <a:chExt cx="8462539" cy="4400126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4514135" y="1800709"/>
                <a:ext cx="4184041" cy="4400126"/>
                <a:chOff x="4459973" y="1724509"/>
                <a:chExt cx="4184041" cy="4400126"/>
              </a:xfrm>
            </p:grpSpPr>
            <p:sp>
              <p:nvSpPr>
                <p:cNvPr id="137" name="Rectangle 136"/>
                <p:cNvSpPr/>
                <p:nvPr/>
              </p:nvSpPr>
              <p:spPr>
                <a:xfrm>
                  <a:off x="4732184" y="1724509"/>
                  <a:ext cx="3742673" cy="61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1200" b="1" dirty="0" smtClean="0">
                      <a:solidFill>
                        <a:srgbClr val="D983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Lower Barrier of Entry: </a:t>
                  </a:r>
                  <a:r>
                    <a:rPr lang="en-US" sz="12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Science users will have direct access to data without having to transfer, procure, and manage systems. </a:t>
                  </a:r>
                  <a:endParaRPr lang="en-US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5306512" y="2492927"/>
                  <a:ext cx="3299808" cy="7904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1200" b="1" dirty="0" smtClean="0">
                      <a:solidFill>
                        <a:srgbClr val="A8808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Scalable Performance</a:t>
                  </a:r>
                  <a:r>
                    <a:rPr lang="en-US" sz="1200" b="1" dirty="0" smtClean="0">
                      <a:solidFill>
                        <a:srgbClr val="978A5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12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Enabling dynamic scaling </a:t>
                  </a:r>
                  <a:r>
                    <a:rPr 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to </a:t>
                  </a:r>
                  <a:r>
                    <a:rPr lang="en-US" sz="12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throttling or bursting science processing based on need, especially effective for datasets too large for download.</a:t>
                  </a:r>
                  <a:endParaRPr lang="en-US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5672805" y="3505414"/>
                  <a:ext cx="2971209" cy="7904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1200" b="1" dirty="0" smtClean="0">
                      <a:solidFill>
                        <a:srgbClr val="869FB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Cost: </a:t>
                  </a:r>
                  <a:r>
                    <a:rPr lang="en-US" sz="12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Capabilities can be purchased by science users based on need, including use of spot markets. Users do not need local data copies to conduct work.</a:t>
                  </a:r>
                  <a:endParaRPr lang="en-US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4459973" y="5509860"/>
                  <a:ext cx="4014884" cy="61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1200" b="1" dirty="0" smtClean="0">
                      <a:solidFill>
                        <a:srgbClr val="A67E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Promoting Science Discovery: </a:t>
                  </a:r>
                  <a:r>
                    <a:rPr lang="en-US" sz="12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With volumes of earth science data close to scalable compute, scientist only need to bring their analysis, helping expedite science discovery.</a:t>
                  </a:r>
                  <a:endParaRPr lang="en-US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35637" y="1827612"/>
                <a:ext cx="5443946" cy="4320250"/>
                <a:chOff x="437777" y="1975971"/>
                <a:chExt cx="4931342" cy="3913454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>
                  <a:off x="437777" y="2576205"/>
                  <a:ext cx="2515406" cy="2755537"/>
                  <a:chOff x="437777" y="2576205"/>
                  <a:chExt cx="2515406" cy="2755537"/>
                </a:xfrm>
              </p:grpSpPr>
              <p:sp>
                <p:nvSpPr>
                  <p:cNvPr id="132" name="Freeform 131"/>
                  <p:cNvSpPr/>
                  <p:nvPr/>
                </p:nvSpPr>
                <p:spPr>
                  <a:xfrm rot="8820000">
                    <a:off x="591169" y="2887907"/>
                    <a:ext cx="2362014" cy="2271548"/>
                  </a:xfrm>
                  <a:custGeom>
                    <a:avLst/>
                    <a:gdLst>
                      <a:gd name="connsiteX0" fmla="*/ 840943 w 3706030"/>
                      <a:gd name="connsiteY0" fmla="*/ 3264655 h 3564093"/>
                      <a:gd name="connsiteX1" fmla="*/ 8247 w 3706030"/>
                      <a:gd name="connsiteY1" fmla="*/ 1919116 h 3564093"/>
                      <a:gd name="connsiteX2" fmla="*/ 0 w 3706030"/>
                      <a:gd name="connsiteY2" fmla="*/ 1794571 h 3564093"/>
                      <a:gd name="connsiteX3" fmla="*/ 213822 w 3706030"/>
                      <a:gd name="connsiteY3" fmla="*/ 1794571 h 3564093"/>
                      <a:gd name="connsiteX4" fmla="*/ 220468 w 3706030"/>
                      <a:gd name="connsiteY4" fmla="*/ 1894938 h 3564093"/>
                      <a:gd name="connsiteX5" fmla="*/ 957272 w 3706030"/>
                      <a:gd name="connsiteY5" fmla="*/ 3085524 h 3564093"/>
                      <a:gd name="connsiteX6" fmla="*/ 3227461 w 3706030"/>
                      <a:gd name="connsiteY6" fmla="*/ 2602980 h 3564093"/>
                      <a:gd name="connsiteX7" fmla="*/ 2744918 w 3706030"/>
                      <a:gd name="connsiteY7" fmla="*/ 332791 h 3564093"/>
                      <a:gd name="connsiteX8" fmla="*/ 2599577 w 3706030"/>
                      <a:gd name="connsiteY8" fmla="*/ 248509 h 3564093"/>
                      <a:gd name="connsiteX9" fmla="*/ 2515304 w 3706030"/>
                      <a:gd name="connsiteY9" fmla="*/ 210418 h 3564093"/>
                      <a:gd name="connsiteX10" fmla="*/ 2567768 w 3706030"/>
                      <a:gd name="connsiteY10" fmla="*/ 0 h 3564093"/>
                      <a:gd name="connsiteX11" fmla="*/ 2696991 w 3706030"/>
                      <a:gd name="connsiteY11" fmla="*/ 58409 h 3564093"/>
                      <a:gd name="connsiteX12" fmla="*/ 2861246 w 3706030"/>
                      <a:gd name="connsiteY12" fmla="*/ 153660 h 3564093"/>
                      <a:gd name="connsiteX13" fmla="*/ 3406592 w 3706030"/>
                      <a:gd name="connsiteY13" fmla="*/ 2719309 h 3564093"/>
                      <a:gd name="connsiteX14" fmla="*/ 840943 w 3706030"/>
                      <a:gd name="connsiteY14" fmla="*/ 3264655 h 3564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706030" h="3564093">
                        <a:moveTo>
                          <a:pt x="840943" y="3264655"/>
                        </a:moveTo>
                        <a:cubicBezTo>
                          <a:pt x="357712" y="2950841"/>
                          <a:pt x="69044" y="2450098"/>
                          <a:pt x="8247" y="1919116"/>
                        </a:cubicBezTo>
                        <a:lnTo>
                          <a:pt x="0" y="1794571"/>
                        </a:lnTo>
                        <a:lnTo>
                          <a:pt x="213822" y="1794571"/>
                        </a:lnTo>
                        <a:lnTo>
                          <a:pt x="220468" y="1894938"/>
                        </a:lnTo>
                        <a:cubicBezTo>
                          <a:pt x="274265" y="2364771"/>
                          <a:pt x="529689" y="2807849"/>
                          <a:pt x="957272" y="3085524"/>
                        </a:cubicBezTo>
                        <a:cubicBezTo>
                          <a:pt x="1717418" y="3579169"/>
                          <a:pt x="2733816" y="3363127"/>
                          <a:pt x="3227461" y="2602980"/>
                        </a:cubicBezTo>
                        <a:cubicBezTo>
                          <a:pt x="3721106" y="1842834"/>
                          <a:pt x="3505064" y="826436"/>
                          <a:pt x="2744918" y="332791"/>
                        </a:cubicBezTo>
                        <a:cubicBezTo>
                          <a:pt x="2697409" y="301938"/>
                          <a:pt x="2648898" y="273857"/>
                          <a:pt x="2599577" y="248509"/>
                        </a:cubicBezTo>
                        <a:lnTo>
                          <a:pt x="2515304" y="210418"/>
                        </a:lnTo>
                        <a:lnTo>
                          <a:pt x="2567768" y="0"/>
                        </a:lnTo>
                        <a:lnTo>
                          <a:pt x="2696991" y="58409"/>
                        </a:lnTo>
                        <a:cubicBezTo>
                          <a:pt x="2752731" y="87056"/>
                          <a:pt x="2807554" y="118792"/>
                          <a:pt x="2861246" y="153660"/>
                        </a:cubicBezTo>
                        <a:cubicBezTo>
                          <a:pt x="3720324" y="711551"/>
                          <a:pt x="3964483" y="1860232"/>
                          <a:pt x="3406592" y="2719309"/>
                        </a:cubicBezTo>
                        <a:cubicBezTo>
                          <a:pt x="2848701" y="3578386"/>
                          <a:pt x="1700020" y="3822546"/>
                          <a:pt x="840943" y="3264655"/>
                        </a:cubicBezTo>
                        <a:close/>
                      </a:path>
                    </a:pathLst>
                  </a:custGeom>
                  <a:solidFill>
                    <a:srgbClr val="A88086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" name="Freeform 132"/>
                  <p:cNvSpPr/>
                  <p:nvPr/>
                </p:nvSpPr>
                <p:spPr>
                  <a:xfrm rot="6480000">
                    <a:off x="88160" y="2925822"/>
                    <a:ext cx="2755537" cy="2056303"/>
                  </a:xfrm>
                  <a:custGeom>
                    <a:avLst/>
                    <a:gdLst>
                      <a:gd name="connsiteX0" fmla="*/ 106192 w 4323477"/>
                      <a:gd name="connsiteY0" fmla="*/ 1732401 h 3226365"/>
                      <a:gd name="connsiteX1" fmla="*/ 0 w 4323477"/>
                      <a:gd name="connsiteY1" fmla="*/ 1091144 h 3226365"/>
                      <a:gd name="connsiteX2" fmla="*/ 2520 w 4323477"/>
                      <a:gd name="connsiteY2" fmla="*/ 1022520 h 3226365"/>
                      <a:gd name="connsiteX3" fmla="*/ 212754 w 4323477"/>
                      <a:gd name="connsiteY3" fmla="*/ 1022520 h 3226365"/>
                      <a:gd name="connsiteX4" fmla="*/ 210330 w 4323477"/>
                      <a:gd name="connsiteY4" fmla="*/ 1088556 h 3226365"/>
                      <a:gd name="connsiteX5" fmla="*/ 306189 w 4323477"/>
                      <a:gd name="connsiteY5" fmla="*/ 1667419 h 3226365"/>
                      <a:gd name="connsiteX6" fmla="*/ 2764530 w 4323477"/>
                      <a:gd name="connsiteY6" fmla="*/ 2920006 h 3226365"/>
                      <a:gd name="connsiteX7" fmla="*/ 4017118 w 4323477"/>
                      <a:gd name="connsiteY7" fmla="*/ 461664 h 3226365"/>
                      <a:gd name="connsiteX8" fmla="*/ 3945897 w 4323477"/>
                      <a:gd name="connsiteY8" fmla="*/ 275067 h 3226365"/>
                      <a:gd name="connsiteX9" fmla="*/ 3872252 w 4323477"/>
                      <a:gd name="connsiteY9" fmla="*/ 128492 h 3226365"/>
                      <a:gd name="connsiteX10" fmla="*/ 4042766 w 4323477"/>
                      <a:gd name="connsiteY10" fmla="*/ 0 h 3226365"/>
                      <a:gd name="connsiteX11" fmla="*/ 4138218 w 4323477"/>
                      <a:gd name="connsiteY11" fmla="*/ 189971 h 3226365"/>
                      <a:gd name="connsiteX12" fmla="*/ 4217115 w 4323477"/>
                      <a:gd name="connsiteY12" fmla="*/ 396682 h 3226365"/>
                      <a:gd name="connsiteX13" fmla="*/ 2829513 w 4323477"/>
                      <a:gd name="connsiteY13" fmla="*/ 3120003 h 3226365"/>
                      <a:gd name="connsiteX14" fmla="*/ 106192 w 4323477"/>
                      <a:gd name="connsiteY14" fmla="*/ 1732401 h 3226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323477" h="3226365">
                        <a:moveTo>
                          <a:pt x="106192" y="1732401"/>
                        </a:moveTo>
                        <a:cubicBezTo>
                          <a:pt x="37033" y="1519551"/>
                          <a:pt x="2682" y="1303746"/>
                          <a:pt x="0" y="1091144"/>
                        </a:cubicBezTo>
                        <a:lnTo>
                          <a:pt x="2520" y="1022520"/>
                        </a:lnTo>
                        <a:lnTo>
                          <a:pt x="212754" y="1022520"/>
                        </a:lnTo>
                        <a:lnTo>
                          <a:pt x="210330" y="1088556"/>
                        </a:lnTo>
                        <a:cubicBezTo>
                          <a:pt x="212750" y="1280471"/>
                          <a:pt x="243759" y="1475279"/>
                          <a:pt x="306189" y="1667419"/>
                        </a:cubicBezTo>
                        <a:cubicBezTo>
                          <a:pt x="639148" y="2692163"/>
                          <a:pt x="1739786" y="3252966"/>
                          <a:pt x="2764530" y="2920006"/>
                        </a:cubicBezTo>
                        <a:cubicBezTo>
                          <a:pt x="3789275" y="2587047"/>
                          <a:pt x="4350078" y="1486409"/>
                          <a:pt x="4017118" y="461664"/>
                        </a:cubicBezTo>
                        <a:cubicBezTo>
                          <a:pt x="3996308" y="397617"/>
                          <a:pt x="3972499" y="335384"/>
                          <a:pt x="3945897" y="275067"/>
                        </a:cubicBezTo>
                        <a:lnTo>
                          <a:pt x="3872252" y="128492"/>
                        </a:lnTo>
                        <a:lnTo>
                          <a:pt x="4042766" y="0"/>
                        </a:lnTo>
                        <a:lnTo>
                          <a:pt x="4138218" y="189971"/>
                        </a:lnTo>
                        <a:cubicBezTo>
                          <a:pt x="4167686" y="256789"/>
                          <a:pt x="4194062" y="325732"/>
                          <a:pt x="4217115" y="396682"/>
                        </a:cubicBezTo>
                        <a:cubicBezTo>
                          <a:pt x="4585964" y="1531882"/>
                          <a:pt x="3964713" y="2751154"/>
                          <a:pt x="2829513" y="3120003"/>
                        </a:cubicBezTo>
                        <a:cubicBezTo>
                          <a:pt x="1694313" y="3488852"/>
                          <a:pt x="475041" y="2867602"/>
                          <a:pt x="106192" y="1732401"/>
                        </a:cubicBezTo>
                        <a:close/>
                      </a:path>
                    </a:pathLst>
                  </a:custGeom>
                  <a:solidFill>
                    <a:srgbClr val="CD5E4B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4" name="Freeform 133"/>
                  <p:cNvSpPr/>
                  <p:nvPr/>
                </p:nvSpPr>
                <p:spPr>
                  <a:xfrm rot="10800000">
                    <a:off x="815083" y="3078555"/>
                    <a:ext cx="1960822" cy="1966841"/>
                  </a:xfrm>
                  <a:custGeom>
                    <a:avLst/>
                    <a:gdLst>
                      <a:gd name="connsiteX0" fmla="*/ 1350865 w 2717240"/>
                      <a:gd name="connsiteY0" fmla="*/ 2732747 h 2732747"/>
                      <a:gd name="connsiteX1" fmla="*/ 10569 w 2717240"/>
                      <a:gd name="connsiteY1" fmla="*/ 1633397 h 2732747"/>
                      <a:gd name="connsiteX2" fmla="*/ 0 w 2717240"/>
                      <a:gd name="connsiteY2" fmla="*/ 1562666 h 2732747"/>
                      <a:gd name="connsiteX3" fmla="*/ 188449 w 2717240"/>
                      <a:gd name="connsiteY3" fmla="*/ 1539912 h 2732747"/>
                      <a:gd name="connsiteX4" fmla="*/ 196872 w 2717240"/>
                      <a:gd name="connsiteY4" fmla="*/ 1596281 h 2732747"/>
                      <a:gd name="connsiteX5" fmla="*/ 1350866 w 2717240"/>
                      <a:gd name="connsiteY5" fmla="*/ 2542820 h 2732747"/>
                      <a:gd name="connsiteX6" fmla="*/ 2527314 w 2717240"/>
                      <a:gd name="connsiteY6" fmla="*/ 1366373 h 2732747"/>
                      <a:gd name="connsiteX7" fmla="*/ 1350866 w 2717240"/>
                      <a:gd name="connsiteY7" fmla="*/ 189926 h 2732747"/>
                      <a:gd name="connsiteX8" fmla="*/ 1230581 w 2717240"/>
                      <a:gd name="connsiteY8" fmla="*/ 196000 h 2732747"/>
                      <a:gd name="connsiteX9" fmla="*/ 1212822 w 2717240"/>
                      <a:gd name="connsiteY9" fmla="*/ 198710 h 2732747"/>
                      <a:gd name="connsiteX10" fmla="*/ 1150042 w 2717240"/>
                      <a:gd name="connsiteY10" fmla="*/ 16381 h 2732747"/>
                      <a:gd name="connsiteX11" fmla="*/ 1211161 w 2717240"/>
                      <a:gd name="connsiteY11" fmla="*/ 7054 h 2732747"/>
                      <a:gd name="connsiteX12" fmla="*/ 1350865 w 2717240"/>
                      <a:gd name="connsiteY12" fmla="*/ 0 h 2732747"/>
                      <a:gd name="connsiteX13" fmla="*/ 2717240 w 2717240"/>
                      <a:gd name="connsiteY13" fmla="*/ 1366373 h 2732747"/>
                      <a:gd name="connsiteX14" fmla="*/ 1350865 w 2717240"/>
                      <a:gd name="connsiteY14" fmla="*/ 2732747 h 2732747"/>
                      <a:gd name="connsiteX0" fmla="*/ 1350865 w 2717240"/>
                      <a:gd name="connsiteY0" fmla="*/ 2732747 h 2732747"/>
                      <a:gd name="connsiteX1" fmla="*/ 10569 w 2717240"/>
                      <a:gd name="connsiteY1" fmla="*/ 1633397 h 2732747"/>
                      <a:gd name="connsiteX2" fmla="*/ 0 w 2717240"/>
                      <a:gd name="connsiteY2" fmla="*/ 1562666 h 2732747"/>
                      <a:gd name="connsiteX3" fmla="*/ 185274 w 2717240"/>
                      <a:gd name="connsiteY3" fmla="*/ 1533562 h 2732747"/>
                      <a:gd name="connsiteX4" fmla="*/ 196872 w 2717240"/>
                      <a:gd name="connsiteY4" fmla="*/ 1596281 h 2732747"/>
                      <a:gd name="connsiteX5" fmla="*/ 1350866 w 2717240"/>
                      <a:gd name="connsiteY5" fmla="*/ 2542820 h 2732747"/>
                      <a:gd name="connsiteX6" fmla="*/ 2527314 w 2717240"/>
                      <a:gd name="connsiteY6" fmla="*/ 1366373 h 2732747"/>
                      <a:gd name="connsiteX7" fmla="*/ 1350866 w 2717240"/>
                      <a:gd name="connsiteY7" fmla="*/ 189926 h 2732747"/>
                      <a:gd name="connsiteX8" fmla="*/ 1230581 w 2717240"/>
                      <a:gd name="connsiteY8" fmla="*/ 196000 h 2732747"/>
                      <a:gd name="connsiteX9" fmla="*/ 1212822 w 2717240"/>
                      <a:gd name="connsiteY9" fmla="*/ 198710 h 2732747"/>
                      <a:gd name="connsiteX10" fmla="*/ 1150042 w 2717240"/>
                      <a:gd name="connsiteY10" fmla="*/ 16381 h 2732747"/>
                      <a:gd name="connsiteX11" fmla="*/ 1211161 w 2717240"/>
                      <a:gd name="connsiteY11" fmla="*/ 7054 h 2732747"/>
                      <a:gd name="connsiteX12" fmla="*/ 1350865 w 2717240"/>
                      <a:gd name="connsiteY12" fmla="*/ 0 h 2732747"/>
                      <a:gd name="connsiteX13" fmla="*/ 2717240 w 2717240"/>
                      <a:gd name="connsiteY13" fmla="*/ 1366373 h 2732747"/>
                      <a:gd name="connsiteX14" fmla="*/ 1350865 w 2717240"/>
                      <a:gd name="connsiteY14" fmla="*/ 2732747 h 2732747"/>
                      <a:gd name="connsiteX0" fmla="*/ 1350865 w 2717240"/>
                      <a:gd name="connsiteY0" fmla="*/ 2732747 h 2732747"/>
                      <a:gd name="connsiteX1" fmla="*/ 10569 w 2717240"/>
                      <a:gd name="connsiteY1" fmla="*/ 1633397 h 2732747"/>
                      <a:gd name="connsiteX2" fmla="*/ 0 w 2717240"/>
                      <a:gd name="connsiteY2" fmla="*/ 1548379 h 2732747"/>
                      <a:gd name="connsiteX3" fmla="*/ 185274 w 2717240"/>
                      <a:gd name="connsiteY3" fmla="*/ 1533562 h 2732747"/>
                      <a:gd name="connsiteX4" fmla="*/ 196872 w 2717240"/>
                      <a:gd name="connsiteY4" fmla="*/ 1596281 h 2732747"/>
                      <a:gd name="connsiteX5" fmla="*/ 1350866 w 2717240"/>
                      <a:gd name="connsiteY5" fmla="*/ 2542820 h 2732747"/>
                      <a:gd name="connsiteX6" fmla="*/ 2527314 w 2717240"/>
                      <a:gd name="connsiteY6" fmla="*/ 1366373 h 2732747"/>
                      <a:gd name="connsiteX7" fmla="*/ 1350866 w 2717240"/>
                      <a:gd name="connsiteY7" fmla="*/ 189926 h 2732747"/>
                      <a:gd name="connsiteX8" fmla="*/ 1230581 w 2717240"/>
                      <a:gd name="connsiteY8" fmla="*/ 196000 h 2732747"/>
                      <a:gd name="connsiteX9" fmla="*/ 1212822 w 2717240"/>
                      <a:gd name="connsiteY9" fmla="*/ 198710 h 2732747"/>
                      <a:gd name="connsiteX10" fmla="*/ 1150042 w 2717240"/>
                      <a:gd name="connsiteY10" fmla="*/ 16381 h 2732747"/>
                      <a:gd name="connsiteX11" fmla="*/ 1211161 w 2717240"/>
                      <a:gd name="connsiteY11" fmla="*/ 7054 h 2732747"/>
                      <a:gd name="connsiteX12" fmla="*/ 1350865 w 2717240"/>
                      <a:gd name="connsiteY12" fmla="*/ 0 h 2732747"/>
                      <a:gd name="connsiteX13" fmla="*/ 2717240 w 2717240"/>
                      <a:gd name="connsiteY13" fmla="*/ 1366373 h 2732747"/>
                      <a:gd name="connsiteX14" fmla="*/ 1350865 w 2717240"/>
                      <a:gd name="connsiteY14" fmla="*/ 2732747 h 2732747"/>
                      <a:gd name="connsiteX0" fmla="*/ 1360390 w 2726765"/>
                      <a:gd name="connsiteY0" fmla="*/ 2732747 h 2732747"/>
                      <a:gd name="connsiteX1" fmla="*/ 20094 w 2726765"/>
                      <a:gd name="connsiteY1" fmla="*/ 1633397 h 2732747"/>
                      <a:gd name="connsiteX2" fmla="*/ 0 w 2726765"/>
                      <a:gd name="connsiteY2" fmla="*/ 1548379 h 2732747"/>
                      <a:gd name="connsiteX3" fmla="*/ 194799 w 2726765"/>
                      <a:gd name="connsiteY3" fmla="*/ 1533562 h 2732747"/>
                      <a:gd name="connsiteX4" fmla="*/ 206397 w 2726765"/>
                      <a:gd name="connsiteY4" fmla="*/ 1596281 h 2732747"/>
                      <a:gd name="connsiteX5" fmla="*/ 1360391 w 2726765"/>
                      <a:gd name="connsiteY5" fmla="*/ 2542820 h 2732747"/>
                      <a:gd name="connsiteX6" fmla="*/ 2536839 w 2726765"/>
                      <a:gd name="connsiteY6" fmla="*/ 1366373 h 2732747"/>
                      <a:gd name="connsiteX7" fmla="*/ 1360391 w 2726765"/>
                      <a:gd name="connsiteY7" fmla="*/ 189926 h 2732747"/>
                      <a:gd name="connsiteX8" fmla="*/ 1240106 w 2726765"/>
                      <a:gd name="connsiteY8" fmla="*/ 196000 h 2732747"/>
                      <a:gd name="connsiteX9" fmla="*/ 1222347 w 2726765"/>
                      <a:gd name="connsiteY9" fmla="*/ 198710 h 2732747"/>
                      <a:gd name="connsiteX10" fmla="*/ 1159567 w 2726765"/>
                      <a:gd name="connsiteY10" fmla="*/ 16381 h 2732747"/>
                      <a:gd name="connsiteX11" fmla="*/ 1220686 w 2726765"/>
                      <a:gd name="connsiteY11" fmla="*/ 7054 h 2732747"/>
                      <a:gd name="connsiteX12" fmla="*/ 1360390 w 2726765"/>
                      <a:gd name="connsiteY12" fmla="*/ 0 h 2732747"/>
                      <a:gd name="connsiteX13" fmla="*/ 2726765 w 2726765"/>
                      <a:gd name="connsiteY13" fmla="*/ 1366373 h 2732747"/>
                      <a:gd name="connsiteX14" fmla="*/ 1360390 w 2726765"/>
                      <a:gd name="connsiteY14" fmla="*/ 2732747 h 2732747"/>
                      <a:gd name="connsiteX0" fmla="*/ 1358009 w 2724384"/>
                      <a:gd name="connsiteY0" fmla="*/ 2732747 h 2732747"/>
                      <a:gd name="connsiteX1" fmla="*/ 17713 w 2724384"/>
                      <a:gd name="connsiteY1" fmla="*/ 1633397 h 2732747"/>
                      <a:gd name="connsiteX2" fmla="*/ 0 w 2724384"/>
                      <a:gd name="connsiteY2" fmla="*/ 1548379 h 2732747"/>
                      <a:gd name="connsiteX3" fmla="*/ 192418 w 2724384"/>
                      <a:gd name="connsiteY3" fmla="*/ 1533562 h 2732747"/>
                      <a:gd name="connsiteX4" fmla="*/ 204016 w 2724384"/>
                      <a:gd name="connsiteY4" fmla="*/ 1596281 h 2732747"/>
                      <a:gd name="connsiteX5" fmla="*/ 1358010 w 2724384"/>
                      <a:gd name="connsiteY5" fmla="*/ 2542820 h 2732747"/>
                      <a:gd name="connsiteX6" fmla="*/ 2534458 w 2724384"/>
                      <a:gd name="connsiteY6" fmla="*/ 1366373 h 2732747"/>
                      <a:gd name="connsiteX7" fmla="*/ 1358010 w 2724384"/>
                      <a:gd name="connsiteY7" fmla="*/ 189926 h 2732747"/>
                      <a:gd name="connsiteX8" fmla="*/ 1237725 w 2724384"/>
                      <a:gd name="connsiteY8" fmla="*/ 196000 h 2732747"/>
                      <a:gd name="connsiteX9" fmla="*/ 1219966 w 2724384"/>
                      <a:gd name="connsiteY9" fmla="*/ 198710 h 2732747"/>
                      <a:gd name="connsiteX10" fmla="*/ 1157186 w 2724384"/>
                      <a:gd name="connsiteY10" fmla="*/ 16381 h 2732747"/>
                      <a:gd name="connsiteX11" fmla="*/ 1218305 w 2724384"/>
                      <a:gd name="connsiteY11" fmla="*/ 7054 h 2732747"/>
                      <a:gd name="connsiteX12" fmla="*/ 1358009 w 2724384"/>
                      <a:gd name="connsiteY12" fmla="*/ 0 h 2732747"/>
                      <a:gd name="connsiteX13" fmla="*/ 2724384 w 2724384"/>
                      <a:gd name="connsiteY13" fmla="*/ 1366373 h 2732747"/>
                      <a:gd name="connsiteX14" fmla="*/ 1358009 w 2724384"/>
                      <a:gd name="connsiteY14" fmla="*/ 2732747 h 2732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724384" h="2732747">
                        <a:moveTo>
                          <a:pt x="1358009" y="2732747"/>
                        </a:moveTo>
                        <a:cubicBezTo>
                          <a:pt x="694762" y="2732747"/>
                          <a:pt x="141887" y="2260188"/>
                          <a:pt x="17713" y="1633397"/>
                        </a:cubicBezTo>
                        <a:lnTo>
                          <a:pt x="0" y="1548379"/>
                        </a:lnTo>
                        <a:lnTo>
                          <a:pt x="192418" y="1533562"/>
                        </a:lnTo>
                        <a:cubicBezTo>
                          <a:pt x="195226" y="1552352"/>
                          <a:pt x="201208" y="1577491"/>
                          <a:pt x="204016" y="1596281"/>
                        </a:cubicBezTo>
                        <a:cubicBezTo>
                          <a:pt x="310930" y="2135947"/>
                          <a:pt x="786955" y="2542820"/>
                          <a:pt x="1358010" y="2542820"/>
                        </a:cubicBezTo>
                        <a:cubicBezTo>
                          <a:pt x="2007744" y="2542820"/>
                          <a:pt x="2534458" y="2016107"/>
                          <a:pt x="2534458" y="1366373"/>
                        </a:cubicBezTo>
                        <a:cubicBezTo>
                          <a:pt x="2534458" y="716640"/>
                          <a:pt x="2007744" y="189926"/>
                          <a:pt x="1358010" y="189926"/>
                        </a:cubicBezTo>
                        <a:cubicBezTo>
                          <a:pt x="1317401" y="189926"/>
                          <a:pt x="1277274" y="191984"/>
                          <a:pt x="1237725" y="196000"/>
                        </a:cubicBezTo>
                        <a:lnTo>
                          <a:pt x="1219966" y="198710"/>
                        </a:lnTo>
                        <a:lnTo>
                          <a:pt x="1157186" y="16381"/>
                        </a:lnTo>
                        <a:lnTo>
                          <a:pt x="1218305" y="7054"/>
                        </a:lnTo>
                        <a:cubicBezTo>
                          <a:pt x="1264238" y="2389"/>
                          <a:pt x="1310845" y="0"/>
                          <a:pt x="1358009" y="0"/>
                        </a:cubicBezTo>
                        <a:cubicBezTo>
                          <a:pt x="2112637" y="0"/>
                          <a:pt x="2724384" y="611746"/>
                          <a:pt x="2724384" y="1366373"/>
                        </a:cubicBezTo>
                        <a:cubicBezTo>
                          <a:pt x="2724384" y="2121001"/>
                          <a:pt x="2112637" y="2732747"/>
                          <a:pt x="1358009" y="2732747"/>
                        </a:cubicBezTo>
                        <a:close/>
                      </a:path>
                    </a:pathLst>
                  </a:custGeom>
                  <a:solidFill>
                    <a:srgbClr val="708EAC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" name="Freeform 134"/>
                  <p:cNvSpPr/>
                  <p:nvPr/>
                </p:nvSpPr>
                <p:spPr>
                  <a:xfrm rot="15060000">
                    <a:off x="1180313" y="3440978"/>
                    <a:ext cx="1235255" cy="1238719"/>
                  </a:xfrm>
                  <a:custGeom>
                    <a:avLst/>
                    <a:gdLst>
                      <a:gd name="connsiteX0" fmla="*/ 1884939 w 1938133"/>
                      <a:gd name="connsiteY0" fmla="*/ 1288079 h 1943567"/>
                      <a:gd name="connsiteX1" fmla="*/ 650054 w 1938133"/>
                      <a:gd name="connsiteY1" fmla="*/ 1890373 h 1943567"/>
                      <a:gd name="connsiteX2" fmla="*/ 2668 w 1938133"/>
                      <a:gd name="connsiteY2" fmla="*/ 1096616 h 1943567"/>
                      <a:gd name="connsiteX3" fmla="*/ 0 w 1938133"/>
                      <a:gd name="connsiteY3" fmla="*/ 1043114 h 1943567"/>
                      <a:gd name="connsiteX4" fmla="*/ 210442 w 1938133"/>
                      <a:gd name="connsiteY4" fmla="*/ 1043114 h 1943567"/>
                      <a:gd name="connsiteX5" fmla="*/ 222138 w 1938133"/>
                      <a:gd name="connsiteY5" fmla="*/ 1133083 h 1943567"/>
                      <a:gd name="connsiteX6" fmla="*/ 718469 w 1938133"/>
                      <a:gd name="connsiteY6" fmla="*/ 1691682 h 1943567"/>
                      <a:gd name="connsiteX7" fmla="*/ 1686248 w 1938133"/>
                      <a:gd name="connsiteY7" fmla="*/ 1219664 h 1943567"/>
                      <a:gd name="connsiteX8" fmla="*/ 1214231 w 1938133"/>
                      <a:gd name="connsiteY8" fmla="*/ 251886 h 1943567"/>
                      <a:gd name="connsiteX9" fmla="*/ 275513 w 1938133"/>
                      <a:gd name="connsiteY9" fmla="*/ 651577 h 1943567"/>
                      <a:gd name="connsiteX10" fmla="*/ 260122 w 1938133"/>
                      <a:gd name="connsiteY10" fmla="*/ 689882 h 1943567"/>
                      <a:gd name="connsiteX11" fmla="*/ 37827 w 1938133"/>
                      <a:gd name="connsiteY11" fmla="*/ 689882 h 1943567"/>
                      <a:gd name="connsiteX12" fmla="*/ 47761 w 1938133"/>
                      <a:gd name="connsiteY12" fmla="*/ 655488 h 1943567"/>
                      <a:gd name="connsiteX13" fmla="*/ 1282646 w 1938133"/>
                      <a:gd name="connsiteY13" fmla="*/ 53194 h 1943567"/>
                      <a:gd name="connsiteX14" fmla="*/ 1884939 w 1938133"/>
                      <a:gd name="connsiteY14" fmla="*/ 1288079 h 1943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938133" h="1943567">
                        <a:moveTo>
                          <a:pt x="1884939" y="1288079"/>
                        </a:moveTo>
                        <a:cubicBezTo>
                          <a:pt x="1710254" y="1795402"/>
                          <a:pt x="1157377" y="2065058"/>
                          <a:pt x="650054" y="1890373"/>
                        </a:cubicBezTo>
                        <a:cubicBezTo>
                          <a:pt x="289380" y="1766183"/>
                          <a:pt x="48829" y="1450842"/>
                          <a:pt x="2668" y="1096616"/>
                        </a:cubicBezTo>
                        <a:lnTo>
                          <a:pt x="0" y="1043114"/>
                        </a:lnTo>
                        <a:lnTo>
                          <a:pt x="210442" y="1043114"/>
                        </a:lnTo>
                        <a:lnTo>
                          <a:pt x="222138" y="1133083"/>
                        </a:lnTo>
                        <a:cubicBezTo>
                          <a:pt x="276849" y="1384356"/>
                          <a:pt x="457551" y="1601840"/>
                          <a:pt x="718469" y="1691682"/>
                        </a:cubicBezTo>
                        <a:cubicBezTo>
                          <a:pt x="1116058" y="1828582"/>
                          <a:pt x="1549347" y="1617253"/>
                          <a:pt x="1686248" y="1219664"/>
                        </a:cubicBezTo>
                        <a:cubicBezTo>
                          <a:pt x="1823149" y="822076"/>
                          <a:pt x="1611819" y="388786"/>
                          <a:pt x="1214231" y="251886"/>
                        </a:cubicBezTo>
                        <a:cubicBezTo>
                          <a:pt x="841491" y="123541"/>
                          <a:pt x="437374" y="301259"/>
                          <a:pt x="275513" y="651577"/>
                        </a:cubicBezTo>
                        <a:lnTo>
                          <a:pt x="260122" y="689882"/>
                        </a:lnTo>
                        <a:lnTo>
                          <a:pt x="37827" y="689882"/>
                        </a:lnTo>
                        <a:lnTo>
                          <a:pt x="47761" y="655488"/>
                        </a:lnTo>
                        <a:cubicBezTo>
                          <a:pt x="222446" y="148165"/>
                          <a:pt x="775323" y="-121491"/>
                          <a:pt x="1282646" y="53194"/>
                        </a:cubicBezTo>
                        <a:cubicBezTo>
                          <a:pt x="1789968" y="227879"/>
                          <a:pt x="2059625" y="780756"/>
                          <a:pt x="1884939" y="1288079"/>
                        </a:cubicBezTo>
                        <a:close/>
                      </a:path>
                    </a:pathLst>
                  </a:custGeom>
                  <a:solidFill>
                    <a:srgbClr val="A67E5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" name="Freeform 135"/>
                  <p:cNvSpPr/>
                  <p:nvPr/>
                </p:nvSpPr>
                <p:spPr>
                  <a:xfrm rot="2014637">
                    <a:off x="997921" y="3259448"/>
                    <a:ext cx="1596666" cy="1602067"/>
                  </a:xfrm>
                  <a:custGeom>
                    <a:avLst/>
                    <a:gdLst>
                      <a:gd name="connsiteX0" fmla="*/ 497493 w 2218422"/>
                      <a:gd name="connsiteY0" fmla="*/ 185809 h 2225927"/>
                      <a:gd name="connsiteX1" fmla="*/ 2040119 w 2218422"/>
                      <a:gd name="connsiteY1" fmla="*/ 497493 h 2225927"/>
                      <a:gd name="connsiteX2" fmla="*/ 2199312 w 2218422"/>
                      <a:gd name="connsiteY2" fmla="*/ 870193 h 2225927"/>
                      <a:gd name="connsiteX3" fmla="*/ 2218422 w 2218422"/>
                      <a:gd name="connsiteY3" fmla="*/ 988574 h 2225927"/>
                      <a:gd name="connsiteX4" fmla="*/ 2029107 w 2218422"/>
                      <a:gd name="connsiteY4" fmla="*/ 988574 h 2225927"/>
                      <a:gd name="connsiteX5" fmla="*/ 2016589 w 2218422"/>
                      <a:gd name="connsiteY5" fmla="*/ 911026 h 2225927"/>
                      <a:gd name="connsiteX6" fmla="*/ 1884171 w 2218422"/>
                      <a:gd name="connsiteY6" fmla="*/ 601015 h 2225927"/>
                      <a:gd name="connsiteX7" fmla="*/ 601015 w 2218422"/>
                      <a:gd name="connsiteY7" fmla="*/ 341756 h 2225927"/>
                      <a:gd name="connsiteX8" fmla="*/ 341755 w 2218422"/>
                      <a:gd name="connsiteY8" fmla="*/ 1624912 h 2225927"/>
                      <a:gd name="connsiteX9" fmla="*/ 1624912 w 2218422"/>
                      <a:gd name="connsiteY9" fmla="*/ 1884171 h 2225927"/>
                      <a:gd name="connsiteX10" fmla="*/ 1668216 w 2218422"/>
                      <a:gd name="connsiteY10" fmla="*/ 1852164 h 2225927"/>
                      <a:gd name="connsiteX11" fmla="*/ 1822476 w 2218422"/>
                      <a:gd name="connsiteY11" fmla="*/ 1970203 h 2225927"/>
                      <a:gd name="connsiteX12" fmla="*/ 1820053 w 2218422"/>
                      <a:gd name="connsiteY12" fmla="*/ 1972403 h 2225927"/>
                      <a:gd name="connsiteX13" fmla="*/ 1728434 w 2218422"/>
                      <a:gd name="connsiteY13" fmla="*/ 2040118 h 2225927"/>
                      <a:gd name="connsiteX14" fmla="*/ 185808 w 2218422"/>
                      <a:gd name="connsiteY14" fmla="*/ 1728434 h 2225927"/>
                      <a:gd name="connsiteX15" fmla="*/ 497493 w 2218422"/>
                      <a:gd name="connsiteY15" fmla="*/ 185809 h 2225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218422" h="2225927">
                        <a:moveTo>
                          <a:pt x="497493" y="185809"/>
                        </a:moveTo>
                        <a:cubicBezTo>
                          <a:pt x="1009547" y="-154107"/>
                          <a:pt x="1700204" y="-14561"/>
                          <a:pt x="2040119" y="497493"/>
                        </a:cubicBezTo>
                        <a:cubicBezTo>
                          <a:pt x="2117795" y="614505"/>
                          <a:pt x="2170434" y="740843"/>
                          <a:pt x="2199312" y="870193"/>
                        </a:cubicBezTo>
                        <a:lnTo>
                          <a:pt x="2218422" y="988574"/>
                        </a:lnTo>
                        <a:lnTo>
                          <a:pt x="2029107" y="988574"/>
                        </a:lnTo>
                        <a:lnTo>
                          <a:pt x="2016589" y="911026"/>
                        </a:lnTo>
                        <a:cubicBezTo>
                          <a:pt x="1992568" y="803434"/>
                          <a:pt x="1948783" y="698346"/>
                          <a:pt x="1884171" y="601015"/>
                        </a:cubicBezTo>
                        <a:cubicBezTo>
                          <a:pt x="1601430" y="175088"/>
                          <a:pt x="1026941" y="59014"/>
                          <a:pt x="601015" y="341756"/>
                        </a:cubicBezTo>
                        <a:cubicBezTo>
                          <a:pt x="175088" y="624498"/>
                          <a:pt x="59013" y="1198986"/>
                          <a:pt x="341755" y="1624912"/>
                        </a:cubicBezTo>
                        <a:cubicBezTo>
                          <a:pt x="624496" y="2050839"/>
                          <a:pt x="1198985" y="2166912"/>
                          <a:pt x="1624912" y="1884171"/>
                        </a:cubicBezTo>
                        <a:lnTo>
                          <a:pt x="1668216" y="1852164"/>
                        </a:lnTo>
                        <a:lnTo>
                          <a:pt x="1822476" y="1970203"/>
                        </a:lnTo>
                        <a:lnTo>
                          <a:pt x="1820053" y="1972403"/>
                        </a:lnTo>
                        <a:cubicBezTo>
                          <a:pt x="1790986" y="1996258"/>
                          <a:pt x="1760438" y="2018873"/>
                          <a:pt x="1728434" y="2040118"/>
                        </a:cubicBezTo>
                        <a:cubicBezTo>
                          <a:pt x="1216380" y="2380034"/>
                          <a:pt x="525723" y="2240488"/>
                          <a:pt x="185808" y="1728434"/>
                        </a:cubicBezTo>
                        <a:cubicBezTo>
                          <a:pt x="-154107" y="1216381"/>
                          <a:pt x="-14561" y="525724"/>
                          <a:pt x="497493" y="185809"/>
                        </a:cubicBezTo>
                        <a:close/>
                      </a:path>
                    </a:pathLst>
                  </a:custGeom>
                  <a:solidFill>
                    <a:srgbClr val="778C6E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2301631" y="1975971"/>
                  <a:ext cx="2114322" cy="927504"/>
                  <a:chOff x="2301631" y="1975971"/>
                  <a:chExt cx="2114322" cy="927504"/>
                </a:xfrm>
              </p:grpSpPr>
              <p:grpSp>
                <p:nvGrpSpPr>
                  <p:cNvPr id="123" name="Group 122"/>
                  <p:cNvGrpSpPr/>
                  <p:nvPr/>
                </p:nvGrpSpPr>
                <p:grpSpPr>
                  <a:xfrm>
                    <a:off x="2301631" y="2205192"/>
                    <a:ext cx="1174291" cy="698283"/>
                    <a:chOff x="2301631" y="2205192"/>
                    <a:chExt cx="1174291" cy="698283"/>
                  </a:xfrm>
                </p:grpSpPr>
                <p:sp>
                  <p:nvSpPr>
                    <p:cNvPr id="130" name="Rectangle 129"/>
                    <p:cNvSpPr/>
                    <p:nvPr/>
                  </p:nvSpPr>
                  <p:spPr>
                    <a:xfrm rot="1140000">
                      <a:off x="2301631" y="2205192"/>
                      <a:ext cx="18288" cy="698283"/>
                    </a:xfrm>
                    <a:prstGeom prst="rect">
                      <a:avLst/>
                    </a:prstGeom>
                    <a:solidFill>
                      <a:srgbClr val="CD5E4B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1" name="Rectangle 130"/>
                    <p:cNvSpPr/>
                    <p:nvPr/>
                  </p:nvSpPr>
                  <p:spPr>
                    <a:xfrm rot="16200000" flipH="1">
                      <a:off x="2936041" y="1699688"/>
                      <a:ext cx="19373" cy="1060388"/>
                    </a:xfrm>
                    <a:prstGeom prst="rect">
                      <a:avLst/>
                    </a:prstGeom>
                    <a:solidFill>
                      <a:srgbClr val="CD5E4B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24" name="Group 123"/>
                  <p:cNvGrpSpPr/>
                  <p:nvPr/>
                </p:nvGrpSpPr>
                <p:grpSpPr>
                  <a:xfrm>
                    <a:off x="2971772" y="1975971"/>
                    <a:ext cx="1444181" cy="507822"/>
                    <a:chOff x="2971772" y="1975971"/>
                    <a:chExt cx="1444181" cy="507822"/>
                  </a:xfrm>
                </p:grpSpPr>
                <p:grpSp>
                  <p:nvGrpSpPr>
                    <p:cNvPr id="125" name="Group 124"/>
                    <p:cNvGrpSpPr/>
                    <p:nvPr/>
                  </p:nvGrpSpPr>
                  <p:grpSpPr>
                    <a:xfrm>
                      <a:off x="2971772" y="1975971"/>
                      <a:ext cx="1438787" cy="507822"/>
                      <a:chOff x="1794519" y="1524001"/>
                      <a:chExt cx="4818214" cy="1700602"/>
                    </a:xfrm>
                  </p:grpSpPr>
                  <p:sp>
                    <p:nvSpPr>
                      <p:cNvPr id="127" name="Rectangle 126"/>
                      <p:cNvSpPr/>
                      <p:nvPr/>
                    </p:nvSpPr>
                    <p:spPr>
                      <a:xfrm>
                        <a:off x="1794519" y="1524001"/>
                        <a:ext cx="4818214" cy="170060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>
                        <a:outerShdw blurRad="76200" dist="12700" dir="8100000" algn="ctr" rotWithShape="0">
                          <a:prstClr val="black">
                            <a:alpha val="35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8" name="Rectangle 127"/>
                      <p:cNvSpPr/>
                      <p:nvPr/>
                    </p:nvSpPr>
                    <p:spPr>
                      <a:xfrm>
                        <a:off x="1848500" y="1578197"/>
                        <a:ext cx="4710252" cy="1599978"/>
                      </a:xfrm>
                      <a:prstGeom prst="rect">
                        <a:avLst/>
                      </a:prstGeom>
                      <a:solidFill>
                        <a:srgbClr val="D98375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9" name="Rectangle 128"/>
                      <p:cNvSpPr/>
                      <p:nvPr/>
                    </p:nvSpPr>
                    <p:spPr>
                      <a:xfrm>
                        <a:off x="1896195" y="1626394"/>
                        <a:ext cx="4614862" cy="1411306"/>
                      </a:xfrm>
                      <a:prstGeom prst="rect">
                        <a:avLst/>
                      </a:prstGeom>
                      <a:gradFill>
                        <a:gsLst>
                          <a:gs pos="20000">
                            <a:srgbClr val="FFFFFF">
                              <a:alpha val="0"/>
                            </a:srgbClr>
                          </a:gs>
                          <a:gs pos="100000">
                            <a:schemeClr val="bg1">
                              <a:alpha val="60000"/>
                            </a:scheme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26" name="TextBox 125"/>
                    <p:cNvSpPr txBox="1"/>
                    <p:nvPr/>
                  </p:nvSpPr>
                  <p:spPr>
                    <a:xfrm>
                      <a:off x="2995163" y="2024600"/>
                      <a:ext cx="1420790" cy="39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Barrier of Entry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2583332" y="2827379"/>
                  <a:ext cx="2419549" cy="507822"/>
                  <a:chOff x="2583332" y="2827379"/>
                  <a:chExt cx="2419549" cy="507822"/>
                </a:xfrm>
              </p:grpSpPr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2583332" y="3073684"/>
                    <a:ext cx="1064740" cy="217699"/>
                    <a:chOff x="2583332" y="3073684"/>
                    <a:chExt cx="1064740" cy="217699"/>
                  </a:xfrm>
                </p:grpSpPr>
                <p:sp>
                  <p:nvSpPr>
                    <p:cNvPr id="121" name="Rectangle 120"/>
                    <p:cNvSpPr/>
                    <p:nvPr/>
                  </p:nvSpPr>
                  <p:spPr>
                    <a:xfrm rot="16200000" flipH="1">
                      <a:off x="3402986" y="2847971"/>
                      <a:ext cx="19373" cy="470799"/>
                    </a:xfrm>
                    <a:prstGeom prst="rect">
                      <a:avLst/>
                    </a:prstGeom>
                    <a:solidFill>
                      <a:srgbClr val="A88086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2" name="Freeform 121"/>
                    <p:cNvSpPr/>
                    <p:nvPr/>
                  </p:nvSpPr>
                  <p:spPr>
                    <a:xfrm rot="3181076">
                      <a:off x="2879157" y="2931423"/>
                      <a:ext cx="64135" cy="655786"/>
                    </a:xfrm>
                    <a:custGeom>
                      <a:avLst/>
                      <a:gdLst>
                        <a:gd name="connsiteX0" fmla="*/ 36635 w 55964"/>
                        <a:gd name="connsiteY0" fmla="*/ 0 h 594242"/>
                        <a:gd name="connsiteX1" fmla="*/ 55964 w 55964"/>
                        <a:gd name="connsiteY1" fmla="*/ 1335 h 594242"/>
                        <a:gd name="connsiteX2" fmla="*/ 19412 w 55964"/>
                        <a:gd name="connsiteY2" fmla="*/ 594242 h 594242"/>
                        <a:gd name="connsiteX3" fmla="*/ 0 w 55964"/>
                        <a:gd name="connsiteY3" fmla="*/ 594242 h 594242"/>
                        <a:gd name="connsiteX4" fmla="*/ 36635 w 55964"/>
                        <a:gd name="connsiteY4" fmla="*/ 0 h 5942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5964" h="594242">
                          <a:moveTo>
                            <a:pt x="36635" y="0"/>
                          </a:moveTo>
                          <a:lnTo>
                            <a:pt x="55964" y="1335"/>
                          </a:lnTo>
                          <a:lnTo>
                            <a:pt x="19412" y="594242"/>
                          </a:lnTo>
                          <a:lnTo>
                            <a:pt x="0" y="594242"/>
                          </a:lnTo>
                          <a:lnTo>
                            <a:pt x="36635" y="0"/>
                          </a:lnTo>
                          <a:close/>
                        </a:path>
                      </a:pathLst>
                    </a:custGeom>
                    <a:solidFill>
                      <a:srgbClr val="A88086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15" name="Group 114"/>
                  <p:cNvGrpSpPr/>
                  <p:nvPr/>
                </p:nvGrpSpPr>
                <p:grpSpPr>
                  <a:xfrm>
                    <a:off x="3564094" y="2827379"/>
                    <a:ext cx="1438787" cy="507822"/>
                    <a:chOff x="3564094" y="2827379"/>
                    <a:chExt cx="1438787" cy="507822"/>
                  </a:xfrm>
                </p:grpSpPr>
                <p:grpSp>
                  <p:nvGrpSpPr>
                    <p:cNvPr id="116" name="Group 115"/>
                    <p:cNvGrpSpPr/>
                    <p:nvPr/>
                  </p:nvGrpSpPr>
                  <p:grpSpPr>
                    <a:xfrm>
                      <a:off x="3564094" y="2827379"/>
                      <a:ext cx="1438787" cy="507822"/>
                      <a:chOff x="1794519" y="1524001"/>
                      <a:chExt cx="4818214" cy="1700602"/>
                    </a:xfrm>
                  </p:grpSpPr>
                  <p:sp>
                    <p:nvSpPr>
                      <p:cNvPr id="118" name="Rectangle 117"/>
                      <p:cNvSpPr/>
                      <p:nvPr/>
                    </p:nvSpPr>
                    <p:spPr>
                      <a:xfrm>
                        <a:off x="1794519" y="1524001"/>
                        <a:ext cx="4818214" cy="170060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>
                        <a:outerShdw blurRad="76200" dist="12700" dir="8100000" algn="ctr" rotWithShape="0">
                          <a:prstClr val="black">
                            <a:alpha val="35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9" name="Rectangle 118"/>
                      <p:cNvSpPr/>
                      <p:nvPr/>
                    </p:nvSpPr>
                    <p:spPr>
                      <a:xfrm>
                        <a:off x="1848500" y="1578197"/>
                        <a:ext cx="4710252" cy="1599978"/>
                      </a:xfrm>
                      <a:prstGeom prst="rect">
                        <a:avLst/>
                      </a:prstGeom>
                      <a:solidFill>
                        <a:srgbClr val="A88086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0" name="Rectangle 119"/>
                      <p:cNvSpPr/>
                      <p:nvPr/>
                    </p:nvSpPr>
                    <p:spPr>
                      <a:xfrm>
                        <a:off x="1896195" y="1626394"/>
                        <a:ext cx="4614862" cy="1411306"/>
                      </a:xfrm>
                      <a:prstGeom prst="rect">
                        <a:avLst/>
                      </a:prstGeom>
                      <a:gradFill>
                        <a:gsLst>
                          <a:gs pos="20000">
                            <a:srgbClr val="FFFFFF">
                              <a:alpha val="0"/>
                            </a:srgbClr>
                          </a:gs>
                          <a:gs pos="100000">
                            <a:schemeClr val="bg1">
                              <a:alpha val="60000"/>
                            </a:scheme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17" name="TextBox 116"/>
                    <p:cNvSpPr txBox="1"/>
                    <p:nvPr/>
                  </p:nvSpPr>
                  <p:spPr>
                    <a:xfrm>
                      <a:off x="3687577" y="2868090"/>
                      <a:ext cx="1214442" cy="4181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Scalable Performance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2640969" y="3678787"/>
                  <a:ext cx="2728150" cy="507822"/>
                  <a:chOff x="2640969" y="3678787"/>
                  <a:chExt cx="2728150" cy="507822"/>
                </a:xfrm>
              </p:grpSpPr>
              <p:sp>
                <p:nvSpPr>
                  <p:cNvPr id="107" name="Rectangle 106"/>
                  <p:cNvSpPr/>
                  <p:nvPr/>
                </p:nvSpPr>
                <p:spPr>
                  <a:xfrm rot="5400000">
                    <a:off x="3273085" y="3290699"/>
                    <a:ext cx="19763" cy="1283996"/>
                  </a:xfrm>
                  <a:prstGeom prst="rect">
                    <a:avLst/>
                  </a:prstGeom>
                  <a:solidFill>
                    <a:srgbClr val="708EAC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3930332" y="3678787"/>
                    <a:ext cx="1438787" cy="507822"/>
                    <a:chOff x="3930332" y="3678787"/>
                    <a:chExt cx="1438787" cy="507822"/>
                  </a:xfrm>
                </p:grpSpPr>
                <p:grpSp>
                  <p:nvGrpSpPr>
                    <p:cNvPr id="109" name="Group 108"/>
                    <p:cNvGrpSpPr/>
                    <p:nvPr/>
                  </p:nvGrpSpPr>
                  <p:grpSpPr>
                    <a:xfrm>
                      <a:off x="3930332" y="3678787"/>
                      <a:ext cx="1438787" cy="507822"/>
                      <a:chOff x="1794519" y="1524001"/>
                      <a:chExt cx="4818214" cy="1700602"/>
                    </a:xfrm>
                  </p:grpSpPr>
                  <p:sp>
                    <p:nvSpPr>
                      <p:cNvPr id="111" name="Rectangle 110"/>
                      <p:cNvSpPr/>
                      <p:nvPr/>
                    </p:nvSpPr>
                    <p:spPr>
                      <a:xfrm>
                        <a:off x="1794519" y="1524001"/>
                        <a:ext cx="4818214" cy="170060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>
                        <a:outerShdw blurRad="76200" dist="12700" dir="8100000" algn="ctr" rotWithShape="0">
                          <a:prstClr val="black">
                            <a:alpha val="35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2" name="Rectangle 111"/>
                      <p:cNvSpPr/>
                      <p:nvPr/>
                    </p:nvSpPr>
                    <p:spPr>
                      <a:xfrm>
                        <a:off x="1848500" y="1578197"/>
                        <a:ext cx="4710252" cy="1599978"/>
                      </a:xfrm>
                      <a:prstGeom prst="rect">
                        <a:avLst/>
                      </a:prstGeom>
                      <a:solidFill>
                        <a:srgbClr val="708EAC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3" name="Rectangle 112"/>
                      <p:cNvSpPr/>
                      <p:nvPr/>
                    </p:nvSpPr>
                    <p:spPr>
                      <a:xfrm>
                        <a:off x="1896195" y="1626394"/>
                        <a:ext cx="4614862" cy="1411306"/>
                      </a:xfrm>
                      <a:prstGeom prst="rect">
                        <a:avLst/>
                      </a:prstGeom>
                      <a:gradFill>
                        <a:gsLst>
                          <a:gs pos="20000">
                            <a:srgbClr val="FFFFFF">
                              <a:alpha val="0"/>
                            </a:srgbClr>
                          </a:gs>
                          <a:gs pos="100000">
                            <a:schemeClr val="bg1">
                              <a:alpha val="60000"/>
                            </a:scheme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10" name="TextBox 109"/>
                    <p:cNvSpPr txBox="1"/>
                    <p:nvPr/>
                  </p:nvSpPr>
                  <p:spPr>
                    <a:xfrm>
                      <a:off x="3985206" y="3797357"/>
                      <a:ext cx="1373161" cy="2386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2341357" y="4472113"/>
                  <a:ext cx="2844643" cy="565904"/>
                  <a:chOff x="2341357" y="4472113"/>
                  <a:chExt cx="2844643" cy="565904"/>
                </a:xfrm>
              </p:grpSpPr>
              <p:grpSp>
                <p:nvGrpSpPr>
                  <p:cNvPr id="98" name="Group 97"/>
                  <p:cNvGrpSpPr/>
                  <p:nvPr/>
                </p:nvGrpSpPr>
                <p:grpSpPr>
                  <a:xfrm>
                    <a:off x="2341357" y="4472113"/>
                    <a:ext cx="1434822" cy="321679"/>
                    <a:chOff x="2341357" y="4472113"/>
                    <a:chExt cx="1434822" cy="321679"/>
                  </a:xfrm>
                </p:grpSpPr>
                <p:sp>
                  <p:nvSpPr>
                    <p:cNvPr id="105" name="Rectangle 104"/>
                    <p:cNvSpPr/>
                    <p:nvPr/>
                  </p:nvSpPr>
                  <p:spPr>
                    <a:xfrm rot="16200000" flipH="1">
                      <a:off x="3404525" y="4422139"/>
                      <a:ext cx="19373" cy="723934"/>
                    </a:xfrm>
                    <a:prstGeom prst="rect">
                      <a:avLst/>
                    </a:prstGeom>
                    <a:solidFill>
                      <a:srgbClr val="778C6E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6" name="Freeform 105"/>
                    <p:cNvSpPr/>
                    <p:nvPr/>
                  </p:nvSpPr>
                  <p:spPr>
                    <a:xfrm rot="6720000">
                      <a:off x="2638051" y="4175419"/>
                      <a:ext cx="184668" cy="778055"/>
                    </a:xfrm>
                    <a:custGeom>
                      <a:avLst/>
                      <a:gdLst>
                        <a:gd name="connsiteX0" fmla="*/ 0 w 256579"/>
                        <a:gd name="connsiteY0" fmla="*/ 1083243 h 1083243"/>
                        <a:gd name="connsiteX1" fmla="*/ 230250 w 256579"/>
                        <a:gd name="connsiteY1" fmla="*/ 0 h 1083243"/>
                        <a:gd name="connsiteX2" fmla="*/ 256579 w 256579"/>
                        <a:gd name="connsiteY2" fmla="*/ 5596 h 1083243"/>
                        <a:gd name="connsiteX3" fmla="*/ 27518 w 256579"/>
                        <a:gd name="connsiteY3" fmla="*/ 1083243 h 1083243"/>
                        <a:gd name="connsiteX4" fmla="*/ 0 w 256579"/>
                        <a:gd name="connsiteY4" fmla="*/ 1083243 h 10832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579" h="1083243">
                          <a:moveTo>
                            <a:pt x="0" y="1083243"/>
                          </a:moveTo>
                          <a:lnTo>
                            <a:pt x="230250" y="0"/>
                          </a:lnTo>
                          <a:lnTo>
                            <a:pt x="256579" y="5596"/>
                          </a:lnTo>
                          <a:lnTo>
                            <a:pt x="27518" y="1083243"/>
                          </a:lnTo>
                          <a:lnTo>
                            <a:pt x="0" y="1083243"/>
                          </a:lnTo>
                          <a:close/>
                        </a:path>
                      </a:pathLst>
                    </a:custGeom>
                    <a:solidFill>
                      <a:srgbClr val="778C6E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3747213" y="4530195"/>
                    <a:ext cx="1438787" cy="507822"/>
                    <a:chOff x="3747213" y="4530195"/>
                    <a:chExt cx="1438787" cy="507822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747213" y="4530195"/>
                      <a:ext cx="1438787" cy="507822"/>
                      <a:chOff x="1794519" y="1524001"/>
                      <a:chExt cx="4818214" cy="1700602"/>
                    </a:xfrm>
                  </p:grpSpPr>
                  <p:sp>
                    <p:nvSpPr>
                      <p:cNvPr id="102" name="Rectangle 101"/>
                      <p:cNvSpPr/>
                      <p:nvPr/>
                    </p:nvSpPr>
                    <p:spPr>
                      <a:xfrm>
                        <a:off x="1794519" y="1524001"/>
                        <a:ext cx="4818214" cy="170060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>
                        <a:outerShdw blurRad="76200" dist="12700" dir="8100000" algn="ctr" rotWithShape="0">
                          <a:prstClr val="black">
                            <a:alpha val="35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03" name="Rectangle 102"/>
                      <p:cNvSpPr/>
                      <p:nvPr/>
                    </p:nvSpPr>
                    <p:spPr>
                      <a:xfrm>
                        <a:off x="1848500" y="1578197"/>
                        <a:ext cx="4710252" cy="1599978"/>
                      </a:xfrm>
                      <a:prstGeom prst="rect">
                        <a:avLst/>
                      </a:prstGeom>
                      <a:solidFill>
                        <a:srgbClr val="778C6E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04" name="Rectangle 103"/>
                      <p:cNvSpPr/>
                      <p:nvPr/>
                    </p:nvSpPr>
                    <p:spPr>
                      <a:xfrm>
                        <a:off x="1896195" y="1626394"/>
                        <a:ext cx="4614862" cy="1411306"/>
                      </a:xfrm>
                      <a:prstGeom prst="rect">
                        <a:avLst/>
                      </a:prstGeom>
                      <a:gradFill>
                        <a:gsLst>
                          <a:gs pos="20000">
                            <a:srgbClr val="FFFFFF">
                              <a:alpha val="0"/>
                            </a:srgbClr>
                          </a:gs>
                          <a:gs pos="100000">
                            <a:schemeClr val="bg1">
                              <a:alpha val="60000"/>
                            </a:scheme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01" name="TextBox 100"/>
                    <p:cNvSpPr txBox="1"/>
                    <p:nvPr/>
                  </p:nvSpPr>
                  <p:spPr>
                    <a:xfrm>
                      <a:off x="3837218" y="4586691"/>
                      <a:ext cx="1243018" cy="39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Repeatability &amp; Sharing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2200837" y="4460686"/>
                  <a:ext cx="2026603" cy="1428739"/>
                  <a:chOff x="2200837" y="4460686"/>
                  <a:chExt cx="2026603" cy="1428739"/>
                </a:xfrm>
              </p:grpSpPr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2200837" y="4460686"/>
                    <a:ext cx="665521" cy="1213705"/>
                    <a:chOff x="2200837" y="4460686"/>
                    <a:chExt cx="665521" cy="1213705"/>
                  </a:xfrm>
                </p:grpSpPr>
                <p:sp>
                  <p:nvSpPr>
                    <p:cNvPr id="96" name="Rectangle 95"/>
                    <p:cNvSpPr/>
                    <p:nvPr/>
                  </p:nvSpPr>
                  <p:spPr>
                    <a:xfrm rot="9600000" flipH="1">
                      <a:off x="2200837" y="4460686"/>
                      <a:ext cx="18288" cy="1213705"/>
                    </a:xfrm>
                    <a:prstGeom prst="rect">
                      <a:avLst/>
                    </a:prstGeom>
                    <a:solidFill>
                      <a:srgbClr val="A67E5A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" name="Rectangle 96"/>
                    <p:cNvSpPr/>
                    <p:nvPr/>
                  </p:nvSpPr>
                  <p:spPr>
                    <a:xfrm rot="16200000">
                      <a:off x="2628071" y="5406914"/>
                      <a:ext cx="19373" cy="457200"/>
                    </a:xfrm>
                    <a:prstGeom prst="rect">
                      <a:avLst/>
                    </a:prstGeom>
                    <a:solidFill>
                      <a:srgbClr val="A67E5A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2788653" y="5381603"/>
                    <a:ext cx="1438787" cy="507822"/>
                    <a:chOff x="2788653" y="5381603"/>
                    <a:chExt cx="1438787" cy="507822"/>
                  </a:xfrm>
                </p:grpSpPr>
                <p:grpSp>
                  <p:nvGrpSpPr>
                    <p:cNvPr id="91" name="Group 90"/>
                    <p:cNvGrpSpPr/>
                    <p:nvPr/>
                  </p:nvGrpSpPr>
                  <p:grpSpPr>
                    <a:xfrm>
                      <a:off x="2788653" y="5381603"/>
                      <a:ext cx="1438787" cy="507822"/>
                      <a:chOff x="1794519" y="1524001"/>
                      <a:chExt cx="4818214" cy="1700602"/>
                    </a:xfrm>
                  </p:grpSpPr>
                  <p:sp>
                    <p:nvSpPr>
                      <p:cNvPr id="93" name="Rectangle 92"/>
                      <p:cNvSpPr/>
                      <p:nvPr/>
                    </p:nvSpPr>
                    <p:spPr>
                      <a:xfrm>
                        <a:off x="1794519" y="1524001"/>
                        <a:ext cx="4818214" cy="170060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>
                        <a:outerShdw blurRad="76200" dist="12700" dir="8100000" algn="ctr" rotWithShape="0">
                          <a:prstClr val="black">
                            <a:alpha val="35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94" name="Rectangle 93"/>
                      <p:cNvSpPr/>
                      <p:nvPr/>
                    </p:nvSpPr>
                    <p:spPr>
                      <a:xfrm>
                        <a:off x="1848500" y="1578197"/>
                        <a:ext cx="4710252" cy="1599978"/>
                      </a:xfrm>
                      <a:prstGeom prst="rect">
                        <a:avLst/>
                      </a:prstGeom>
                      <a:solidFill>
                        <a:srgbClr val="A67E5A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95" name="Rectangle 94"/>
                      <p:cNvSpPr/>
                      <p:nvPr/>
                    </p:nvSpPr>
                    <p:spPr>
                      <a:xfrm>
                        <a:off x="1896195" y="1626394"/>
                        <a:ext cx="4614862" cy="1411306"/>
                      </a:xfrm>
                      <a:prstGeom prst="rect">
                        <a:avLst/>
                      </a:prstGeom>
                      <a:gradFill>
                        <a:gsLst>
                          <a:gs pos="20000">
                            <a:srgbClr val="FFFFFF">
                              <a:alpha val="0"/>
                            </a:srgbClr>
                          </a:gs>
                          <a:gs pos="100000">
                            <a:schemeClr val="bg1">
                              <a:alpha val="60000"/>
                            </a:scheme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92" name="TextBox 91"/>
                    <p:cNvSpPr txBox="1"/>
                    <p:nvPr/>
                  </p:nvSpPr>
                  <p:spPr>
                    <a:xfrm>
                      <a:off x="2859547" y="5438428"/>
                      <a:ext cx="1353650" cy="39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Promoting Science Discovery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78" name="Rectangle 77"/>
            <p:cNvSpPr/>
            <p:nvPr/>
          </p:nvSpPr>
          <p:spPr>
            <a:xfrm>
              <a:off x="5706118" y="4295953"/>
              <a:ext cx="3088952" cy="790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b="1" dirty="0" smtClean="0">
                  <a:solidFill>
                    <a:srgbClr val="778C6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Repeatability &amp; Sharing: 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Complex processing routines can be shared, allowing science users to quickly and efficiently repeat/reprocess experiments at low cost.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http://freepngimages.com/wp-content/uploads/2015/09/planet-earth-from-spac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44" y="3146784"/>
            <a:ext cx="1227183" cy="122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10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OSDIS-EED">
  <a:themeElements>
    <a:clrScheme name="EOSDIS">
      <a:dk1>
        <a:srgbClr val="171717"/>
      </a:dk1>
      <a:lt1>
        <a:sysClr val="window" lastClr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EOSDIS-EED.thmx</Template>
  <TotalTime>9716</TotalTime>
  <Words>2830</Words>
  <Application>Microsoft Macintosh PowerPoint</Application>
  <PresentationFormat>On-screen Show (4:3)</PresentationFormat>
  <Paragraphs>500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EOSDIS-EED</vt:lpstr>
      <vt:lpstr>EOSDIS Cloud Evolution (ExCEL) Project</vt:lpstr>
      <vt:lpstr>Takeaway</vt:lpstr>
      <vt:lpstr>Background: Data Collection Systems</vt:lpstr>
      <vt:lpstr>Background: The EOSDIS Enterprise</vt:lpstr>
      <vt:lpstr>Background: Current and Estimated Archive Growth</vt:lpstr>
      <vt:lpstr>Motivation</vt:lpstr>
      <vt:lpstr>Conceptual “Data Close to Compute”</vt:lpstr>
      <vt:lpstr>Cloud Benefits for Data Systems (EOSDIS)</vt:lpstr>
      <vt:lpstr>Cloud Benefits for Science Users</vt:lpstr>
      <vt:lpstr>ExCEL Project Management Plan</vt:lpstr>
      <vt:lpstr>ExCEL Project Organization Chart</vt:lpstr>
      <vt:lpstr>ExCEL Technical Foundational Capabilities</vt:lpstr>
      <vt:lpstr>ExCEL Cloud Platform Capabilities</vt:lpstr>
      <vt:lpstr>Technical Foundational Capability Mapping</vt:lpstr>
      <vt:lpstr>ExCEL Business Foundational Capabilities</vt:lpstr>
      <vt:lpstr>Decision Considerations</vt:lpstr>
      <vt:lpstr>Defining Success</vt:lpstr>
      <vt:lpstr>Technical Accomplishment</vt:lpstr>
      <vt:lpstr>Business Accomplishments</vt:lpstr>
      <vt:lpstr>Foundational Capabilities Deployment Schedule</vt:lpstr>
      <vt:lpstr>Questions?</vt:lpstr>
      <vt:lpstr>Why Amazon Web Services (AWS)</vt:lpstr>
      <vt:lpstr>Background: Current Archive Volume</vt:lpstr>
      <vt:lpstr>ESDIS Missions, Last 5 Years</vt:lpstr>
      <vt:lpstr>ESDIS Missions, Next 5 Years</vt:lpstr>
      <vt:lpstr>ExCEL Efforts and Project Prototypes</vt:lpstr>
      <vt:lpstr>ExCEL Efforts and Project Prototypes Continued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while Exploring Cloud-Native Architectures for NASA EOSDIS Applications and Systems</dc:title>
  <dc:subject/>
  <dc:creator>Dan Pilone</dc:creator>
  <cp:keywords/>
  <dc:description/>
  <cp:lastModifiedBy>Mark</cp:lastModifiedBy>
  <cp:revision>816</cp:revision>
  <cp:lastPrinted>2017-03-23T21:33:39Z</cp:lastPrinted>
  <dcterms:created xsi:type="dcterms:W3CDTF">2016-06-10T13:15:35Z</dcterms:created>
  <dcterms:modified xsi:type="dcterms:W3CDTF">2017-04-28T18:17:21Z</dcterms:modified>
  <cp:category/>
</cp:coreProperties>
</file>