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70" r:id="rId4"/>
    <p:sldId id="271" r:id="rId5"/>
    <p:sldId id="272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3" r:id="rId17"/>
    <p:sldId id="274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 autoAdjust="0"/>
    <p:restoredTop sz="94695" autoAdjust="0"/>
  </p:normalViewPr>
  <p:slideViewPr>
    <p:cSldViewPr>
      <p:cViewPr varScale="1">
        <p:scale>
          <a:sx n="116" d="100"/>
          <a:sy n="116" d="100"/>
        </p:scale>
        <p:origin x="-102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2508" y="-9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Metrics Collection Tool – Version 9</a:t>
            </a:r>
          </a:p>
          <a:p>
            <a:r>
              <a:rPr lang="en-US" dirty="0" smtClean="0"/>
              <a:t>C. Wrandle Barth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/>
              <a:t>10/21/2009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 smtClean="0"/>
              <a:t>Page </a:t>
            </a:r>
            <a:fld id="{E68E23DF-6568-4B66-99F1-4EEF3FDEF6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C6A5EEE-185C-4E54-B6A2-624BC907166C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62954C-E131-4F2E-98F3-0B64C8E68C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2954C-E131-4F2E-98F3-0B64C8E68C6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2954C-E131-4F2E-98F3-0B64C8E68C6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2954C-E131-4F2E-98F3-0B64C8E68C6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2954C-E131-4F2E-98F3-0B64C8E68C6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2954C-E131-4F2E-98F3-0B64C8E68C6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2954C-E131-4F2E-98F3-0B64C8E68C6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2954C-E131-4F2E-98F3-0B64C8E68C6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2954C-E131-4F2E-98F3-0B64C8E68C6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2954C-E131-4F2E-98F3-0B64C8E68C6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2954C-E131-4F2E-98F3-0B64C8E68C6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2954C-E131-4F2E-98F3-0B64C8E68C6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2954C-E131-4F2E-98F3-0B64C8E68C6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2954C-E131-4F2E-98F3-0B64C8E68C6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2954C-E131-4F2E-98F3-0B64C8E68C6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2954C-E131-4F2E-98F3-0B64C8E68C6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2954C-E131-4F2E-98F3-0B64C8E68C6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2954C-E131-4F2E-98F3-0B64C8E68C6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81E2-E4BF-4707-BB2D-ED00323679AD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5928-4E42-42E6-8DDA-763FAA3164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81E2-E4BF-4707-BB2D-ED00323679AD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5928-4E42-42E6-8DDA-763FAA3164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81E2-E4BF-4707-BB2D-ED00323679AD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5928-4E42-42E6-8DDA-763FAA3164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81E2-E4BF-4707-BB2D-ED00323679AD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5928-4E42-42E6-8DDA-763FAA3164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81E2-E4BF-4707-BB2D-ED00323679AD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5928-4E42-42E6-8DDA-763FAA3164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81E2-E4BF-4707-BB2D-ED00323679AD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5928-4E42-42E6-8DDA-763FAA3164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81E2-E4BF-4707-BB2D-ED00323679AD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5928-4E42-42E6-8DDA-763FAA3164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81E2-E4BF-4707-BB2D-ED00323679AD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5928-4E42-42E6-8DDA-763FAA3164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81E2-E4BF-4707-BB2D-ED00323679AD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5928-4E42-42E6-8DDA-763FAA3164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81E2-E4BF-4707-BB2D-ED00323679AD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5928-4E42-42E6-8DDA-763FAA3164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81E2-E4BF-4707-BB2D-ED00323679AD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0065928-4E42-42E6-8DDA-763FAA3164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A181E2-E4BF-4707-BB2D-ED00323679AD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065928-4E42-42E6-8DDA-763FAA3164F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Metrics Collection Tool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C. Wrandle Barth</a:t>
            </a:r>
          </a:p>
          <a:p>
            <a:r>
              <a:rPr lang="en-US" dirty="0" smtClean="0"/>
              <a:t>ADNET Systems</a:t>
            </a:r>
          </a:p>
          <a:p>
            <a:r>
              <a:rPr lang="en-US" dirty="0" smtClean="0"/>
              <a:t>October 21, 2010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9288"/>
            <a:ext cx="8229600" cy="1143000"/>
          </a:xfrm>
        </p:spPr>
        <p:txBody>
          <a:bodyPr/>
          <a:lstStyle/>
          <a:p>
            <a:r>
              <a:rPr lang="en-US" dirty="0" smtClean="0"/>
              <a:t>Transfer to MCT from e-Books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0680"/>
            <a:ext cx="8229600" cy="4389120"/>
          </a:xfrm>
        </p:spPr>
        <p:txBody>
          <a:bodyPr/>
          <a:lstStyle/>
          <a:p>
            <a:r>
              <a:rPr lang="en-US" dirty="0" smtClean="0"/>
              <a:t>Enters directly as “Principle Investigator”</a:t>
            </a:r>
          </a:p>
          <a:p>
            <a:r>
              <a:rPr lang="en-US" dirty="0" smtClean="0"/>
              <a:t>Or login from Community home as PI or Project</a:t>
            </a:r>
          </a:p>
          <a:p>
            <a:r>
              <a:rPr lang="en-US" dirty="0" smtClean="0"/>
              <a:t>Login suppressed for unsupported browsers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190875"/>
            <a:ext cx="7734300" cy="36671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6525" y="3819525"/>
            <a:ext cx="2657475" cy="303847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419350"/>
            <a:ext cx="6679398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New: EMS Import as status</a:t>
            </a:r>
            <a:endParaRPr lang="en-US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 t="25661"/>
          <a:stretch>
            <a:fillRect/>
          </a:stretch>
        </p:blipFill>
        <p:spPr bwMode="auto">
          <a:xfrm>
            <a:off x="1643058" y="3505200"/>
            <a:ext cx="1371600" cy="59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3657600" y="4800600"/>
            <a:ext cx="53244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01600" dir="2700000" sx="102000" sy="102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 Reporting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select month for report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514600"/>
            <a:ext cx="76962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352800"/>
            <a:ext cx="7239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Enter Metrics and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/>
          <a:lstStyle/>
          <a:p>
            <a:r>
              <a:rPr lang="en-US" dirty="0" smtClean="0"/>
              <a:t>Can provide CSV text file with values</a:t>
            </a:r>
          </a:p>
          <a:p>
            <a:pPr lvl="1"/>
            <a:r>
              <a:rPr lang="en-US" dirty="0" smtClean="0"/>
              <a:t>More robust CSV handling coming in version 10</a:t>
            </a:r>
          </a:p>
          <a:p>
            <a:r>
              <a:rPr lang="en-US" dirty="0" smtClean="0"/>
              <a:t>Most recent previous values displayed bracketed in yellow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905250"/>
            <a:ext cx="5362575" cy="295275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rbarth\Local Settings\Temporary Internet Files\Content.IE5\X8Y7KI8C\MCj0439799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37576">
            <a:off x="5477164" y="3081537"/>
            <a:ext cx="1031975" cy="26809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 2 uses highlighting to aid alignment</a:t>
            </a:r>
          </a:p>
          <a:p>
            <a:r>
              <a:rPr lang="en-US" dirty="0" smtClean="0"/>
              <a:t>Highlighted links go to glossary definition </a:t>
            </a:r>
          </a:p>
          <a:p>
            <a:r>
              <a:rPr lang="en-US" dirty="0" smtClean="0"/>
              <a:t>Version 10 to add citation metric if approved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81400"/>
            <a:ext cx="877388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5425" y="5667375"/>
            <a:ext cx="7648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Project-Defined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baseline comment to define metric, supplementary for monthly notes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Save draft or save at end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819400"/>
            <a:ext cx="5715000" cy="2781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6248400"/>
            <a:ext cx="2105025" cy="238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a Previous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EMS import is partial; </a:t>
            </a:r>
            <a:r>
              <a:rPr lang="en-US" dirty="0" smtClean="0"/>
              <a:t>use MCT editing to provide </a:t>
            </a:r>
            <a:r>
              <a:rPr lang="en-US" dirty="0" smtClean="0"/>
              <a:t>initial baseline comments, monthly supplementary comments, changes in volume of data available (question 6), </a:t>
            </a:r>
            <a:r>
              <a:rPr lang="en-US" dirty="0" smtClean="0"/>
              <a:t>etc.</a:t>
            </a:r>
          </a:p>
          <a:p>
            <a:r>
              <a:rPr lang="en-US" dirty="0" smtClean="0"/>
              <a:t>Turns status bar from blue to green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114800"/>
            <a:ext cx="7848600" cy="302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Displaying Previously-Entered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home screen, select “View PM Output”</a:t>
            </a:r>
          </a:p>
          <a:p>
            <a:r>
              <a:rPr lang="en-US" dirty="0" smtClean="0"/>
              <a:t>Select one, many, or all months </a:t>
            </a:r>
          </a:p>
          <a:p>
            <a:r>
              <a:rPr lang="en-US" dirty="0" smtClean="0"/>
              <a:t>Export to Excel produces CSV file (with .</a:t>
            </a:r>
            <a:r>
              <a:rPr lang="en-US" dirty="0" err="1" smtClean="0"/>
              <a:t>xls</a:t>
            </a:r>
            <a:r>
              <a:rPr lang="en-US" dirty="0" smtClean="0"/>
              <a:t> suffix)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257675"/>
            <a:ext cx="52482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838700"/>
            <a:ext cx="18383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133850"/>
            <a:ext cx="45624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016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Thanks to users for NAMS effort</a:t>
            </a:r>
          </a:p>
          <a:p>
            <a:r>
              <a:rPr lang="en-US" sz="3600" dirty="0" smtClean="0"/>
              <a:t>Focus for new users</a:t>
            </a:r>
          </a:p>
          <a:p>
            <a:r>
              <a:rPr lang="en-US" sz="3600" dirty="0" smtClean="0"/>
              <a:t>Brief overview of new web sites and e-Books</a:t>
            </a:r>
          </a:p>
          <a:p>
            <a:r>
              <a:rPr lang="en-US" sz="3600" dirty="0" smtClean="0"/>
              <a:t>How to use MCT</a:t>
            </a:r>
          </a:p>
          <a:p>
            <a:pPr lvl="1"/>
            <a:r>
              <a:rPr lang="en-US" sz="3600" dirty="0" smtClean="0"/>
              <a:t>Basic reporting</a:t>
            </a:r>
          </a:p>
          <a:p>
            <a:pPr lvl="1"/>
            <a:r>
              <a:rPr lang="en-US" sz="3600" dirty="0" smtClean="0"/>
              <a:t>Plans for version 10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ESDSWG Web Site Split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389120"/>
          </a:xfrm>
        </p:spPr>
        <p:txBody>
          <a:bodyPr/>
          <a:lstStyle/>
          <a:p>
            <a:r>
              <a:rPr lang="en-US" sz="2400" dirty="0" smtClean="0"/>
              <a:t>Existing ESDSWG site </a:t>
            </a:r>
            <a:r>
              <a:rPr lang="en-US" sz="2400" dirty="0" smtClean="0"/>
              <a:t>focus is now on </a:t>
            </a:r>
            <a:r>
              <a:rPr lang="en-US" sz="2400" dirty="0" smtClean="0"/>
              <a:t>Working </a:t>
            </a:r>
            <a:r>
              <a:rPr lang="en-US" sz="2400" dirty="0" smtClean="0"/>
              <a:t>Groups only</a:t>
            </a:r>
            <a:endParaRPr lang="en-US" sz="2400" dirty="0" smtClean="0"/>
          </a:p>
          <a:p>
            <a:r>
              <a:rPr lang="en-US" sz="2400" dirty="0" smtClean="0"/>
              <a:t>New “community” site </a:t>
            </a:r>
            <a:r>
              <a:rPr lang="en-US" sz="2400" dirty="0" smtClean="0"/>
              <a:t>focus is </a:t>
            </a:r>
            <a:r>
              <a:rPr lang="en-US" sz="2400" dirty="0" smtClean="0"/>
              <a:t>on projects and reporting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976687"/>
            <a:ext cx="4095750" cy="3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971800"/>
            <a:ext cx="4152050" cy="470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http://esdswg.eosdis.nasa.gov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Information and links to working group activities</a:t>
            </a:r>
          </a:p>
          <a:p>
            <a:r>
              <a:rPr lang="en-US" dirty="0" smtClean="0"/>
              <a:t>Aggregates working group news feeds</a:t>
            </a:r>
          </a:p>
          <a:p>
            <a:r>
              <a:rPr lang="en-US" dirty="0" smtClean="0"/>
              <a:t>Joint meeting news, agendas, presentations</a:t>
            </a:r>
          </a:p>
          <a:p>
            <a:r>
              <a:rPr lang="en-US" dirty="0" smtClean="0"/>
              <a:t>Full indexing of presentations in library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2582" y="1920875"/>
            <a:ext cx="3909836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https://community.eosdis.nasa.gov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20084"/>
            <a:ext cx="4419600" cy="4937916"/>
          </a:xfrm>
        </p:spPr>
        <p:txBody>
          <a:bodyPr>
            <a:normAutofit/>
          </a:bodyPr>
          <a:lstStyle/>
          <a:p>
            <a:r>
              <a:rPr lang="en-US" dirty="0" smtClean="0"/>
              <a:t>Project abstracts</a:t>
            </a:r>
          </a:p>
          <a:p>
            <a:r>
              <a:rPr lang="en-US" dirty="0" smtClean="0"/>
              <a:t>Gallery of Impact Metrics Quad Charts (under construction)</a:t>
            </a:r>
          </a:p>
          <a:p>
            <a:r>
              <a:rPr lang="en-US" dirty="0" smtClean="0"/>
              <a:t>Full text search of abstracts </a:t>
            </a:r>
            <a:r>
              <a:rPr lang="en-US" dirty="0" smtClean="0"/>
              <a:t>and gallery for </a:t>
            </a:r>
            <a:r>
              <a:rPr lang="en-US" dirty="0" smtClean="0"/>
              <a:t>easy navigation</a:t>
            </a:r>
          </a:p>
          <a:p>
            <a:r>
              <a:rPr lang="en-US" dirty="0" smtClean="0"/>
              <a:t>Gateway to reporting applications</a:t>
            </a:r>
          </a:p>
          <a:p>
            <a:pPr lvl="1"/>
            <a:r>
              <a:rPr lang="en-US" dirty="0" smtClean="0"/>
              <a:t>e-Books</a:t>
            </a:r>
          </a:p>
          <a:p>
            <a:pPr lvl="1"/>
            <a:r>
              <a:rPr lang="en-US" dirty="0" smtClean="0"/>
              <a:t>Metrics Collection Tool</a:t>
            </a:r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64045"/>
            <a:ext cx="4038600" cy="382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Starting from Community home page:</a:t>
            </a:r>
          </a:p>
          <a:p>
            <a:pPr lvl="1"/>
            <a:r>
              <a:rPr lang="en-US" dirty="0" smtClean="0"/>
              <a:t>https://community.eosdis.nasa.gov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971800"/>
            <a:ext cx="73723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into </a:t>
            </a:r>
            <a:r>
              <a:rPr lang="en-US" dirty="0" smtClean="0"/>
              <a:t>E-Books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2743200" cy="4389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“forgot password” with registered name and email if </a:t>
            </a:r>
            <a:r>
              <a:rPr lang="en-US" dirty="0" smtClean="0"/>
              <a:t>needed</a:t>
            </a:r>
          </a:p>
          <a:p>
            <a:r>
              <a:rPr lang="en-US" dirty="0" smtClean="0"/>
              <a:t>Two emails with 60-second pause between</a:t>
            </a:r>
          </a:p>
          <a:p>
            <a:r>
              <a:rPr lang="en-US" dirty="0" smtClean="0"/>
              <a:t>Click contact for additional help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7087" y="1881548"/>
            <a:ext cx="5776913" cy="497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200400"/>
            <a:ext cx="7037387" cy="401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96112"/>
          </a:xfrm>
        </p:spPr>
        <p:txBody>
          <a:bodyPr/>
          <a:lstStyle/>
          <a:p>
            <a:r>
              <a:rPr lang="en-US" dirty="0" smtClean="0"/>
              <a:t>Select Solicitation, Activity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562100"/>
            <a:ext cx="6296025" cy="52959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Documents and Settings\rbarth\Local Settings\Temporary Internet Files\Content.IE5\X8Y7KI8C\MCj0439799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35258">
            <a:off x="1113879" y="3734235"/>
            <a:ext cx="2185157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Reports 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Reminder email hyperlinks directly to report screen (after login)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943225"/>
            <a:ext cx="8324850" cy="5057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636</TotalTime>
  <Words>388</Words>
  <Application>Microsoft Office PowerPoint</Application>
  <PresentationFormat>On-screen Show (4:3)</PresentationFormat>
  <Paragraphs>85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Metrics Collection Tool</vt:lpstr>
      <vt:lpstr>Agenda</vt:lpstr>
      <vt:lpstr>ESDSWG Web Site Split</vt:lpstr>
      <vt:lpstr>http://esdswg.eosdis.nasa.gov</vt:lpstr>
      <vt:lpstr>https://community.eosdis.nasa.gov</vt:lpstr>
      <vt:lpstr>Getting Started</vt:lpstr>
      <vt:lpstr>Log into E-Books</vt:lpstr>
      <vt:lpstr>Select Solicitation, Activity</vt:lpstr>
      <vt:lpstr>Technical Reports Screen</vt:lpstr>
      <vt:lpstr>Transfer to MCT from e-Books</vt:lpstr>
      <vt:lpstr>Welcome Page</vt:lpstr>
      <vt:lpstr>Specify Reporting Period</vt:lpstr>
      <vt:lpstr>Enter Metrics and Comments</vt:lpstr>
      <vt:lpstr>Other Metrics</vt:lpstr>
      <vt:lpstr>Add Project-Defined Metrics</vt:lpstr>
      <vt:lpstr>Editing a Previous Report</vt:lpstr>
      <vt:lpstr>Displaying Previously-Entered Data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 Wrandle Barth</dc:creator>
  <cp:lastModifiedBy>C. Wrandle Barth</cp:lastModifiedBy>
  <cp:revision>63</cp:revision>
  <dcterms:created xsi:type="dcterms:W3CDTF">2009-10-13T15:34:25Z</dcterms:created>
  <dcterms:modified xsi:type="dcterms:W3CDTF">2010-10-15T17:29:15Z</dcterms:modified>
</cp:coreProperties>
</file>