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ppt/charts/chart6.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2"/>
    <p:sldMasterId id="2147483812" r:id="rId3"/>
  </p:sldMasterIdLst>
  <p:notesMasterIdLst>
    <p:notesMasterId r:id="rId31"/>
  </p:notesMasterIdLst>
  <p:handoutMasterIdLst>
    <p:handoutMasterId r:id="rId32"/>
  </p:handoutMasterIdLst>
  <p:sldIdLst>
    <p:sldId id="10551" r:id="rId4"/>
    <p:sldId id="353" r:id="rId5"/>
    <p:sldId id="10400" r:id="rId6"/>
    <p:sldId id="10554" r:id="rId7"/>
    <p:sldId id="566" r:id="rId8"/>
    <p:sldId id="10555" r:id="rId9"/>
    <p:sldId id="563" r:id="rId10"/>
    <p:sldId id="10556" r:id="rId11"/>
    <p:sldId id="572" r:id="rId12"/>
    <p:sldId id="10559" r:id="rId13"/>
    <p:sldId id="609" r:id="rId14"/>
    <p:sldId id="593" r:id="rId15"/>
    <p:sldId id="575" r:id="rId16"/>
    <p:sldId id="10557" r:id="rId17"/>
    <p:sldId id="321" r:id="rId18"/>
    <p:sldId id="10596" r:id="rId19"/>
    <p:sldId id="10497" r:id="rId20"/>
    <p:sldId id="607" r:id="rId21"/>
    <p:sldId id="10598" r:id="rId22"/>
    <p:sldId id="10599" r:id="rId23"/>
    <p:sldId id="10558" r:id="rId24"/>
    <p:sldId id="10601" r:id="rId25"/>
    <p:sldId id="10604" r:id="rId26"/>
    <p:sldId id="10605" r:id="rId27"/>
    <p:sldId id="487" r:id="rId28"/>
    <p:sldId id="488" r:id="rId29"/>
    <p:sldId id="10552" r:id="rId30"/>
  </p:sldIdLst>
  <p:sldSz cx="12192000" cy="6858000"/>
  <p:notesSz cx="7010400" cy="9296400"/>
  <p:custDataLst>
    <p:tags r:id="rId33"/>
  </p:custDataLst>
  <p:defaultTextStyle>
    <a:defPPr>
      <a:defRPr lang="it-IT"/>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orient="horz" pos="4224" userDrawn="1">
          <p15:clr>
            <a:srgbClr val="A4A3A4"/>
          </p15:clr>
        </p15:guide>
        <p15:guide id="3" orient="horz" pos="3768" userDrawn="1">
          <p15:clr>
            <a:srgbClr val="A4A3A4"/>
          </p15:clr>
        </p15:guide>
        <p15:guide id="4" orient="horz" pos="3504" userDrawn="1">
          <p15:clr>
            <a:srgbClr val="A4A3A4"/>
          </p15:clr>
        </p15:guide>
        <p15:guide id="5" orient="horz" pos="456" userDrawn="1">
          <p15:clr>
            <a:srgbClr val="A4A3A4"/>
          </p15:clr>
        </p15:guide>
        <p15:guide id="6" orient="horz" pos="696" userDrawn="1">
          <p15:clr>
            <a:srgbClr val="A4A3A4"/>
          </p15:clr>
        </p15:guide>
        <p15:guide id="7" pos="2496" userDrawn="1">
          <p15:clr>
            <a:srgbClr val="A4A3A4"/>
          </p15:clr>
        </p15:guide>
        <p15:guide id="8" pos="6784" userDrawn="1">
          <p15:clr>
            <a:srgbClr val="A4A3A4"/>
          </p15:clr>
        </p15:guide>
        <p15:guide id="9" pos="352"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FES" initials="A" lastIdx="51" clrIdx="0"/>
  <p:cmAuthor id="1" name="jleopold" initials="j" lastIdx="4" clrIdx="1"/>
  <p:cmAuthor id="2" name="Kelly Stallard" initials="KS" lastIdx="1" clrIdx="2">
    <p:extLst>
      <p:ext uri="{19B8F6BF-5375-455C-9EA6-DF929625EA0E}">
        <p15:presenceInfo xmlns:p15="http://schemas.microsoft.com/office/powerpoint/2012/main" userId="S-1-5-21-1811364447-1848282639-3766779830-8673" providerId="AD"/>
      </p:ext>
    </p:extLst>
  </p:cmAuthor>
  <p:cmAuthor id="3" name="Liz Short" initials="LS" lastIdx="1" clrIdx="3">
    <p:extLst>
      <p:ext uri="{19B8F6BF-5375-455C-9EA6-DF929625EA0E}">
        <p15:presenceInfo xmlns:p15="http://schemas.microsoft.com/office/powerpoint/2012/main" userId="S::lshort@cfigroup.com::5b1dd0a6-d161-4518-8994-202c2d9b5ce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8686"/>
    <a:srgbClr val="3C5BA2"/>
    <a:srgbClr val="00FF00"/>
    <a:srgbClr val="99CC33"/>
    <a:srgbClr val="FF8000"/>
    <a:srgbClr val="7F7F7F"/>
    <a:srgbClr val="949494"/>
    <a:srgbClr val="4D4D4D"/>
    <a:srgbClr val="2F58A7"/>
    <a:srgbClr val="E2C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5634" autoAdjust="0"/>
  </p:normalViewPr>
  <p:slideViewPr>
    <p:cSldViewPr snapToGrid="0" showGuides="1">
      <p:cViewPr varScale="1">
        <p:scale>
          <a:sx n="128" d="100"/>
          <a:sy n="128" d="100"/>
        </p:scale>
        <p:origin x="656" y="176"/>
      </p:cViewPr>
      <p:guideLst>
        <p:guide orient="horz" pos="1008"/>
        <p:guide orient="horz" pos="4224"/>
        <p:guide orient="horz" pos="3768"/>
        <p:guide orient="horz" pos="3504"/>
        <p:guide orient="horz" pos="456"/>
        <p:guide orient="horz" pos="696"/>
        <p:guide pos="2496"/>
        <p:guide pos="6784"/>
        <p:guide pos="352"/>
      </p:guideLst>
    </p:cSldViewPr>
  </p:slideViewPr>
  <p:outlineViewPr>
    <p:cViewPr>
      <p:scale>
        <a:sx n="33" d="100"/>
        <a:sy n="33" d="100"/>
      </p:scale>
      <p:origin x="0" y="-19728"/>
    </p:cViewPr>
  </p:outlineViewPr>
  <p:notesTextViewPr>
    <p:cViewPr>
      <p:scale>
        <a:sx n="100" d="100"/>
        <a:sy n="100" d="100"/>
      </p:scale>
      <p:origin x="0" y="0"/>
    </p:cViewPr>
  </p:notesTextViewPr>
  <p:sorterViewPr>
    <p:cViewPr>
      <p:scale>
        <a:sx n="90" d="100"/>
        <a:sy n="90" d="100"/>
      </p:scale>
      <p:origin x="0" y="3168"/>
    </p:cViewPr>
  </p:sorterViewPr>
  <p:notesViewPr>
    <p:cSldViewPr snapToGrid="0" showGuides="1">
      <p:cViewPr varScale="1">
        <p:scale>
          <a:sx n="66" d="100"/>
          <a:sy n="66" d="100"/>
        </p:scale>
        <p:origin x="-3154"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1" Type="http://schemas.openxmlformats.org/officeDocument/2006/relationships/oleObject" Target="file:///R:\data\NASA\EOSDIS\P17_10\Zreport\Production\2017%20NASA%20EOSDIS%20-%20Trend%20Chart%20-%20CS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06504317663991"/>
          <c:y val="0.14244547127541848"/>
          <c:w val="0.79135967574914912"/>
          <c:h val="0.8333031241790827"/>
        </c:manualLayout>
      </c:layout>
      <c:doughnutChart>
        <c:varyColors val="1"/>
        <c:ser>
          <c:idx val="0"/>
          <c:order val="0"/>
          <c:tx>
            <c:strRef>
              <c:f>Sheet1!$B$1</c:f>
              <c:strCache>
                <c:ptCount val="1"/>
                <c:pt idx="0">
                  <c:v>CSI</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9E-4C57-ACF6-1AA51D3800D8}"/>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F19E-4C57-ACF6-1AA51D3800D8}"/>
              </c:ext>
            </c:extLst>
          </c:dPt>
          <c:dPt>
            <c:idx val="2"/>
            <c:bubble3D val="0"/>
            <c:spPr>
              <a:noFill/>
              <a:ln w="19050">
                <a:noFill/>
              </a:ln>
              <a:effectLst/>
            </c:spPr>
            <c:extLst>
              <c:ext xmlns:c16="http://schemas.microsoft.com/office/drawing/2014/chart" uri="{C3380CC4-5D6E-409C-BE32-E72D297353CC}">
                <c16:uniqueId val="{00000005-F19E-4C57-ACF6-1AA51D3800D8}"/>
              </c:ext>
            </c:extLst>
          </c:dPt>
          <c:dLbls>
            <c:delete val="1"/>
          </c:dLbls>
          <c:val>
            <c:numRef>
              <c:f>Sheet1!$B$2:$B$4</c:f>
              <c:numCache>
                <c:formatCode>#</c:formatCode>
                <c:ptCount val="3"/>
                <c:pt idx="0">
                  <c:v>81</c:v>
                </c:pt>
                <c:pt idx="1">
                  <c:v>19</c:v>
                </c:pt>
                <c:pt idx="2">
                  <c:v>100</c:v>
                </c:pt>
              </c:numCache>
            </c:numRef>
          </c:val>
          <c:extLst>
            <c:ext xmlns:c16="http://schemas.microsoft.com/office/drawing/2014/chart" uri="{C3380CC4-5D6E-409C-BE32-E72D297353CC}">
              <c16:uniqueId val="{00000006-F19E-4C57-ACF6-1AA51D3800D8}"/>
            </c:ext>
          </c:extLst>
        </c:ser>
        <c:dLbls>
          <c:showLegendKey val="0"/>
          <c:showVal val="1"/>
          <c:showCatName val="0"/>
          <c:showSerName val="0"/>
          <c:showPercent val="0"/>
          <c:showBubbleSize val="0"/>
          <c:showLeaderLines val="1"/>
        </c:dLbls>
        <c:firstSliceAng val="270"/>
        <c:holeSize val="48"/>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72789989537161"/>
          <c:y val="0.29160338332751057"/>
          <c:w val="0.60808599497746851"/>
          <c:h val="0.48164043445013327"/>
        </c:manualLayout>
      </c:layout>
      <c:barChart>
        <c:barDir val="col"/>
        <c:grouping val="clustered"/>
        <c:varyColors val="0"/>
        <c:ser>
          <c:idx val="0"/>
          <c:order val="0"/>
          <c:tx>
            <c:strRef>
              <c:f>Sheet1!$A$2</c:f>
              <c:strCache>
                <c:ptCount val="1"/>
                <c:pt idx="0">
                  <c:v>Customer Satisfaction Index</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j-lt"/>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Sheet1!$B$1:$E$1</c:f>
              <c:numCache>
                <c:formatCode>#</c:formatCode>
                <c:ptCount val="4"/>
                <c:pt idx="0">
                  <c:v>2018</c:v>
                </c:pt>
                <c:pt idx="1">
                  <c:v>2019</c:v>
                </c:pt>
                <c:pt idx="2">
                  <c:v>2020</c:v>
                </c:pt>
                <c:pt idx="3">
                  <c:v>2021</c:v>
                </c:pt>
              </c:numCache>
            </c:numRef>
          </c:cat>
          <c:val>
            <c:numRef>
              <c:f>Sheet1!$B$2:$E$2</c:f>
              <c:numCache>
                <c:formatCode>General</c:formatCode>
                <c:ptCount val="4"/>
                <c:pt idx="0">
                  <c:v>79</c:v>
                </c:pt>
                <c:pt idx="1">
                  <c:v>78</c:v>
                </c:pt>
                <c:pt idx="2">
                  <c:v>79</c:v>
                </c:pt>
                <c:pt idx="3">
                  <c:v>81</c:v>
                </c:pt>
              </c:numCache>
            </c:numRef>
          </c:val>
          <c:extLst>
            <c:ext xmlns:c16="http://schemas.microsoft.com/office/drawing/2014/chart" uri="{C3380CC4-5D6E-409C-BE32-E72D297353CC}">
              <c16:uniqueId val="{00000000-98CB-410E-A61F-9108C0C575F1}"/>
            </c:ext>
          </c:extLst>
        </c:ser>
        <c:dLbls>
          <c:showLegendKey val="0"/>
          <c:showVal val="0"/>
          <c:showCatName val="0"/>
          <c:showSerName val="0"/>
          <c:showPercent val="0"/>
          <c:showBubbleSize val="0"/>
        </c:dLbls>
        <c:gapWidth val="219"/>
        <c:overlap val="-27"/>
        <c:axId val="559634943"/>
        <c:axId val="557887071"/>
      </c:barChart>
      <c:catAx>
        <c:axId val="559634943"/>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j-lt"/>
                <a:ea typeface="+mn-ea"/>
                <a:cs typeface="Arial" panose="020B0604020202020204" pitchFamily="34" charset="0"/>
              </a:defRPr>
            </a:pPr>
            <a:endParaRPr lang="en-US"/>
          </a:p>
        </c:txPr>
        <c:crossAx val="557887071"/>
        <c:crosses val="autoZero"/>
        <c:auto val="1"/>
        <c:lblAlgn val="ctr"/>
        <c:lblOffset val="100"/>
        <c:noMultiLvlLbl val="0"/>
      </c:catAx>
      <c:valAx>
        <c:axId val="557887071"/>
        <c:scaling>
          <c:orientation val="minMax"/>
          <c:max val="10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noFill/>
                <a:latin typeface="+mj-lt"/>
                <a:ea typeface="+mn-ea"/>
                <a:cs typeface="Arial" panose="020B0604020202020204" pitchFamily="34" charset="0"/>
              </a:defRPr>
            </a:pPr>
            <a:endParaRPr lang="en-US"/>
          </a:p>
        </c:txPr>
        <c:crossAx val="559634943"/>
        <c:crosses val="autoZero"/>
        <c:crossBetween val="between"/>
        <c:majorUnit val="5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solidFill>
            <a:schemeClr val="tx1"/>
          </a:solidFill>
          <a:latin typeface="+mj-lt"/>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070822451460408"/>
          <c:y val="6.1049446058715581E-2"/>
          <c:w val="0.43447096615351305"/>
          <c:h val="0.90698684608966151"/>
        </c:manualLayout>
      </c:layout>
      <c:barChart>
        <c:barDir val="bar"/>
        <c:grouping val="clustered"/>
        <c:varyColors val="0"/>
        <c:ser>
          <c:idx val="0"/>
          <c:order val="0"/>
          <c:tx>
            <c:strRef>
              <c:f>Sheet1!$B$1</c:f>
              <c:strCache>
                <c:ptCount val="1"/>
                <c:pt idx="0">
                  <c:v>Column3</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7-0298-4FD6-8E79-587CFC6C14AC}"/>
              </c:ext>
            </c:extLst>
          </c:dPt>
          <c:dPt>
            <c:idx val="1"/>
            <c:invertIfNegative val="0"/>
            <c:bubble3D val="0"/>
            <c:extLst>
              <c:ext xmlns:c16="http://schemas.microsoft.com/office/drawing/2014/chart" uri="{C3380CC4-5D6E-409C-BE32-E72D297353CC}">
                <c16:uniqueId val="{00000001-FAD2-4E8C-B67B-45BA90300779}"/>
              </c:ext>
            </c:extLst>
          </c:dPt>
          <c:dPt>
            <c:idx val="3"/>
            <c:invertIfNegative val="0"/>
            <c:bubble3D val="0"/>
            <c:extLst>
              <c:ext xmlns:c16="http://schemas.microsoft.com/office/drawing/2014/chart" uri="{C3380CC4-5D6E-409C-BE32-E72D297353CC}">
                <c16:uniqueId val="{00000003-FAD2-4E8C-B67B-45BA90300779}"/>
              </c:ext>
            </c:extLst>
          </c:dPt>
          <c:dPt>
            <c:idx val="4"/>
            <c:invertIfNegative val="0"/>
            <c:bubble3D val="0"/>
            <c:spPr>
              <a:solidFill>
                <a:schemeClr val="bg1">
                  <a:lumMod val="50000"/>
                </a:schemeClr>
              </a:solidFill>
              <a:ln>
                <a:noFill/>
              </a:ln>
              <a:effectLst/>
            </c:spPr>
            <c:extLst>
              <c:ext xmlns:c16="http://schemas.microsoft.com/office/drawing/2014/chart" uri="{C3380CC4-5D6E-409C-BE32-E72D297353CC}">
                <c16:uniqueId val="{00000008-0298-4FD6-8E79-587CFC6C14AC}"/>
              </c:ext>
            </c:extLst>
          </c:dPt>
          <c:dPt>
            <c:idx val="5"/>
            <c:invertIfNegative val="0"/>
            <c:bubble3D val="0"/>
            <c:spPr>
              <a:solidFill>
                <a:schemeClr val="bg1">
                  <a:lumMod val="50000"/>
                </a:schemeClr>
              </a:solidFill>
              <a:ln>
                <a:noFill/>
              </a:ln>
              <a:effectLst/>
            </c:spPr>
            <c:extLst>
              <c:ext xmlns:c16="http://schemas.microsoft.com/office/drawing/2014/chart" uri="{C3380CC4-5D6E-409C-BE32-E72D297353CC}">
                <c16:uniqueId val="{00000009-0298-4FD6-8E79-587CFC6C14AC}"/>
              </c:ext>
            </c:extLst>
          </c:dPt>
          <c:dPt>
            <c:idx val="6"/>
            <c:invertIfNegative val="0"/>
            <c:bubble3D val="0"/>
            <c:spPr>
              <a:solidFill>
                <a:schemeClr val="bg1">
                  <a:lumMod val="50000"/>
                </a:schemeClr>
              </a:solidFill>
              <a:ln>
                <a:noFill/>
              </a:ln>
              <a:effectLst/>
            </c:spPr>
            <c:extLst>
              <c:ext xmlns:c16="http://schemas.microsoft.com/office/drawing/2014/chart" uri="{C3380CC4-5D6E-409C-BE32-E72D297353CC}">
                <c16:uniqueId val="{0000000A-0298-4FD6-8E79-587CFC6C14AC}"/>
              </c:ext>
            </c:extLst>
          </c:dPt>
          <c:dPt>
            <c:idx val="7"/>
            <c:invertIfNegative val="0"/>
            <c:bubble3D val="0"/>
            <c:spPr>
              <a:solidFill>
                <a:schemeClr val="accent2"/>
              </a:solidFill>
              <a:ln>
                <a:noFill/>
              </a:ln>
              <a:effectLst/>
            </c:spPr>
            <c:extLst>
              <c:ext xmlns:c16="http://schemas.microsoft.com/office/drawing/2014/chart" uri="{C3380CC4-5D6E-409C-BE32-E72D297353CC}">
                <c16:uniqueId val="{00000005-FAD2-4E8C-B67B-45BA90300779}"/>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NASA EOSDIS - Aggregate 2021</c:v>
                </c:pt>
                <c:pt idx="1">
                  <c:v>Department of Education, FAFSA - 2020</c:v>
                </c:pt>
                <c:pt idx="2">
                  <c:v>Pension Benefit Guaranty Corporation - 2020</c:v>
                </c:pt>
                <c:pt idx="3">
                  <c:v>Google</c:v>
                </c:pt>
                <c:pt idx="4">
                  <c:v>Search Engines and Information</c:v>
                </c:pt>
                <c:pt idx="5">
                  <c:v>National ACSI - Q2 2021</c:v>
                </c:pt>
                <c:pt idx="6">
                  <c:v>Federal Government - Overall 2020</c:v>
                </c:pt>
              </c:strCache>
            </c:strRef>
          </c:cat>
          <c:val>
            <c:numRef>
              <c:f>Sheet1!$B$2:$B$9</c:f>
              <c:numCache>
                <c:formatCode>_(* #,##0_);_(* \(#,##0\);_(* "-"??_);_(@_)</c:formatCode>
                <c:ptCount val="8"/>
                <c:pt idx="0">
                  <c:v>81</c:v>
                </c:pt>
                <c:pt idx="1">
                  <c:v>81</c:v>
                </c:pt>
                <c:pt idx="2">
                  <c:v>80</c:v>
                </c:pt>
                <c:pt idx="3">
                  <c:v>79</c:v>
                </c:pt>
                <c:pt idx="4">
                  <c:v>76</c:v>
                </c:pt>
                <c:pt idx="5">
                  <c:v>74</c:v>
                </c:pt>
                <c:pt idx="6">
                  <c:v>65</c:v>
                </c:pt>
              </c:numCache>
            </c:numRef>
          </c:val>
          <c:extLst>
            <c:ext xmlns:c16="http://schemas.microsoft.com/office/drawing/2014/chart" uri="{C3380CC4-5D6E-409C-BE32-E72D297353CC}">
              <c16:uniqueId val="{00000006-FAD2-4E8C-B67B-45BA90300779}"/>
            </c:ext>
          </c:extLst>
        </c:ser>
        <c:dLbls>
          <c:showLegendKey val="0"/>
          <c:showVal val="0"/>
          <c:showCatName val="0"/>
          <c:showSerName val="0"/>
          <c:showPercent val="0"/>
          <c:showBubbleSize val="0"/>
        </c:dLbls>
        <c:gapWidth val="103"/>
        <c:overlap val="38"/>
        <c:axId val="1134952912"/>
        <c:axId val="1253244944"/>
      </c:barChart>
      <c:catAx>
        <c:axId val="11349529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1400" b="0" i="0" u="none" strike="noStrike" kern="1200" baseline="0">
                <a:solidFill>
                  <a:schemeClr val="tx1"/>
                </a:solidFill>
                <a:latin typeface="+mn-lt"/>
                <a:ea typeface="+mn-ea"/>
                <a:cs typeface="+mn-cs"/>
              </a:defRPr>
            </a:pPr>
            <a:endParaRPr lang="en-US"/>
          </a:p>
        </c:txPr>
        <c:crossAx val="1253244944"/>
        <c:crosses val="autoZero"/>
        <c:auto val="1"/>
        <c:lblAlgn val="ctr"/>
        <c:lblOffset val="100"/>
        <c:noMultiLvlLbl val="0"/>
      </c:catAx>
      <c:valAx>
        <c:axId val="1253244944"/>
        <c:scaling>
          <c:orientation val="minMax"/>
        </c:scaling>
        <c:delete val="1"/>
        <c:axPos val="t"/>
        <c:numFmt formatCode="_(* #,##0_);_(* \(#,##0\);_(* &quot;-&quot;??_);_(@_)" sourceLinked="1"/>
        <c:majorTickMark val="none"/>
        <c:minorTickMark val="none"/>
        <c:tickLblPos val="nextTo"/>
        <c:crossAx val="1134952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56871840867545"/>
          <c:y val="2.0060354017415145E-2"/>
          <c:w val="0.33263787352593904"/>
          <c:h val="0.90939796915091442"/>
        </c:manualLayout>
      </c:layout>
      <c:barChart>
        <c:barDir val="bar"/>
        <c:grouping val="clustered"/>
        <c:varyColors val="0"/>
        <c:ser>
          <c:idx val="0"/>
          <c:order val="0"/>
          <c:tx>
            <c:strRef>
              <c:f>Sheet1!$B$1</c:f>
              <c:strCache>
                <c:ptCount val="1"/>
                <c:pt idx="0">
                  <c:v>2021</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ASDC-LaRC</c:v>
                </c:pt>
                <c:pt idx="1">
                  <c:v>ASF SAR DAAC</c:v>
                </c:pt>
                <c:pt idx="2">
                  <c:v>CDDIS</c:v>
                </c:pt>
                <c:pt idx="3">
                  <c:v>GES DISC</c:v>
                </c:pt>
                <c:pt idx="4">
                  <c:v>GHRC</c:v>
                </c:pt>
                <c:pt idx="5">
                  <c:v>LP DAAC</c:v>
                </c:pt>
              </c:strCache>
            </c:strRef>
          </c:cat>
          <c:val>
            <c:numRef>
              <c:f>Sheet1!$B$2:$B$7</c:f>
              <c:numCache>
                <c:formatCode>#,##0</c:formatCode>
                <c:ptCount val="6"/>
                <c:pt idx="0">
                  <c:v>78</c:v>
                </c:pt>
                <c:pt idx="1">
                  <c:v>84</c:v>
                </c:pt>
                <c:pt idx="2">
                  <c:v>76</c:v>
                </c:pt>
                <c:pt idx="3">
                  <c:v>82</c:v>
                </c:pt>
                <c:pt idx="4">
                  <c:v>76</c:v>
                </c:pt>
                <c:pt idx="5">
                  <c:v>81</c:v>
                </c:pt>
              </c:numCache>
            </c:numRef>
          </c:val>
          <c:extLst>
            <c:ext xmlns:c16="http://schemas.microsoft.com/office/drawing/2014/chart" uri="{C3380CC4-5D6E-409C-BE32-E72D297353CC}">
              <c16:uniqueId val="{00000000-758A-4FB7-B3F4-F778DE8A6801}"/>
            </c:ext>
          </c:extLst>
        </c:ser>
        <c:ser>
          <c:idx val="1"/>
          <c:order val="1"/>
          <c:tx>
            <c:strRef>
              <c:f>Sheet1!$C$1</c:f>
              <c:strCache>
                <c:ptCount val="1"/>
                <c:pt idx="0">
                  <c:v>2020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ASDC-LaRC</c:v>
                </c:pt>
                <c:pt idx="1">
                  <c:v>ASF SAR DAAC</c:v>
                </c:pt>
                <c:pt idx="2">
                  <c:v>CDDIS</c:v>
                </c:pt>
                <c:pt idx="3">
                  <c:v>GES DISC</c:v>
                </c:pt>
                <c:pt idx="4">
                  <c:v>GHRC</c:v>
                </c:pt>
                <c:pt idx="5">
                  <c:v>LP DAAC</c:v>
                </c:pt>
              </c:strCache>
            </c:strRef>
          </c:cat>
          <c:val>
            <c:numRef>
              <c:f>Sheet1!$C$2:$C$7</c:f>
              <c:numCache>
                <c:formatCode>#,##0</c:formatCode>
                <c:ptCount val="6"/>
                <c:pt idx="0">
                  <c:v>77</c:v>
                </c:pt>
                <c:pt idx="1">
                  <c:v>83</c:v>
                </c:pt>
                <c:pt idx="2">
                  <c:v>77</c:v>
                </c:pt>
                <c:pt idx="3">
                  <c:v>79</c:v>
                </c:pt>
                <c:pt idx="4">
                  <c:v>71</c:v>
                </c:pt>
                <c:pt idx="5">
                  <c:v>80</c:v>
                </c:pt>
              </c:numCache>
            </c:numRef>
          </c:val>
          <c:extLst>
            <c:ext xmlns:c16="http://schemas.microsoft.com/office/drawing/2014/chart" uri="{C3380CC4-5D6E-409C-BE32-E72D297353CC}">
              <c16:uniqueId val="{00000001-758A-4FB7-B3F4-F778DE8A6801}"/>
            </c:ext>
          </c:extLst>
        </c:ser>
        <c:ser>
          <c:idx val="2"/>
          <c:order val="2"/>
          <c:tx>
            <c:strRef>
              <c:f>Sheet1!$D$1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ASDC-LaRC</c:v>
                </c:pt>
                <c:pt idx="1">
                  <c:v>ASF SAR DAAC</c:v>
                </c:pt>
                <c:pt idx="2">
                  <c:v>CDDIS</c:v>
                </c:pt>
                <c:pt idx="3">
                  <c:v>GES DISC</c:v>
                </c:pt>
                <c:pt idx="4">
                  <c:v>GHRC</c:v>
                </c:pt>
                <c:pt idx="5">
                  <c:v>LP DAAC</c:v>
                </c:pt>
              </c:strCache>
            </c:strRef>
          </c:cat>
          <c:val>
            <c:numRef>
              <c:f>Sheet1!$D$2:$D$7</c:f>
              <c:numCache>
                <c:formatCode>#,##0</c:formatCode>
                <c:ptCount val="6"/>
                <c:pt idx="0">
                  <c:v>76</c:v>
                </c:pt>
                <c:pt idx="1">
                  <c:v>82</c:v>
                </c:pt>
                <c:pt idx="2">
                  <c:v>79</c:v>
                </c:pt>
                <c:pt idx="3">
                  <c:v>78</c:v>
                </c:pt>
                <c:pt idx="4">
                  <c:v>74</c:v>
                </c:pt>
                <c:pt idx="5">
                  <c:v>79</c:v>
                </c:pt>
              </c:numCache>
            </c:numRef>
          </c:val>
          <c:extLst>
            <c:ext xmlns:c16="http://schemas.microsoft.com/office/drawing/2014/chart" uri="{C3380CC4-5D6E-409C-BE32-E72D297353CC}">
              <c16:uniqueId val="{00000002-758A-4FB7-B3F4-F778DE8A6801}"/>
            </c:ext>
          </c:extLst>
        </c:ser>
        <c:ser>
          <c:idx val="3"/>
          <c:order val="3"/>
          <c:tx>
            <c:strRef>
              <c:f>Sheet1!$E$1</c:f>
              <c:strCache>
                <c:ptCount val="1"/>
                <c:pt idx="0">
                  <c:v>2018</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ASDC-LaRC</c:v>
                </c:pt>
                <c:pt idx="1">
                  <c:v>ASF SAR DAAC</c:v>
                </c:pt>
                <c:pt idx="2">
                  <c:v>CDDIS</c:v>
                </c:pt>
                <c:pt idx="3">
                  <c:v>GES DISC</c:v>
                </c:pt>
                <c:pt idx="4">
                  <c:v>GHRC</c:v>
                </c:pt>
                <c:pt idx="5">
                  <c:v>LP DAAC</c:v>
                </c:pt>
              </c:strCache>
            </c:strRef>
          </c:cat>
          <c:val>
            <c:numRef>
              <c:f>Sheet1!$E$2:$E$7</c:f>
              <c:numCache>
                <c:formatCode>#,##0</c:formatCode>
                <c:ptCount val="6"/>
                <c:pt idx="0">
                  <c:v>74</c:v>
                </c:pt>
                <c:pt idx="1">
                  <c:v>82</c:v>
                </c:pt>
                <c:pt idx="2">
                  <c:v>79</c:v>
                </c:pt>
                <c:pt idx="3">
                  <c:v>77</c:v>
                </c:pt>
                <c:pt idx="4">
                  <c:v>73</c:v>
                </c:pt>
                <c:pt idx="5">
                  <c:v>80</c:v>
                </c:pt>
              </c:numCache>
            </c:numRef>
          </c:val>
          <c:extLst>
            <c:ext xmlns:c16="http://schemas.microsoft.com/office/drawing/2014/chart" uri="{C3380CC4-5D6E-409C-BE32-E72D297353CC}">
              <c16:uniqueId val="{00000003-758A-4FB7-B3F4-F778DE8A6801}"/>
            </c:ext>
          </c:extLst>
        </c:ser>
        <c:dLbls>
          <c:showLegendKey val="0"/>
          <c:showVal val="0"/>
          <c:showCatName val="0"/>
          <c:showSerName val="0"/>
          <c:showPercent val="0"/>
          <c:showBubbleSize val="0"/>
        </c:dLbls>
        <c:gapWidth val="100"/>
        <c:axId val="1134952912"/>
        <c:axId val="1253244944"/>
      </c:barChart>
      <c:catAx>
        <c:axId val="11349529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53244944"/>
        <c:crosses val="autoZero"/>
        <c:auto val="1"/>
        <c:lblAlgn val="ctr"/>
        <c:lblOffset val="100"/>
        <c:noMultiLvlLbl val="0"/>
      </c:catAx>
      <c:valAx>
        <c:axId val="1253244944"/>
        <c:scaling>
          <c:orientation val="minMax"/>
          <c:max val="90"/>
          <c:min val="50"/>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4952912"/>
        <c:crosses val="autoZero"/>
        <c:crossBetween val="between"/>
      </c:valAx>
      <c:spPr>
        <a:noFill/>
        <a:ln>
          <a:noFill/>
        </a:ln>
        <a:effectLst/>
      </c:spPr>
    </c:plotArea>
    <c:legend>
      <c:legendPos val="b"/>
      <c:layout>
        <c:manualLayout>
          <c:xMode val="edge"/>
          <c:yMode val="edge"/>
          <c:x val="0.29660256083867326"/>
          <c:y val="0.95268112560351692"/>
          <c:w val="0.6571549668499681"/>
          <c:h val="4.731887439648312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622577636213905"/>
          <c:y val="2.0060354017415145E-2"/>
          <c:w val="0.59091199493675983"/>
          <c:h val="0.90939796915091442"/>
        </c:manualLayout>
      </c:layout>
      <c:barChart>
        <c:barDir val="bar"/>
        <c:grouping val="clustered"/>
        <c:varyColors val="0"/>
        <c:ser>
          <c:idx val="0"/>
          <c:order val="0"/>
          <c:tx>
            <c:strRef>
              <c:f>Sheet1!$B$1</c:f>
              <c:strCache>
                <c:ptCount val="1"/>
                <c:pt idx="0">
                  <c:v>2021</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MODAPS LAADS</c:v>
                </c:pt>
                <c:pt idx="1">
                  <c:v>NSIDC DAAC</c:v>
                </c:pt>
                <c:pt idx="2">
                  <c:v>OB.DAAC</c:v>
                </c:pt>
                <c:pt idx="3">
                  <c:v>ORNL DAAC</c:v>
                </c:pt>
                <c:pt idx="4">
                  <c:v>PO DAAC-JPL</c:v>
                </c:pt>
                <c:pt idx="5">
                  <c:v>SEDAC</c:v>
                </c:pt>
              </c:strCache>
            </c:strRef>
          </c:cat>
          <c:val>
            <c:numRef>
              <c:f>Sheet1!$B$2:$B$7</c:f>
              <c:numCache>
                <c:formatCode>#,##0</c:formatCode>
                <c:ptCount val="6"/>
                <c:pt idx="0">
                  <c:v>80</c:v>
                </c:pt>
                <c:pt idx="1">
                  <c:v>82</c:v>
                </c:pt>
                <c:pt idx="2">
                  <c:v>82</c:v>
                </c:pt>
                <c:pt idx="3">
                  <c:v>86</c:v>
                </c:pt>
                <c:pt idx="4">
                  <c:v>81</c:v>
                </c:pt>
                <c:pt idx="5">
                  <c:v>77</c:v>
                </c:pt>
              </c:numCache>
            </c:numRef>
          </c:val>
          <c:extLst>
            <c:ext xmlns:c16="http://schemas.microsoft.com/office/drawing/2014/chart" uri="{C3380CC4-5D6E-409C-BE32-E72D297353CC}">
              <c16:uniqueId val="{00000000-ED5D-4B1E-AFCF-5FF9193E3F7B}"/>
            </c:ext>
          </c:extLst>
        </c:ser>
        <c:ser>
          <c:idx val="1"/>
          <c:order val="1"/>
          <c:tx>
            <c:strRef>
              <c:f>Sheet1!$C$1</c:f>
              <c:strCache>
                <c:ptCount val="1"/>
                <c:pt idx="0">
                  <c:v>2020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MODAPS LAADS</c:v>
                </c:pt>
                <c:pt idx="1">
                  <c:v>NSIDC DAAC</c:v>
                </c:pt>
                <c:pt idx="2">
                  <c:v>OB.DAAC</c:v>
                </c:pt>
                <c:pt idx="3">
                  <c:v>ORNL DAAC</c:v>
                </c:pt>
                <c:pt idx="4">
                  <c:v>PO DAAC-JPL</c:v>
                </c:pt>
                <c:pt idx="5">
                  <c:v>SEDAC</c:v>
                </c:pt>
              </c:strCache>
            </c:strRef>
          </c:cat>
          <c:val>
            <c:numRef>
              <c:f>Sheet1!$C$2:$C$7</c:f>
              <c:numCache>
                <c:formatCode>#,##0</c:formatCode>
                <c:ptCount val="6"/>
                <c:pt idx="0">
                  <c:v>78</c:v>
                </c:pt>
                <c:pt idx="1">
                  <c:v>79</c:v>
                </c:pt>
                <c:pt idx="2">
                  <c:v>81</c:v>
                </c:pt>
                <c:pt idx="3">
                  <c:v>82</c:v>
                </c:pt>
                <c:pt idx="4">
                  <c:v>76</c:v>
                </c:pt>
                <c:pt idx="5">
                  <c:v>75</c:v>
                </c:pt>
              </c:numCache>
            </c:numRef>
          </c:val>
          <c:extLst>
            <c:ext xmlns:c16="http://schemas.microsoft.com/office/drawing/2014/chart" uri="{C3380CC4-5D6E-409C-BE32-E72D297353CC}">
              <c16:uniqueId val="{00000001-ED5D-4B1E-AFCF-5FF9193E3F7B}"/>
            </c:ext>
          </c:extLst>
        </c:ser>
        <c:ser>
          <c:idx val="2"/>
          <c:order val="2"/>
          <c:tx>
            <c:strRef>
              <c:f>Sheet1!$D$1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MODAPS LAADS</c:v>
                </c:pt>
                <c:pt idx="1">
                  <c:v>NSIDC DAAC</c:v>
                </c:pt>
                <c:pt idx="2">
                  <c:v>OB.DAAC</c:v>
                </c:pt>
                <c:pt idx="3">
                  <c:v>ORNL DAAC</c:v>
                </c:pt>
                <c:pt idx="4">
                  <c:v>PO DAAC-JPL</c:v>
                </c:pt>
                <c:pt idx="5">
                  <c:v>SEDAC</c:v>
                </c:pt>
              </c:strCache>
            </c:strRef>
          </c:cat>
          <c:val>
            <c:numRef>
              <c:f>Sheet1!$D$2:$D$7</c:f>
              <c:numCache>
                <c:formatCode>0</c:formatCode>
                <c:ptCount val="6"/>
                <c:pt idx="0">
                  <c:v>78</c:v>
                </c:pt>
                <c:pt idx="1">
                  <c:v>78</c:v>
                </c:pt>
                <c:pt idx="2">
                  <c:v>76</c:v>
                </c:pt>
                <c:pt idx="3">
                  <c:v>83</c:v>
                </c:pt>
                <c:pt idx="4">
                  <c:v>78</c:v>
                </c:pt>
                <c:pt idx="5">
                  <c:v>76</c:v>
                </c:pt>
              </c:numCache>
            </c:numRef>
          </c:val>
          <c:extLst>
            <c:ext xmlns:c16="http://schemas.microsoft.com/office/drawing/2014/chart" uri="{C3380CC4-5D6E-409C-BE32-E72D297353CC}">
              <c16:uniqueId val="{00000002-ED5D-4B1E-AFCF-5FF9193E3F7B}"/>
            </c:ext>
          </c:extLst>
        </c:ser>
        <c:ser>
          <c:idx val="3"/>
          <c:order val="3"/>
          <c:tx>
            <c:strRef>
              <c:f>Sheet1!$E$1</c:f>
              <c:strCache>
                <c:ptCount val="1"/>
                <c:pt idx="0">
                  <c:v>2018</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MODAPS LAADS</c:v>
                </c:pt>
                <c:pt idx="1">
                  <c:v>NSIDC DAAC</c:v>
                </c:pt>
                <c:pt idx="2">
                  <c:v>OB.DAAC</c:v>
                </c:pt>
                <c:pt idx="3">
                  <c:v>ORNL DAAC</c:v>
                </c:pt>
                <c:pt idx="4">
                  <c:v>PO DAAC-JPL</c:v>
                </c:pt>
                <c:pt idx="5">
                  <c:v>SEDAC</c:v>
                </c:pt>
              </c:strCache>
            </c:strRef>
          </c:cat>
          <c:val>
            <c:numRef>
              <c:f>Sheet1!$E$2:$E$7</c:f>
              <c:numCache>
                <c:formatCode>0</c:formatCode>
                <c:ptCount val="6"/>
                <c:pt idx="0">
                  <c:v>77</c:v>
                </c:pt>
                <c:pt idx="1">
                  <c:v>79</c:v>
                </c:pt>
                <c:pt idx="2">
                  <c:v>85</c:v>
                </c:pt>
                <c:pt idx="3">
                  <c:v>81</c:v>
                </c:pt>
                <c:pt idx="4">
                  <c:v>82</c:v>
                </c:pt>
                <c:pt idx="5">
                  <c:v>76</c:v>
                </c:pt>
              </c:numCache>
            </c:numRef>
          </c:val>
          <c:extLst>
            <c:ext xmlns:c16="http://schemas.microsoft.com/office/drawing/2014/chart" uri="{C3380CC4-5D6E-409C-BE32-E72D297353CC}">
              <c16:uniqueId val="{00000003-ED5D-4B1E-AFCF-5FF9193E3F7B}"/>
            </c:ext>
          </c:extLst>
        </c:ser>
        <c:dLbls>
          <c:showLegendKey val="0"/>
          <c:showVal val="0"/>
          <c:showCatName val="0"/>
          <c:showSerName val="0"/>
          <c:showPercent val="0"/>
          <c:showBubbleSize val="0"/>
        </c:dLbls>
        <c:gapWidth val="100"/>
        <c:axId val="1134952912"/>
        <c:axId val="1253244944"/>
      </c:barChart>
      <c:catAx>
        <c:axId val="11349529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53244944"/>
        <c:crosses val="autoZero"/>
        <c:auto val="1"/>
        <c:lblAlgn val="ctr"/>
        <c:lblOffset val="100"/>
        <c:noMultiLvlLbl val="0"/>
      </c:catAx>
      <c:valAx>
        <c:axId val="1253244944"/>
        <c:scaling>
          <c:orientation val="minMax"/>
          <c:max val="90"/>
          <c:min val="50"/>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4952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Yearly CSI Trend</a:t>
            </a:r>
          </a:p>
        </c:rich>
      </c:tx>
      <c:layout>
        <c:manualLayout>
          <c:xMode val="edge"/>
          <c:yMode val="edge"/>
          <c:x val="0.39015683467374068"/>
          <c:y val="0.13716591023701463"/>
        </c:manualLayout>
      </c:layout>
      <c:overlay val="0"/>
    </c:title>
    <c:autoTitleDeleted val="0"/>
    <c:plotArea>
      <c:layout>
        <c:manualLayout>
          <c:layoutTarget val="inner"/>
          <c:xMode val="edge"/>
          <c:yMode val="edge"/>
          <c:x val="0.12780986992010612"/>
          <c:y val="0.198406296035991"/>
          <c:w val="0.76542316167698288"/>
          <c:h val="0.55458579024066768"/>
        </c:manualLayout>
      </c:layout>
      <c:lineChart>
        <c:grouping val="standard"/>
        <c:varyColors val="0"/>
        <c:ser>
          <c:idx val="0"/>
          <c:order val="0"/>
          <c:tx>
            <c:strRef>
              <c:f>Data!$B$1</c:f>
              <c:strCache>
                <c:ptCount val="1"/>
                <c:pt idx="0">
                  <c:v>USA</c:v>
                </c:pt>
              </c:strCache>
            </c:strRef>
          </c:tx>
          <c:spPr>
            <a:ln>
              <a:solidFill>
                <a:srgbClr val="3C5BA2"/>
              </a:solidFill>
              <a:prstDash val="solid"/>
            </a:ln>
          </c:spPr>
          <c:marker>
            <c:symbol val="diamond"/>
            <c:size val="6"/>
          </c:marker>
          <c:dLbls>
            <c:dLbl>
              <c:idx val="1"/>
              <c:layout>
                <c:manualLayout>
                  <c:x val="-2.0762923351158619E-2"/>
                  <c:y val="-2.16843166918809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AA8-4A81-A7AD-5EDCA4FE537C}"/>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Data!$A$4:$A$14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Data!$B$4:$B$14</c:f>
              <c:numCache>
                <c:formatCode>0</c:formatCode>
                <c:ptCount val="11"/>
                <c:pt idx="0">
                  <c:v>77</c:v>
                </c:pt>
                <c:pt idx="1">
                  <c:v>79</c:v>
                </c:pt>
                <c:pt idx="2">
                  <c:v>77</c:v>
                </c:pt>
                <c:pt idx="3">
                  <c:v>79</c:v>
                </c:pt>
                <c:pt idx="4">
                  <c:v>78</c:v>
                </c:pt>
                <c:pt idx="5">
                  <c:v>79</c:v>
                </c:pt>
                <c:pt idx="6">
                  <c:v>80</c:v>
                </c:pt>
                <c:pt idx="7">
                  <c:v>80</c:v>
                </c:pt>
                <c:pt idx="8">
                  <c:v>80</c:v>
                </c:pt>
                <c:pt idx="9">
                  <c:v>80</c:v>
                </c:pt>
                <c:pt idx="10">
                  <c:v>83</c:v>
                </c:pt>
              </c:numCache>
            </c:numRef>
          </c:val>
          <c:smooth val="0"/>
          <c:extLst>
            <c:ext xmlns:c16="http://schemas.microsoft.com/office/drawing/2014/chart" uri="{C3380CC4-5D6E-409C-BE32-E72D297353CC}">
              <c16:uniqueId val="{00000002-DAA8-4A81-A7AD-5EDCA4FE537C}"/>
            </c:ext>
          </c:extLst>
        </c:ser>
        <c:ser>
          <c:idx val="1"/>
          <c:order val="1"/>
          <c:tx>
            <c:strRef>
              <c:f>Data!$C$1</c:f>
              <c:strCache>
                <c:ptCount val="1"/>
                <c:pt idx="0">
                  <c:v>All Others</c:v>
                </c:pt>
              </c:strCache>
            </c:strRef>
          </c:tx>
          <c:spPr>
            <a:ln w="28575">
              <a:solidFill>
                <a:srgbClr val="FF8000"/>
              </a:solidFill>
              <a:prstDash val="solid"/>
            </a:ln>
          </c:spPr>
          <c:marker>
            <c:symbol val="square"/>
            <c:size val="5"/>
            <c:spPr>
              <a:solidFill>
                <a:srgbClr val="FF8000"/>
              </a:solidFill>
              <a:ln>
                <a:solidFill>
                  <a:srgbClr val="FF8000"/>
                </a:solidFill>
              </a:ln>
            </c:spPr>
          </c:marker>
          <c:dLbls>
            <c:dLbl>
              <c:idx val="1"/>
              <c:layout>
                <c:manualLayout>
                  <c:x val="-2.0049910873440258E-2"/>
                  <c:y val="2.26928895612708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AA8-4A81-A7AD-5EDCA4FE537C}"/>
                </c:ext>
              </c:extLst>
            </c:dLbl>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Data!$A$4:$A$14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Data!$C$4:$C$14</c:f>
              <c:numCache>
                <c:formatCode>0</c:formatCode>
                <c:ptCount val="11"/>
                <c:pt idx="0">
                  <c:v>77</c:v>
                </c:pt>
                <c:pt idx="1">
                  <c:v>76</c:v>
                </c:pt>
                <c:pt idx="2">
                  <c:v>76</c:v>
                </c:pt>
                <c:pt idx="3">
                  <c:v>78</c:v>
                </c:pt>
                <c:pt idx="4">
                  <c:v>76</c:v>
                </c:pt>
                <c:pt idx="5">
                  <c:v>77</c:v>
                </c:pt>
                <c:pt idx="6">
                  <c:v>78</c:v>
                </c:pt>
                <c:pt idx="7">
                  <c:v>78</c:v>
                </c:pt>
                <c:pt idx="8">
                  <c:v>78</c:v>
                </c:pt>
                <c:pt idx="9">
                  <c:v>78</c:v>
                </c:pt>
                <c:pt idx="10">
                  <c:v>81</c:v>
                </c:pt>
              </c:numCache>
            </c:numRef>
          </c:val>
          <c:smooth val="0"/>
          <c:extLst>
            <c:ext xmlns:c16="http://schemas.microsoft.com/office/drawing/2014/chart" uri="{C3380CC4-5D6E-409C-BE32-E72D297353CC}">
              <c16:uniqueId val="{00000005-DAA8-4A81-A7AD-5EDCA4FE537C}"/>
            </c:ext>
          </c:extLst>
        </c:ser>
        <c:dLbls>
          <c:showLegendKey val="0"/>
          <c:showVal val="1"/>
          <c:showCatName val="0"/>
          <c:showSerName val="0"/>
          <c:showPercent val="0"/>
          <c:showBubbleSize val="0"/>
        </c:dLbls>
        <c:marker val="1"/>
        <c:smooth val="0"/>
        <c:axId val="235270144"/>
        <c:axId val="235271680"/>
      </c:lineChart>
      <c:lineChart>
        <c:grouping val="standard"/>
        <c:varyColors val="0"/>
        <c:ser>
          <c:idx val="2"/>
          <c:order val="2"/>
          <c:tx>
            <c:strRef>
              <c:f>Data!$D$1</c:f>
              <c:strCache>
                <c:ptCount val="1"/>
                <c:pt idx="0">
                  <c:v>% USA</c:v>
                </c:pt>
              </c:strCache>
            </c:strRef>
          </c:tx>
          <c:spPr>
            <a:ln w="28575">
              <a:solidFill>
                <a:srgbClr val="99CC33"/>
              </a:solidFill>
              <a:prstDash val="solid"/>
            </a:ln>
          </c:spPr>
          <c:marker>
            <c:symbol val="triangle"/>
            <c:size val="6"/>
            <c:spPr>
              <a:solidFill>
                <a:srgbClr val="99CC33"/>
              </a:solidFill>
              <a:ln>
                <a:solidFill>
                  <a:srgbClr val="99CC33"/>
                </a:solidFill>
              </a:ln>
            </c:spPr>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Data!$A$4:$A$14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Data!$D$4:$D$14</c:f>
              <c:numCache>
                <c:formatCode>0%</c:formatCode>
                <c:ptCount val="11"/>
                <c:pt idx="0">
                  <c:v>0.28999999999999998</c:v>
                </c:pt>
                <c:pt idx="1">
                  <c:v>0.25</c:v>
                </c:pt>
                <c:pt idx="2">
                  <c:v>0.24</c:v>
                </c:pt>
                <c:pt idx="3">
                  <c:v>0.25</c:v>
                </c:pt>
                <c:pt idx="4">
                  <c:v>0.19</c:v>
                </c:pt>
                <c:pt idx="5">
                  <c:v>0.16</c:v>
                </c:pt>
                <c:pt idx="6">
                  <c:v>0.17</c:v>
                </c:pt>
                <c:pt idx="7">
                  <c:v>0.16</c:v>
                </c:pt>
                <c:pt idx="8">
                  <c:v>0.14000000000000001</c:v>
                </c:pt>
                <c:pt idx="9">
                  <c:v>0.14000000000000001</c:v>
                </c:pt>
                <c:pt idx="10">
                  <c:v>0.12</c:v>
                </c:pt>
              </c:numCache>
            </c:numRef>
          </c:val>
          <c:smooth val="0"/>
          <c:extLst>
            <c:ext xmlns:c16="http://schemas.microsoft.com/office/drawing/2014/chart" uri="{C3380CC4-5D6E-409C-BE32-E72D297353CC}">
              <c16:uniqueId val="{00000006-DAA8-4A81-A7AD-5EDCA4FE537C}"/>
            </c:ext>
          </c:extLst>
        </c:ser>
        <c:dLbls>
          <c:showLegendKey val="0"/>
          <c:showVal val="1"/>
          <c:showCatName val="0"/>
          <c:showSerName val="0"/>
          <c:showPercent val="0"/>
          <c:showBubbleSize val="0"/>
        </c:dLbls>
        <c:marker val="1"/>
        <c:smooth val="0"/>
        <c:axId val="595746872"/>
        <c:axId val="595749496"/>
      </c:lineChart>
      <c:catAx>
        <c:axId val="235270144"/>
        <c:scaling>
          <c:orientation val="minMax"/>
        </c:scaling>
        <c:delete val="0"/>
        <c:axPos val="b"/>
        <c:numFmt formatCode="General" sourceLinked="1"/>
        <c:majorTickMark val="out"/>
        <c:minorTickMark val="none"/>
        <c:tickLblPos val="nextTo"/>
        <c:spPr>
          <a:ln>
            <a:solidFill>
              <a:sysClr val="windowText" lastClr="000000"/>
            </a:solidFill>
          </a:ln>
        </c:spPr>
        <c:txPr>
          <a:bodyPr rot="-2700000"/>
          <a:lstStyle/>
          <a:p>
            <a:pPr>
              <a:defRPr/>
            </a:pPr>
            <a:endParaRPr lang="en-US"/>
          </a:p>
        </c:txPr>
        <c:crossAx val="235271680"/>
        <c:crosses val="autoZero"/>
        <c:auto val="1"/>
        <c:lblAlgn val="ctr"/>
        <c:lblOffset val="100"/>
        <c:noMultiLvlLbl val="0"/>
      </c:catAx>
      <c:valAx>
        <c:axId val="235271680"/>
        <c:scaling>
          <c:orientation val="minMax"/>
          <c:max val="85"/>
          <c:min val="65"/>
        </c:scaling>
        <c:delete val="0"/>
        <c:axPos val="l"/>
        <c:title>
          <c:tx>
            <c:rich>
              <a:bodyPr/>
              <a:lstStyle/>
              <a:p>
                <a:pPr>
                  <a:defRPr/>
                </a:pPr>
                <a:r>
                  <a:rPr lang="en-US" dirty="0"/>
                  <a:t>CSI Score</a:t>
                </a:r>
              </a:p>
            </c:rich>
          </c:tx>
          <c:layout>
            <c:manualLayout>
              <c:xMode val="edge"/>
              <c:yMode val="edge"/>
              <c:x val="5.3760579392816539E-2"/>
              <c:y val="0.38670272116136761"/>
            </c:manualLayout>
          </c:layout>
          <c:overlay val="0"/>
        </c:title>
        <c:numFmt formatCode="0" sourceLinked="0"/>
        <c:majorTickMark val="out"/>
        <c:minorTickMark val="none"/>
        <c:tickLblPos val="nextTo"/>
        <c:spPr>
          <a:ln>
            <a:solidFill>
              <a:schemeClr val="bg1">
                <a:lumMod val="75000"/>
              </a:schemeClr>
            </a:solidFill>
          </a:ln>
        </c:spPr>
        <c:crossAx val="235270144"/>
        <c:crosses val="autoZero"/>
        <c:crossBetween val="between"/>
        <c:majorUnit val="5"/>
      </c:valAx>
      <c:valAx>
        <c:axId val="595749496"/>
        <c:scaling>
          <c:orientation val="minMax"/>
          <c:max val="1"/>
        </c:scaling>
        <c:delete val="0"/>
        <c:axPos val="r"/>
        <c:title>
          <c:tx>
            <c:rich>
              <a:bodyPr/>
              <a:lstStyle/>
              <a:p>
                <a:pPr>
                  <a:defRPr/>
                </a:pPr>
                <a:r>
                  <a:rPr lang="en-US" dirty="0"/>
                  <a:t>% Respondents</a:t>
                </a:r>
              </a:p>
            </c:rich>
          </c:tx>
          <c:layout>
            <c:manualLayout>
              <c:xMode val="edge"/>
              <c:yMode val="edge"/>
              <c:x val="0.95779112102965736"/>
              <c:y val="0.342557407252989"/>
            </c:manualLayout>
          </c:layout>
          <c:overlay val="0"/>
        </c:title>
        <c:numFmt formatCode="0%" sourceLinked="1"/>
        <c:majorTickMark val="out"/>
        <c:minorTickMark val="none"/>
        <c:tickLblPos val="nextTo"/>
        <c:spPr>
          <a:ln>
            <a:solidFill>
              <a:schemeClr val="bg1">
                <a:lumMod val="75000"/>
              </a:schemeClr>
            </a:solidFill>
          </a:ln>
        </c:spPr>
        <c:crossAx val="595746872"/>
        <c:crosses val="max"/>
        <c:crossBetween val="between"/>
        <c:majorUnit val="0.2"/>
      </c:valAx>
      <c:catAx>
        <c:axId val="595746872"/>
        <c:scaling>
          <c:orientation val="minMax"/>
        </c:scaling>
        <c:delete val="1"/>
        <c:axPos val="b"/>
        <c:numFmt formatCode="General" sourceLinked="1"/>
        <c:majorTickMark val="out"/>
        <c:minorTickMark val="none"/>
        <c:tickLblPos val="nextTo"/>
        <c:crossAx val="595749496"/>
        <c:crosses val="autoZero"/>
        <c:auto val="1"/>
        <c:lblAlgn val="ctr"/>
        <c:lblOffset val="100"/>
        <c:noMultiLvlLbl val="0"/>
      </c:catAx>
      <c:dTable>
        <c:showHorzBorder val="1"/>
        <c:showVertBorder val="1"/>
        <c:showOutline val="1"/>
        <c:showKeys val="1"/>
        <c:spPr>
          <a:ln>
            <a:solidFill>
              <a:schemeClr val="bg1">
                <a:lumMod val="75000"/>
              </a:schemeClr>
            </a:solidFill>
          </a:ln>
        </c:spPr>
        <c:txPr>
          <a:bodyPr/>
          <a:lstStyle/>
          <a:p>
            <a:pPr rtl="0">
              <a:defRPr b="0"/>
            </a:pPr>
            <a:endParaRPr lang="en-US"/>
          </a:p>
        </c:txPr>
      </c:dTable>
      <c:spPr>
        <a:noFill/>
        <a:ln w="25400">
          <a:noFill/>
        </a:ln>
      </c:spPr>
    </c:plotArea>
    <c:plotVisOnly val="1"/>
    <c:dispBlanksAs val="gap"/>
    <c:showDLblsOverMax val="0"/>
  </c:chart>
  <c:txPr>
    <a:bodyPr/>
    <a:lstStyle/>
    <a:p>
      <a:pPr>
        <a:defRPr b="1">
          <a:latin typeface="Arial" panose="020B0604020202020204" pitchFamily="34" charset="0"/>
          <a:cs typeface="Arial" panose="020B0604020202020204"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5" rIns="93167" bIns="46585" rtlCol="0"/>
          <a:lstStyle>
            <a:lvl1pPr algn="l" fontAlgn="auto">
              <a:spcBef>
                <a:spcPts val="0"/>
              </a:spcBef>
              <a:spcAft>
                <a:spcPts val="0"/>
              </a:spcAft>
              <a:defRPr sz="1200">
                <a:latin typeface="+mn-lt"/>
              </a:defRPr>
            </a:lvl1pPr>
          </a:lstStyle>
          <a:p>
            <a:pPr>
              <a:defRPr/>
            </a:pPr>
            <a:endParaRPr lang="it-IT"/>
          </a:p>
        </p:txBody>
      </p:sp>
      <p:sp>
        <p:nvSpPr>
          <p:cNvPr id="3" name="Date Placeholder 2"/>
          <p:cNvSpPr>
            <a:spLocks noGrp="1"/>
          </p:cNvSpPr>
          <p:nvPr>
            <p:ph type="dt" sz="quarter" idx="1"/>
          </p:nvPr>
        </p:nvSpPr>
        <p:spPr>
          <a:xfrm>
            <a:off x="3971344" y="0"/>
            <a:ext cx="3037840" cy="464820"/>
          </a:xfrm>
          <a:prstGeom prst="rect">
            <a:avLst/>
          </a:prstGeom>
        </p:spPr>
        <p:txBody>
          <a:bodyPr vert="horz" lIns="93167" tIns="46585" rIns="93167" bIns="46585" rtlCol="0"/>
          <a:lstStyle>
            <a:lvl1pPr algn="r" fontAlgn="auto">
              <a:spcBef>
                <a:spcPts val="0"/>
              </a:spcBef>
              <a:spcAft>
                <a:spcPts val="0"/>
              </a:spcAft>
              <a:defRPr sz="1200">
                <a:latin typeface="+mn-lt"/>
              </a:defRPr>
            </a:lvl1pPr>
          </a:lstStyle>
          <a:p>
            <a:pPr>
              <a:defRPr/>
            </a:pPr>
            <a:fld id="{BB2AB392-C8F4-44F7-BE5D-17293173C05B}" type="datetimeFigureOut">
              <a:rPr lang="it-IT"/>
              <a:pPr>
                <a:defRPr/>
              </a:pPr>
              <a:t>03/06/22</a:t>
            </a:fld>
            <a:endParaRPr lang="it-IT"/>
          </a:p>
        </p:txBody>
      </p:sp>
      <p:sp>
        <p:nvSpPr>
          <p:cNvPr id="4" name="Footer Placeholder 3"/>
          <p:cNvSpPr>
            <a:spLocks noGrp="1"/>
          </p:cNvSpPr>
          <p:nvPr>
            <p:ph type="ftr" sz="quarter" idx="2"/>
          </p:nvPr>
        </p:nvSpPr>
        <p:spPr>
          <a:xfrm>
            <a:off x="0" y="8829429"/>
            <a:ext cx="3037840" cy="464820"/>
          </a:xfrm>
          <a:prstGeom prst="rect">
            <a:avLst/>
          </a:prstGeom>
        </p:spPr>
        <p:txBody>
          <a:bodyPr vert="horz" lIns="93167" tIns="46585" rIns="93167" bIns="46585" rtlCol="0" anchor="b"/>
          <a:lstStyle>
            <a:lvl1pPr algn="l" fontAlgn="auto">
              <a:spcBef>
                <a:spcPts val="0"/>
              </a:spcBef>
              <a:spcAft>
                <a:spcPts val="0"/>
              </a:spcAft>
              <a:defRPr sz="1200">
                <a:latin typeface="+mn-lt"/>
              </a:defRPr>
            </a:lvl1pPr>
          </a:lstStyle>
          <a:p>
            <a:pPr>
              <a:defRPr/>
            </a:pPr>
            <a:endParaRPr lang="it-IT"/>
          </a:p>
        </p:txBody>
      </p:sp>
      <p:sp>
        <p:nvSpPr>
          <p:cNvPr id="5" name="Slide Number Placeholder 4"/>
          <p:cNvSpPr>
            <a:spLocks noGrp="1"/>
          </p:cNvSpPr>
          <p:nvPr>
            <p:ph type="sldNum" sz="quarter" idx="3"/>
          </p:nvPr>
        </p:nvSpPr>
        <p:spPr>
          <a:xfrm>
            <a:off x="3971344" y="8829429"/>
            <a:ext cx="3037840" cy="464820"/>
          </a:xfrm>
          <a:prstGeom prst="rect">
            <a:avLst/>
          </a:prstGeom>
        </p:spPr>
        <p:txBody>
          <a:bodyPr vert="horz" lIns="93167" tIns="46585" rIns="93167" bIns="46585" rtlCol="0" anchor="b"/>
          <a:lstStyle>
            <a:lvl1pPr algn="r" fontAlgn="auto">
              <a:spcBef>
                <a:spcPts val="0"/>
              </a:spcBef>
              <a:spcAft>
                <a:spcPts val="0"/>
              </a:spcAft>
              <a:defRPr sz="1200">
                <a:latin typeface="+mn-lt"/>
              </a:defRPr>
            </a:lvl1pPr>
          </a:lstStyle>
          <a:p>
            <a:pPr>
              <a:defRPr/>
            </a:pPr>
            <a:fld id="{5E1AE230-9A99-4BEA-9E87-1EC9577A9246}" type="slidenum">
              <a:rPr lang="it-IT"/>
              <a:pPr>
                <a:defRPr/>
              </a:pPr>
              <a:t>‹#›</a:t>
            </a:fld>
            <a:endParaRPr lang="it-IT"/>
          </a:p>
        </p:txBody>
      </p:sp>
    </p:spTree>
    <p:extLst>
      <p:ext uri="{BB962C8B-B14F-4D97-AF65-F5344CB8AC3E}">
        <p14:creationId xmlns:p14="http://schemas.microsoft.com/office/powerpoint/2010/main" val="37210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5" rIns="93167" bIns="46585" rtlCol="0"/>
          <a:lstStyle>
            <a:lvl1pPr algn="l" fontAlgn="auto">
              <a:spcBef>
                <a:spcPts val="0"/>
              </a:spcBef>
              <a:spcAft>
                <a:spcPts val="0"/>
              </a:spcAft>
              <a:defRPr sz="1200">
                <a:latin typeface="+mn-lt"/>
              </a:defRPr>
            </a:lvl1pPr>
          </a:lstStyle>
          <a:p>
            <a:pPr>
              <a:defRPr/>
            </a:pPr>
            <a:endParaRPr lang="it-IT"/>
          </a:p>
        </p:txBody>
      </p:sp>
      <p:sp>
        <p:nvSpPr>
          <p:cNvPr id="3" name="Date Placeholder 2"/>
          <p:cNvSpPr>
            <a:spLocks noGrp="1"/>
          </p:cNvSpPr>
          <p:nvPr>
            <p:ph type="dt" idx="1"/>
          </p:nvPr>
        </p:nvSpPr>
        <p:spPr>
          <a:xfrm>
            <a:off x="3971344" y="0"/>
            <a:ext cx="3037840" cy="464820"/>
          </a:xfrm>
          <a:prstGeom prst="rect">
            <a:avLst/>
          </a:prstGeom>
        </p:spPr>
        <p:txBody>
          <a:bodyPr vert="horz" lIns="93167" tIns="46585" rIns="93167" bIns="46585" rtlCol="0"/>
          <a:lstStyle>
            <a:lvl1pPr algn="r" fontAlgn="auto">
              <a:spcBef>
                <a:spcPts val="0"/>
              </a:spcBef>
              <a:spcAft>
                <a:spcPts val="0"/>
              </a:spcAft>
              <a:defRPr sz="1200">
                <a:latin typeface="+mn-lt"/>
              </a:defRPr>
            </a:lvl1pPr>
          </a:lstStyle>
          <a:p>
            <a:pPr>
              <a:defRPr/>
            </a:pPr>
            <a:fld id="{ACFB751F-DE9B-4EBA-A310-4A8668602C1D}" type="datetimeFigureOut">
              <a:rPr lang="it-IT"/>
              <a:pPr>
                <a:defRPr/>
              </a:pPr>
              <a:t>03/06/22</a:t>
            </a:fld>
            <a:endParaRPr lang="it-IT"/>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7" tIns="46585" rIns="93167" bIns="46585" rtlCol="0" anchor="ctr"/>
          <a:lstStyle/>
          <a:p>
            <a:pPr lvl="0"/>
            <a:endParaRPr lang="it-IT"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5" rIns="93167" bIns="4658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it-IT" noProof="0"/>
          </a:p>
        </p:txBody>
      </p:sp>
      <p:sp>
        <p:nvSpPr>
          <p:cNvPr id="6" name="Footer Placeholder 5"/>
          <p:cNvSpPr>
            <a:spLocks noGrp="1"/>
          </p:cNvSpPr>
          <p:nvPr>
            <p:ph type="ftr" sz="quarter" idx="4"/>
          </p:nvPr>
        </p:nvSpPr>
        <p:spPr>
          <a:xfrm>
            <a:off x="0" y="8829429"/>
            <a:ext cx="3037840" cy="464820"/>
          </a:xfrm>
          <a:prstGeom prst="rect">
            <a:avLst/>
          </a:prstGeom>
        </p:spPr>
        <p:txBody>
          <a:bodyPr vert="horz" lIns="93167" tIns="46585" rIns="93167" bIns="46585" rtlCol="0" anchor="b"/>
          <a:lstStyle>
            <a:lvl1pPr algn="l" fontAlgn="auto">
              <a:spcBef>
                <a:spcPts val="0"/>
              </a:spcBef>
              <a:spcAft>
                <a:spcPts val="0"/>
              </a:spcAft>
              <a:defRPr sz="1200">
                <a:latin typeface="+mn-lt"/>
              </a:defRPr>
            </a:lvl1pPr>
          </a:lstStyle>
          <a:p>
            <a:pPr>
              <a:defRPr/>
            </a:pPr>
            <a:endParaRPr lang="it-IT"/>
          </a:p>
        </p:txBody>
      </p:sp>
      <p:sp>
        <p:nvSpPr>
          <p:cNvPr id="7" name="Slide Number Placeholder 6"/>
          <p:cNvSpPr>
            <a:spLocks noGrp="1"/>
          </p:cNvSpPr>
          <p:nvPr>
            <p:ph type="sldNum" sz="quarter" idx="5"/>
          </p:nvPr>
        </p:nvSpPr>
        <p:spPr>
          <a:xfrm>
            <a:off x="3971344" y="8829429"/>
            <a:ext cx="3037840" cy="464820"/>
          </a:xfrm>
          <a:prstGeom prst="rect">
            <a:avLst/>
          </a:prstGeom>
        </p:spPr>
        <p:txBody>
          <a:bodyPr vert="horz" lIns="93167" tIns="46585" rIns="93167" bIns="46585" rtlCol="0" anchor="b"/>
          <a:lstStyle>
            <a:lvl1pPr algn="r" fontAlgn="auto">
              <a:spcBef>
                <a:spcPts val="0"/>
              </a:spcBef>
              <a:spcAft>
                <a:spcPts val="0"/>
              </a:spcAft>
              <a:defRPr sz="1200">
                <a:latin typeface="+mn-lt"/>
              </a:defRPr>
            </a:lvl1pPr>
          </a:lstStyle>
          <a:p>
            <a:pPr>
              <a:defRPr/>
            </a:pPr>
            <a:fld id="{DA33AB61-1351-4532-9CFF-438067BC03EB}" type="slidenum">
              <a:rPr lang="it-IT"/>
              <a:pPr>
                <a:defRPr/>
              </a:pPr>
              <a:t>‹#›</a:t>
            </a:fld>
            <a:endParaRPr lang="it-IT"/>
          </a:p>
        </p:txBody>
      </p:sp>
    </p:spTree>
    <p:extLst>
      <p:ext uri="{BB962C8B-B14F-4D97-AF65-F5344CB8AC3E}">
        <p14:creationId xmlns:p14="http://schemas.microsoft.com/office/powerpoint/2010/main" val="3679594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3744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2708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83972" name="Slide Number Placeholder 3"/>
          <p:cNvSpPr>
            <a:spLocks noGrp="1"/>
          </p:cNvSpPr>
          <p:nvPr>
            <p:ph type="sldNum" sz="quarter" idx="5"/>
          </p:nvPr>
        </p:nvSpPr>
        <p:spPr/>
        <p:txBody>
          <a:bodyPr/>
          <a:lstStyle/>
          <a:p>
            <a:pPr defTabSz="920165">
              <a:defRPr/>
            </a:pPr>
            <a:fld id="{E1B128E1-A2DC-4F52-86B2-12BBF2775BDC}" type="slidenum">
              <a:rPr lang="en-US" smtClean="0">
                <a:ea typeface="ＭＳ Ｐゴシック" charset="-128"/>
              </a:rPr>
              <a:pPr defTabSz="920165">
                <a:defRPr/>
              </a:pPr>
              <a:t>11</a:t>
            </a:fld>
            <a:endParaRPr lang="en-US" dirty="0">
              <a:ea typeface="ＭＳ Ｐゴシック" charset="-128"/>
            </a:endParaRPr>
          </a:p>
        </p:txBody>
      </p:sp>
    </p:spTree>
    <p:extLst>
      <p:ext uri="{BB962C8B-B14F-4D97-AF65-F5344CB8AC3E}">
        <p14:creationId xmlns:p14="http://schemas.microsoft.com/office/powerpoint/2010/main" val="1849810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4413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Non-Model Table – Trending with CSI</a:t>
            </a:r>
          </a:p>
          <a:p>
            <a:r>
              <a:rPr lang="en-US" dirty="0"/>
              <a:t>5 Periods</a:t>
            </a:r>
          </a:p>
          <a:p>
            <a:endParaRPr lang="en-US" dirty="0"/>
          </a:p>
        </p:txBody>
      </p:sp>
      <p:sp>
        <p:nvSpPr>
          <p:cNvPr id="4" name="Slide Number Placeholder 3"/>
          <p:cNvSpPr>
            <a:spLocks noGrp="1"/>
          </p:cNvSpPr>
          <p:nvPr>
            <p:ph type="sldNum" sz="quarter" idx="5"/>
          </p:nvPr>
        </p:nvSpPr>
        <p:spPr/>
        <p:txBody>
          <a:bodyPr/>
          <a:lstStyle/>
          <a:p>
            <a:fld id="{22862F0D-D2B4-4E34-884F-2967B2D512DA}" type="slidenum">
              <a:rPr lang="en-US" smtClean="0"/>
              <a:t>15</a:t>
            </a:fld>
            <a:endParaRPr lang="en-US"/>
          </a:p>
        </p:txBody>
      </p:sp>
    </p:spTree>
    <p:extLst>
      <p:ext uri="{BB962C8B-B14F-4D97-AF65-F5344CB8AC3E}">
        <p14:creationId xmlns:p14="http://schemas.microsoft.com/office/powerpoint/2010/main" val="587625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Demographics – Trending Non-Model Comparison with Frequencies</a:t>
            </a:r>
          </a:p>
          <a:p>
            <a:r>
              <a:rPr lang="en-US" dirty="0"/>
              <a:t>Horizontal Bar</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5448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 Table – Trending with Sample Size and Sig Diff Testing</a:t>
            </a:r>
          </a:p>
          <a:p>
            <a:r>
              <a:rPr lang="en-US" dirty="0"/>
              <a:t>2 Periods</a:t>
            </a:r>
          </a:p>
          <a:p>
            <a:endParaRPr lang="en-US" dirty="0"/>
          </a:p>
        </p:txBody>
      </p:sp>
      <p:sp>
        <p:nvSpPr>
          <p:cNvPr id="4" name="Slide Number Placeholder 3"/>
          <p:cNvSpPr>
            <a:spLocks noGrp="1"/>
          </p:cNvSpPr>
          <p:nvPr>
            <p:ph type="sldNum" sz="quarter" idx="5"/>
          </p:nvPr>
        </p:nvSpPr>
        <p:spPr/>
        <p:txBody>
          <a:bodyPr/>
          <a:lstStyle/>
          <a:p>
            <a:fld id="{22862F0D-D2B4-4E34-884F-2967B2D512DA}" type="slidenum">
              <a:rPr lang="en-US" smtClean="0"/>
              <a:t>17</a:t>
            </a:fld>
            <a:endParaRPr lang="en-US"/>
          </a:p>
        </p:txBody>
      </p:sp>
    </p:spTree>
    <p:extLst>
      <p:ext uri="{BB962C8B-B14F-4D97-AF65-F5344CB8AC3E}">
        <p14:creationId xmlns:p14="http://schemas.microsoft.com/office/powerpoint/2010/main" val="1937862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Non-Model Table – Trending with CSI</a:t>
            </a:r>
          </a:p>
          <a:p>
            <a:r>
              <a:rPr lang="en-US" dirty="0"/>
              <a:t>5 Periods</a:t>
            </a:r>
          </a:p>
          <a:p>
            <a:endParaRPr lang="en-US" dirty="0"/>
          </a:p>
        </p:txBody>
      </p:sp>
      <p:sp>
        <p:nvSpPr>
          <p:cNvPr id="4" name="Slide Number Placeholder 3"/>
          <p:cNvSpPr>
            <a:spLocks noGrp="1"/>
          </p:cNvSpPr>
          <p:nvPr>
            <p:ph type="sldNum" sz="quarter" idx="5"/>
          </p:nvPr>
        </p:nvSpPr>
        <p:spPr/>
        <p:txBody>
          <a:bodyPr/>
          <a:lstStyle/>
          <a:p>
            <a:fld id="{22862F0D-D2B4-4E34-884F-2967B2D512DA}" type="slidenum">
              <a:rPr lang="en-US" smtClean="0"/>
              <a:t>19</a:t>
            </a:fld>
            <a:endParaRPr lang="en-US"/>
          </a:p>
        </p:txBody>
      </p:sp>
    </p:spTree>
    <p:extLst>
      <p:ext uri="{BB962C8B-B14F-4D97-AF65-F5344CB8AC3E}">
        <p14:creationId xmlns:p14="http://schemas.microsoft.com/office/powerpoint/2010/main" val="3778474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Non-Model Table – Trending with CSI</a:t>
            </a:r>
          </a:p>
          <a:p>
            <a:r>
              <a:rPr lang="en-US" dirty="0"/>
              <a:t>5 Periods</a:t>
            </a:r>
          </a:p>
          <a:p>
            <a:endParaRPr lang="en-US" dirty="0"/>
          </a:p>
        </p:txBody>
      </p:sp>
      <p:sp>
        <p:nvSpPr>
          <p:cNvPr id="4" name="Slide Number Placeholder 3"/>
          <p:cNvSpPr>
            <a:spLocks noGrp="1"/>
          </p:cNvSpPr>
          <p:nvPr>
            <p:ph type="sldNum" sz="quarter" idx="5"/>
          </p:nvPr>
        </p:nvSpPr>
        <p:spPr/>
        <p:txBody>
          <a:bodyPr/>
          <a:lstStyle/>
          <a:p>
            <a:fld id="{22862F0D-D2B4-4E34-884F-2967B2D512DA}" type="slidenum">
              <a:rPr lang="en-US" smtClean="0"/>
              <a:t>20</a:t>
            </a:fld>
            <a:endParaRPr lang="en-US"/>
          </a:p>
        </p:txBody>
      </p:sp>
    </p:spTree>
    <p:extLst>
      <p:ext uri="{BB962C8B-B14F-4D97-AF65-F5344CB8AC3E}">
        <p14:creationId xmlns:p14="http://schemas.microsoft.com/office/powerpoint/2010/main" val="3540910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403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 Table – Trending with Sample Size and Sig Diff Testing</a:t>
            </a:r>
          </a:p>
          <a:p>
            <a:r>
              <a:rPr lang="en-US" dirty="0"/>
              <a:t>2 Periods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8934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Rot="1" noChangeAspect="1" noChangeArrowheads="1" noTextEdit="1"/>
          </p:cNvSpPr>
          <p:nvPr>
            <p:ph type="sldImg"/>
          </p:nvPr>
        </p:nvSpPr>
        <p:spPr bwMode="auto">
          <a:xfrm>
            <a:off x="438150" y="731838"/>
            <a:ext cx="6142038" cy="3455987"/>
          </a:xfrm>
          <a:noFill/>
          <a:ln>
            <a:solidFill>
              <a:srgbClr val="000000"/>
            </a:solidFill>
            <a:miter lim="800000"/>
            <a:headEnd/>
            <a:tailEnd/>
          </a:ln>
        </p:spPr>
      </p:sp>
      <p:sp>
        <p:nvSpPr>
          <p:cNvPr id="70659" name="Rectangle 1027"/>
          <p:cNvSpPr>
            <a:spLocks noGrp="1" noChangeArrowheads="1"/>
          </p:cNvSpPr>
          <p:nvPr>
            <p:ph type="body" idx="1"/>
          </p:nvPr>
        </p:nvSpPr>
        <p:spPr bwMode="auto">
          <a:xfrm>
            <a:off x="903649" y="4421424"/>
            <a:ext cx="5203105" cy="4189882"/>
          </a:xfrm>
          <a:noFill/>
        </p:spPr>
        <p:txBody>
          <a:bodyPr wrap="square" lIns="91671" tIns="45837" rIns="91671" bIns="45837"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 Table – Trending with Sample Size and Sig Diff Testing</a:t>
            </a:r>
          </a:p>
          <a:p>
            <a:r>
              <a:rPr lang="en-US" dirty="0"/>
              <a:t>2 Periods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151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 Table – Trending with Sample Size and Sig Diff Testing</a:t>
            </a:r>
          </a:p>
          <a:p>
            <a:r>
              <a:rPr lang="en-US" dirty="0"/>
              <a:t>2 Periods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9198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Slide – Government</a:t>
            </a:r>
          </a:p>
          <a:p>
            <a:r>
              <a:rPr lang="en-US" dirty="0"/>
              <a:t>Primary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77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CFI Group Overview</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239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1135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Rot="1" noChangeAspect="1" noChangeArrowheads="1" noTextEdit="1"/>
          </p:cNvSpPr>
          <p:nvPr>
            <p:ph type="sldImg"/>
          </p:nvPr>
        </p:nvSpPr>
        <p:spPr bwMode="auto">
          <a:xfrm>
            <a:off x="438150" y="731838"/>
            <a:ext cx="6142038" cy="3455987"/>
          </a:xfrm>
          <a:noFill/>
          <a:ln>
            <a:solidFill>
              <a:srgbClr val="000000"/>
            </a:solidFill>
            <a:miter lim="800000"/>
            <a:headEnd/>
            <a:tailEnd/>
          </a:ln>
        </p:spPr>
      </p:sp>
      <p:sp>
        <p:nvSpPr>
          <p:cNvPr id="70659" name="Rectangle 1027"/>
          <p:cNvSpPr>
            <a:spLocks noGrp="1" noChangeArrowheads="1"/>
          </p:cNvSpPr>
          <p:nvPr>
            <p:ph type="body" idx="1"/>
          </p:nvPr>
        </p:nvSpPr>
        <p:spPr bwMode="auto">
          <a:xfrm>
            <a:off x="903649" y="4421424"/>
            <a:ext cx="5203105" cy="4189882"/>
          </a:xfrm>
          <a:noFill/>
        </p:spPr>
        <p:txBody>
          <a:bodyPr wrap="square" lIns="91671" tIns="45837" rIns="91671" bIns="45837"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7138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Rot="1" noChangeAspect="1" noChangeArrowheads="1" noTextEdit="1"/>
          </p:cNvSpPr>
          <p:nvPr>
            <p:ph type="sldImg"/>
          </p:nvPr>
        </p:nvSpPr>
        <p:spPr bwMode="auto">
          <a:xfrm>
            <a:off x="438150" y="731838"/>
            <a:ext cx="6142038" cy="3455987"/>
          </a:xfrm>
          <a:noFill/>
          <a:ln>
            <a:solidFill>
              <a:srgbClr val="000000"/>
            </a:solidFill>
            <a:miter lim="800000"/>
            <a:headEnd/>
            <a:tailEnd/>
          </a:ln>
        </p:spPr>
      </p:sp>
      <p:sp>
        <p:nvSpPr>
          <p:cNvPr id="70659" name="Rectangle 1027"/>
          <p:cNvSpPr>
            <a:spLocks noGrp="1" noChangeArrowheads="1"/>
          </p:cNvSpPr>
          <p:nvPr>
            <p:ph type="body" idx="1"/>
          </p:nvPr>
        </p:nvSpPr>
        <p:spPr bwMode="auto">
          <a:xfrm>
            <a:off x="903649" y="4421424"/>
            <a:ext cx="5203105" cy="4189882"/>
          </a:xfrm>
          <a:noFill/>
        </p:spPr>
        <p:txBody>
          <a:bodyPr wrap="square" lIns="91671" tIns="45837" rIns="91671" bIns="45837"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Divider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862F0D-D2B4-4E34-884F-2967B2D512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2540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Rot="1" noChangeAspect="1" noChangeArrowheads="1" noTextEdit="1"/>
          </p:cNvSpPr>
          <p:nvPr>
            <p:ph type="sldImg"/>
          </p:nvPr>
        </p:nvSpPr>
        <p:spPr bwMode="auto">
          <a:xfrm>
            <a:off x="438150" y="731838"/>
            <a:ext cx="6142038" cy="3455987"/>
          </a:xfrm>
          <a:noFill/>
          <a:ln>
            <a:solidFill>
              <a:srgbClr val="000000"/>
            </a:solidFill>
            <a:miter lim="800000"/>
            <a:headEnd/>
            <a:tailEnd/>
          </a:ln>
        </p:spPr>
      </p:sp>
      <p:sp>
        <p:nvSpPr>
          <p:cNvPr id="70659" name="Rectangle 1027"/>
          <p:cNvSpPr>
            <a:spLocks noGrp="1" noChangeArrowheads="1"/>
          </p:cNvSpPr>
          <p:nvPr>
            <p:ph type="body" idx="1"/>
          </p:nvPr>
        </p:nvSpPr>
        <p:spPr bwMode="auto">
          <a:xfrm>
            <a:off x="903649" y="4421424"/>
            <a:ext cx="5203105" cy="4189882"/>
          </a:xfrm>
          <a:noFill/>
        </p:spPr>
        <p:txBody>
          <a:bodyPr wrap="square" lIns="91671" tIns="45837" rIns="91671" bIns="45837"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6E5A5-00A6-47EA-903D-7EFEEAECC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7E42C5-E36C-4E06-803D-8E1F5AD8B4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18718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nalysis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239B-1E1C-484A-BCDA-D0588B8A4D95}"/>
              </a:ext>
            </a:extLst>
          </p:cNvPr>
          <p:cNvSpPr>
            <a:spLocks noGrp="1"/>
          </p:cNvSpPr>
          <p:nvPr>
            <p:ph type="title"/>
          </p:nvPr>
        </p:nvSpPr>
        <p:spPr>
          <a:xfrm>
            <a:off x="493294" y="0"/>
            <a:ext cx="11274551" cy="923544"/>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98E89F51-0FDF-44DD-A7CF-22B19A83AE9B}"/>
              </a:ext>
            </a:extLst>
          </p:cNvPr>
          <p:cNvCxnSpPr>
            <a:cxnSpLocks/>
          </p:cNvCxnSpPr>
          <p:nvPr userDrawn="1"/>
        </p:nvCxnSpPr>
        <p:spPr>
          <a:xfrm>
            <a:off x="8547475" y="1028700"/>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026A2B92-151B-4FE9-9038-E32F5BC8E007}"/>
              </a:ext>
            </a:extLst>
          </p:cNvPr>
          <p:cNvSpPr>
            <a:spLocks noGrp="1"/>
          </p:cNvSpPr>
          <p:nvPr>
            <p:ph type="body" sz="quarter" idx="10"/>
          </p:nvPr>
        </p:nvSpPr>
        <p:spPr>
          <a:xfrm>
            <a:off x="8620165" y="1028700"/>
            <a:ext cx="3147675" cy="5274127"/>
          </a:xfrm>
        </p:spPr>
        <p:txBody>
          <a:bodyPr>
            <a:norm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292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6E5A5-00A6-47EA-903D-7EFEEAECC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7E42C5-E36C-4E06-803D-8E1F5AD8B4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936258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BB74F78-D1C2-4B55-897F-3E1F52111AA7}"/>
              </a:ext>
            </a:extLst>
          </p:cNvPr>
          <p:cNvSpPr/>
          <p:nvPr userDrawn="1"/>
        </p:nvSpPr>
        <p:spPr>
          <a:xfrm>
            <a:off x="321564" y="291401"/>
            <a:ext cx="11548872" cy="6018963"/>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3A1B5A-1C39-4D19-8B9F-CEA49C3A4B84}"/>
              </a:ext>
            </a:extLst>
          </p:cNvPr>
          <p:cNvSpPr>
            <a:spLocks noGrp="1"/>
          </p:cNvSpPr>
          <p:nvPr>
            <p:ph type="title"/>
          </p:nvPr>
        </p:nvSpPr>
        <p:spPr>
          <a:xfrm>
            <a:off x="838201" y="835759"/>
            <a:ext cx="3494361" cy="4930246"/>
          </a:xfrm>
        </p:spPr>
        <p:txBody>
          <a:bodyPr anchor="ctr"/>
          <a:lstStyle>
            <a:lvl1pPr algn="r">
              <a:defRPr sz="4400"/>
            </a:lvl1pPr>
          </a:lstStyle>
          <a:p>
            <a:r>
              <a:rPr lang="en-US" dirty="0"/>
              <a:t>Click to edit Master title style</a:t>
            </a:r>
          </a:p>
        </p:txBody>
      </p:sp>
      <p:sp>
        <p:nvSpPr>
          <p:cNvPr id="14" name="Text Placeholder 13">
            <a:extLst>
              <a:ext uri="{FF2B5EF4-FFF2-40B4-BE49-F238E27FC236}">
                <a16:creationId xmlns:a16="http://schemas.microsoft.com/office/drawing/2014/main" id="{D14CF2D4-EE83-4F08-8F1A-5E2C22DD9082}"/>
              </a:ext>
            </a:extLst>
          </p:cNvPr>
          <p:cNvSpPr>
            <a:spLocks noGrp="1"/>
          </p:cNvSpPr>
          <p:nvPr>
            <p:ph type="body" sz="quarter" idx="10"/>
          </p:nvPr>
        </p:nvSpPr>
        <p:spPr>
          <a:xfrm>
            <a:off x="4991099" y="835759"/>
            <a:ext cx="6377767" cy="4930246"/>
          </a:xfrm>
        </p:spPr>
        <p:txBody>
          <a:bodyPr anchor="ctr">
            <a:norm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5" name="Straight Connector 14">
            <a:extLst>
              <a:ext uri="{FF2B5EF4-FFF2-40B4-BE49-F238E27FC236}">
                <a16:creationId xmlns:a16="http://schemas.microsoft.com/office/drawing/2014/main" id="{EFFE32E7-FD5E-454E-98E1-7655DD518588}"/>
              </a:ext>
            </a:extLst>
          </p:cNvPr>
          <p:cNvCxnSpPr>
            <a:cxnSpLocks/>
          </p:cNvCxnSpPr>
          <p:nvPr userDrawn="1"/>
        </p:nvCxnSpPr>
        <p:spPr>
          <a:xfrm>
            <a:off x="4661831" y="2048345"/>
            <a:ext cx="0" cy="250507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114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48E5-4201-4C26-A743-E2CBE47F3CAB}"/>
              </a:ext>
            </a:extLst>
          </p:cNvPr>
          <p:cNvSpPr>
            <a:spLocks noGrp="1"/>
          </p:cNvSpPr>
          <p:nvPr>
            <p:ph type="title"/>
          </p:nvPr>
        </p:nvSpPr>
        <p:spPr>
          <a:xfrm>
            <a:off x="257015" y="1028700"/>
            <a:ext cx="2486177" cy="922315"/>
          </a:xfrm>
        </p:spPr>
        <p:txBody>
          <a:bodyPr tIns="0" anchor="t"/>
          <a:lstStyle>
            <a:lvl1pPr algn="r">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BA967651-B78A-4370-B28D-0CD39E59001B}"/>
              </a:ext>
            </a:extLst>
          </p:cNvPr>
          <p:cNvCxnSpPr>
            <a:cxnSpLocks/>
          </p:cNvCxnSpPr>
          <p:nvPr userDrawn="1"/>
        </p:nvCxnSpPr>
        <p:spPr>
          <a:xfrm>
            <a:off x="2800817" y="1029152"/>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BABFB1EA-7A47-4F69-96F8-15AD427ADEE7}"/>
              </a:ext>
            </a:extLst>
          </p:cNvPr>
          <p:cNvSpPr>
            <a:spLocks noGrp="1"/>
          </p:cNvSpPr>
          <p:nvPr>
            <p:ph type="body" sz="quarter" idx="10"/>
          </p:nvPr>
        </p:nvSpPr>
        <p:spPr>
          <a:xfrm>
            <a:off x="2868335" y="1028700"/>
            <a:ext cx="8672009" cy="5274127"/>
          </a:xfrm>
        </p:spPr>
        <p:txBody>
          <a:bodyPr/>
          <a:lstStyle>
            <a:lvl1pPr>
              <a:buClr>
                <a:schemeClr val="tx1"/>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5903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C with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48E5-4201-4C26-A743-E2CBE47F3CAB}"/>
              </a:ext>
            </a:extLst>
          </p:cNvPr>
          <p:cNvSpPr>
            <a:spLocks noGrp="1"/>
          </p:cNvSpPr>
          <p:nvPr>
            <p:ph type="title"/>
          </p:nvPr>
        </p:nvSpPr>
        <p:spPr>
          <a:xfrm>
            <a:off x="493301" y="0"/>
            <a:ext cx="11274544" cy="922315"/>
          </a:xfrm>
        </p:spPr>
        <p:txBody>
          <a:bodyPr/>
          <a:lstStyle>
            <a:lvl1pPr algn="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BA967651-B78A-4370-B28D-0CD39E59001B}"/>
              </a:ext>
            </a:extLst>
          </p:cNvPr>
          <p:cNvCxnSpPr>
            <a:cxnSpLocks/>
          </p:cNvCxnSpPr>
          <p:nvPr userDrawn="1"/>
        </p:nvCxnSpPr>
        <p:spPr>
          <a:xfrm>
            <a:off x="2800817" y="1029152"/>
            <a:ext cx="0" cy="527412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BABFB1EA-7A47-4F69-96F8-15AD427ADEE7}"/>
              </a:ext>
            </a:extLst>
          </p:cNvPr>
          <p:cNvSpPr>
            <a:spLocks noGrp="1"/>
          </p:cNvSpPr>
          <p:nvPr>
            <p:ph type="body" sz="quarter" idx="10"/>
          </p:nvPr>
        </p:nvSpPr>
        <p:spPr>
          <a:xfrm>
            <a:off x="2868335" y="1028700"/>
            <a:ext cx="8672009" cy="5274127"/>
          </a:xfrm>
        </p:spPr>
        <p:txBody>
          <a:bodyPr tIns="0"/>
          <a:lstStyle>
            <a:lvl1pPr marL="285750" indent="-285750">
              <a:buClr>
                <a:schemeClr val="tx1"/>
              </a:buClr>
              <a:buFont typeface="Wingdings" panose="05000000000000000000" pitchFamily="2" charset="2"/>
              <a:buChar char="§"/>
              <a:defRPr/>
            </a:lvl1pPr>
            <a:lvl2pPr marL="742950" indent="-285750">
              <a:buFont typeface="Arial Nova Light" panose="020B0304020202020204" pitchFamily="34" charset="0"/>
              <a:buChar char="›"/>
              <a:defRPr/>
            </a:lvl2pPr>
            <a:lvl3pPr marL="1200150" indent="-285750">
              <a:buFont typeface="Arial Nova Light" panose="020B03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p:txBody>
      </p:sp>
      <p:sp>
        <p:nvSpPr>
          <p:cNvPr id="7" name="Text Placeholder 6">
            <a:extLst>
              <a:ext uri="{FF2B5EF4-FFF2-40B4-BE49-F238E27FC236}">
                <a16:creationId xmlns:a16="http://schemas.microsoft.com/office/drawing/2014/main" id="{DD95E024-0B8F-4354-A447-4540B9D6A94C}"/>
              </a:ext>
            </a:extLst>
          </p:cNvPr>
          <p:cNvSpPr>
            <a:spLocks noGrp="1"/>
          </p:cNvSpPr>
          <p:nvPr>
            <p:ph type="body" sz="quarter" idx="11"/>
          </p:nvPr>
        </p:nvSpPr>
        <p:spPr>
          <a:xfrm>
            <a:off x="493301" y="1028249"/>
            <a:ext cx="2239999" cy="646656"/>
          </a:xfrm>
        </p:spPr>
        <p:txBody>
          <a:bodyPr tIns="0" rIns="0" bIns="0">
            <a:noAutofit/>
          </a:bodyPr>
          <a:lstStyle>
            <a:lvl1pPr marL="0" indent="0" algn="r">
              <a:spcBef>
                <a:spcPts val="0"/>
              </a:spcBef>
              <a:buNone/>
              <a:defRPr sz="1800">
                <a:latin typeface="Arial Nova" panose="020B0504020202020204" pitchFamily="34" charset="0"/>
              </a:defRPr>
            </a:lvl1pPr>
            <a:lvl2pPr marL="457200" indent="0" algn="r">
              <a:buNone/>
              <a:defRPr sz="1800">
                <a:latin typeface="Arial Nova" panose="020B0504020202020204" pitchFamily="34" charset="0"/>
              </a:defRPr>
            </a:lvl2pPr>
            <a:lvl3pPr marL="914400" indent="0" algn="r">
              <a:buNone/>
              <a:defRPr sz="1800">
                <a:latin typeface="Arial Nova" panose="020B0504020202020204" pitchFamily="34" charset="0"/>
              </a:defRPr>
            </a:lvl3pPr>
            <a:lvl4pPr marL="1371600" indent="0" algn="r">
              <a:buNone/>
              <a:defRPr sz="1800">
                <a:latin typeface="Arial Nova" panose="020B0504020202020204" pitchFamily="34" charset="0"/>
              </a:defRPr>
            </a:lvl4pPr>
            <a:lvl5pPr marL="1828800" indent="0" algn="r">
              <a:buNone/>
              <a:defRPr sz="1800">
                <a:latin typeface="Arial Nova" panose="020B05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3344032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15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93F-107E-4C6E-BDA2-FBD622216FCA}"/>
              </a:ext>
            </a:extLst>
          </p:cNvPr>
          <p:cNvSpPr>
            <a:spLocks noGrp="1"/>
          </p:cNvSpPr>
          <p:nvPr>
            <p:ph type="title"/>
          </p:nvPr>
        </p:nvSpPr>
        <p:spPr>
          <a:xfrm>
            <a:off x="493294" y="0"/>
            <a:ext cx="11274551" cy="922713"/>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spTree>
    <p:extLst>
      <p:ext uri="{BB962C8B-B14F-4D97-AF65-F5344CB8AC3E}">
        <p14:creationId xmlns:p14="http://schemas.microsoft.com/office/powerpoint/2010/main" val="3622467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54A78-5A4C-4E29-A833-A84937379E92}"/>
              </a:ext>
            </a:extLst>
          </p:cNvPr>
          <p:cNvSpPr>
            <a:spLocks noGrp="1"/>
          </p:cNvSpPr>
          <p:nvPr>
            <p:ph type="title"/>
          </p:nvPr>
        </p:nvSpPr>
        <p:spPr>
          <a:xfrm>
            <a:off x="493292" y="0"/>
            <a:ext cx="11274549" cy="922713"/>
          </a:xfrm>
        </p:spPr>
        <p:txBody>
          <a:bodyPr anchor="ctr">
            <a:normAutofit/>
          </a:bodyPr>
          <a:lstStyle>
            <a:lvl1pPr>
              <a:defRPr lang="en-US" sz="3600" kern="1200" dirty="0">
                <a:solidFill>
                  <a:schemeClr val="accent1"/>
                </a:solidFill>
                <a:latin typeface="Arial Nova Light" panose="020B0304020202020204" pitchFamily="34" charset="0"/>
                <a:ea typeface="+mj-ea"/>
                <a:cs typeface="+mj-cs"/>
              </a:defRPr>
            </a:lvl1pPr>
          </a:lstStyle>
          <a:p>
            <a:r>
              <a:rPr lang="en-US" dirty="0"/>
              <a:t>Click to edit Master title style</a:t>
            </a:r>
          </a:p>
        </p:txBody>
      </p:sp>
      <p:sp>
        <p:nvSpPr>
          <p:cNvPr id="3" name="Content Placeholder 2">
            <a:extLst>
              <a:ext uri="{FF2B5EF4-FFF2-40B4-BE49-F238E27FC236}">
                <a16:creationId xmlns:a16="http://schemas.microsoft.com/office/drawing/2014/main" id="{8C98C551-4E3E-4A1B-9383-2B9D9C745520}"/>
              </a:ext>
            </a:extLst>
          </p:cNvPr>
          <p:cNvSpPr>
            <a:spLocks noGrp="1"/>
          </p:cNvSpPr>
          <p:nvPr>
            <p:ph idx="1"/>
          </p:nvPr>
        </p:nvSpPr>
        <p:spPr>
          <a:xfrm>
            <a:off x="493293" y="997632"/>
            <a:ext cx="11274550" cy="5307918"/>
          </a:xfrm>
        </p:spPr>
        <p:txBody>
          <a:bodyPr>
            <a:normAutofit/>
          </a:bodyPr>
          <a:lstStyle>
            <a:lvl1pPr marL="228600" indent="-228600">
              <a:buClr>
                <a:schemeClr val="tx1"/>
              </a:buClr>
              <a:buFont typeface="Wingdings" panose="05000000000000000000" pitchFamily="2" charset="2"/>
              <a:buChar char="§"/>
              <a:defRPr sz="1600">
                <a:latin typeface="Arial Nova Light" panose="020B0304020202020204" pitchFamily="34" charset="0"/>
              </a:defRPr>
            </a:lvl1pPr>
            <a:lvl2pPr marL="685800" indent="-228600">
              <a:buSzPct val="150000"/>
              <a:buFont typeface="Arial Nova Light" panose="020B0304020202020204" pitchFamily="34" charset="0"/>
              <a:buChar char="›"/>
              <a:defRPr sz="1600">
                <a:latin typeface="Arial Nova Light" panose="020B0304020202020204" pitchFamily="34" charset="0"/>
              </a:defRPr>
            </a:lvl2pPr>
            <a:lvl3pPr marL="1143000" indent="-228600">
              <a:buSzPct val="100000"/>
              <a:buFont typeface="Arial Nova Light" panose="020B0304020202020204" pitchFamily="34" charset="0"/>
              <a:buChar char="›"/>
              <a:defRPr sz="1600">
                <a:latin typeface="Arial Nova Light" panose="020B0304020202020204" pitchFamily="34" charset="0"/>
              </a:defRPr>
            </a:lvl3pPr>
            <a:lvl4pPr marL="1600200" indent="-228600">
              <a:buSzPct val="100000"/>
              <a:buFont typeface="Arial Nova Light" panose="020B0304020202020204" pitchFamily="34" charset="0"/>
              <a:buChar char="›"/>
              <a:defRPr sz="1600">
                <a:latin typeface="Arial Nova Light" panose="020B0304020202020204" pitchFamily="34" charset="0"/>
              </a:defRPr>
            </a:lvl4pPr>
            <a:lvl5pPr marL="2057400" indent="-228600">
              <a:buSzPct val="100000"/>
              <a:buFont typeface="Arial Nova Light" panose="020B0304020202020204" pitchFamily="34" charset="0"/>
              <a:buChar char="›"/>
              <a:defRPr sz="16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73383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nalysis Top">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93F-107E-4C6E-BDA2-FBD622216FCA}"/>
              </a:ext>
            </a:extLst>
          </p:cNvPr>
          <p:cNvSpPr>
            <a:spLocks noGrp="1"/>
          </p:cNvSpPr>
          <p:nvPr>
            <p:ph type="title"/>
          </p:nvPr>
        </p:nvSpPr>
        <p:spPr>
          <a:xfrm>
            <a:off x="493294" y="0"/>
            <a:ext cx="11274551" cy="922713"/>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DDC7FB7-27D9-41DF-AC43-E69A3FEF8641}"/>
              </a:ext>
            </a:extLst>
          </p:cNvPr>
          <p:cNvSpPr>
            <a:spLocks noGrp="1"/>
          </p:cNvSpPr>
          <p:nvPr>
            <p:ph type="body" sz="quarter" idx="10"/>
          </p:nvPr>
        </p:nvSpPr>
        <p:spPr>
          <a:xfrm>
            <a:off x="493294" y="997632"/>
            <a:ext cx="11273838" cy="922714"/>
          </a:xfrm>
        </p:spPr>
        <p:txBody>
          <a:bodyPr>
            <a:no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35558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nalysis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239B-1E1C-484A-BCDA-D0588B8A4D95}"/>
              </a:ext>
            </a:extLst>
          </p:cNvPr>
          <p:cNvSpPr>
            <a:spLocks noGrp="1"/>
          </p:cNvSpPr>
          <p:nvPr>
            <p:ph type="title"/>
          </p:nvPr>
        </p:nvSpPr>
        <p:spPr>
          <a:xfrm>
            <a:off x="493294" y="0"/>
            <a:ext cx="11274551" cy="923544"/>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98E89F51-0FDF-44DD-A7CF-22B19A83AE9B}"/>
              </a:ext>
            </a:extLst>
          </p:cNvPr>
          <p:cNvCxnSpPr>
            <a:cxnSpLocks/>
          </p:cNvCxnSpPr>
          <p:nvPr userDrawn="1"/>
        </p:nvCxnSpPr>
        <p:spPr>
          <a:xfrm>
            <a:off x="3699250" y="1028700"/>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2D3D3A36-172C-492A-AEFB-68052915829D}"/>
              </a:ext>
            </a:extLst>
          </p:cNvPr>
          <p:cNvSpPr>
            <a:spLocks noGrp="1"/>
          </p:cNvSpPr>
          <p:nvPr>
            <p:ph type="body" sz="quarter" idx="10"/>
          </p:nvPr>
        </p:nvSpPr>
        <p:spPr>
          <a:xfrm>
            <a:off x="492773" y="1028699"/>
            <a:ext cx="3147678" cy="5274127"/>
          </a:xfrm>
        </p:spPr>
        <p:txBody>
          <a:bodyPr>
            <a:norm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9875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BB74F78-D1C2-4B55-897F-3E1F52111AA7}"/>
              </a:ext>
            </a:extLst>
          </p:cNvPr>
          <p:cNvSpPr/>
          <p:nvPr userDrawn="1"/>
        </p:nvSpPr>
        <p:spPr>
          <a:xfrm>
            <a:off x="321564" y="291401"/>
            <a:ext cx="11548872" cy="6018963"/>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3A1B5A-1C39-4D19-8B9F-CEA49C3A4B84}"/>
              </a:ext>
            </a:extLst>
          </p:cNvPr>
          <p:cNvSpPr>
            <a:spLocks noGrp="1"/>
          </p:cNvSpPr>
          <p:nvPr>
            <p:ph type="title"/>
          </p:nvPr>
        </p:nvSpPr>
        <p:spPr>
          <a:xfrm>
            <a:off x="838201" y="835759"/>
            <a:ext cx="3494361" cy="4930246"/>
          </a:xfrm>
        </p:spPr>
        <p:txBody>
          <a:bodyPr anchor="ctr"/>
          <a:lstStyle>
            <a:lvl1pPr algn="r">
              <a:defRPr sz="4400"/>
            </a:lvl1pPr>
          </a:lstStyle>
          <a:p>
            <a:r>
              <a:rPr lang="en-US" dirty="0"/>
              <a:t>Click to edit Master title style</a:t>
            </a:r>
          </a:p>
        </p:txBody>
      </p:sp>
      <p:sp>
        <p:nvSpPr>
          <p:cNvPr id="14" name="Text Placeholder 13">
            <a:extLst>
              <a:ext uri="{FF2B5EF4-FFF2-40B4-BE49-F238E27FC236}">
                <a16:creationId xmlns:a16="http://schemas.microsoft.com/office/drawing/2014/main" id="{D14CF2D4-EE83-4F08-8F1A-5E2C22DD9082}"/>
              </a:ext>
            </a:extLst>
          </p:cNvPr>
          <p:cNvSpPr>
            <a:spLocks noGrp="1"/>
          </p:cNvSpPr>
          <p:nvPr>
            <p:ph type="body" sz="quarter" idx="10"/>
          </p:nvPr>
        </p:nvSpPr>
        <p:spPr>
          <a:xfrm>
            <a:off x="4991099" y="835759"/>
            <a:ext cx="6377767" cy="4930246"/>
          </a:xfrm>
        </p:spPr>
        <p:txBody>
          <a:bodyPr anchor="ctr">
            <a:norm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5" name="Straight Connector 14">
            <a:extLst>
              <a:ext uri="{FF2B5EF4-FFF2-40B4-BE49-F238E27FC236}">
                <a16:creationId xmlns:a16="http://schemas.microsoft.com/office/drawing/2014/main" id="{EFFE32E7-FD5E-454E-98E1-7655DD518588}"/>
              </a:ext>
            </a:extLst>
          </p:cNvPr>
          <p:cNvCxnSpPr>
            <a:cxnSpLocks/>
          </p:cNvCxnSpPr>
          <p:nvPr userDrawn="1"/>
        </p:nvCxnSpPr>
        <p:spPr>
          <a:xfrm>
            <a:off x="4661831" y="2048345"/>
            <a:ext cx="0" cy="250507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701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nalysis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239B-1E1C-484A-BCDA-D0588B8A4D95}"/>
              </a:ext>
            </a:extLst>
          </p:cNvPr>
          <p:cNvSpPr>
            <a:spLocks noGrp="1"/>
          </p:cNvSpPr>
          <p:nvPr>
            <p:ph type="title"/>
          </p:nvPr>
        </p:nvSpPr>
        <p:spPr>
          <a:xfrm>
            <a:off x="493294" y="0"/>
            <a:ext cx="11274551" cy="923544"/>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98E89F51-0FDF-44DD-A7CF-22B19A83AE9B}"/>
              </a:ext>
            </a:extLst>
          </p:cNvPr>
          <p:cNvCxnSpPr>
            <a:cxnSpLocks/>
          </p:cNvCxnSpPr>
          <p:nvPr userDrawn="1"/>
        </p:nvCxnSpPr>
        <p:spPr>
          <a:xfrm>
            <a:off x="8547475" y="1028700"/>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026A2B92-151B-4FE9-9038-E32F5BC8E007}"/>
              </a:ext>
            </a:extLst>
          </p:cNvPr>
          <p:cNvSpPr>
            <a:spLocks noGrp="1"/>
          </p:cNvSpPr>
          <p:nvPr>
            <p:ph type="body" sz="quarter" idx="10"/>
          </p:nvPr>
        </p:nvSpPr>
        <p:spPr>
          <a:xfrm>
            <a:off x="8620165" y="1028700"/>
            <a:ext cx="3147675" cy="5274127"/>
          </a:xfrm>
        </p:spPr>
        <p:txBody>
          <a:bodyPr>
            <a:norm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41385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Title only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00EC7-8EA3-4339-9D56-3C9CA1AE0C12}"/>
              </a:ext>
            </a:extLst>
          </p:cNvPr>
          <p:cNvSpPr>
            <a:spLocks noGrp="1"/>
          </p:cNvSpPr>
          <p:nvPr>
            <p:ph type="title"/>
          </p:nvPr>
        </p:nvSpPr>
        <p:spPr>
          <a:xfrm>
            <a:off x="493295" y="9480"/>
            <a:ext cx="11274552" cy="941010"/>
          </a:xfrm>
        </p:spPr>
        <p:txBody>
          <a:bodyPr/>
          <a:lstStyle>
            <a:lvl1pPr>
              <a:defRPr b="0">
                <a:solidFill>
                  <a:schemeClr val="accent1"/>
                </a:solidFill>
              </a:defRPr>
            </a:lvl1pPr>
          </a:lstStyle>
          <a:p>
            <a:r>
              <a:rPr lang="en-US"/>
              <a:t>Click to edit Master title style</a:t>
            </a:r>
          </a:p>
        </p:txBody>
      </p:sp>
      <p:sp>
        <p:nvSpPr>
          <p:cNvPr id="4" name="Slide Number Placeholder 3">
            <a:extLst>
              <a:ext uri="{FF2B5EF4-FFF2-40B4-BE49-F238E27FC236}">
                <a16:creationId xmlns:a16="http://schemas.microsoft.com/office/drawing/2014/main" id="{7F5855A0-3CC7-45EE-90AB-255153949BA7}"/>
              </a:ext>
            </a:extLst>
          </p:cNvPr>
          <p:cNvSpPr>
            <a:spLocks noGrp="1"/>
          </p:cNvSpPr>
          <p:nvPr>
            <p:ph type="sldNum" sz="quarter" idx="11"/>
          </p:nvPr>
        </p:nvSpPr>
        <p:spPr>
          <a:xfrm>
            <a:off x="4724400" y="6330754"/>
            <a:ext cx="2743200" cy="365125"/>
          </a:xfrm>
        </p:spPr>
        <p:txBody>
          <a:bodyPr/>
          <a:lstStyle/>
          <a:p>
            <a:fld id="{6491994D-52FD-4689-8941-BBCB82258D48}" type="slidenum">
              <a:rPr lang="en-US" smtClean="0"/>
              <a:pPr/>
              <a:t>‹#›</a:t>
            </a:fld>
            <a:endParaRPr lang="en-US"/>
          </a:p>
        </p:txBody>
      </p:sp>
      <p:sp>
        <p:nvSpPr>
          <p:cNvPr id="5" name="Footer Placeholder 4">
            <a:extLst>
              <a:ext uri="{FF2B5EF4-FFF2-40B4-BE49-F238E27FC236}">
                <a16:creationId xmlns:a16="http://schemas.microsoft.com/office/drawing/2014/main" id="{34117B36-581B-41CC-9AE0-E4F3E835E8DC}"/>
              </a:ext>
            </a:extLst>
          </p:cNvPr>
          <p:cNvSpPr>
            <a:spLocks noGrp="1"/>
          </p:cNvSpPr>
          <p:nvPr>
            <p:ph type="ftr" sz="quarter" idx="3"/>
          </p:nvPr>
        </p:nvSpPr>
        <p:spPr>
          <a:xfrm>
            <a:off x="8882742" y="6356350"/>
            <a:ext cx="2856270" cy="365125"/>
          </a:xfrm>
          <a:prstGeom prst="rect">
            <a:avLst/>
          </a:prstGeom>
        </p:spPr>
        <p:txBody>
          <a:bodyPr vert="horz" lIns="91440" tIns="45720" rIns="91440" bIns="45720" rtlCol="0" anchor="ctr"/>
          <a:lstStyle>
            <a:lvl1pPr algn="r">
              <a:defRPr sz="1200">
                <a:solidFill>
                  <a:schemeClr val="tx1"/>
                </a:solidFill>
              </a:defRPr>
            </a:lvl1pPr>
          </a:lstStyle>
          <a:p>
            <a:r>
              <a:rPr lang="it-IT" altLang="en-US" sz="800"/>
              <a:t>© 2019 CFI Group. All rights reserved.</a:t>
            </a:r>
          </a:p>
        </p:txBody>
      </p:sp>
    </p:spTree>
    <p:extLst>
      <p:ext uri="{BB962C8B-B14F-4D97-AF65-F5344CB8AC3E}">
        <p14:creationId xmlns:p14="http://schemas.microsoft.com/office/powerpoint/2010/main" val="56736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48E5-4201-4C26-A743-E2CBE47F3CAB}"/>
              </a:ext>
            </a:extLst>
          </p:cNvPr>
          <p:cNvSpPr>
            <a:spLocks noGrp="1"/>
          </p:cNvSpPr>
          <p:nvPr>
            <p:ph type="title"/>
          </p:nvPr>
        </p:nvSpPr>
        <p:spPr>
          <a:xfrm>
            <a:off x="257015" y="1028700"/>
            <a:ext cx="2486177" cy="922315"/>
          </a:xfrm>
        </p:spPr>
        <p:txBody>
          <a:bodyPr tIns="0" anchor="t"/>
          <a:lstStyle>
            <a:lvl1pPr algn="r">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BA967651-B78A-4370-B28D-0CD39E59001B}"/>
              </a:ext>
            </a:extLst>
          </p:cNvPr>
          <p:cNvCxnSpPr>
            <a:cxnSpLocks/>
          </p:cNvCxnSpPr>
          <p:nvPr userDrawn="1"/>
        </p:nvCxnSpPr>
        <p:spPr>
          <a:xfrm>
            <a:off x="2800817" y="1029152"/>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BABFB1EA-7A47-4F69-96F8-15AD427ADEE7}"/>
              </a:ext>
            </a:extLst>
          </p:cNvPr>
          <p:cNvSpPr>
            <a:spLocks noGrp="1"/>
          </p:cNvSpPr>
          <p:nvPr>
            <p:ph type="body" sz="quarter" idx="10"/>
          </p:nvPr>
        </p:nvSpPr>
        <p:spPr>
          <a:xfrm>
            <a:off x="2868335" y="1028700"/>
            <a:ext cx="8672009" cy="5274127"/>
          </a:xfrm>
        </p:spPr>
        <p:txBody>
          <a:bodyPr/>
          <a:lstStyle>
            <a:lvl1pPr>
              <a:buClr>
                <a:schemeClr val="tx1"/>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426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C with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48E5-4201-4C26-A743-E2CBE47F3CAB}"/>
              </a:ext>
            </a:extLst>
          </p:cNvPr>
          <p:cNvSpPr>
            <a:spLocks noGrp="1"/>
          </p:cNvSpPr>
          <p:nvPr>
            <p:ph type="title"/>
          </p:nvPr>
        </p:nvSpPr>
        <p:spPr>
          <a:xfrm>
            <a:off x="493301" y="0"/>
            <a:ext cx="11274544" cy="922315"/>
          </a:xfrm>
        </p:spPr>
        <p:txBody>
          <a:bodyPr/>
          <a:lstStyle>
            <a:lvl1pPr algn="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BA967651-B78A-4370-B28D-0CD39E59001B}"/>
              </a:ext>
            </a:extLst>
          </p:cNvPr>
          <p:cNvCxnSpPr>
            <a:cxnSpLocks/>
          </p:cNvCxnSpPr>
          <p:nvPr userDrawn="1"/>
        </p:nvCxnSpPr>
        <p:spPr>
          <a:xfrm>
            <a:off x="2800817" y="1029152"/>
            <a:ext cx="0" cy="527412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BABFB1EA-7A47-4F69-96F8-15AD427ADEE7}"/>
              </a:ext>
            </a:extLst>
          </p:cNvPr>
          <p:cNvSpPr>
            <a:spLocks noGrp="1"/>
          </p:cNvSpPr>
          <p:nvPr>
            <p:ph type="body" sz="quarter" idx="10"/>
          </p:nvPr>
        </p:nvSpPr>
        <p:spPr>
          <a:xfrm>
            <a:off x="2868335" y="1028700"/>
            <a:ext cx="8672009" cy="5274127"/>
          </a:xfrm>
        </p:spPr>
        <p:txBody>
          <a:bodyPr tIns="0"/>
          <a:lstStyle>
            <a:lvl1pPr marL="285750" indent="-285750">
              <a:buClr>
                <a:schemeClr val="tx1"/>
              </a:buClr>
              <a:buFont typeface="Wingdings" panose="05000000000000000000" pitchFamily="2" charset="2"/>
              <a:buChar char="§"/>
              <a:defRPr/>
            </a:lvl1pPr>
            <a:lvl2pPr marL="742950" indent="-285750">
              <a:buFont typeface="Arial Nova Light" panose="020B0304020202020204" pitchFamily="34" charset="0"/>
              <a:buChar char="›"/>
              <a:defRPr/>
            </a:lvl2pPr>
            <a:lvl3pPr marL="1200150" indent="-285750">
              <a:buFont typeface="Arial Nova Light" panose="020B03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p:txBody>
      </p:sp>
      <p:sp>
        <p:nvSpPr>
          <p:cNvPr id="7" name="Text Placeholder 6">
            <a:extLst>
              <a:ext uri="{FF2B5EF4-FFF2-40B4-BE49-F238E27FC236}">
                <a16:creationId xmlns:a16="http://schemas.microsoft.com/office/drawing/2014/main" id="{DD95E024-0B8F-4354-A447-4540B9D6A94C}"/>
              </a:ext>
            </a:extLst>
          </p:cNvPr>
          <p:cNvSpPr>
            <a:spLocks noGrp="1"/>
          </p:cNvSpPr>
          <p:nvPr>
            <p:ph type="body" sz="quarter" idx="11"/>
          </p:nvPr>
        </p:nvSpPr>
        <p:spPr>
          <a:xfrm>
            <a:off x="493301" y="1028249"/>
            <a:ext cx="2239999" cy="646656"/>
          </a:xfrm>
        </p:spPr>
        <p:txBody>
          <a:bodyPr tIns="0" rIns="0" bIns="0">
            <a:noAutofit/>
          </a:bodyPr>
          <a:lstStyle>
            <a:lvl1pPr marL="0" indent="0" algn="r">
              <a:spcBef>
                <a:spcPts val="0"/>
              </a:spcBef>
              <a:buNone/>
              <a:defRPr sz="1800">
                <a:latin typeface="Arial Nova" panose="020B0504020202020204" pitchFamily="34" charset="0"/>
              </a:defRPr>
            </a:lvl1pPr>
            <a:lvl2pPr marL="457200" indent="0" algn="r">
              <a:buNone/>
              <a:defRPr sz="1800">
                <a:latin typeface="Arial Nova" panose="020B0504020202020204" pitchFamily="34" charset="0"/>
              </a:defRPr>
            </a:lvl2pPr>
            <a:lvl3pPr marL="914400" indent="0" algn="r">
              <a:buNone/>
              <a:defRPr sz="1800">
                <a:latin typeface="Arial Nova" panose="020B0504020202020204" pitchFamily="34" charset="0"/>
              </a:defRPr>
            </a:lvl3pPr>
            <a:lvl4pPr marL="1371600" indent="0" algn="r">
              <a:buNone/>
              <a:defRPr sz="1800">
                <a:latin typeface="Arial Nova" panose="020B0504020202020204" pitchFamily="34" charset="0"/>
              </a:defRPr>
            </a:lvl4pPr>
            <a:lvl5pPr marL="1828800" indent="0" algn="r">
              <a:buNone/>
              <a:defRPr sz="1800">
                <a:latin typeface="Arial Nova" panose="020B05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030748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7476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93F-107E-4C6E-BDA2-FBD622216FCA}"/>
              </a:ext>
            </a:extLst>
          </p:cNvPr>
          <p:cNvSpPr>
            <a:spLocks noGrp="1"/>
          </p:cNvSpPr>
          <p:nvPr>
            <p:ph type="title"/>
          </p:nvPr>
        </p:nvSpPr>
        <p:spPr>
          <a:xfrm>
            <a:off x="493294" y="0"/>
            <a:ext cx="11274551" cy="922713"/>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spTree>
    <p:extLst>
      <p:ext uri="{BB962C8B-B14F-4D97-AF65-F5344CB8AC3E}">
        <p14:creationId xmlns:p14="http://schemas.microsoft.com/office/powerpoint/2010/main" val="108819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54A78-5A4C-4E29-A833-A84937379E92}"/>
              </a:ext>
            </a:extLst>
          </p:cNvPr>
          <p:cNvSpPr>
            <a:spLocks noGrp="1"/>
          </p:cNvSpPr>
          <p:nvPr>
            <p:ph type="title"/>
          </p:nvPr>
        </p:nvSpPr>
        <p:spPr>
          <a:xfrm>
            <a:off x="493292" y="0"/>
            <a:ext cx="11274549" cy="922713"/>
          </a:xfrm>
        </p:spPr>
        <p:txBody>
          <a:bodyPr anchor="ctr">
            <a:normAutofit/>
          </a:bodyPr>
          <a:lstStyle>
            <a:lvl1pPr>
              <a:defRPr lang="en-US" sz="3600" kern="1200" dirty="0">
                <a:solidFill>
                  <a:schemeClr val="accent1"/>
                </a:solidFill>
                <a:latin typeface="Arial Nova Light" panose="020B0304020202020204" pitchFamily="34" charset="0"/>
                <a:ea typeface="+mj-ea"/>
                <a:cs typeface="+mj-cs"/>
              </a:defRPr>
            </a:lvl1pPr>
          </a:lstStyle>
          <a:p>
            <a:r>
              <a:rPr lang="en-US" dirty="0"/>
              <a:t>Click to edit Master title style</a:t>
            </a:r>
          </a:p>
        </p:txBody>
      </p:sp>
      <p:sp>
        <p:nvSpPr>
          <p:cNvPr id="3" name="Content Placeholder 2">
            <a:extLst>
              <a:ext uri="{FF2B5EF4-FFF2-40B4-BE49-F238E27FC236}">
                <a16:creationId xmlns:a16="http://schemas.microsoft.com/office/drawing/2014/main" id="{8C98C551-4E3E-4A1B-9383-2B9D9C745520}"/>
              </a:ext>
            </a:extLst>
          </p:cNvPr>
          <p:cNvSpPr>
            <a:spLocks noGrp="1"/>
          </p:cNvSpPr>
          <p:nvPr>
            <p:ph idx="1"/>
          </p:nvPr>
        </p:nvSpPr>
        <p:spPr>
          <a:xfrm>
            <a:off x="493293" y="997632"/>
            <a:ext cx="11274550" cy="5307918"/>
          </a:xfrm>
        </p:spPr>
        <p:txBody>
          <a:bodyPr>
            <a:normAutofit/>
          </a:bodyPr>
          <a:lstStyle>
            <a:lvl1pPr marL="228600" indent="-228600">
              <a:buClr>
                <a:schemeClr val="tx1"/>
              </a:buClr>
              <a:buFont typeface="Wingdings" panose="05000000000000000000" pitchFamily="2" charset="2"/>
              <a:buChar char="§"/>
              <a:defRPr sz="1600">
                <a:latin typeface="Arial Nova Light" panose="020B0304020202020204" pitchFamily="34" charset="0"/>
              </a:defRPr>
            </a:lvl1pPr>
            <a:lvl2pPr marL="685800" indent="-228600">
              <a:buSzPct val="150000"/>
              <a:buFont typeface="Arial Nova Light" panose="020B0304020202020204" pitchFamily="34" charset="0"/>
              <a:buChar char="›"/>
              <a:defRPr sz="1600">
                <a:latin typeface="Arial Nova Light" panose="020B0304020202020204" pitchFamily="34" charset="0"/>
              </a:defRPr>
            </a:lvl2pPr>
            <a:lvl3pPr marL="1143000" indent="-228600">
              <a:buSzPct val="100000"/>
              <a:buFont typeface="Arial Nova Light" panose="020B0304020202020204" pitchFamily="34" charset="0"/>
              <a:buChar char="›"/>
              <a:defRPr sz="1600">
                <a:latin typeface="Arial Nova Light" panose="020B0304020202020204" pitchFamily="34" charset="0"/>
              </a:defRPr>
            </a:lvl3pPr>
            <a:lvl4pPr marL="1600200" indent="-228600">
              <a:buSzPct val="100000"/>
              <a:buFont typeface="Arial Nova Light" panose="020B0304020202020204" pitchFamily="34" charset="0"/>
              <a:buChar char="›"/>
              <a:defRPr sz="1600">
                <a:latin typeface="Arial Nova Light" panose="020B0304020202020204" pitchFamily="34" charset="0"/>
              </a:defRPr>
            </a:lvl4pPr>
            <a:lvl5pPr marL="2057400" indent="-228600">
              <a:buSzPct val="100000"/>
              <a:buFont typeface="Arial Nova Light" panose="020B0304020202020204" pitchFamily="34" charset="0"/>
              <a:buChar char="›"/>
              <a:defRPr sz="16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5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nalysis Top">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93F-107E-4C6E-BDA2-FBD622216FCA}"/>
              </a:ext>
            </a:extLst>
          </p:cNvPr>
          <p:cNvSpPr>
            <a:spLocks noGrp="1"/>
          </p:cNvSpPr>
          <p:nvPr>
            <p:ph type="title"/>
          </p:nvPr>
        </p:nvSpPr>
        <p:spPr>
          <a:xfrm>
            <a:off x="493294" y="0"/>
            <a:ext cx="11274551" cy="922713"/>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DDC7FB7-27D9-41DF-AC43-E69A3FEF8641}"/>
              </a:ext>
            </a:extLst>
          </p:cNvPr>
          <p:cNvSpPr>
            <a:spLocks noGrp="1"/>
          </p:cNvSpPr>
          <p:nvPr>
            <p:ph type="body" sz="quarter" idx="10"/>
          </p:nvPr>
        </p:nvSpPr>
        <p:spPr>
          <a:xfrm>
            <a:off x="493294" y="997632"/>
            <a:ext cx="11273838" cy="922714"/>
          </a:xfrm>
        </p:spPr>
        <p:txBody>
          <a:bodyPr>
            <a:no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34843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nalysis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239B-1E1C-484A-BCDA-D0588B8A4D95}"/>
              </a:ext>
            </a:extLst>
          </p:cNvPr>
          <p:cNvSpPr>
            <a:spLocks noGrp="1"/>
          </p:cNvSpPr>
          <p:nvPr>
            <p:ph type="title"/>
          </p:nvPr>
        </p:nvSpPr>
        <p:spPr>
          <a:xfrm>
            <a:off x="493294" y="0"/>
            <a:ext cx="11274551" cy="923544"/>
          </a:xfrm>
        </p:spPr>
        <p:txBody>
          <a:bodyPr anchor="ctr">
            <a:normAutofit/>
          </a:bodyPr>
          <a:lstStyle>
            <a:lvl1pPr>
              <a:defRPr sz="3600">
                <a:solidFill>
                  <a:schemeClr val="accent1"/>
                </a:solidFill>
                <a:latin typeface="Arial Nova Light" panose="020B0304020202020204" pitchFamily="34" charset="0"/>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98E89F51-0FDF-44DD-A7CF-22B19A83AE9B}"/>
              </a:ext>
            </a:extLst>
          </p:cNvPr>
          <p:cNvCxnSpPr>
            <a:cxnSpLocks/>
          </p:cNvCxnSpPr>
          <p:nvPr userDrawn="1"/>
        </p:nvCxnSpPr>
        <p:spPr>
          <a:xfrm>
            <a:off x="3699250" y="1028700"/>
            <a:ext cx="0" cy="5274127"/>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2D3D3A36-172C-492A-AEFB-68052915829D}"/>
              </a:ext>
            </a:extLst>
          </p:cNvPr>
          <p:cNvSpPr>
            <a:spLocks noGrp="1"/>
          </p:cNvSpPr>
          <p:nvPr>
            <p:ph type="body" sz="quarter" idx="10"/>
          </p:nvPr>
        </p:nvSpPr>
        <p:spPr>
          <a:xfrm>
            <a:off x="492773" y="1028699"/>
            <a:ext cx="3147678" cy="5274127"/>
          </a:xfrm>
        </p:spPr>
        <p:txBody>
          <a:bodyPr>
            <a:normAutofit/>
          </a:bodyPr>
          <a:lstStyle>
            <a:lvl1pPr>
              <a:buClr>
                <a:schemeClr val="tx1"/>
              </a:buCl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2794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285D0B-1132-472E-89F7-AD57AF1BE56F}"/>
              </a:ext>
            </a:extLst>
          </p:cNvPr>
          <p:cNvSpPr>
            <a:spLocks noGrp="1"/>
          </p:cNvSpPr>
          <p:nvPr>
            <p:ph type="title"/>
          </p:nvPr>
        </p:nvSpPr>
        <p:spPr>
          <a:xfrm>
            <a:off x="493293" y="0"/>
            <a:ext cx="11274550" cy="922315"/>
          </a:xfrm>
          <a:prstGeom prst="rect">
            <a:avLst/>
          </a:prstGeom>
        </p:spPr>
        <p:txBody>
          <a:bodyPr anchor="ctr"/>
          <a:lstStyle/>
          <a:p>
            <a:pPr marL="0" lvl="0"/>
            <a:r>
              <a:rPr lang="en-US" dirty="0"/>
              <a:t>Click to edit Master title style</a:t>
            </a:r>
          </a:p>
        </p:txBody>
      </p:sp>
      <p:sp>
        <p:nvSpPr>
          <p:cNvPr id="3" name="Text Placeholder 2">
            <a:extLst>
              <a:ext uri="{FF2B5EF4-FFF2-40B4-BE49-F238E27FC236}">
                <a16:creationId xmlns:a16="http://schemas.microsoft.com/office/drawing/2014/main" id="{C881ACFC-7C45-42DB-B68F-95EFB66928D8}"/>
              </a:ext>
            </a:extLst>
          </p:cNvPr>
          <p:cNvSpPr>
            <a:spLocks noGrp="1"/>
          </p:cNvSpPr>
          <p:nvPr>
            <p:ph type="body" idx="1"/>
          </p:nvPr>
        </p:nvSpPr>
        <p:spPr>
          <a:xfrm>
            <a:off x="494005" y="997631"/>
            <a:ext cx="11273838" cy="531266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1D308602-F04F-43C5-8D6A-890E45A61182}"/>
              </a:ext>
            </a:extLst>
          </p:cNvPr>
          <p:cNvPicPr>
            <a:picLocks noChangeAspect="1"/>
          </p:cNvPicPr>
          <p:nvPr userDrawn="1"/>
        </p:nvPicPr>
        <p:blipFill rotWithShape="1">
          <a:blip r:embed="rId12" cstate="print">
            <a:extLst>
              <a:ext uri="{28A0092B-C50C-407E-A947-70E740481C1C}">
                <a14:useLocalDpi xmlns:a14="http://schemas.microsoft.com/office/drawing/2010/main" val="0"/>
              </a:ext>
            </a:extLst>
          </a:blip>
          <a:srcRect t="2" b="26773"/>
          <a:stretch/>
        </p:blipFill>
        <p:spPr>
          <a:xfrm>
            <a:off x="838200" y="6380867"/>
            <a:ext cx="1213425" cy="340608"/>
          </a:xfrm>
          <a:prstGeom prst="rect">
            <a:avLst/>
          </a:prstGeom>
        </p:spPr>
      </p:pic>
      <p:sp>
        <p:nvSpPr>
          <p:cNvPr id="8" name="CasellaDiTesto 12">
            <a:extLst>
              <a:ext uri="{FF2B5EF4-FFF2-40B4-BE49-F238E27FC236}">
                <a16:creationId xmlns:a16="http://schemas.microsoft.com/office/drawing/2014/main" id="{83E1E238-73D1-4EBD-9518-8A458505733B}"/>
              </a:ext>
            </a:extLst>
          </p:cNvPr>
          <p:cNvSpPr txBox="1"/>
          <p:nvPr userDrawn="1"/>
        </p:nvSpPr>
        <p:spPr>
          <a:xfrm>
            <a:off x="5741368" y="6506031"/>
            <a:ext cx="709264" cy="215444"/>
          </a:xfrm>
          <a:prstGeom prst="rect">
            <a:avLst/>
          </a:prstGeom>
          <a:noFill/>
        </p:spPr>
        <p:txBody>
          <a:bodyPr wrap="square" rtlCol="0">
            <a:spAutoFit/>
          </a:bodyPr>
          <a:lstStyle>
            <a:defPPr>
              <a:defRPr lang="en-US"/>
            </a:defPPr>
            <a:lvl1pPr algn="r">
              <a:defRPr sz="800">
                <a:solidFill>
                  <a:schemeClr val="tx2"/>
                </a:solidFill>
                <a:latin typeface="Arial Nova Light" panose="020B0304020202020204" pitchFamily="34" charset="0"/>
              </a:defRPr>
            </a:lvl1pPr>
          </a:lstStyle>
          <a:p>
            <a:pPr lvl="0" algn="ctr"/>
            <a:fld id="{36079A90-9308-4788-870A-959CA61833C6}" type="slidenum">
              <a:rPr lang="it-IT" smtClean="0">
                <a:latin typeface="Arial Nova Light" panose="020B0304020202020204" pitchFamily="34" charset="0"/>
              </a:rPr>
              <a:pPr lvl="0" algn="ctr"/>
              <a:t>‹#›</a:t>
            </a:fld>
            <a:endParaRPr lang="it-IT" dirty="0">
              <a:latin typeface="Arial Nova Light" panose="020B0304020202020204" pitchFamily="34" charset="0"/>
            </a:endParaRPr>
          </a:p>
        </p:txBody>
      </p:sp>
    </p:spTree>
    <p:extLst>
      <p:ext uri="{BB962C8B-B14F-4D97-AF65-F5344CB8AC3E}">
        <p14:creationId xmlns:p14="http://schemas.microsoft.com/office/powerpoint/2010/main" val="1956161768"/>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hf hdr="0" dt="0"/>
  <p:txStyles>
    <p:title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p:titleStyle>
    <p:bodyStyle>
      <a:lvl1pPr marL="228600" indent="-228600" algn="l" defTabSz="914400" rtl="0" eaLnBrk="1" latinLnBrk="0" hangingPunct="1">
        <a:lnSpc>
          <a:spcPct val="100000"/>
        </a:lnSpc>
        <a:spcBef>
          <a:spcPts val="1000"/>
        </a:spcBef>
        <a:buClr>
          <a:schemeClr val="tx1"/>
        </a:buClr>
        <a:buFont typeface="Wingdings" panose="05000000000000000000" pitchFamily="2" charset="2"/>
        <a:buChar char="§"/>
        <a:defRPr sz="1600" kern="1200">
          <a:solidFill>
            <a:schemeClr val="tx1"/>
          </a:solidFill>
          <a:latin typeface="Arial Nova Light" panose="020B0304020202020204" pitchFamily="34" charset="0"/>
          <a:ea typeface="+mn-ea"/>
          <a:cs typeface="+mn-cs"/>
        </a:defRPr>
      </a:lvl1pPr>
      <a:lvl2pPr marL="685800" indent="-228600" algn="l" defTabSz="914400" rtl="0" eaLnBrk="1" latinLnBrk="0" hangingPunct="1">
        <a:lnSpc>
          <a:spcPct val="100000"/>
        </a:lnSpc>
        <a:spcBef>
          <a:spcPts val="500"/>
        </a:spcBef>
        <a:buSzPct val="15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2pPr>
      <a:lvl3pPr marL="11430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3pPr>
      <a:lvl4pPr marL="16002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4pPr>
      <a:lvl5pPr marL="20574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285D0B-1132-472E-89F7-AD57AF1BE56F}"/>
              </a:ext>
            </a:extLst>
          </p:cNvPr>
          <p:cNvSpPr>
            <a:spLocks noGrp="1"/>
          </p:cNvSpPr>
          <p:nvPr>
            <p:ph type="title"/>
          </p:nvPr>
        </p:nvSpPr>
        <p:spPr>
          <a:xfrm>
            <a:off x="493293" y="0"/>
            <a:ext cx="11274550" cy="922315"/>
          </a:xfrm>
          <a:prstGeom prst="rect">
            <a:avLst/>
          </a:prstGeom>
        </p:spPr>
        <p:txBody>
          <a:bodyPr anchor="ctr"/>
          <a:lstStyle/>
          <a:p>
            <a:pPr marL="0" lvl="0"/>
            <a:r>
              <a:rPr lang="en-US" dirty="0"/>
              <a:t>Click to edit Master title style</a:t>
            </a:r>
          </a:p>
        </p:txBody>
      </p:sp>
      <p:sp>
        <p:nvSpPr>
          <p:cNvPr id="3" name="Text Placeholder 2">
            <a:extLst>
              <a:ext uri="{FF2B5EF4-FFF2-40B4-BE49-F238E27FC236}">
                <a16:creationId xmlns:a16="http://schemas.microsoft.com/office/drawing/2014/main" id="{C881ACFC-7C45-42DB-B68F-95EFB66928D8}"/>
              </a:ext>
            </a:extLst>
          </p:cNvPr>
          <p:cNvSpPr>
            <a:spLocks noGrp="1"/>
          </p:cNvSpPr>
          <p:nvPr>
            <p:ph type="body" idx="1"/>
          </p:nvPr>
        </p:nvSpPr>
        <p:spPr>
          <a:xfrm>
            <a:off x="494005" y="997631"/>
            <a:ext cx="11273838" cy="531266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1D308602-F04F-43C5-8D6A-890E45A61182}"/>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t="2" b="26773"/>
          <a:stretch/>
        </p:blipFill>
        <p:spPr>
          <a:xfrm>
            <a:off x="838200" y="6380867"/>
            <a:ext cx="1213425" cy="340608"/>
          </a:xfrm>
          <a:prstGeom prst="rect">
            <a:avLst/>
          </a:prstGeom>
        </p:spPr>
      </p:pic>
      <p:sp>
        <p:nvSpPr>
          <p:cNvPr id="8" name="CasellaDiTesto 12">
            <a:extLst>
              <a:ext uri="{FF2B5EF4-FFF2-40B4-BE49-F238E27FC236}">
                <a16:creationId xmlns:a16="http://schemas.microsoft.com/office/drawing/2014/main" id="{83E1E238-73D1-4EBD-9518-8A458505733B}"/>
              </a:ext>
            </a:extLst>
          </p:cNvPr>
          <p:cNvSpPr txBox="1"/>
          <p:nvPr userDrawn="1"/>
        </p:nvSpPr>
        <p:spPr>
          <a:xfrm>
            <a:off x="5741368" y="6506031"/>
            <a:ext cx="709264" cy="215444"/>
          </a:xfrm>
          <a:prstGeom prst="rect">
            <a:avLst/>
          </a:prstGeom>
          <a:noFill/>
        </p:spPr>
        <p:txBody>
          <a:bodyPr wrap="square" rtlCol="0">
            <a:spAutoFit/>
          </a:bodyPr>
          <a:lstStyle>
            <a:defPPr>
              <a:defRPr lang="en-US"/>
            </a:defPPr>
            <a:lvl1pPr algn="r">
              <a:defRPr sz="800">
                <a:solidFill>
                  <a:schemeClr val="tx2"/>
                </a:solidFill>
                <a:latin typeface="Arial Nova Light" panose="020B0304020202020204" pitchFamily="34" charset="0"/>
              </a:defRPr>
            </a:lvl1pPr>
          </a:lstStyle>
          <a:p>
            <a:pPr lvl="0" algn="ctr"/>
            <a:fld id="{36079A90-9308-4788-870A-959CA61833C6}" type="slidenum">
              <a:rPr lang="it-IT" smtClean="0">
                <a:latin typeface="Arial Nova Light" panose="020B0304020202020204" pitchFamily="34" charset="0"/>
              </a:rPr>
              <a:pPr lvl="0" algn="ctr"/>
              <a:t>‹#›</a:t>
            </a:fld>
            <a:endParaRPr lang="it-IT" dirty="0">
              <a:latin typeface="Arial Nova Light" panose="020B0304020202020204" pitchFamily="34" charset="0"/>
            </a:endParaRPr>
          </a:p>
        </p:txBody>
      </p:sp>
      <p:sp>
        <p:nvSpPr>
          <p:cNvPr id="9" name="CasellaDiTesto 13">
            <a:extLst>
              <a:ext uri="{FF2B5EF4-FFF2-40B4-BE49-F238E27FC236}">
                <a16:creationId xmlns:a16="http://schemas.microsoft.com/office/drawing/2014/main" id="{42DE6327-2385-4563-B0FE-124C8D377285}"/>
              </a:ext>
            </a:extLst>
          </p:cNvPr>
          <p:cNvSpPr txBox="1"/>
          <p:nvPr userDrawn="1"/>
        </p:nvSpPr>
        <p:spPr>
          <a:xfrm>
            <a:off x="9094409" y="6506031"/>
            <a:ext cx="2783799" cy="215444"/>
          </a:xfrm>
          <a:prstGeom prst="rect">
            <a:avLst/>
          </a:prstGeom>
          <a:noFill/>
        </p:spPr>
        <p:txBody>
          <a:bodyPr wrap="square" rtlCol="0">
            <a:spAutoFit/>
          </a:bodyPr>
          <a:lstStyle/>
          <a:p>
            <a:pPr algn="r"/>
            <a:r>
              <a:rPr lang="it-IT" sz="800" dirty="0">
                <a:solidFill>
                  <a:schemeClr val="tx2"/>
                </a:solidFill>
                <a:latin typeface="Arial Nova Light" panose="020B0304020202020204" pitchFamily="34" charset="0"/>
              </a:rPr>
              <a:t>© 2020 CFI Group. All rights reserved.</a:t>
            </a:r>
          </a:p>
        </p:txBody>
      </p:sp>
    </p:spTree>
    <p:extLst>
      <p:ext uri="{BB962C8B-B14F-4D97-AF65-F5344CB8AC3E}">
        <p14:creationId xmlns:p14="http://schemas.microsoft.com/office/powerpoint/2010/main" val="1900356996"/>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hf hdr="0" dt="0"/>
  <p:txStyles>
    <p:title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p:titleStyle>
    <p:bodyStyle>
      <a:lvl1pPr marL="228600" indent="-228600" algn="l" defTabSz="914400" rtl="0" eaLnBrk="1" latinLnBrk="0" hangingPunct="1">
        <a:lnSpc>
          <a:spcPct val="100000"/>
        </a:lnSpc>
        <a:spcBef>
          <a:spcPts val="1000"/>
        </a:spcBef>
        <a:buClr>
          <a:schemeClr val="tx1"/>
        </a:buClr>
        <a:buFont typeface="Wingdings" panose="05000000000000000000" pitchFamily="2" charset="2"/>
        <a:buChar char="§"/>
        <a:defRPr sz="1600" kern="1200">
          <a:solidFill>
            <a:schemeClr val="tx1"/>
          </a:solidFill>
          <a:latin typeface="Arial Nova Light" panose="020B0304020202020204" pitchFamily="34" charset="0"/>
          <a:ea typeface="+mn-ea"/>
          <a:cs typeface="+mn-cs"/>
        </a:defRPr>
      </a:lvl1pPr>
      <a:lvl2pPr marL="685800" indent="-228600" algn="l" defTabSz="914400" rtl="0" eaLnBrk="1" latinLnBrk="0" hangingPunct="1">
        <a:lnSpc>
          <a:spcPct val="100000"/>
        </a:lnSpc>
        <a:spcBef>
          <a:spcPts val="500"/>
        </a:spcBef>
        <a:buSzPct val="15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2pPr>
      <a:lvl3pPr marL="11430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3pPr>
      <a:lvl4pPr marL="16002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4pPr>
      <a:lvl5pPr marL="2057400" indent="-228600" algn="l" defTabSz="914400" rtl="0" eaLnBrk="1" latinLnBrk="0" hangingPunct="1">
        <a:lnSpc>
          <a:spcPct val="100000"/>
        </a:lnSpc>
        <a:spcBef>
          <a:spcPts val="500"/>
        </a:spcBef>
        <a:buSzPct val="100000"/>
        <a:buFont typeface="Arial Nova Light" panose="020B0304020202020204" pitchFamily="34" charset="0"/>
        <a:buChar char="›"/>
        <a:defRPr sz="1600" kern="1200">
          <a:solidFill>
            <a:schemeClr val="tx1"/>
          </a:solidFill>
          <a:latin typeface="Arial Nova Light" panose="020B03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chart" Target="../charts/chart2.xml"/><Relationship Id="rId4"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hyperlink" Target="mailto:mgalauenr@cfigroup.com" TargetMode="External"/><Relationship Id="rId4" Type="http://schemas.openxmlformats.org/officeDocument/2006/relationships/hyperlink" Target="http://www.cfigroup.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B645A9-556A-46A7-9051-4A9FC602AED1}"/>
              </a:ext>
            </a:extLst>
          </p:cNvPr>
          <p:cNvSpPr txBox="1"/>
          <p:nvPr/>
        </p:nvSpPr>
        <p:spPr>
          <a:xfrm>
            <a:off x="1990720" y="2655213"/>
            <a:ext cx="8210560" cy="1418722"/>
          </a:xfrm>
          <a:prstGeom prst="rect">
            <a:avLst/>
          </a:prstGeom>
          <a:noFill/>
        </p:spPr>
        <p:txBody>
          <a:bodyPr wrap="square" rtlCol="0">
            <a:spAutoFit/>
          </a:bodyPr>
          <a:lstStyle/>
          <a:p>
            <a:pPr marL="0" marR="0" lvl="0" indent="0" algn="ctr" defTabSz="914400" rtl="0" eaLnBrk="1" fontAlgn="auto" latinLnBrk="0" hangingPunct="1">
              <a:lnSpc>
                <a:spcPts val="34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0D7988">
                    <a:lumMod val="20000"/>
                    <a:lumOff val="80000"/>
                  </a:srgbClr>
                </a:solidFill>
                <a:effectLst/>
                <a:uLnTx/>
                <a:uFillTx/>
                <a:latin typeface="Arial Nova" panose="020B0504020202020204" pitchFamily="34" charset="0"/>
                <a:ea typeface="+mn-ea"/>
                <a:cs typeface="+mn-cs"/>
              </a:rPr>
              <a:t>Earth Observing System Data</a:t>
            </a:r>
          </a:p>
          <a:p>
            <a:pPr marL="0" marR="0" lvl="0" indent="0" algn="ctr" defTabSz="914400" rtl="0" eaLnBrk="1" fontAlgn="auto" latinLnBrk="0" hangingPunct="1">
              <a:lnSpc>
                <a:spcPts val="3400"/>
              </a:lnSpc>
              <a:spcBef>
                <a:spcPts val="0"/>
              </a:spcBef>
              <a:spcAft>
                <a:spcPts val="0"/>
              </a:spcAft>
              <a:buClrTx/>
              <a:buSzTx/>
              <a:buFontTx/>
              <a:buNone/>
              <a:tabLst/>
              <a:defRPr/>
            </a:pPr>
            <a:endParaRPr lang="en-US" sz="4400" dirty="0">
              <a:solidFill>
                <a:srgbClr val="0D7988">
                  <a:lumMod val="20000"/>
                  <a:lumOff val="80000"/>
                </a:srgbClr>
              </a:solidFill>
              <a:latin typeface="Arial Nova" panose="020B0504020202020204" pitchFamily="34" charset="0"/>
            </a:endParaRPr>
          </a:p>
          <a:p>
            <a:pPr marL="0" marR="0" lvl="0" indent="0" algn="ctr" defTabSz="914400" rtl="0" eaLnBrk="1" fontAlgn="auto" latinLnBrk="0" hangingPunct="1">
              <a:lnSpc>
                <a:spcPts val="34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0D7988">
                    <a:lumMod val="20000"/>
                    <a:lumOff val="80000"/>
                  </a:srgbClr>
                </a:solidFill>
                <a:effectLst/>
                <a:uLnTx/>
                <a:uFillTx/>
                <a:latin typeface="Arial Nova" panose="020B0504020202020204" pitchFamily="34" charset="0"/>
                <a:ea typeface="+mn-ea"/>
                <a:cs typeface="+mn-cs"/>
              </a:rPr>
              <a:t> and Information System</a:t>
            </a:r>
          </a:p>
        </p:txBody>
      </p:sp>
      <p:sp>
        <p:nvSpPr>
          <p:cNvPr id="5" name="TextBox 4">
            <a:extLst>
              <a:ext uri="{FF2B5EF4-FFF2-40B4-BE49-F238E27FC236}">
                <a16:creationId xmlns:a16="http://schemas.microsoft.com/office/drawing/2014/main" id="{67EB49D9-5E10-489B-B721-29A89A96E3CB}"/>
              </a:ext>
            </a:extLst>
          </p:cNvPr>
          <p:cNvSpPr txBox="1"/>
          <p:nvPr/>
        </p:nvSpPr>
        <p:spPr>
          <a:xfrm>
            <a:off x="2035716" y="4306418"/>
            <a:ext cx="82105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FFFF"/>
                </a:solidFill>
                <a:latin typeface="Arial Nova Light"/>
              </a:rPr>
              <a:t>2021</a:t>
            </a:r>
            <a:r>
              <a:rPr kumimoji="0" lang="en-US" sz="1800" b="1" i="0" u="none" strike="noStrike" kern="1200" cap="none" spc="0" normalizeH="0" baseline="0" noProof="0" dirty="0">
                <a:ln>
                  <a:noFill/>
                </a:ln>
                <a:solidFill>
                  <a:srgbClr val="FFFFFF"/>
                </a:solidFill>
                <a:effectLst/>
                <a:uLnTx/>
                <a:uFillTx/>
                <a:latin typeface="Arial Nova Light"/>
                <a:ea typeface="+mn-ea"/>
                <a:cs typeface="+mn-cs"/>
              </a:rPr>
              <a:t> Customer Satisfaction Results</a:t>
            </a:r>
          </a:p>
        </p:txBody>
      </p:sp>
      <p:pic>
        <p:nvPicPr>
          <p:cNvPr id="13" name="Picture 12">
            <a:extLst>
              <a:ext uri="{FF2B5EF4-FFF2-40B4-BE49-F238E27FC236}">
                <a16:creationId xmlns:a16="http://schemas.microsoft.com/office/drawing/2014/main" id="{D1C4367A-3B8E-45FE-A2C9-C89AA05A9C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100" y="5772411"/>
            <a:ext cx="365760" cy="665420"/>
          </a:xfrm>
          <a:prstGeom prst="rect">
            <a:avLst/>
          </a:prstGeom>
        </p:spPr>
      </p:pic>
      <p:grpSp>
        <p:nvGrpSpPr>
          <p:cNvPr id="15" name="Group 14">
            <a:extLst>
              <a:ext uri="{FF2B5EF4-FFF2-40B4-BE49-F238E27FC236}">
                <a16:creationId xmlns:a16="http://schemas.microsoft.com/office/drawing/2014/main" id="{85A92523-9A40-4714-8B7A-BB5D94E4FA21}"/>
              </a:ext>
            </a:extLst>
          </p:cNvPr>
          <p:cNvGrpSpPr/>
          <p:nvPr/>
        </p:nvGrpSpPr>
        <p:grpSpPr>
          <a:xfrm>
            <a:off x="9770053" y="5865088"/>
            <a:ext cx="2002847" cy="594798"/>
            <a:chOff x="5036588" y="5863451"/>
            <a:chExt cx="2002847" cy="594798"/>
          </a:xfrm>
        </p:grpSpPr>
        <p:pic>
          <p:nvPicPr>
            <p:cNvPr id="16" name="Picture 15">
              <a:extLst>
                <a:ext uri="{FF2B5EF4-FFF2-40B4-BE49-F238E27FC236}">
                  <a16:creationId xmlns:a16="http://schemas.microsoft.com/office/drawing/2014/main" id="{8A644C8D-CE57-43E4-A9FD-B543748F26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36588" y="5952704"/>
              <a:ext cx="1219510" cy="469044"/>
            </a:xfrm>
            <a:prstGeom prst="rect">
              <a:avLst/>
            </a:prstGeom>
          </p:spPr>
        </p:pic>
        <p:pic>
          <p:nvPicPr>
            <p:cNvPr id="17" name="Picture 16">
              <a:extLst>
                <a:ext uri="{FF2B5EF4-FFF2-40B4-BE49-F238E27FC236}">
                  <a16:creationId xmlns:a16="http://schemas.microsoft.com/office/drawing/2014/main" id="{C2742D4E-FE95-42F6-A4B2-C54F623AABC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07915" y="5863451"/>
              <a:ext cx="731520" cy="594798"/>
            </a:xfrm>
            <a:prstGeom prst="rect">
              <a:avLst/>
            </a:prstGeom>
          </p:spPr>
        </p:pic>
      </p:grpSp>
      <p:pic>
        <p:nvPicPr>
          <p:cNvPr id="7" name="Picture 6" descr="Icon&#10;&#10;Description automatically generated">
            <a:extLst>
              <a:ext uri="{FF2B5EF4-FFF2-40B4-BE49-F238E27FC236}">
                <a16:creationId xmlns:a16="http://schemas.microsoft.com/office/drawing/2014/main" id="{7EF7005F-D3A0-445E-9617-B8B1A4AEA3A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30869" y="506809"/>
            <a:ext cx="2130262" cy="1823826"/>
          </a:xfrm>
          <a:prstGeom prst="rect">
            <a:avLst/>
          </a:prstGeom>
        </p:spPr>
      </p:pic>
      <p:sp>
        <p:nvSpPr>
          <p:cNvPr id="10" name="TextBox 9">
            <a:extLst>
              <a:ext uri="{FF2B5EF4-FFF2-40B4-BE49-F238E27FC236}">
                <a16:creationId xmlns:a16="http://schemas.microsoft.com/office/drawing/2014/main" id="{16AF0807-BBEB-47B2-8E11-4DAF267E83B7}"/>
              </a:ext>
            </a:extLst>
          </p:cNvPr>
          <p:cNvSpPr txBox="1"/>
          <p:nvPr/>
        </p:nvSpPr>
        <p:spPr>
          <a:xfrm>
            <a:off x="914399" y="6028999"/>
            <a:ext cx="1761067"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kern="1200" cap="none" spc="0" normalizeH="0" baseline="0" noProof="0" dirty="0">
                <a:ln>
                  <a:noFill/>
                </a:ln>
                <a:solidFill>
                  <a:srgbClr val="FFFFFF"/>
                </a:solidFill>
                <a:effectLst/>
                <a:uLnTx/>
                <a:uFillTx/>
                <a:latin typeface="Arial Nova Light"/>
                <a:ea typeface="+mn-ea"/>
                <a:cs typeface="+mn-cs"/>
              </a:rPr>
              <a:t>PSS #155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kern="1200" cap="none" spc="0" normalizeH="0" baseline="0" noProof="0" dirty="0">
                <a:ln>
                  <a:noFill/>
                </a:ln>
                <a:solidFill>
                  <a:srgbClr val="FFFFFF"/>
                </a:solidFill>
                <a:effectLst/>
                <a:uLnTx/>
                <a:uFillTx/>
                <a:latin typeface="Arial Nova Light"/>
                <a:ea typeface="+mn-ea"/>
                <a:cs typeface="+mn-cs"/>
              </a:rPr>
              <a:t>IA# 20217 A1</a:t>
            </a:r>
          </a:p>
        </p:txBody>
      </p:sp>
    </p:spTree>
    <p:extLst>
      <p:ext uri="{BB962C8B-B14F-4D97-AF65-F5344CB8AC3E}">
        <p14:creationId xmlns:p14="http://schemas.microsoft.com/office/powerpoint/2010/main" val="376090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Customer Satisfaction Model Results</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FFFF"/>
                </a:solidFill>
                <a:latin typeface="Arial Nova Light"/>
              </a:rPr>
              <a:t>4</a:t>
            </a:r>
            <a:endParaRPr kumimoji="0" lang="en-US" sz="72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2778373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itle 54"/>
          <p:cNvSpPr>
            <a:spLocks noGrp="1"/>
          </p:cNvSpPr>
          <p:nvPr>
            <p:ph type="title"/>
          </p:nvPr>
        </p:nvSpPr>
        <p:spPr/>
        <p:txBody>
          <a:bodyPr>
            <a:normAutofit/>
          </a:bodyPr>
          <a:lstStyle/>
          <a:p>
            <a:r>
              <a:rPr lang="en-US" dirty="0"/>
              <a:t>2021 NASA EOSDIS – Customer Satisfaction Model </a:t>
            </a:r>
          </a:p>
        </p:txBody>
      </p:sp>
      <p:graphicFrame>
        <p:nvGraphicFramePr>
          <p:cNvPr id="24" name="Chart 23">
            <a:extLst>
              <a:ext uri="{FF2B5EF4-FFF2-40B4-BE49-F238E27FC236}">
                <a16:creationId xmlns:a16="http://schemas.microsoft.com/office/drawing/2014/main" id="{B6A5C395-5A59-4383-B369-6D8DE35BA1FC}"/>
              </a:ext>
            </a:extLst>
          </p:cNvPr>
          <p:cNvGraphicFramePr>
            <a:graphicFrameLocks/>
          </p:cNvGraphicFramePr>
          <p:nvPr>
            <p:extLst>
              <p:ext uri="{D42A27DB-BD31-4B8C-83A1-F6EECF244321}">
                <p14:modId xmlns:p14="http://schemas.microsoft.com/office/powerpoint/2010/main" val="235487613"/>
              </p:ext>
            </p:extLst>
          </p:nvPr>
        </p:nvGraphicFramePr>
        <p:xfrm>
          <a:off x="720659" y="1938854"/>
          <a:ext cx="2922182" cy="2775097"/>
        </p:xfrm>
        <a:graphic>
          <a:graphicData uri="http://schemas.openxmlformats.org/drawingml/2006/chart">
            <c:chart xmlns:c="http://schemas.openxmlformats.org/drawingml/2006/chart" xmlns:r="http://schemas.openxmlformats.org/officeDocument/2006/relationships" r:id="rId3"/>
          </a:graphicData>
        </a:graphic>
      </p:graphicFrame>
      <p:sp>
        <p:nvSpPr>
          <p:cNvPr id="25" name="Rectangle 24">
            <a:extLst>
              <a:ext uri="{FF2B5EF4-FFF2-40B4-BE49-F238E27FC236}">
                <a16:creationId xmlns:a16="http://schemas.microsoft.com/office/drawing/2014/main" id="{FF13C4CF-9047-4877-903A-CC0B136525C1}"/>
              </a:ext>
            </a:extLst>
          </p:cNvPr>
          <p:cNvSpPr/>
          <p:nvPr/>
        </p:nvSpPr>
        <p:spPr>
          <a:xfrm>
            <a:off x="1104853" y="3597290"/>
            <a:ext cx="2304376" cy="8617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effectLst/>
                <a:uLnTx/>
                <a:uFillTx/>
                <a:latin typeface="Arial Nova Light" panose="020B0304020202020204" pitchFamily="34" charset="0"/>
                <a:cs typeface="Arial" panose="020B0604020202020204" pitchFamily="34" charset="0"/>
              </a:rPr>
              <a:t>Overall Satisfaction: </a:t>
            </a:r>
            <a:r>
              <a:rPr lang="en-US" sz="1200" dirty="0">
                <a:latin typeface="Arial Nova Light" panose="020B0304020202020204" pitchFamily="34" charset="0"/>
                <a:cs typeface="Arial" panose="020B0604020202020204" pitchFamily="34" charset="0"/>
              </a:rPr>
              <a:t>85</a:t>
            </a:r>
            <a:endParaRPr kumimoji="0" lang="en-US" sz="1200" i="0" u="none" strike="noStrike" kern="1200" cap="none" spc="0" normalizeH="0" baseline="0" noProof="0" dirty="0">
              <a:ln>
                <a:noFill/>
              </a:ln>
              <a:effectLst/>
              <a:uLnTx/>
              <a:uFillTx/>
              <a:latin typeface="Arial Nova Light" panose="020B03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effectLst/>
                <a:uLnTx/>
                <a:uFillTx/>
                <a:latin typeface="Arial Nova Light" panose="020B0304020202020204" pitchFamily="34" charset="0"/>
                <a:cs typeface="Arial" panose="020B0604020202020204" pitchFamily="34" charset="0"/>
              </a:rPr>
              <a:t>Compared to Expectations: 78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effectLst/>
                <a:uLnTx/>
                <a:uFillTx/>
                <a:latin typeface="Arial Nova Light" panose="020B0304020202020204" pitchFamily="34" charset="0"/>
                <a:cs typeface="Arial" panose="020B0604020202020204" pitchFamily="34" charset="0"/>
              </a:rPr>
              <a:t>Compared to Ideal: 80</a:t>
            </a:r>
            <a:endParaRPr lang="en-US" sz="1200" dirty="0">
              <a:latin typeface="Arial Nova Light" panose="020B0304020202020204" pitchFamily="34" charset="0"/>
              <a:cs typeface="Arial" panose="020B0604020202020204" pitchFamily="34" charset="0"/>
            </a:endParaRPr>
          </a:p>
          <a:p>
            <a:pPr algn="ctr">
              <a:defRPr/>
            </a:pPr>
            <a:r>
              <a:rPr lang="en-US" sz="1400" dirty="0">
                <a:latin typeface="Arial Nova Light" panose="020B0304020202020204" pitchFamily="34" charset="0"/>
              </a:rPr>
              <a:t>n = 4,035</a:t>
            </a:r>
          </a:p>
        </p:txBody>
      </p:sp>
      <p:sp>
        <p:nvSpPr>
          <p:cNvPr id="26" name="TextBox 1">
            <a:extLst>
              <a:ext uri="{FF2B5EF4-FFF2-40B4-BE49-F238E27FC236}">
                <a16:creationId xmlns:a16="http://schemas.microsoft.com/office/drawing/2014/main" id="{4D45C4F5-52F8-4AD7-9E83-0C5D1DA0045A}"/>
              </a:ext>
            </a:extLst>
          </p:cNvPr>
          <p:cNvSpPr txBox="1"/>
          <p:nvPr/>
        </p:nvSpPr>
        <p:spPr>
          <a:xfrm>
            <a:off x="1146061" y="3048584"/>
            <a:ext cx="2221961" cy="555639"/>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Nova Light" panose="020B0304020202020204" pitchFamily="34" charset="0"/>
                <a:cs typeface="Arial" panose="020B0604020202020204" pitchFamily="34" charset="0"/>
              </a:rPr>
              <a:t>81</a:t>
            </a:r>
            <a:endParaRPr kumimoji="0" lang="en-US" sz="7200" i="0" u="none" strike="noStrike" kern="1200" cap="none" spc="0" normalizeH="0" baseline="0" noProof="0" dirty="0">
              <a:ln>
                <a:noFill/>
              </a:ln>
              <a:effectLst/>
              <a:uLnTx/>
              <a:uFillTx/>
              <a:latin typeface="Arial Nova Light" panose="020B0304020202020204" pitchFamily="34" charset="0"/>
              <a:cs typeface="Arial" panose="020B0604020202020204" pitchFamily="34" charset="0"/>
            </a:endParaRPr>
          </a:p>
        </p:txBody>
      </p:sp>
      <p:graphicFrame>
        <p:nvGraphicFramePr>
          <p:cNvPr id="27" name="Table 26">
            <a:extLst>
              <a:ext uri="{FF2B5EF4-FFF2-40B4-BE49-F238E27FC236}">
                <a16:creationId xmlns:a16="http://schemas.microsoft.com/office/drawing/2014/main" id="{DA4E9114-A593-4D77-BFAE-40132A6FF2E8}"/>
              </a:ext>
            </a:extLst>
          </p:cNvPr>
          <p:cNvGraphicFramePr>
            <a:graphicFrameLocks noGrp="1"/>
          </p:cNvGraphicFramePr>
          <p:nvPr>
            <p:extLst>
              <p:ext uri="{D42A27DB-BD31-4B8C-83A1-F6EECF244321}">
                <p14:modId xmlns:p14="http://schemas.microsoft.com/office/powerpoint/2010/main" val="3261061212"/>
              </p:ext>
            </p:extLst>
          </p:nvPr>
        </p:nvGraphicFramePr>
        <p:xfrm>
          <a:off x="6361241" y="2679468"/>
          <a:ext cx="3383280" cy="1463040"/>
        </p:xfrm>
        <a:graphic>
          <a:graphicData uri="http://schemas.openxmlformats.org/drawingml/2006/table">
            <a:tbl>
              <a:tblPr firstRow="1" bandRow="1">
                <a:tableStyleId>{00A15C55-8517-42AA-B614-E9B94910E393}</a:tableStyleId>
              </a:tblPr>
              <a:tblGrid>
                <a:gridCol w="2743200">
                  <a:extLst>
                    <a:ext uri="{9D8B030D-6E8A-4147-A177-3AD203B41FA5}">
                      <a16:colId xmlns:a16="http://schemas.microsoft.com/office/drawing/2014/main" val="2902678691"/>
                    </a:ext>
                  </a:extLst>
                </a:gridCol>
                <a:gridCol w="640080">
                  <a:extLst>
                    <a:ext uri="{9D8B030D-6E8A-4147-A177-3AD203B41FA5}">
                      <a16:colId xmlns:a16="http://schemas.microsoft.com/office/drawing/2014/main" val="832945661"/>
                    </a:ext>
                  </a:extLst>
                </a:gridCol>
              </a:tblGrid>
              <a:tr h="731520">
                <a:tc>
                  <a:txBody>
                    <a:bodyPr/>
                    <a:lstStyle/>
                    <a:p>
                      <a:pPr algn="ctr">
                        <a:defRPr/>
                      </a:pPr>
                      <a:r>
                        <a:rPr lang="en-US" sz="1600" b="0" dirty="0">
                          <a:solidFill>
                            <a:schemeClr val="tx1"/>
                          </a:solidFill>
                        </a:rPr>
                        <a:t>Likelihood to Recommend</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defRPr/>
                      </a:pPr>
                      <a:r>
                        <a:rPr lang="en-US" sz="1600" b="0" dirty="0"/>
                        <a:t>89</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354156251"/>
                  </a:ext>
                </a:extLst>
              </a:tr>
              <a:tr h="731520">
                <a:tc>
                  <a:txBody>
                    <a:bodyPr/>
                    <a:lstStyle/>
                    <a:p>
                      <a:pPr algn="ctr">
                        <a:defRPr/>
                      </a:pPr>
                      <a:r>
                        <a:rPr lang="en-US" sz="1600" b="0" dirty="0">
                          <a:solidFill>
                            <a:schemeClr val="tx1"/>
                          </a:solidFill>
                        </a:rPr>
                        <a:t>Likelihood to Use Services in the Future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defRPr/>
                      </a:pPr>
                      <a:r>
                        <a:rPr lang="en-US" sz="1600" b="0" dirty="0">
                          <a:solidFill>
                            <a:schemeClr val="bg1"/>
                          </a:solidFill>
                        </a:rPr>
                        <a:t>89</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120912960"/>
                  </a:ext>
                </a:extLst>
              </a:tr>
            </a:tbl>
          </a:graphicData>
        </a:graphic>
      </p:graphicFrame>
      <p:cxnSp>
        <p:nvCxnSpPr>
          <p:cNvPr id="28" name="Straight Arrow Connector 27">
            <a:extLst>
              <a:ext uri="{FF2B5EF4-FFF2-40B4-BE49-F238E27FC236}">
                <a16:creationId xmlns:a16="http://schemas.microsoft.com/office/drawing/2014/main" id="{B2507323-82C0-42A2-9AD9-7617D759D89F}"/>
              </a:ext>
            </a:extLst>
          </p:cNvPr>
          <p:cNvCxnSpPr>
            <a:cxnSpLocks/>
          </p:cNvCxnSpPr>
          <p:nvPr/>
        </p:nvCxnSpPr>
        <p:spPr>
          <a:xfrm>
            <a:off x="3917659" y="3429000"/>
            <a:ext cx="2244055" cy="0"/>
          </a:xfrm>
          <a:prstGeom prst="straightConnector1">
            <a:avLst/>
          </a:prstGeom>
          <a:ln>
            <a:solidFill>
              <a:srgbClr val="4D4D4D"/>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CEB560F0-68EE-4687-999C-E5AF4578F72B}"/>
              </a:ext>
            </a:extLst>
          </p:cNvPr>
          <p:cNvGrpSpPr/>
          <p:nvPr/>
        </p:nvGrpSpPr>
        <p:grpSpPr>
          <a:xfrm>
            <a:off x="4978381" y="5001840"/>
            <a:ext cx="6443937" cy="407210"/>
            <a:chOff x="4978381" y="5001840"/>
            <a:chExt cx="6443937" cy="407210"/>
          </a:xfrm>
        </p:grpSpPr>
        <p:sp>
          <p:nvSpPr>
            <p:cNvPr id="30" name="Rectangle 2">
              <a:extLst>
                <a:ext uri="{FF2B5EF4-FFF2-40B4-BE49-F238E27FC236}">
                  <a16:creationId xmlns:a16="http://schemas.microsoft.com/office/drawing/2014/main" id="{69D86247-FDA5-456D-99E5-36EE51FF272E}"/>
                </a:ext>
              </a:extLst>
            </p:cNvPr>
            <p:cNvSpPr txBox="1">
              <a:spLocks noChangeArrowheads="1"/>
            </p:cNvSpPr>
            <p:nvPr/>
          </p:nvSpPr>
          <p:spPr bwMode="auto">
            <a:xfrm>
              <a:off x="5408149" y="5007573"/>
              <a:ext cx="6014169" cy="40147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3F3F3F"/>
                  </a:solidFill>
                  <a:effectLst/>
                  <a:uLnTx/>
                  <a:uFillTx/>
                  <a:latin typeface="Arial Nova Light" panose="020B0304020202020204" pitchFamily="34" charset="0"/>
                  <a:cs typeface="Calibri" pitchFamily="34" charset="0"/>
                </a:rPr>
                <a:t>Scores represent your performance as rated by customers.</a:t>
              </a:r>
              <a:endParaRPr kumimoji="0" lang="en-US" sz="1200" i="0" u="none" strike="noStrike" kern="1200" cap="none" spc="0" normalizeH="0" baseline="0" noProof="0" dirty="0">
                <a:ln>
                  <a:noFill/>
                </a:ln>
                <a:solidFill>
                  <a:srgbClr val="F2F2F2"/>
                </a:solidFill>
                <a:effectLst/>
                <a:uLnTx/>
                <a:uFillTx/>
                <a:latin typeface="Arial Nova Light" panose="020B0304020202020204" pitchFamily="34" charset="0"/>
                <a:ea typeface="ＭＳ Ｐゴシック" pitchFamily="8" charset="-128"/>
                <a:cs typeface="Calibri" pitchFamily="34" charset="0"/>
              </a:endParaRPr>
            </a:p>
          </p:txBody>
        </p:sp>
        <p:sp>
          <p:nvSpPr>
            <p:cNvPr id="32" name="Rounded Rectangle 264">
              <a:extLst>
                <a:ext uri="{FF2B5EF4-FFF2-40B4-BE49-F238E27FC236}">
                  <a16:creationId xmlns:a16="http://schemas.microsoft.com/office/drawing/2014/main" id="{4FA826C0-9BDE-481A-A6A5-ACF01B284EC5}"/>
                </a:ext>
              </a:extLst>
            </p:cNvPr>
            <p:cNvSpPr/>
            <p:nvPr/>
          </p:nvSpPr>
          <p:spPr>
            <a:xfrm>
              <a:off x="4978381" y="5001840"/>
              <a:ext cx="429768" cy="381000"/>
            </a:xfrm>
            <a:prstGeom prst="roundRect">
              <a:avLst>
                <a:gd name="adj" fmla="val 0"/>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i="0" u="none" strike="noStrike" kern="1200" cap="none" spc="0" normalizeH="0" baseline="0" noProof="0" dirty="0">
                <a:ln>
                  <a:noFill/>
                </a:ln>
                <a:solidFill>
                  <a:srgbClr val="3F3F3F">
                    <a:lumMod val="50000"/>
                    <a:lumOff val="50000"/>
                  </a:srgbClr>
                </a:solidFill>
                <a:effectLst/>
                <a:uLnTx/>
                <a:uFillTx/>
                <a:latin typeface="Arial Nova Light" panose="020B0304020202020204" pitchFamily="34" charset="0"/>
                <a:ea typeface="ＭＳ Ｐゴシック" pitchFamily="8" charset="-128"/>
                <a:cs typeface="Calibri" pitchFamily="34" charset="0"/>
              </a:endParaRPr>
            </a:p>
          </p:txBody>
        </p:sp>
      </p:grpSp>
      <p:sp>
        <p:nvSpPr>
          <p:cNvPr id="34" name="TextBox 33">
            <a:extLst>
              <a:ext uri="{FF2B5EF4-FFF2-40B4-BE49-F238E27FC236}">
                <a16:creationId xmlns:a16="http://schemas.microsoft.com/office/drawing/2014/main" id="{C5C89506-6A5C-4953-8832-C38C2C0FAA91}"/>
              </a:ext>
            </a:extLst>
          </p:cNvPr>
          <p:cNvSpPr txBox="1"/>
          <p:nvPr/>
        </p:nvSpPr>
        <p:spPr>
          <a:xfrm>
            <a:off x="312473" y="1627917"/>
            <a:ext cx="40233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effectLst/>
                <a:uLnTx/>
                <a:uFillTx/>
                <a:latin typeface="Arial Nova" panose="020B0504020202020204" pitchFamily="34" charset="0"/>
                <a:cs typeface="Arial" panose="020B0604020202020204" pitchFamily="34" charset="0"/>
              </a:rPr>
              <a:t>Customer Satisfaction Index</a:t>
            </a:r>
          </a:p>
        </p:txBody>
      </p:sp>
      <p:sp>
        <p:nvSpPr>
          <p:cNvPr id="13" name="TextBox 12">
            <a:extLst>
              <a:ext uri="{FF2B5EF4-FFF2-40B4-BE49-F238E27FC236}">
                <a16:creationId xmlns:a16="http://schemas.microsoft.com/office/drawing/2014/main" id="{8BEB3D4E-F402-4F11-84F9-936EE89EC41E}"/>
              </a:ext>
            </a:extLst>
          </p:cNvPr>
          <p:cNvSpPr txBox="1"/>
          <p:nvPr/>
        </p:nvSpPr>
        <p:spPr>
          <a:xfrm>
            <a:off x="6041201" y="1621858"/>
            <a:ext cx="40233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effectLst/>
                <a:uLnTx/>
                <a:uFillTx/>
                <a:latin typeface="Arial Nova" panose="020B0504020202020204" pitchFamily="34" charset="0"/>
                <a:cs typeface="Arial" panose="020B0604020202020204" pitchFamily="34" charset="0"/>
              </a:rPr>
              <a:t>Future Behaviors</a:t>
            </a:r>
          </a:p>
        </p:txBody>
      </p:sp>
    </p:spTree>
    <p:extLst>
      <p:ext uri="{BB962C8B-B14F-4D97-AF65-F5344CB8AC3E}">
        <p14:creationId xmlns:p14="http://schemas.microsoft.com/office/powerpoint/2010/main" val="27014635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Arial" pitchFamily="34" charset="0"/>
              </a:rPr>
              <a:t>CSI and Performance Outcomes: Four-year Trending</a:t>
            </a:r>
          </a:p>
        </p:txBody>
      </p:sp>
      <p:sp>
        <p:nvSpPr>
          <p:cNvPr id="5" name="Text Placeholder 4"/>
          <p:cNvSpPr>
            <a:spLocks noGrp="1"/>
          </p:cNvSpPr>
          <p:nvPr>
            <p:ph type="body" sz="quarter" idx="10"/>
          </p:nvPr>
        </p:nvSpPr>
        <p:spPr/>
        <p:txBody>
          <a:bodyPr>
            <a:normAutofit/>
          </a:bodyPr>
          <a:lstStyle/>
          <a:p>
            <a:r>
              <a:rPr lang="en-US" sz="1600" dirty="0"/>
              <a:t>Customer Satisfaction (CSI) rose slightly for the second consecutive year</a:t>
            </a:r>
          </a:p>
          <a:p>
            <a:endParaRPr lang="en-US" sz="1600" dirty="0"/>
          </a:p>
          <a:p>
            <a:r>
              <a:rPr lang="en-US" dirty="0"/>
              <a:t>Similar to CSI, both Likelihood to Recommend (89) and Likelihood to Use Service Again (89) also rose for the second straight year.</a:t>
            </a:r>
            <a:endParaRPr lang="en-US" sz="1600" dirty="0"/>
          </a:p>
        </p:txBody>
      </p:sp>
      <p:graphicFrame>
        <p:nvGraphicFramePr>
          <p:cNvPr id="7" name="LVMVChart">
            <a:extLst>
              <a:ext uri="{FF2B5EF4-FFF2-40B4-BE49-F238E27FC236}">
                <a16:creationId xmlns:a16="http://schemas.microsoft.com/office/drawing/2014/main" id="{1D02B4EB-088D-4DB5-B3FF-AB6E7E707F26}"/>
              </a:ext>
            </a:extLst>
          </p:cNvPr>
          <p:cNvGraphicFramePr>
            <a:graphicFrameLocks/>
          </p:cNvGraphicFramePr>
          <p:nvPr>
            <p:custDataLst>
              <p:tags r:id="rId1"/>
            </p:custDataLst>
            <p:extLst>
              <p:ext uri="{D42A27DB-BD31-4B8C-83A1-F6EECF244321}">
                <p14:modId xmlns:p14="http://schemas.microsoft.com/office/powerpoint/2010/main" val="2075883198"/>
              </p:ext>
            </p:extLst>
          </p:nvPr>
        </p:nvGraphicFramePr>
        <p:xfrm>
          <a:off x="0" y="1028700"/>
          <a:ext cx="8693624" cy="368382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LVMVTable">
            <a:extLst>
              <a:ext uri="{FF2B5EF4-FFF2-40B4-BE49-F238E27FC236}">
                <a16:creationId xmlns:a16="http://schemas.microsoft.com/office/drawing/2014/main" id="{37532B89-C29B-46BF-958D-FB437F1A27A4}"/>
              </a:ext>
            </a:extLst>
          </p:cNvPr>
          <p:cNvGraphicFramePr>
            <a:graphicFrameLocks noGrp="1"/>
          </p:cNvGraphicFramePr>
          <p:nvPr>
            <p:custDataLst>
              <p:tags r:id="rId2"/>
            </p:custDataLst>
            <p:extLst>
              <p:ext uri="{D42A27DB-BD31-4B8C-83A1-F6EECF244321}">
                <p14:modId xmlns:p14="http://schemas.microsoft.com/office/powerpoint/2010/main" val="1328998965"/>
              </p:ext>
            </p:extLst>
          </p:nvPr>
        </p:nvGraphicFramePr>
        <p:xfrm>
          <a:off x="418307" y="4390783"/>
          <a:ext cx="7783552" cy="853804"/>
        </p:xfrm>
        <a:graphic>
          <a:graphicData uri="http://schemas.openxmlformats.org/drawingml/2006/table">
            <a:tbl>
              <a:tblPr>
                <a:tableStyleId>{5C22544A-7EE6-4342-B048-85BDC9FD1C3A}</a:tableStyleId>
              </a:tblPr>
              <a:tblGrid>
                <a:gridCol w="2538116">
                  <a:extLst>
                    <a:ext uri="{9D8B030D-6E8A-4147-A177-3AD203B41FA5}">
                      <a16:colId xmlns:a16="http://schemas.microsoft.com/office/drawing/2014/main" val="851001335"/>
                    </a:ext>
                  </a:extLst>
                </a:gridCol>
                <a:gridCol w="1311359">
                  <a:extLst>
                    <a:ext uri="{9D8B030D-6E8A-4147-A177-3AD203B41FA5}">
                      <a16:colId xmlns:a16="http://schemas.microsoft.com/office/drawing/2014/main" val="3507797386"/>
                    </a:ext>
                  </a:extLst>
                </a:gridCol>
                <a:gridCol w="1311359">
                  <a:extLst>
                    <a:ext uri="{9D8B030D-6E8A-4147-A177-3AD203B41FA5}">
                      <a16:colId xmlns:a16="http://schemas.microsoft.com/office/drawing/2014/main" val="1597451374"/>
                    </a:ext>
                  </a:extLst>
                </a:gridCol>
                <a:gridCol w="1311359">
                  <a:extLst>
                    <a:ext uri="{9D8B030D-6E8A-4147-A177-3AD203B41FA5}">
                      <a16:colId xmlns:a16="http://schemas.microsoft.com/office/drawing/2014/main" val="1534046594"/>
                    </a:ext>
                  </a:extLst>
                </a:gridCol>
                <a:gridCol w="1311359">
                  <a:extLst>
                    <a:ext uri="{9D8B030D-6E8A-4147-A177-3AD203B41FA5}">
                      <a16:colId xmlns:a16="http://schemas.microsoft.com/office/drawing/2014/main" val="729965784"/>
                    </a:ext>
                  </a:extLst>
                </a:gridCol>
              </a:tblGrid>
              <a:tr h="213451">
                <a:tc>
                  <a:txBody>
                    <a:bodyPr/>
                    <a:lstStyle/>
                    <a:p>
                      <a:pPr algn="l" fontAlgn="b"/>
                      <a:r>
                        <a:rPr lang="en-US" sz="1200" b="0" i="0" u="none" strike="noStrike" dirty="0">
                          <a:solidFill>
                            <a:srgbClr val="000000"/>
                          </a:solidFill>
                          <a:effectLst/>
                          <a:latin typeface="Arial Nova Light" panose="020B0304020202020204" pitchFamily="34" charset="0"/>
                        </a:rPr>
                        <a:t>Sample Size</a:t>
                      </a:r>
                    </a:p>
                  </a:txBody>
                  <a:tcPr marL="9525" marR="9525" marT="9525"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
                        <a:defRPr/>
                      </a:pPr>
                      <a:r>
                        <a:rPr lang="en-US" sz="1200" b="0" i="0" u="none" strike="noStrike" dirty="0">
                          <a:solidFill>
                            <a:schemeClr val="bg2">
                              <a:lumMod val="10000"/>
                            </a:schemeClr>
                          </a:solidFill>
                          <a:effectLst/>
                          <a:latin typeface="Arial Nova Light" panose="020B0304020202020204" pitchFamily="34" charset="0"/>
                        </a:rPr>
                        <a:t>2,778</a:t>
                      </a:r>
                    </a:p>
                  </a:txBody>
                  <a:tcPr marL="9525" marR="9525" marT="9525"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
                        <a:defRPr/>
                      </a:pPr>
                      <a:r>
                        <a:rPr lang="en-US" sz="1200" b="0" i="0" u="none" strike="noStrike" dirty="0">
                          <a:solidFill>
                            <a:schemeClr val="bg2">
                              <a:lumMod val="10000"/>
                            </a:schemeClr>
                          </a:solidFill>
                          <a:effectLst/>
                          <a:latin typeface="Arial Nova Light" panose="020B0304020202020204" pitchFamily="34" charset="0"/>
                        </a:rPr>
                        <a:t>6,337</a:t>
                      </a:r>
                    </a:p>
                  </a:txBody>
                  <a:tcPr marL="9525" marR="9525" marT="9525"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
                        <a:defRPr/>
                      </a:pPr>
                      <a:r>
                        <a:rPr lang="en-US" sz="1200" b="0" i="0" u="none" strike="noStrike" dirty="0">
                          <a:solidFill>
                            <a:schemeClr val="bg2">
                              <a:lumMod val="10000"/>
                            </a:schemeClr>
                          </a:solidFill>
                          <a:effectLst/>
                          <a:latin typeface="Arial Nova Light" panose="020B0304020202020204" pitchFamily="34" charset="0"/>
                        </a:rPr>
                        <a:t>9,178</a:t>
                      </a:r>
                    </a:p>
                  </a:txBody>
                  <a:tcPr marL="9525" marR="9525" marT="9525"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
                        <a:defRPr/>
                      </a:pPr>
                      <a:r>
                        <a:rPr lang="en-US" sz="1200" b="0" i="0" u="none" strike="noStrike" dirty="0">
                          <a:solidFill>
                            <a:schemeClr val="bg2">
                              <a:lumMod val="10000"/>
                            </a:schemeClr>
                          </a:solidFill>
                          <a:effectLst/>
                          <a:latin typeface="Arial Nova Light" panose="020B0304020202020204" pitchFamily="34" charset="0"/>
                        </a:rPr>
                        <a:t>4,035</a:t>
                      </a:r>
                    </a:p>
                  </a:txBody>
                  <a:tcPr marL="9525" marR="9525" marT="9525" marB="0"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73189560"/>
                  </a:ext>
                </a:extLst>
              </a:tr>
              <a:tr h="213451">
                <a:tc>
                  <a:txBody>
                    <a:bodyPr/>
                    <a:lstStyle/>
                    <a:p>
                      <a:pPr algn="l" rtl="0" fontAlgn="b">
                        <a:defRPr/>
                      </a:pPr>
                      <a:r>
                        <a:rPr lang="en-US" sz="1200" b="0" i="0" u="none" strike="noStrike" dirty="0">
                          <a:solidFill>
                            <a:srgbClr val="FFFFFF"/>
                          </a:solidFill>
                          <a:effectLst/>
                          <a:latin typeface="Arial Nova Light" panose="020B0304020202020204" pitchFamily="34" charset="0"/>
                        </a:rPr>
                        <a:t>Customer Satisfaction Index</a:t>
                      </a:r>
                    </a:p>
                  </a:txBody>
                  <a:tcPr marL="9525" marR="9525" marT="9525"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rtl="0" fontAlgn="b">
                        <a:defRPr/>
                      </a:pPr>
                      <a:r>
                        <a:rPr lang="en-US" sz="1200" b="0" i="0" u="none" strike="noStrike" dirty="0">
                          <a:solidFill>
                            <a:srgbClr val="FFFFFF"/>
                          </a:solidFill>
                          <a:effectLst/>
                          <a:latin typeface="Arial Nova Light" panose="020B0304020202020204" pitchFamily="34" charset="0"/>
                        </a:rPr>
                        <a:t>79</a:t>
                      </a:r>
                    </a:p>
                  </a:txBody>
                  <a:tcPr marL="9525" marR="9525" marT="9525"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rtl="0" fontAlgn="b">
                        <a:defRPr/>
                      </a:pPr>
                      <a:r>
                        <a:rPr lang="en-US" sz="1200" b="0" i="0" u="none" strike="noStrike" dirty="0">
                          <a:solidFill>
                            <a:srgbClr val="FFFFFF"/>
                          </a:solidFill>
                          <a:effectLst/>
                          <a:latin typeface="Arial Nova Light" panose="020B0304020202020204" pitchFamily="34" charset="0"/>
                        </a:rPr>
                        <a:t>78</a:t>
                      </a:r>
                    </a:p>
                  </a:txBody>
                  <a:tcPr marL="9525" marR="9525" marT="9525"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rtl="0" fontAlgn="b">
                        <a:defRPr/>
                      </a:pPr>
                      <a:r>
                        <a:rPr lang="en-US" sz="1200" b="0" i="0" u="none" strike="noStrike" dirty="0">
                          <a:solidFill>
                            <a:srgbClr val="FFFFFF"/>
                          </a:solidFill>
                          <a:effectLst/>
                          <a:latin typeface="Arial Nova Light" panose="020B0304020202020204" pitchFamily="34" charset="0"/>
                        </a:rPr>
                        <a:t>79</a:t>
                      </a:r>
                    </a:p>
                  </a:txBody>
                  <a:tcPr marL="9525" marR="9525" marT="9525"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rtl="0" fontAlgn="b">
                        <a:defRPr/>
                      </a:pPr>
                      <a:r>
                        <a:rPr lang="en-US" sz="1200" b="0" i="0" u="none" strike="noStrike" dirty="0">
                          <a:solidFill>
                            <a:srgbClr val="FFFFFF"/>
                          </a:solidFill>
                          <a:effectLst/>
                          <a:latin typeface="Arial Nova Light" panose="020B0304020202020204" pitchFamily="34" charset="0"/>
                        </a:rPr>
                        <a:t>81</a:t>
                      </a:r>
                    </a:p>
                  </a:txBody>
                  <a:tcPr marL="9525" marR="9525" marT="9525" marB="0" anchor="ctr">
                    <a:lnL w="12700" cmpd="sng">
                      <a:noFill/>
                    </a:lnL>
                    <a:lnR w="12700" cmpd="sng">
                      <a:noFill/>
                    </a:lnR>
                    <a:lnT w="63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466819254"/>
                  </a:ext>
                </a:extLst>
              </a:tr>
              <a:tr h="213451">
                <a:tc>
                  <a:txBody>
                    <a:bodyPr/>
                    <a:lstStyle/>
                    <a:p>
                      <a:pPr algn="l" rtl="0" fontAlgn="b">
                        <a:defRPr/>
                      </a:pPr>
                      <a:r>
                        <a:rPr lang="en-US" sz="1200" b="0" i="0" u="none" strike="noStrike" dirty="0">
                          <a:solidFill>
                            <a:srgbClr val="3F3F3F"/>
                          </a:solidFill>
                          <a:effectLst/>
                          <a:latin typeface="Arial Nova Light" panose="020B0304020202020204" pitchFamily="34" charset="0"/>
                        </a:rPr>
                        <a:t>Likelihood to Recommend</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87</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19356187"/>
                  </a:ext>
                </a:extLst>
              </a:tr>
              <a:tr h="213451">
                <a:tc>
                  <a:txBody>
                    <a:bodyPr/>
                    <a:lstStyle/>
                    <a:p>
                      <a:pPr algn="l" rtl="0" fontAlgn="b">
                        <a:defRPr/>
                      </a:pPr>
                      <a:r>
                        <a:rPr lang="en-US" sz="1200" b="0" i="0" u="none" strike="noStrike" dirty="0">
                          <a:solidFill>
                            <a:srgbClr val="3F3F3F"/>
                          </a:solidFill>
                          <a:effectLst/>
                          <a:latin typeface="Arial Nova Light" panose="020B0304020202020204" pitchFamily="34" charset="0"/>
                        </a:rPr>
                        <a:t>Likelihood to Use Services in Future</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87</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b">
                        <a:defRPr/>
                      </a:pPr>
                      <a:r>
                        <a:rPr lang="en-US" sz="1200" b="0" i="0" u="none" strike="noStrike" dirty="0">
                          <a:solidFill>
                            <a:schemeClr val="tx1"/>
                          </a:solidFill>
                          <a:effectLst/>
                          <a:latin typeface="Arial Nova Light" panose="020B0304020202020204" pitchFamily="34" charset="0"/>
                        </a:rPr>
                        <a:t>89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19356188"/>
                  </a:ext>
                </a:extLst>
              </a:tr>
            </a:tbl>
          </a:graphicData>
        </a:graphic>
      </p:graphicFrame>
      <p:sp>
        <p:nvSpPr>
          <p:cNvPr id="9" name="TextBox 8">
            <a:extLst>
              <a:ext uri="{FF2B5EF4-FFF2-40B4-BE49-F238E27FC236}">
                <a16:creationId xmlns:a16="http://schemas.microsoft.com/office/drawing/2014/main" id="{9DD903C9-1535-4751-AA42-96C9D52CAF55}"/>
              </a:ext>
            </a:extLst>
          </p:cNvPr>
          <p:cNvSpPr txBox="1"/>
          <p:nvPr>
            <p:custDataLst>
              <p:tags r:id="rId3"/>
            </p:custDataLst>
          </p:nvPr>
        </p:nvSpPr>
        <p:spPr>
          <a:xfrm>
            <a:off x="1542337" y="1028700"/>
            <a:ext cx="560894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F3F3F"/>
                </a:solidFill>
                <a:effectLst/>
                <a:uLnTx/>
                <a:uFillTx/>
                <a:latin typeface="Arial Nova" panose="020B0504020202020204" pitchFamily="34" charset="0"/>
              </a:rPr>
              <a:t>Customer Satisfaction Index</a:t>
            </a:r>
          </a:p>
        </p:txBody>
      </p:sp>
      <p:grpSp>
        <p:nvGrpSpPr>
          <p:cNvPr id="11" name="Group 10">
            <a:extLst>
              <a:ext uri="{FF2B5EF4-FFF2-40B4-BE49-F238E27FC236}">
                <a16:creationId xmlns:a16="http://schemas.microsoft.com/office/drawing/2014/main" id="{9F7A6BD9-0AFF-4E2D-9BD6-129BA337AF95}"/>
              </a:ext>
            </a:extLst>
          </p:cNvPr>
          <p:cNvGrpSpPr/>
          <p:nvPr/>
        </p:nvGrpSpPr>
        <p:grpSpPr>
          <a:xfrm>
            <a:off x="2197820" y="6413574"/>
            <a:ext cx="3898180" cy="246221"/>
            <a:chOff x="2197820" y="6470724"/>
            <a:chExt cx="3898180" cy="246221"/>
          </a:xfrm>
        </p:grpSpPr>
        <p:sp>
          <p:nvSpPr>
            <p:cNvPr id="12" name="TextBox 11">
              <a:extLst>
                <a:ext uri="{FF2B5EF4-FFF2-40B4-BE49-F238E27FC236}">
                  <a16:creationId xmlns:a16="http://schemas.microsoft.com/office/drawing/2014/main" id="{1E10D5AE-C465-4B30-886F-D5BFC1C6EA96}"/>
                </a:ext>
              </a:extLst>
            </p:cNvPr>
            <p:cNvSpPr txBox="1"/>
            <p:nvPr/>
          </p:nvSpPr>
          <p:spPr>
            <a:xfrm>
              <a:off x="2456659" y="6470724"/>
              <a:ext cx="3639341" cy="246221"/>
            </a:xfrm>
            <a:prstGeom prst="rect">
              <a:avLst/>
            </a:prstGeom>
            <a:noFill/>
          </p:spPr>
          <p:txBody>
            <a:bodyPr wrap="square" rtlCol="0">
              <a:spAutoFit/>
            </a:bodyPr>
            <a:lstStyle/>
            <a:p>
              <a:pPr lvl="0">
                <a:defRPr/>
              </a:pPr>
              <a:r>
                <a:rPr lang="en-US" sz="1000" i="1" dirty="0">
                  <a:solidFill>
                    <a:srgbClr val="3F3F3F"/>
                  </a:solidFill>
                </a:rPr>
                <a:t>Indicates change is significant at 90% confidence</a:t>
              </a:r>
            </a:p>
          </p:txBody>
        </p:sp>
        <p:sp>
          <p:nvSpPr>
            <p:cNvPr id="13" name="StatUp">
              <a:extLst>
                <a:ext uri="{FF2B5EF4-FFF2-40B4-BE49-F238E27FC236}">
                  <a16:creationId xmlns:a16="http://schemas.microsoft.com/office/drawing/2014/main" id="{5B0C69CF-3A2C-45CB-A632-70845C2E772D}"/>
                </a:ext>
              </a:extLst>
            </p:cNvPr>
            <p:cNvSpPr/>
            <p:nvPr/>
          </p:nvSpPr>
          <p:spPr>
            <a:xfrm>
              <a:off x="2197820" y="655003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4" name="StatDown">
              <a:extLst>
                <a:ext uri="{FF2B5EF4-FFF2-40B4-BE49-F238E27FC236}">
                  <a16:creationId xmlns:a16="http://schemas.microsoft.com/office/drawing/2014/main" id="{8A48C9F1-344B-4B3F-9D59-4F3922CD9423}"/>
                </a:ext>
              </a:extLst>
            </p:cNvPr>
            <p:cNvSpPr/>
            <p:nvPr/>
          </p:nvSpPr>
          <p:spPr>
            <a:xfrm rot="10800000">
              <a:off x="2350630" y="6546210"/>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grpSp>
      <p:sp>
        <p:nvSpPr>
          <p:cNvPr id="16" name="StatUp">
            <a:extLst>
              <a:ext uri="{FF2B5EF4-FFF2-40B4-BE49-F238E27FC236}">
                <a16:creationId xmlns:a16="http://schemas.microsoft.com/office/drawing/2014/main" id="{7552ED0C-ED5F-439B-849D-82BDA675BDB8}"/>
              </a:ext>
            </a:extLst>
          </p:cNvPr>
          <p:cNvSpPr/>
          <p:nvPr/>
        </p:nvSpPr>
        <p:spPr>
          <a:xfrm>
            <a:off x="7698458" y="5091526"/>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7" name="StatUp">
            <a:extLst>
              <a:ext uri="{FF2B5EF4-FFF2-40B4-BE49-F238E27FC236}">
                <a16:creationId xmlns:a16="http://schemas.microsoft.com/office/drawing/2014/main" id="{2DD786B9-0A44-48E1-9F2B-0E4AFC91F34D}"/>
              </a:ext>
            </a:extLst>
          </p:cNvPr>
          <p:cNvSpPr/>
          <p:nvPr/>
        </p:nvSpPr>
        <p:spPr>
          <a:xfrm>
            <a:off x="7698458" y="4654271"/>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8" name="StatUp">
            <a:extLst>
              <a:ext uri="{FF2B5EF4-FFF2-40B4-BE49-F238E27FC236}">
                <a16:creationId xmlns:a16="http://schemas.microsoft.com/office/drawing/2014/main" id="{70FBBEFC-0454-4573-BC50-6082787D6408}"/>
              </a:ext>
            </a:extLst>
          </p:cNvPr>
          <p:cNvSpPr/>
          <p:nvPr/>
        </p:nvSpPr>
        <p:spPr>
          <a:xfrm>
            <a:off x="7698457" y="2244225"/>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9" name="StatUp">
            <a:extLst>
              <a:ext uri="{FF2B5EF4-FFF2-40B4-BE49-F238E27FC236}">
                <a16:creationId xmlns:a16="http://schemas.microsoft.com/office/drawing/2014/main" id="{7C480A44-029D-4C54-A22C-F4DCFB4FB14C}"/>
              </a:ext>
            </a:extLst>
          </p:cNvPr>
          <p:cNvSpPr/>
          <p:nvPr/>
        </p:nvSpPr>
        <p:spPr>
          <a:xfrm>
            <a:off x="7698456" y="4876704"/>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Arial" pitchFamily="34" charset="0"/>
              </a:rPr>
              <a:t>Benchmarks</a:t>
            </a:r>
          </a:p>
        </p:txBody>
      </p:sp>
      <p:sp>
        <p:nvSpPr>
          <p:cNvPr id="11" name="Text Placeholder 10"/>
          <p:cNvSpPr>
            <a:spLocks noGrp="1"/>
          </p:cNvSpPr>
          <p:nvPr>
            <p:ph type="body" sz="quarter" idx="10"/>
          </p:nvPr>
        </p:nvSpPr>
        <p:spPr/>
        <p:txBody>
          <a:bodyPr>
            <a:normAutofit/>
          </a:bodyPr>
          <a:lstStyle/>
          <a:p>
            <a:r>
              <a:rPr lang="en-US" sz="1600" dirty="0"/>
              <a:t>At 81, NASA EOSDIS is </a:t>
            </a:r>
            <a:r>
              <a:rPr lang="en-US" dirty="0"/>
              <a:t>seven </a:t>
            </a:r>
            <a:r>
              <a:rPr lang="en-US" sz="1600" dirty="0"/>
              <a:t>points above the National ACSI average and 16 points above the Federal Government average.</a:t>
            </a:r>
            <a:br>
              <a:rPr lang="en-US" sz="1600" dirty="0">
                <a:solidFill>
                  <a:srgbClr val="FF0000"/>
                </a:solidFill>
              </a:rPr>
            </a:br>
            <a:endParaRPr lang="en-US" sz="1600" dirty="0">
              <a:solidFill>
                <a:srgbClr val="FF0000"/>
              </a:solidFill>
            </a:endParaRPr>
          </a:p>
          <a:p>
            <a:r>
              <a:rPr lang="en-US" sz="1600" dirty="0"/>
              <a:t>Scores in blue represent CSI scores for other individual agencies or businesses while scores in gray represent summary scores.</a:t>
            </a:r>
          </a:p>
        </p:txBody>
      </p:sp>
      <p:sp>
        <p:nvSpPr>
          <p:cNvPr id="6" name="TextBox 5">
            <a:extLst>
              <a:ext uri="{FF2B5EF4-FFF2-40B4-BE49-F238E27FC236}">
                <a16:creationId xmlns:a16="http://schemas.microsoft.com/office/drawing/2014/main" id="{1B418075-6BF6-4000-95E6-E325D771E05B}"/>
              </a:ext>
            </a:extLst>
          </p:cNvPr>
          <p:cNvSpPr txBox="1"/>
          <p:nvPr/>
        </p:nvSpPr>
        <p:spPr>
          <a:xfrm>
            <a:off x="1752601" y="6160494"/>
            <a:ext cx="2991525" cy="215444"/>
          </a:xfrm>
          <a:prstGeom prst="rect">
            <a:avLst/>
          </a:prstGeom>
          <a:noFill/>
        </p:spPr>
        <p:txBody>
          <a:bodyPr wrap="none" rtlCol="0">
            <a:spAutoFit/>
          </a:bodyPr>
          <a:lstStyle/>
          <a:p>
            <a:r>
              <a:rPr lang="en-US" sz="800" dirty="0"/>
              <a:t>source: 2018/19 ACSI Government and Industry Benchmarks</a:t>
            </a:r>
          </a:p>
        </p:txBody>
      </p:sp>
      <p:graphicFrame>
        <p:nvGraphicFramePr>
          <p:cNvPr id="7" name="Chart 6" descr="Demo bar chart showing which IT services/equipment required assistance with in the past year. For a full data readout, reference appendix. ">
            <a:extLst>
              <a:ext uri="{FF2B5EF4-FFF2-40B4-BE49-F238E27FC236}">
                <a16:creationId xmlns:a16="http://schemas.microsoft.com/office/drawing/2014/main" id="{6E7A96B2-4257-4681-9968-903CE490F0C8}"/>
              </a:ext>
            </a:extLst>
          </p:cNvPr>
          <p:cNvGraphicFramePr/>
          <p:nvPr>
            <p:extLst>
              <p:ext uri="{D42A27DB-BD31-4B8C-83A1-F6EECF244321}">
                <p14:modId xmlns:p14="http://schemas.microsoft.com/office/powerpoint/2010/main" val="119740517"/>
              </p:ext>
            </p:extLst>
          </p:nvPr>
        </p:nvGraphicFramePr>
        <p:xfrm>
          <a:off x="424155" y="1024839"/>
          <a:ext cx="7908029" cy="526725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CSI by DAAC and Other Segments</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FFFF"/>
                </a:solidFill>
                <a:latin typeface="Arial Nova Light"/>
              </a:rPr>
              <a:t>5</a:t>
            </a:r>
            <a:endParaRPr kumimoji="0" lang="en-US" sz="72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3965740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5D88-4437-496C-945E-F0DB1640B048}"/>
              </a:ext>
            </a:extLst>
          </p:cNvPr>
          <p:cNvSpPr>
            <a:spLocks noGrp="1"/>
          </p:cNvSpPr>
          <p:nvPr>
            <p:ph type="title"/>
          </p:nvPr>
        </p:nvSpPr>
        <p:spPr/>
        <p:txBody>
          <a:bodyPr/>
          <a:lstStyle/>
          <a:p>
            <a:r>
              <a:rPr lang="en-US" dirty="0">
                <a:cs typeface="Arial" charset="0"/>
              </a:rPr>
              <a:t>CSI and Frequency by DAAC</a:t>
            </a:r>
            <a:endParaRPr lang="en-US" dirty="0"/>
          </a:p>
        </p:txBody>
      </p:sp>
      <p:sp>
        <p:nvSpPr>
          <p:cNvPr id="3" name="Text Placeholder 2">
            <a:extLst>
              <a:ext uri="{FF2B5EF4-FFF2-40B4-BE49-F238E27FC236}">
                <a16:creationId xmlns:a16="http://schemas.microsoft.com/office/drawing/2014/main" id="{323020DA-0608-4DD3-B18D-D36D0E1BD421}"/>
              </a:ext>
            </a:extLst>
          </p:cNvPr>
          <p:cNvSpPr>
            <a:spLocks noGrp="1"/>
          </p:cNvSpPr>
          <p:nvPr>
            <p:ph type="body" sz="quarter" idx="10"/>
          </p:nvPr>
        </p:nvSpPr>
        <p:spPr/>
        <p:txBody>
          <a:bodyPr/>
          <a:lstStyle/>
          <a:p>
            <a:r>
              <a:rPr lang="en-US" dirty="0"/>
              <a:t>LP DAAC was again the most frequently cited DAAC for evaluation (23%) but f the ASF SAR share response (21%) jumped eight percentage points from last year.</a:t>
            </a:r>
          </a:p>
          <a:p>
            <a:endParaRPr lang="en-US" dirty="0"/>
          </a:p>
          <a:p>
            <a:r>
              <a:rPr lang="en-US" dirty="0"/>
              <a:t>Among DAACs with at least 100 responses, both GHRC (76) and PO DAAC-JPL (81) experienced the largest score increase with a five-point rise in 2021.</a:t>
            </a:r>
          </a:p>
        </p:txBody>
      </p:sp>
      <p:graphicFrame>
        <p:nvGraphicFramePr>
          <p:cNvPr id="7" name="Table 6">
            <a:extLst>
              <a:ext uri="{FF2B5EF4-FFF2-40B4-BE49-F238E27FC236}">
                <a16:creationId xmlns:a16="http://schemas.microsoft.com/office/drawing/2014/main" id="{41617894-7118-4721-BF9A-933BB9E62FB1}"/>
              </a:ext>
            </a:extLst>
          </p:cNvPr>
          <p:cNvGraphicFramePr>
            <a:graphicFrameLocks noGrp="1"/>
          </p:cNvGraphicFramePr>
          <p:nvPr>
            <p:extLst>
              <p:ext uri="{D42A27DB-BD31-4B8C-83A1-F6EECF244321}">
                <p14:modId xmlns:p14="http://schemas.microsoft.com/office/powerpoint/2010/main" val="241035392"/>
              </p:ext>
            </p:extLst>
          </p:nvPr>
        </p:nvGraphicFramePr>
        <p:xfrm>
          <a:off x="493295" y="1177605"/>
          <a:ext cx="7652329" cy="2633472"/>
        </p:xfrm>
        <a:graphic>
          <a:graphicData uri="http://schemas.openxmlformats.org/drawingml/2006/table">
            <a:tbl>
              <a:tblPr/>
              <a:tblGrid>
                <a:gridCol w="3728623">
                  <a:extLst>
                    <a:ext uri="{9D8B030D-6E8A-4147-A177-3AD203B41FA5}">
                      <a16:colId xmlns:a16="http://schemas.microsoft.com/office/drawing/2014/main" val="1322976687"/>
                    </a:ext>
                  </a:extLst>
                </a:gridCol>
                <a:gridCol w="653951">
                  <a:extLst>
                    <a:ext uri="{9D8B030D-6E8A-4147-A177-3AD203B41FA5}">
                      <a16:colId xmlns:a16="http://schemas.microsoft.com/office/drawing/2014/main" val="845583092"/>
                    </a:ext>
                  </a:extLst>
                </a:gridCol>
                <a:gridCol w="653951">
                  <a:extLst>
                    <a:ext uri="{9D8B030D-6E8A-4147-A177-3AD203B41FA5}">
                      <a16:colId xmlns:a16="http://schemas.microsoft.com/office/drawing/2014/main" val="1629616039"/>
                    </a:ext>
                  </a:extLst>
                </a:gridCol>
                <a:gridCol w="653951">
                  <a:extLst>
                    <a:ext uri="{9D8B030D-6E8A-4147-A177-3AD203B41FA5}">
                      <a16:colId xmlns:a16="http://schemas.microsoft.com/office/drawing/2014/main" val="3263062520"/>
                    </a:ext>
                  </a:extLst>
                </a:gridCol>
                <a:gridCol w="653951">
                  <a:extLst>
                    <a:ext uri="{9D8B030D-6E8A-4147-A177-3AD203B41FA5}">
                      <a16:colId xmlns:a16="http://schemas.microsoft.com/office/drawing/2014/main" val="3448496170"/>
                    </a:ext>
                  </a:extLst>
                </a:gridCol>
                <a:gridCol w="653951">
                  <a:extLst>
                    <a:ext uri="{9D8B030D-6E8A-4147-A177-3AD203B41FA5}">
                      <a16:colId xmlns:a16="http://schemas.microsoft.com/office/drawing/2014/main" val="2172827227"/>
                    </a:ext>
                  </a:extLst>
                </a:gridCol>
                <a:gridCol w="653951">
                  <a:extLst>
                    <a:ext uri="{9D8B030D-6E8A-4147-A177-3AD203B41FA5}">
                      <a16:colId xmlns:a16="http://schemas.microsoft.com/office/drawing/2014/main" val="1529880122"/>
                    </a:ext>
                  </a:extLst>
                </a:gridCol>
              </a:tblGrid>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bg1"/>
                          </a:solidFill>
                          <a:effectLst/>
                          <a:latin typeface="+mn-lt"/>
                        </a:rPr>
                        <a:t>2020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900" b="0" i="0" u="none" strike="noStrike" dirty="0">
                        <a:solidFill>
                          <a:schemeClr val="bg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mn-lt"/>
                          <a:ea typeface="+mn-ea"/>
                          <a:cs typeface="+mn-cs"/>
                        </a:rPr>
                        <a:t>2021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929385486"/>
                  </a:ext>
                </a:extLst>
              </a:tr>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0132837"/>
                  </a:ext>
                </a:extLst>
              </a:tr>
              <a:tr h="164592">
                <a:tc>
                  <a:txBody>
                    <a:bodyPr/>
                    <a:lstStyle/>
                    <a:p>
                      <a:pPr algn="l" fontAlgn="ctr"/>
                      <a:r>
                        <a:rPr lang="en-US" sz="1000" b="0" i="0" u="none" strike="noStrike" dirty="0">
                          <a:solidFill>
                            <a:schemeClr val="tx1"/>
                          </a:solidFill>
                          <a:effectLst/>
                          <a:latin typeface="+mn-lt"/>
                        </a:rPr>
                        <a:t>Data Center Evaluated</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fontAlgn="ctr"/>
                      <a:endParaRPr lang="en-US" sz="1000" b="0" i="0" u="none" strike="noStrike" dirty="0">
                        <a:solidFill>
                          <a:srgbClr val="3C5BA2"/>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38420203"/>
                  </a:ext>
                </a:extLst>
              </a:tr>
              <a:tr h="164592">
                <a:tc>
                  <a:txBody>
                    <a:bodyPr/>
                    <a:lstStyle/>
                    <a:p>
                      <a:pPr algn="l" fontAlgn="ctr"/>
                      <a:r>
                        <a:rPr lang="en-US" sz="1000" b="0" i="0" u="none" strike="noStrike" dirty="0">
                          <a:effectLst/>
                          <a:latin typeface="+mn-lt"/>
                        </a:rPr>
                        <a:t>ASDC-LaRC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13%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1,205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77</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10%</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413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78</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1312993"/>
                  </a:ext>
                </a:extLst>
              </a:tr>
              <a:tr h="164592">
                <a:tc>
                  <a:txBody>
                    <a:bodyPr/>
                    <a:lstStyle/>
                    <a:p>
                      <a:pPr algn="l" fontAlgn="ctr"/>
                      <a:r>
                        <a:rPr lang="en-US" sz="1000" b="0" i="0" u="none" strike="noStrike" dirty="0">
                          <a:effectLst/>
                          <a:latin typeface="+mn-lt"/>
                        </a:rPr>
                        <a:t>ASF SAR DAAC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1,239</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834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7581475"/>
                  </a:ext>
                </a:extLst>
              </a:tr>
              <a:tr h="164592">
                <a:tc>
                  <a:txBody>
                    <a:bodyPr/>
                    <a:lstStyle/>
                    <a:p>
                      <a:pPr algn="l" fontAlgn="ctr"/>
                      <a:r>
                        <a:rPr lang="en-US" sz="1000" b="0" i="0" u="none" strike="noStrike" dirty="0">
                          <a:effectLst/>
                          <a:latin typeface="+mn-lt"/>
                        </a:rPr>
                        <a:t>CDDIS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281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77</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54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76</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8948210"/>
                  </a:ext>
                </a:extLst>
              </a:tr>
              <a:tr h="164592">
                <a:tc>
                  <a:txBody>
                    <a:bodyPr/>
                    <a:lstStyle/>
                    <a:p>
                      <a:pPr algn="l" fontAlgn="ctr"/>
                      <a:r>
                        <a:rPr lang="en-US" sz="1000" b="0" i="0" u="none" strike="noStrike" dirty="0">
                          <a:effectLst/>
                          <a:latin typeface="+mn-lt"/>
                        </a:rPr>
                        <a:t>GES DISC</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1,146</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79</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11%</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439</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678292"/>
                  </a:ext>
                </a:extLst>
              </a:tr>
              <a:tr h="164592">
                <a:tc>
                  <a:txBody>
                    <a:bodyPr/>
                    <a:lstStyle/>
                    <a:p>
                      <a:pPr algn="l" fontAlgn="ctr"/>
                      <a:r>
                        <a:rPr lang="en-US" sz="1000" b="0" i="0" u="none" strike="noStrike" dirty="0">
                          <a:effectLst/>
                          <a:latin typeface="+mn-lt"/>
                        </a:rPr>
                        <a:t>GHRC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7%</a:t>
                      </a:r>
                    </a:p>
                  </a:txBody>
                  <a:tcPr marL="9525" marR="9525" marT="9525" marB="0" anchor="b">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616</a:t>
                      </a:r>
                    </a:p>
                  </a:txBody>
                  <a:tcPr marL="9525" marR="9525" marT="9525"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71</a:t>
                      </a:r>
                    </a:p>
                  </a:txBody>
                  <a:tcPr marL="9525" marR="9525" marT="9525"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6%</a:t>
                      </a:r>
                    </a:p>
                  </a:txBody>
                  <a:tcPr marL="9525" marR="9525" marT="9525"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226</a:t>
                      </a:r>
                    </a:p>
                  </a:txBody>
                  <a:tcPr marL="9525" marR="9525" marT="9525"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76</a:t>
                      </a:r>
                    </a:p>
                  </a:txBody>
                  <a:tcPr marL="9525" marR="9525" marT="9525" marB="0" anchor="b">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1379826"/>
                  </a:ext>
                </a:extLst>
              </a:tr>
              <a:tr h="164592">
                <a:tc>
                  <a:txBody>
                    <a:bodyPr/>
                    <a:lstStyle/>
                    <a:p>
                      <a:pPr algn="l" fontAlgn="ctr"/>
                      <a:r>
                        <a:rPr lang="en-US" sz="1000" b="0" i="0" u="none" strike="noStrike" dirty="0">
                          <a:effectLst/>
                          <a:latin typeface="+mn-lt"/>
                        </a:rPr>
                        <a:t>LP DAAC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2,069</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80</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942</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81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54523870"/>
                  </a:ext>
                </a:extLst>
              </a:tr>
              <a:tr h="164592">
                <a:tc>
                  <a:txBody>
                    <a:bodyPr/>
                    <a:lstStyle/>
                    <a:p>
                      <a:pPr algn="l" fontAlgn="ctr"/>
                      <a:r>
                        <a:rPr lang="en-US" sz="1000" b="0" i="0" u="none" strike="noStrike" dirty="0">
                          <a:effectLst/>
                          <a:latin typeface="+mn-lt"/>
                        </a:rPr>
                        <a:t>MODAPS LAADS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14%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1,254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78</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13%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515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80</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9608689"/>
                  </a:ext>
                </a:extLst>
              </a:tr>
              <a:tr h="164592">
                <a:tc>
                  <a:txBody>
                    <a:bodyPr/>
                    <a:lstStyle/>
                    <a:p>
                      <a:pPr algn="l" fontAlgn="ctr"/>
                      <a:r>
                        <a:rPr lang="en-US" sz="1000" b="0" i="0" u="none" strike="noStrike" dirty="0">
                          <a:effectLst/>
                          <a:latin typeface="+mn-lt"/>
                        </a:rPr>
                        <a:t>NSIDC DAAC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298</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79</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3%</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138</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82</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1871284"/>
                  </a:ext>
                </a:extLst>
              </a:tr>
              <a:tr h="164592">
                <a:tc>
                  <a:txBody>
                    <a:bodyPr/>
                    <a:lstStyle/>
                    <a:p>
                      <a:pPr algn="l" fontAlgn="ctr"/>
                      <a:r>
                        <a:rPr lang="en-US" sz="1000" b="0" i="0" u="none" strike="noStrike" dirty="0">
                          <a:effectLst/>
                          <a:latin typeface="+mn-lt"/>
                        </a:rPr>
                        <a:t>OB.DAAC</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222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81</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83</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82</a:t>
                      </a:r>
                    </a:p>
                  </a:txBody>
                  <a:tcPr marL="9525" marR="9525" marT="9525" marB="0" anchor="b">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0743153"/>
                  </a:ext>
                </a:extLst>
              </a:tr>
              <a:tr h="164592">
                <a:tc>
                  <a:txBody>
                    <a:bodyPr/>
                    <a:lstStyle/>
                    <a:p>
                      <a:pPr algn="l" fontAlgn="ctr"/>
                      <a:r>
                        <a:rPr lang="en-US" sz="1000" b="0" i="0" u="none" strike="noStrike" dirty="0">
                          <a:effectLst/>
                          <a:latin typeface="+mn-lt"/>
                        </a:rPr>
                        <a:t>ORNL DAAC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125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82</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2%</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65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86</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764807"/>
                  </a:ext>
                </a:extLst>
              </a:tr>
              <a:tr h="164592">
                <a:tc>
                  <a:txBody>
                    <a:bodyPr/>
                    <a:lstStyle/>
                    <a:p>
                      <a:pPr algn="l" fontAlgn="ctr"/>
                      <a:r>
                        <a:rPr lang="en-US" sz="1000" b="0" i="0" u="none" strike="noStrike" dirty="0">
                          <a:effectLst/>
                          <a:latin typeface="+mn-lt"/>
                        </a:rPr>
                        <a:t>PO DAAC-JPL</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349</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76</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180</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effectLst/>
                          <a:latin typeface="+mn-lt"/>
                        </a:rPr>
                        <a:t>81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3882402"/>
                  </a:ext>
                </a:extLst>
              </a:tr>
              <a:tr h="164592">
                <a:tc>
                  <a:txBody>
                    <a:bodyPr/>
                    <a:lstStyle/>
                    <a:p>
                      <a:pPr algn="l" fontAlgn="ctr"/>
                      <a:r>
                        <a:rPr lang="en-US" sz="1000" b="0" i="0" u="none" strike="noStrike" dirty="0">
                          <a:effectLst/>
                          <a:latin typeface="+mn-lt"/>
                        </a:rPr>
                        <a:t>SEDAC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effectLst/>
                          <a:latin typeface="+mn-lt"/>
                        </a:rPr>
                        <a:t>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374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4%</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146</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77</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1276437"/>
                  </a:ext>
                </a:extLst>
              </a:tr>
              <a:tr h="164592">
                <a:tc>
                  <a:txBody>
                    <a:bodyPr/>
                    <a:lstStyle/>
                    <a:p>
                      <a:pPr algn="l" fontAlgn="ctr">
                        <a:defRPr/>
                      </a:pPr>
                      <a:r>
                        <a:rPr lang="en-US" sz="1000" b="0" i="0" u="none" strike="noStrike" dirty="0">
                          <a:solidFill>
                            <a:srgbClr val="262626"/>
                          </a:solidFill>
                          <a:effectLst/>
                          <a:latin typeface="+mn-lt"/>
                        </a:rPr>
                        <a:t>Number of Respondents</a:t>
                      </a:r>
                    </a:p>
                  </a:txBody>
                  <a:tcPr marL="8805" marR="8805" marT="880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9,178</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4,035</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7107534"/>
                  </a:ext>
                </a:extLst>
              </a:tr>
            </a:tbl>
          </a:graphicData>
        </a:graphic>
      </p:graphicFrame>
      <p:grpSp>
        <p:nvGrpSpPr>
          <p:cNvPr id="8" name="Group 7">
            <a:extLst>
              <a:ext uri="{FF2B5EF4-FFF2-40B4-BE49-F238E27FC236}">
                <a16:creationId xmlns:a16="http://schemas.microsoft.com/office/drawing/2014/main" id="{BF69EC14-7BC3-4291-9735-7041EFBD3A7C}"/>
              </a:ext>
            </a:extLst>
          </p:cNvPr>
          <p:cNvGrpSpPr/>
          <p:nvPr/>
        </p:nvGrpSpPr>
        <p:grpSpPr>
          <a:xfrm>
            <a:off x="2197820" y="6413574"/>
            <a:ext cx="3898180" cy="246221"/>
            <a:chOff x="2197820" y="6470724"/>
            <a:chExt cx="3898180" cy="246221"/>
          </a:xfrm>
        </p:grpSpPr>
        <p:sp>
          <p:nvSpPr>
            <p:cNvPr id="9" name="TextBox 8">
              <a:extLst>
                <a:ext uri="{FF2B5EF4-FFF2-40B4-BE49-F238E27FC236}">
                  <a16:creationId xmlns:a16="http://schemas.microsoft.com/office/drawing/2014/main" id="{0E300F9F-5B1E-4869-A03E-EAD2E49F3016}"/>
                </a:ext>
              </a:extLst>
            </p:cNvPr>
            <p:cNvSpPr txBox="1"/>
            <p:nvPr/>
          </p:nvSpPr>
          <p:spPr>
            <a:xfrm>
              <a:off x="2456659" y="6470724"/>
              <a:ext cx="3639341" cy="246221"/>
            </a:xfrm>
            <a:prstGeom prst="rect">
              <a:avLst/>
            </a:prstGeom>
            <a:noFill/>
          </p:spPr>
          <p:txBody>
            <a:bodyPr wrap="square" rtlCol="0">
              <a:spAutoFit/>
            </a:bodyPr>
            <a:lstStyle/>
            <a:p>
              <a:pPr lvl="0">
                <a:defRPr/>
              </a:pPr>
              <a:r>
                <a:rPr lang="en-US" sz="1000" i="1" dirty="0">
                  <a:solidFill>
                    <a:srgbClr val="3F3F3F"/>
                  </a:solidFill>
                </a:rPr>
                <a:t>Indicates change is significant at 90% confidence</a:t>
              </a:r>
            </a:p>
          </p:txBody>
        </p:sp>
        <p:sp>
          <p:nvSpPr>
            <p:cNvPr id="10" name="StatUp">
              <a:extLst>
                <a:ext uri="{FF2B5EF4-FFF2-40B4-BE49-F238E27FC236}">
                  <a16:creationId xmlns:a16="http://schemas.microsoft.com/office/drawing/2014/main" id="{7319EB05-3FB9-4318-BA01-7AD72CF5F289}"/>
                </a:ext>
              </a:extLst>
            </p:cNvPr>
            <p:cNvSpPr/>
            <p:nvPr/>
          </p:nvSpPr>
          <p:spPr>
            <a:xfrm>
              <a:off x="2197820" y="655003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1" name="StatDown">
              <a:extLst>
                <a:ext uri="{FF2B5EF4-FFF2-40B4-BE49-F238E27FC236}">
                  <a16:creationId xmlns:a16="http://schemas.microsoft.com/office/drawing/2014/main" id="{1F30F09C-13C9-4B5B-ACE5-8DE6AE6115EB}"/>
                </a:ext>
              </a:extLst>
            </p:cNvPr>
            <p:cNvSpPr/>
            <p:nvPr/>
          </p:nvSpPr>
          <p:spPr>
            <a:xfrm rot="10800000">
              <a:off x="2350630" y="6546210"/>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grpSp>
      <p:sp>
        <p:nvSpPr>
          <p:cNvPr id="12" name="StatUp">
            <a:extLst>
              <a:ext uri="{FF2B5EF4-FFF2-40B4-BE49-F238E27FC236}">
                <a16:creationId xmlns:a16="http://schemas.microsoft.com/office/drawing/2014/main" id="{F9588614-FF57-4A68-BD33-EA0186EAB95C}"/>
              </a:ext>
            </a:extLst>
          </p:cNvPr>
          <p:cNvSpPr/>
          <p:nvPr/>
        </p:nvSpPr>
        <p:spPr>
          <a:xfrm>
            <a:off x="7963004" y="2192655"/>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3" name="StatUp">
            <a:extLst>
              <a:ext uri="{FF2B5EF4-FFF2-40B4-BE49-F238E27FC236}">
                <a16:creationId xmlns:a16="http://schemas.microsoft.com/office/drawing/2014/main" id="{2D5708BD-4926-4DEA-BBFE-05DE66A7DE52}"/>
              </a:ext>
            </a:extLst>
          </p:cNvPr>
          <p:cNvSpPr/>
          <p:nvPr/>
        </p:nvSpPr>
        <p:spPr>
          <a:xfrm>
            <a:off x="7955568" y="2367310"/>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4" name="StatUp">
            <a:extLst>
              <a:ext uri="{FF2B5EF4-FFF2-40B4-BE49-F238E27FC236}">
                <a16:creationId xmlns:a16="http://schemas.microsoft.com/office/drawing/2014/main" id="{1C51E001-225C-4229-81E4-4612F7AA2C1F}"/>
              </a:ext>
            </a:extLst>
          </p:cNvPr>
          <p:cNvSpPr/>
          <p:nvPr/>
        </p:nvSpPr>
        <p:spPr>
          <a:xfrm>
            <a:off x="7963004" y="2530861"/>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5" name="StatUp">
            <a:extLst>
              <a:ext uri="{FF2B5EF4-FFF2-40B4-BE49-F238E27FC236}">
                <a16:creationId xmlns:a16="http://schemas.microsoft.com/office/drawing/2014/main" id="{DDB89061-180A-4E9E-9444-8000BEC30230}"/>
              </a:ext>
            </a:extLst>
          </p:cNvPr>
          <p:cNvSpPr/>
          <p:nvPr/>
        </p:nvSpPr>
        <p:spPr>
          <a:xfrm>
            <a:off x="7963004" y="2694412"/>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6" name="StatUp">
            <a:extLst>
              <a:ext uri="{FF2B5EF4-FFF2-40B4-BE49-F238E27FC236}">
                <a16:creationId xmlns:a16="http://schemas.microsoft.com/office/drawing/2014/main" id="{1C3DDE9A-BC6C-4EE1-B3E9-CD8AC0E05916}"/>
              </a:ext>
            </a:extLst>
          </p:cNvPr>
          <p:cNvSpPr/>
          <p:nvPr/>
        </p:nvSpPr>
        <p:spPr>
          <a:xfrm>
            <a:off x="7955567" y="3185372"/>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7" name="StatUp">
            <a:extLst>
              <a:ext uri="{FF2B5EF4-FFF2-40B4-BE49-F238E27FC236}">
                <a16:creationId xmlns:a16="http://schemas.microsoft.com/office/drawing/2014/main" id="{9BFBAA42-9962-4164-AE7D-7CBAB9058C9D}"/>
              </a:ext>
            </a:extLst>
          </p:cNvPr>
          <p:cNvSpPr/>
          <p:nvPr/>
        </p:nvSpPr>
        <p:spPr>
          <a:xfrm>
            <a:off x="7963003" y="3348923"/>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3133137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DD5090-CAFD-4293-AA08-4036F13042CE}"/>
              </a:ext>
            </a:extLst>
          </p:cNvPr>
          <p:cNvSpPr>
            <a:spLocks noGrp="1"/>
          </p:cNvSpPr>
          <p:nvPr>
            <p:ph type="title"/>
          </p:nvPr>
        </p:nvSpPr>
        <p:spPr/>
        <p:txBody>
          <a:bodyPr/>
          <a:lstStyle/>
          <a:p>
            <a:r>
              <a:rPr lang="en-US" dirty="0"/>
              <a:t>CSI: Four-Year Comparison by DAAC</a:t>
            </a:r>
          </a:p>
        </p:txBody>
      </p:sp>
      <p:sp>
        <p:nvSpPr>
          <p:cNvPr id="2" name="Text Placeholder 1">
            <a:extLst>
              <a:ext uri="{FF2B5EF4-FFF2-40B4-BE49-F238E27FC236}">
                <a16:creationId xmlns:a16="http://schemas.microsoft.com/office/drawing/2014/main" id="{19F9FFED-13EC-4361-A07E-D9A566FAB2EC}"/>
              </a:ext>
            </a:extLst>
          </p:cNvPr>
          <p:cNvSpPr>
            <a:spLocks noGrp="1"/>
          </p:cNvSpPr>
          <p:nvPr>
            <p:ph type="body" sz="quarter" idx="10"/>
          </p:nvPr>
        </p:nvSpPr>
        <p:spPr/>
        <p:txBody>
          <a:bodyPr/>
          <a:lstStyle/>
          <a:p>
            <a:r>
              <a:rPr lang="en-US" dirty="0"/>
              <a:t>Most DAACs saw score increases in 2021 and those that did not had less than 100 responses.</a:t>
            </a:r>
          </a:p>
        </p:txBody>
      </p:sp>
      <p:graphicFrame>
        <p:nvGraphicFramePr>
          <p:cNvPr id="7" name="4Year" descr="Demo bar chart showing which IT services/equipment required assistance with in the past year. For a full data readout, reference appendix. ">
            <a:extLst>
              <a:ext uri="{FF2B5EF4-FFF2-40B4-BE49-F238E27FC236}">
                <a16:creationId xmlns:a16="http://schemas.microsoft.com/office/drawing/2014/main" id="{45EC8379-74BA-44A6-839E-76792DDB24D7}"/>
              </a:ext>
            </a:extLst>
          </p:cNvPr>
          <p:cNvGraphicFramePr/>
          <p:nvPr>
            <p:extLst>
              <p:ext uri="{D42A27DB-BD31-4B8C-83A1-F6EECF244321}">
                <p14:modId xmlns:p14="http://schemas.microsoft.com/office/powerpoint/2010/main" val="1546947865"/>
              </p:ext>
            </p:extLst>
          </p:nvPr>
        </p:nvGraphicFramePr>
        <p:xfrm>
          <a:off x="516649" y="923544"/>
          <a:ext cx="6638294" cy="5457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4Year" descr="Demo bar chart showing which IT services/equipment required assistance with in the past year. For a full data readout, reference appendix. ">
            <a:extLst>
              <a:ext uri="{FF2B5EF4-FFF2-40B4-BE49-F238E27FC236}">
                <a16:creationId xmlns:a16="http://schemas.microsoft.com/office/drawing/2014/main" id="{94514CFF-C4AD-4294-96B7-63FC7A288FEE}"/>
              </a:ext>
            </a:extLst>
          </p:cNvPr>
          <p:cNvGraphicFramePr/>
          <p:nvPr>
            <p:extLst>
              <p:ext uri="{D42A27DB-BD31-4B8C-83A1-F6EECF244321}">
                <p14:modId xmlns:p14="http://schemas.microsoft.com/office/powerpoint/2010/main" val="2937947899"/>
              </p:ext>
            </p:extLst>
          </p:nvPr>
        </p:nvGraphicFramePr>
        <p:xfrm>
          <a:off x="4676816" y="923543"/>
          <a:ext cx="3678277" cy="5457801"/>
        </p:xfrm>
        <a:graphic>
          <a:graphicData uri="http://schemas.openxmlformats.org/drawingml/2006/chart">
            <c:chart xmlns:c="http://schemas.openxmlformats.org/drawingml/2006/chart" xmlns:r="http://schemas.openxmlformats.org/officeDocument/2006/relationships" r:id="rId4"/>
          </a:graphicData>
        </a:graphic>
      </p:graphicFrame>
      <p:grpSp>
        <p:nvGrpSpPr>
          <p:cNvPr id="9" name="Group 8">
            <a:extLst>
              <a:ext uri="{FF2B5EF4-FFF2-40B4-BE49-F238E27FC236}">
                <a16:creationId xmlns:a16="http://schemas.microsoft.com/office/drawing/2014/main" id="{89EDD111-B5DF-4E92-88B7-C0C4417B0A82}"/>
              </a:ext>
            </a:extLst>
          </p:cNvPr>
          <p:cNvGrpSpPr/>
          <p:nvPr/>
        </p:nvGrpSpPr>
        <p:grpSpPr>
          <a:xfrm>
            <a:off x="2197820" y="6413574"/>
            <a:ext cx="3898180" cy="246221"/>
            <a:chOff x="2197820" y="6470724"/>
            <a:chExt cx="3898180" cy="246221"/>
          </a:xfrm>
        </p:grpSpPr>
        <p:sp>
          <p:nvSpPr>
            <p:cNvPr id="10" name="TextBox 9">
              <a:extLst>
                <a:ext uri="{FF2B5EF4-FFF2-40B4-BE49-F238E27FC236}">
                  <a16:creationId xmlns:a16="http://schemas.microsoft.com/office/drawing/2014/main" id="{D3CA9227-E88C-4083-9FB2-D8BD7D2E6869}"/>
                </a:ext>
              </a:extLst>
            </p:cNvPr>
            <p:cNvSpPr txBox="1"/>
            <p:nvPr/>
          </p:nvSpPr>
          <p:spPr>
            <a:xfrm>
              <a:off x="2456659" y="6470724"/>
              <a:ext cx="3639341" cy="246221"/>
            </a:xfrm>
            <a:prstGeom prst="rect">
              <a:avLst/>
            </a:prstGeom>
            <a:noFill/>
          </p:spPr>
          <p:txBody>
            <a:bodyPr wrap="square" rtlCol="0">
              <a:spAutoFit/>
            </a:bodyPr>
            <a:lstStyle/>
            <a:p>
              <a:pPr lvl="0">
                <a:defRPr/>
              </a:pPr>
              <a:r>
                <a:rPr lang="en-US" sz="1000" i="1" dirty="0">
                  <a:solidFill>
                    <a:srgbClr val="3F3F3F"/>
                  </a:solidFill>
                </a:rPr>
                <a:t>Indicates change is significant at 90% confidence</a:t>
              </a:r>
            </a:p>
          </p:txBody>
        </p:sp>
        <p:sp>
          <p:nvSpPr>
            <p:cNvPr id="11" name="StatUp">
              <a:extLst>
                <a:ext uri="{FF2B5EF4-FFF2-40B4-BE49-F238E27FC236}">
                  <a16:creationId xmlns:a16="http://schemas.microsoft.com/office/drawing/2014/main" id="{10EB7178-E318-4748-8BE3-EA11033D4C47}"/>
                </a:ext>
              </a:extLst>
            </p:cNvPr>
            <p:cNvSpPr/>
            <p:nvPr/>
          </p:nvSpPr>
          <p:spPr>
            <a:xfrm>
              <a:off x="2197820" y="655003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2" name="StatDown">
              <a:extLst>
                <a:ext uri="{FF2B5EF4-FFF2-40B4-BE49-F238E27FC236}">
                  <a16:creationId xmlns:a16="http://schemas.microsoft.com/office/drawing/2014/main" id="{E19B7699-D192-409A-9A1B-26A9F88756B0}"/>
                </a:ext>
              </a:extLst>
            </p:cNvPr>
            <p:cNvSpPr/>
            <p:nvPr/>
          </p:nvSpPr>
          <p:spPr>
            <a:xfrm rot="10800000">
              <a:off x="2350630" y="6546210"/>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grpSp>
      <p:sp>
        <p:nvSpPr>
          <p:cNvPr id="14" name="StatUp">
            <a:extLst>
              <a:ext uri="{FF2B5EF4-FFF2-40B4-BE49-F238E27FC236}">
                <a16:creationId xmlns:a16="http://schemas.microsoft.com/office/drawing/2014/main" id="{BB23EB45-5DAF-42B5-8F1C-88057377F252}"/>
              </a:ext>
            </a:extLst>
          </p:cNvPr>
          <p:cNvSpPr/>
          <p:nvPr/>
        </p:nvSpPr>
        <p:spPr>
          <a:xfrm>
            <a:off x="8160005" y="3817991"/>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5" name="StatUp">
            <a:extLst>
              <a:ext uri="{FF2B5EF4-FFF2-40B4-BE49-F238E27FC236}">
                <a16:creationId xmlns:a16="http://schemas.microsoft.com/office/drawing/2014/main" id="{86C1E242-D3E0-48C6-9C47-FB9936D50299}"/>
              </a:ext>
            </a:extLst>
          </p:cNvPr>
          <p:cNvSpPr/>
          <p:nvPr/>
        </p:nvSpPr>
        <p:spPr>
          <a:xfrm>
            <a:off x="7954099" y="4645970"/>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6" name="StatUp">
            <a:extLst>
              <a:ext uri="{FF2B5EF4-FFF2-40B4-BE49-F238E27FC236}">
                <a16:creationId xmlns:a16="http://schemas.microsoft.com/office/drawing/2014/main" id="{3E8BD203-0D40-4723-8DBF-26A618AA2635}"/>
              </a:ext>
            </a:extLst>
          </p:cNvPr>
          <p:cNvSpPr/>
          <p:nvPr/>
        </p:nvSpPr>
        <p:spPr>
          <a:xfrm>
            <a:off x="4008514" y="5472260"/>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7" name="StatUp">
            <a:extLst>
              <a:ext uri="{FF2B5EF4-FFF2-40B4-BE49-F238E27FC236}">
                <a16:creationId xmlns:a16="http://schemas.microsoft.com/office/drawing/2014/main" id="{53D2AB17-693D-4B1C-8C94-756889F746E3}"/>
              </a:ext>
            </a:extLst>
          </p:cNvPr>
          <p:cNvSpPr/>
          <p:nvPr/>
        </p:nvSpPr>
        <p:spPr>
          <a:xfrm>
            <a:off x="7912236" y="1340702"/>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8" name="StatUp">
            <a:extLst>
              <a:ext uri="{FF2B5EF4-FFF2-40B4-BE49-F238E27FC236}">
                <a16:creationId xmlns:a16="http://schemas.microsoft.com/office/drawing/2014/main" id="{D51B7854-58F9-4F16-BB6E-E871208D4F54}"/>
              </a:ext>
            </a:extLst>
          </p:cNvPr>
          <p:cNvSpPr/>
          <p:nvPr/>
        </p:nvSpPr>
        <p:spPr>
          <a:xfrm>
            <a:off x="3740918" y="4645970"/>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9" name="StatUp">
            <a:extLst>
              <a:ext uri="{FF2B5EF4-FFF2-40B4-BE49-F238E27FC236}">
                <a16:creationId xmlns:a16="http://schemas.microsoft.com/office/drawing/2014/main" id="{6B9BAF06-FE06-4E88-A344-6080EF3356CD}"/>
              </a:ext>
            </a:extLst>
          </p:cNvPr>
          <p:cNvSpPr/>
          <p:nvPr/>
        </p:nvSpPr>
        <p:spPr>
          <a:xfrm>
            <a:off x="4058788" y="3817991"/>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2926815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978-5EDB-459E-9525-63248CB5E979}"/>
              </a:ext>
            </a:extLst>
          </p:cNvPr>
          <p:cNvSpPr>
            <a:spLocks noGrp="1"/>
          </p:cNvSpPr>
          <p:nvPr>
            <p:ph type="title"/>
          </p:nvPr>
        </p:nvSpPr>
        <p:spPr/>
        <p:txBody>
          <a:bodyPr/>
          <a:lstStyle/>
          <a:p>
            <a:r>
              <a:rPr lang="en-US" dirty="0">
                <a:cs typeface="Arial" pitchFamily="34" charset="0"/>
              </a:rPr>
              <a:t>CSI Scores: USA vs. All Other Countries</a:t>
            </a:r>
            <a:endParaRPr lang="en-US" dirty="0"/>
          </a:p>
        </p:txBody>
      </p:sp>
      <p:sp>
        <p:nvSpPr>
          <p:cNvPr id="11" name="Text Placeholder 10">
            <a:extLst>
              <a:ext uri="{FF2B5EF4-FFF2-40B4-BE49-F238E27FC236}">
                <a16:creationId xmlns:a16="http://schemas.microsoft.com/office/drawing/2014/main" id="{38025EE1-3B29-4D42-894F-786557325642}"/>
              </a:ext>
            </a:extLst>
          </p:cNvPr>
          <p:cNvSpPr>
            <a:spLocks noGrp="1"/>
          </p:cNvSpPr>
          <p:nvPr>
            <p:ph type="body" sz="quarter" idx="10"/>
          </p:nvPr>
        </p:nvSpPr>
        <p:spPr/>
        <p:txBody>
          <a:bodyPr/>
          <a:lstStyle/>
          <a:p>
            <a:r>
              <a:rPr lang="en-US" sz="1600" dirty="0"/>
              <a:t>CSI and all Future Behaviors </a:t>
            </a:r>
            <a:r>
              <a:rPr lang="en-US" dirty="0"/>
              <a:t>were once again </a:t>
            </a:r>
            <a:r>
              <a:rPr lang="en-US" sz="1600" dirty="0"/>
              <a:t>significantly higher for domestic respondents.</a:t>
            </a:r>
          </a:p>
          <a:p>
            <a:endParaRPr lang="en-US" dirty="0"/>
          </a:p>
          <a:p>
            <a:r>
              <a:rPr lang="en-US" dirty="0"/>
              <a:t>It should be noted that the domestic percentage of overall response has been declining steadily (see next slide).  </a:t>
            </a:r>
            <a:endParaRPr lang="en-US" sz="1600" dirty="0"/>
          </a:p>
          <a:p>
            <a:endParaRPr lang="en-US" dirty="0"/>
          </a:p>
        </p:txBody>
      </p:sp>
      <p:graphicFrame>
        <p:nvGraphicFramePr>
          <p:cNvPr id="3" name="Table 2">
            <a:extLst>
              <a:ext uri="{FF2B5EF4-FFF2-40B4-BE49-F238E27FC236}">
                <a16:creationId xmlns:a16="http://schemas.microsoft.com/office/drawing/2014/main" id="{8A8982E6-14EE-4B27-AD16-347B12B226EB}"/>
              </a:ext>
            </a:extLst>
          </p:cNvPr>
          <p:cNvGraphicFramePr>
            <a:graphicFrameLocks noGrp="1"/>
          </p:cNvGraphicFramePr>
          <p:nvPr>
            <p:extLst>
              <p:ext uri="{D42A27DB-BD31-4B8C-83A1-F6EECF244321}">
                <p14:modId xmlns:p14="http://schemas.microsoft.com/office/powerpoint/2010/main" val="788163416"/>
              </p:ext>
            </p:extLst>
          </p:nvPr>
        </p:nvGraphicFramePr>
        <p:xfrm>
          <a:off x="861867" y="1139690"/>
          <a:ext cx="7367736" cy="987552"/>
        </p:xfrm>
        <a:graphic>
          <a:graphicData uri="http://schemas.openxmlformats.org/drawingml/2006/table">
            <a:tbl>
              <a:tblPr/>
              <a:tblGrid>
                <a:gridCol w="3719036">
                  <a:extLst>
                    <a:ext uri="{9D8B030D-6E8A-4147-A177-3AD203B41FA5}">
                      <a16:colId xmlns:a16="http://schemas.microsoft.com/office/drawing/2014/main" val="1374141860"/>
                    </a:ext>
                  </a:extLst>
                </a:gridCol>
                <a:gridCol w="729740">
                  <a:extLst>
                    <a:ext uri="{9D8B030D-6E8A-4147-A177-3AD203B41FA5}">
                      <a16:colId xmlns:a16="http://schemas.microsoft.com/office/drawing/2014/main" val="521916861"/>
                    </a:ext>
                  </a:extLst>
                </a:gridCol>
                <a:gridCol w="729740">
                  <a:extLst>
                    <a:ext uri="{9D8B030D-6E8A-4147-A177-3AD203B41FA5}">
                      <a16:colId xmlns:a16="http://schemas.microsoft.com/office/drawing/2014/main" val="2211029517"/>
                    </a:ext>
                  </a:extLst>
                </a:gridCol>
                <a:gridCol w="729740">
                  <a:extLst>
                    <a:ext uri="{9D8B030D-6E8A-4147-A177-3AD203B41FA5}">
                      <a16:colId xmlns:a16="http://schemas.microsoft.com/office/drawing/2014/main" val="1854314276"/>
                    </a:ext>
                  </a:extLst>
                </a:gridCol>
                <a:gridCol w="729740">
                  <a:extLst>
                    <a:ext uri="{9D8B030D-6E8A-4147-A177-3AD203B41FA5}">
                      <a16:colId xmlns:a16="http://schemas.microsoft.com/office/drawing/2014/main" val="2342442528"/>
                    </a:ext>
                  </a:extLst>
                </a:gridCol>
                <a:gridCol w="729740">
                  <a:extLst>
                    <a:ext uri="{9D8B030D-6E8A-4147-A177-3AD203B41FA5}">
                      <a16:colId xmlns:a16="http://schemas.microsoft.com/office/drawing/2014/main" val="594302410"/>
                    </a:ext>
                  </a:extLst>
                </a:gridCol>
              </a:tblGrid>
              <a:tr h="164592">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gridSpan="2">
                  <a:txBody>
                    <a:bodyPr/>
                    <a:lstStyle/>
                    <a:p>
                      <a:pPr algn="ctr" fontAlgn="t"/>
                      <a:r>
                        <a:rPr lang="en-US" sz="1000" b="0" i="0" u="none" strike="noStrike" dirty="0">
                          <a:solidFill>
                            <a:srgbClr val="FFFFFF"/>
                          </a:solidFill>
                          <a:effectLst/>
                          <a:latin typeface="Arial Nova Light" panose="020B0304020202020204" pitchFamily="34" charset="0"/>
                        </a:rPr>
                        <a:t>USA</a:t>
                      </a:r>
                    </a:p>
                  </a:txBody>
                  <a:tcPr marL="7674" marR="7674" marT="7674" marB="0">
                    <a:lnL>
                      <a:noFill/>
                    </a:lnL>
                    <a:lnR>
                      <a:noFill/>
                    </a:lnR>
                    <a:lnT>
                      <a:noFill/>
                    </a:lnT>
                    <a:lnB>
                      <a:noFill/>
                    </a:lnB>
                    <a:solidFill>
                      <a:schemeClr val="accent2"/>
                    </a:solidFill>
                  </a:tcPr>
                </a:tc>
                <a:tc hMerge="1">
                  <a:txBody>
                    <a:bodyPr/>
                    <a:lstStyle/>
                    <a:p>
                      <a:pPr algn="ctr" fontAlgn="t"/>
                      <a:endParaRPr lang="en-US" sz="11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rgbClr val="45546D"/>
                    </a:solidFill>
                  </a:tcPr>
                </a:tc>
                <a:tc gridSpan="2">
                  <a:txBody>
                    <a:bodyPr/>
                    <a:lstStyle/>
                    <a:p>
                      <a:pPr algn="ctr" fontAlgn="t"/>
                      <a:r>
                        <a:rPr lang="en-US" sz="1000" b="0" i="0" u="none" strike="noStrike" dirty="0">
                          <a:solidFill>
                            <a:srgbClr val="FFFFFF"/>
                          </a:solidFill>
                          <a:effectLst/>
                          <a:latin typeface="Arial Nova Light" panose="020B0304020202020204" pitchFamily="34" charset="0"/>
                        </a:rPr>
                        <a:t>All Others</a:t>
                      </a:r>
                    </a:p>
                  </a:txBody>
                  <a:tcPr marL="7674" marR="7674" marT="7674" marB="0">
                    <a:lnL>
                      <a:noFill/>
                    </a:lnL>
                    <a:lnR>
                      <a:noFill/>
                    </a:lnR>
                    <a:lnT>
                      <a:noFill/>
                    </a:lnT>
                    <a:lnB>
                      <a:noFill/>
                    </a:lnB>
                    <a:solidFill>
                      <a:schemeClr val="accent2"/>
                    </a:solidFill>
                  </a:tcPr>
                </a:tc>
                <a:tc hMerge="1">
                  <a:txBody>
                    <a:bodyPr/>
                    <a:lstStyle/>
                    <a:p>
                      <a:endParaRPr lang="en-US"/>
                    </a:p>
                  </a:txBody>
                  <a:tcPr/>
                </a:tc>
                <a:tc rowSpan="2">
                  <a:txBody>
                    <a:bodyPr/>
                    <a:lstStyle/>
                    <a:p>
                      <a:pPr algn="ctr" fontAlgn="t"/>
                      <a:r>
                        <a:rPr lang="en-US" sz="1000" b="0" i="0" u="none" strike="noStrike" dirty="0">
                          <a:solidFill>
                            <a:srgbClr val="FFFFFF"/>
                          </a:solidFill>
                          <a:effectLst/>
                          <a:latin typeface="Arial Nova Light" panose="020B0304020202020204" pitchFamily="34" charset="0"/>
                        </a:rPr>
                        <a:t>Score</a:t>
                      </a:r>
                    </a:p>
                    <a:p>
                      <a:pPr algn="ctr" fontAlgn="t"/>
                      <a:r>
                        <a:rPr lang="en-US" sz="1000" b="0" i="0" u="none" strike="noStrike" dirty="0">
                          <a:solidFill>
                            <a:srgbClr val="FFFFFF"/>
                          </a:solidFill>
                          <a:effectLst/>
                          <a:latin typeface="Arial Nova Light" panose="020B0304020202020204" pitchFamily="34" charset="0"/>
                        </a:rPr>
                        <a:t>Change</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4592">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Sample Size</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Sample Size</a:t>
                      </a:r>
                    </a:p>
                  </a:txBody>
                  <a:tcPr marL="7674" marR="7674" marT="7674" marB="0">
                    <a:lnL>
                      <a:noFill/>
                    </a:lnL>
                    <a:lnR>
                      <a:noFill/>
                    </a:lnR>
                    <a:lnT>
                      <a:noFill/>
                    </a:lnT>
                    <a:lnB>
                      <a:noFill/>
                    </a:lnB>
                    <a:solidFill>
                      <a:schemeClr val="accent2"/>
                    </a:solidFill>
                  </a:tcPr>
                </a:tc>
                <a:tc vMerge="1">
                  <a:txBody>
                    <a:bodyPr/>
                    <a:lstStyle/>
                    <a:p>
                      <a:pPr algn="ctr" fontAlgn="t"/>
                      <a:endParaRPr lang="en-US" sz="11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rgbClr val="45546D"/>
                    </a:solidFill>
                  </a:tcPr>
                </a:tc>
                <a:extLst>
                  <a:ext uri="{0D108BD9-81ED-4DB2-BD59-A6C34878D82A}">
                    <a16:rowId xmlns:a16="http://schemas.microsoft.com/office/drawing/2014/main" val="1048051447"/>
                  </a:ext>
                </a:extLst>
              </a:tr>
              <a:tr h="164592">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marL="0" algn="ctr" defTabSz="914400" rtl="0" eaLnBrk="1" fontAlgn="b" latinLnBrk="0" hangingPunct="1"/>
                      <a:endParaRPr lang="en-US" sz="1000" b="0" i="0" u="none" strike="noStrike" kern="1200" dirty="0">
                        <a:solidFill>
                          <a:schemeClr val="tx1"/>
                        </a:solidFill>
                        <a:effectLst/>
                        <a:latin typeface="Arial Nova Light" panose="020B0304020202020204" pitchFamily="34" charset="0"/>
                        <a:ea typeface="+mn-ea"/>
                        <a:cs typeface="+mn-cs"/>
                      </a:endParaRPr>
                    </a:p>
                  </a:txBody>
                  <a:tcPr marL="7674" marR="7674" marT="7674" marB="0" anchor="b">
                    <a:lnL>
                      <a:noFill/>
                    </a:lnL>
                    <a:lnR>
                      <a:noFill/>
                    </a:lnR>
                    <a:lnT>
                      <a:noFill/>
                    </a:lnT>
                    <a:lnB>
                      <a:noFill/>
                    </a:lnB>
                  </a:tcPr>
                </a:tc>
                <a:tc>
                  <a:txBody>
                    <a:bodyPr/>
                    <a:lstStyle/>
                    <a:p>
                      <a:pPr marL="0" algn="ctr" defTabSz="914400" rtl="0" eaLnBrk="1" fontAlgn="b" latinLnBrk="0" hangingPunct="1"/>
                      <a:r>
                        <a:rPr lang="en-US" sz="1000" b="0" i="0" u="none" strike="noStrike" kern="1200" dirty="0">
                          <a:solidFill>
                            <a:schemeClr val="tx1"/>
                          </a:solidFill>
                          <a:effectLst/>
                          <a:latin typeface="Arial Nova Light" panose="020B0304020202020204" pitchFamily="34" charset="0"/>
                          <a:ea typeface="+mn-ea"/>
                          <a:cs typeface="+mn-cs"/>
                        </a:rPr>
                        <a:t>502</a:t>
                      </a:r>
                    </a:p>
                  </a:txBody>
                  <a:tcPr marL="7674" marR="7674" marT="7674" marB="0" anchor="b">
                    <a:lnL>
                      <a:noFill/>
                    </a:lnL>
                    <a:lnR>
                      <a:noFill/>
                    </a:lnR>
                    <a:lnT>
                      <a:noFill/>
                    </a:lnT>
                    <a:lnB>
                      <a:noFill/>
                    </a:lnB>
                  </a:tcPr>
                </a:tc>
                <a:tc>
                  <a:txBody>
                    <a:bodyPr/>
                    <a:lstStyle/>
                    <a:p>
                      <a:pPr algn="ctr" fontAlgn="b"/>
                      <a:endParaRPr lang="en-US" sz="1000" b="0" i="0" u="none" strike="noStrike" dirty="0">
                        <a:effectLst/>
                        <a:latin typeface="Arial Nova Light" panose="020B0304020202020204" pitchFamily="34" charset="0"/>
                      </a:endParaRPr>
                    </a:p>
                  </a:txBody>
                  <a:tcPr marL="7674" marR="7674" marT="7674" marB="0" anchor="b">
                    <a:lnL>
                      <a:noFill/>
                    </a:lnL>
                    <a:lnR>
                      <a:noFill/>
                    </a:lnR>
                    <a:lnT>
                      <a:noFill/>
                    </a:lnT>
                    <a:lnB>
                      <a:noFill/>
                    </a:lnB>
                  </a:tcPr>
                </a:tc>
                <a:tc>
                  <a:txBody>
                    <a:bodyPr/>
                    <a:lstStyle/>
                    <a:p>
                      <a:pPr algn="ctr" fontAlgn="b"/>
                      <a:r>
                        <a:rPr lang="en-US" sz="1000" b="0" i="0" u="none" strike="noStrike" dirty="0">
                          <a:effectLst/>
                          <a:latin typeface="Arial Nova Light" panose="020B0304020202020204" pitchFamily="34" charset="0"/>
                        </a:rPr>
                        <a:t>3,533</a:t>
                      </a:r>
                    </a:p>
                  </a:txBody>
                  <a:tcPr marL="7674" marR="7674" marT="7674" marB="0" anchor="b">
                    <a:lnL>
                      <a:noFill/>
                    </a:lnL>
                    <a:lnR>
                      <a:noFill/>
                    </a:lnR>
                    <a:lnT>
                      <a:noFill/>
                    </a:lnT>
                    <a:lnB>
                      <a:noFill/>
                    </a:lnB>
                  </a:tcPr>
                </a:tc>
                <a:tc>
                  <a:txBody>
                    <a:bodyPr/>
                    <a:lstStyle/>
                    <a:p>
                      <a:pPr algn="ctr" fontAlgn="b"/>
                      <a:endParaRPr lang="en-US" sz="1000" b="0" i="0" u="none" strike="noStrike">
                        <a:effectLst/>
                        <a:latin typeface="Arial Nova Light" panose="020B030402020202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321454392"/>
                  </a:ext>
                </a:extLst>
              </a:tr>
              <a:tr h="164592">
                <a:tc>
                  <a:txBody>
                    <a:bodyPr/>
                    <a:lstStyle/>
                    <a:p>
                      <a:pPr algn="l" fontAlgn="b"/>
                      <a:r>
                        <a:rPr lang="en-US" sz="1000" b="0" i="0" u="none" strike="noStrike" dirty="0">
                          <a:solidFill>
                            <a:schemeClr val="tx1"/>
                          </a:solidFill>
                          <a:effectLst/>
                          <a:latin typeface="+mn-lt"/>
                        </a:rPr>
                        <a:t>Customer Satisfaction Index</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83</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502</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81</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3,533</a:t>
                      </a:r>
                    </a:p>
                  </a:txBody>
                  <a:tcPr marL="7620" marR="7620" marT="7620" marB="0" anchor="b">
                    <a:lnL>
                      <a:noFill/>
                    </a:lnL>
                    <a:lnR>
                      <a:noFill/>
                    </a:lnR>
                    <a:lnT>
                      <a:noFill/>
                    </a:lnT>
                    <a:lnB>
                      <a:noFill/>
                    </a:lnB>
                    <a:solidFill>
                      <a:srgbClr val="D9D9D9"/>
                    </a:solidFill>
                  </a:tcPr>
                </a:tc>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-2</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4592">
                <a:tc>
                  <a:txBody>
                    <a:bodyPr/>
                    <a:lstStyle/>
                    <a:p>
                      <a:pPr algn="l" fontAlgn="b"/>
                      <a:r>
                        <a:rPr lang="en-US" sz="1000" b="0" i="0" u="none" strike="noStrike" dirty="0">
                          <a:solidFill>
                            <a:schemeClr val="tx1"/>
                          </a:solidFill>
                          <a:effectLst/>
                          <a:latin typeface="+mn-lt"/>
                        </a:rPr>
                        <a:t>Likelihood to Recommend</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91</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487</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3,457</a:t>
                      </a:r>
                    </a:p>
                  </a:txBody>
                  <a:tcPr marL="7620" marR="7620" marT="7620" marB="0" anchor="b">
                    <a:lnL>
                      <a:noFill/>
                    </a:lnL>
                    <a:lnR>
                      <a:noFill/>
                    </a:lnR>
                    <a:lnT>
                      <a:noFill/>
                    </a:lnT>
                    <a:lnB>
                      <a:noFill/>
                    </a:lnB>
                    <a:solidFill>
                      <a:schemeClr val="bg1">
                        <a:lumMod val="85000"/>
                      </a:schemeClr>
                    </a:solidFill>
                  </a:tcPr>
                </a:tc>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-3</a:t>
                      </a:r>
                    </a:p>
                  </a:txBody>
                  <a:tcPr marL="7620" marR="7620" marT="7620"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r h="164592">
                <a:tc>
                  <a:txBody>
                    <a:bodyPr/>
                    <a:lstStyle/>
                    <a:p>
                      <a:pPr algn="l" fontAlgn="b"/>
                      <a:r>
                        <a:rPr lang="en-US" sz="1000" b="0" i="0" u="none" strike="noStrike" dirty="0">
                          <a:solidFill>
                            <a:schemeClr val="tx1"/>
                          </a:solidFill>
                          <a:effectLst/>
                          <a:latin typeface="+mn-lt"/>
                        </a:rPr>
                        <a:t>Likelihood to Use Services in Future</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92</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497</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3,493</a:t>
                      </a:r>
                    </a:p>
                  </a:txBody>
                  <a:tcPr marL="7620" marR="7620" marT="7620" marB="0" anchor="b">
                    <a:lnL>
                      <a:noFill/>
                    </a:lnL>
                    <a:lnR>
                      <a:noFill/>
                    </a:lnR>
                    <a:lnT>
                      <a:noFill/>
                    </a:lnT>
                    <a:lnB>
                      <a:noFill/>
                    </a:lnB>
                    <a:solidFill>
                      <a:schemeClr val="bg1">
                        <a:lumMod val="85000"/>
                      </a:schemeClr>
                    </a:solidFill>
                  </a:tcPr>
                </a:tc>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-4</a:t>
                      </a:r>
                    </a:p>
                  </a:txBody>
                  <a:tcPr marL="7620" marR="7620" marT="7620" marB="0" anchor="b">
                    <a:lnL>
                      <a:noFill/>
                    </a:lnL>
                    <a:lnR>
                      <a:noFill/>
                    </a:lnR>
                    <a:lnT>
                      <a:noFill/>
                    </a:lnT>
                    <a:lnB>
                      <a:noFill/>
                    </a:lnB>
                    <a:solidFill>
                      <a:schemeClr val="bg1">
                        <a:lumMod val="85000"/>
                      </a:schemeClr>
                    </a:solidFill>
                  </a:tcPr>
                </a:tc>
                <a:extLst>
                  <a:ext uri="{0D108BD9-81ED-4DB2-BD59-A6C34878D82A}">
                    <a16:rowId xmlns:a16="http://schemas.microsoft.com/office/drawing/2014/main" val="3811211463"/>
                  </a:ext>
                </a:extLst>
              </a:tr>
            </a:tbl>
          </a:graphicData>
        </a:graphic>
      </p:graphicFrame>
      <p:grpSp>
        <p:nvGrpSpPr>
          <p:cNvPr id="32" name="Group 31">
            <a:extLst>
              <a:ext uri="{FF2B5EF4-FFF2-40B4-BE49-F238E27FC236}">
                <a16:creationId xmlns:a16="http://schemas.microsoft.com/office/drawing/2014/main" id="{CF15908B-651F-4EF2-8150-63CB7A417E39}"/>
              </a:ext>
            </a:extLst>
          </p:cNvPr>
          <p:cNvGrpSpPr/>
          <p:nvPr/>
        </p:nvGrpSpPr>
        <p:grpSpPr>
          <a:xfrm>
            <a:off x="2197820" y="6413574"/>
            <a:ext cx="3898180" cy="246221"/>
            <a:chOff x="2197820" y="6470724"/>
            <a:chExt cx="3898180" cy="246221"/>
          </a:xfrm>
        </p:grpSpPr>
        <p:sp>
          <p:nvSpPr>
            <p:cNvPr id="33" name="TextBox 32">
              <a:extLst>
                <a:ext uri="{FF2B5EF4-FFF2-40B4-BE49-F238E27FC236}">
                  <a16:creationId xmlns:a16="http://schemas.microsoft.com/office/drawing/2014/main" id="{D4871BA6-43DE-4B56-874F-DE91CB1FD6D9}"/>
                </a:ext>
              </a:extLst>
            </p:cNvPr>
            <p:cNvSpPr txBox="1"/>
            <p:nvPr/>
          </p:nvSpPr>
          <p:spPr>
            <a:xfrm>
              <a:off x="2456659" y="6470724"/>
              <a:ext cx="3639341" cy="246221"/>
            </a:xfrm>
            <a:prstGeom prst="rect">
              <a:avLst/>
            </a:prstGeom>
            <a:noFill/>
          </p:spPr>
          <p:txBody>
            <a:bodyPr wrap="square" rtlCol="0">
              <a:spAutoFit/>
            </a:bodyPr>
            <a:lstStyle/>
            <a:p>
              <a:pPr lvl="0">
                <a:defRPr/>
              </a:pPr>
              <a:r>
                <a:rPr lang="en-US" sz="1000" i="1" dirty="0">
                  <a:solidFill>
                    <a:srgbClr val="3F3F3F"/>
                  </a:solidFill>
                </a:rPr>
                <a:t>Indicates change is significant at 90% confidence</a:t>
              </a:r>
            </a:p>
          </p:txBody>
        </p:sp>
        <p:sp>
          <p:nvSpPr>
            <p:cNvPr id="34" name="StatUp">
              <a:extLst>
                <a:ext uri="{FF2B5EF4-FFF2-40B4-BE49-F238E27FC236}">
                  <a16:creationId xmlns:a16="http://schemas.microsoft.com/office/drawing/2014/main" id="{3F3F5B9C-6430-4DB5-85E5-85AA287DAAA3}"/>
                </a:ext>
              </a:extLst>
            </p:cNvPr>
            <p:cNvSpPr/>
            <p:nvPr/>
          </p:nvSpPr>
          <p:spPr>
            <a:xfrm>
              <a:off x="2197820" y="655003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5" name="StatDown">
              <a:extLst>
                <a:ext uri="{FF2B5EF4-FFF2-40B4-BE49-F238E27FC236}">
                  <a16:creationId xmlns:a16="http://schemas.microsoft.com/office/drawing/2014/main" id="{83F213B0-2438-43EC-BD9D-336620291A08}"/>
                </a:ext>
              </a:extLst>
            </p:cNvPr>
            <p:cNvSpPr/>
            <p:nvPr/>
          </p:nvSpPr>
          <p:spPr>
            <a:xfrm rot="10800000">
              <a:off x="2350630" y="6546210"/>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grpSp>
      <p:sp>
        <p:nvSpPr>
          <p:cNvPr id="14" name="StatDown">
            <a:extLst>
              <a:ext uri="{FF2B5EF4-FFF2-40B4-BE49-F238E27FC236}">
                <a16:creationId xmlns:a16="http://schemas.microsoft.com/office/drawing/2014/main" id="{63CA4F90-9F9C-4038-A8E1-4372A9EBE24D}"/>
              </a:ext>
            </a:extLst>
          </p:cNvPr>
          <p:cNvSpPr/>
          <p:nvPr/>
        </p:nvSpPr>
        <p:spPr>
          <a:xfrm rot="10800000">
            <a:off x="6527574" y="1811091"/>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sp>
        <p:nvSpPr>
          <p:cNvPr id="15" name="StatDown">
            <a:extLst>
              <a:ext uri="{FF2B5EF4-FFF2-40B4-BE49-F238E27FC236}">
                <a16:creationId xmlns:a16="http://schemas.microsoft.com/office/drawing/2014/main" id="{63838CFC-A43A-42C6-A709-BA58CEF0FD15}"/>
              </a:ext>
            </a:extLst>
          </p:cNvPr>
          <p:cNvSpPr/>
          <p:nvPr/>
        </p:nvSpPr>
        <p:spPr>
          <a:xfrm rot="10800000">
            <a:off x="6522380" y="1982161"/>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sp>
        <p:nvSpPr>
          <p:cNvPr id="16" name="StatDown">
            <a:extLst>
              <a:ext uri="{FF2B5EF4-FFF2-40B4-BE49-F238E27FC236}">
                <a16:creationId xmlns:a16="http://schemas.microsoft.com/office/drawing/2014/main" id="{5AB94355-7838-4A27-88A7-F9C4E2BC50EA}"/>
              </a:ext>
            </a:extLst>
          </p:cNvPr>
          <p:cNvSpPr/>
          <p:nvPr/>
        </p:nvSpPr>
        <p:spPr>
          <a:xfrm rot="10800000">
            <a:off x="6527574" y="1664043"/>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spTree>
    <p:extLst>
      <p:ext uri="{BB962C8B-B14F-4D97-AF65-F5344CB8AC3E}">
        <p14:creationId xmlns:p14="http://schemas.microsoft.com/office/powerpoint/2010/main" val="2234195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Yearly CSI Trend by Location</a:t>
            </a:r>
          </a:p>
        </p:txBody>
      </p:sp>
      <p:graphicFrame>
        <p:nvGraphicFramePr>
          <p:cNvPr id="7" name="Chart 6" descr="trend chart showing the yearly CSI scores for USA and All Others, as well as %USA for 2007-2017. USA CSI Score: 2007,74; 2008,75; 2009,77; 2010,77; 2011,77; 2012,79;2013,77; 2014,79; 2015,78; 2016,79; 2017,80. All Other Scores:  2007,76; 2008,77; 2009,76; 2010,77; 2011,77; 2012,76;2013,76; 2014,78; 2015,76; 2016,77; 2017,78. %USA: 2007,35%; 2008,32%; 2009,29%; 2010,27%; 2011,29%; 2012,25%;2013,24%; 2014,25%; 2015,19%; 2016,16%; 2017,17%.">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3705891459"/>
              </p:ext>
            </p:extLst>
          </p:nvPr>
        </p:nvGraphicFramePr>
        <p:xfrm>
          <a:off x="1524001" y="280988"/>
          <a:ext cx="8905875" cy="6296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7748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5D88-4437-496C-945E-F0DB1640B048}"/>
              </a:ext>
            </a:extLst>
          </p:cNvPr>
          <p:cNvSpPr>
            <a:spLocks noGrp="1"/>
          </p:cNvSpPr>
          <p:nvPr>
            <p:ph type="title"/>
          </p:nvPr>
        </p:nvSpPr>
        <p:spPr/>
        <p:txBody>
          <a:bodyPr/>
          <a:lstStyle/>
          <a:p>
            <a:r>
              <a:rPr lang="en-US" dirty="0">
                <a:cs typeface="Arial" pitchFamily="34" charset="0"/>
              </a:rPr>
              <a:t>CSI and Frequency by Type of User </a:t>
            </a:r>
            <a:endParaRPr lang="en-US" dirty="0"/>
          </a:p>
        </p:txBody>
      </p:sp>
      <p:sp>
        <p:nvSpPr>
          <p:cNvPr id="3" name="Text Placeholder 2">
            <a:extLst>
              <a:ext uri="{FF2B5EF4-FFF2-40B4-BE49-F238E27FC236}">
                <a16:creationId xmlns:a16="http://schemas.microsoft.com/office/drawing/2014/main" id="{323020DA-0608-4DD3-B18D-D36D0E1BD421}"/>
              </a:ext>
            </a:extLst>
          </p:cNvPr>
          <p:cNvSpPr>
            <a:spLocks noGrp="1"/>
          </p:cNvSpPr>
          <p:nvPr>
            <p:ph type="body" sz="quarter" idx="10"/>
          </p:nvPr>
        </p:nvSpPr>
        <p:spPr/>
        <p:txBody>
          <a:bodyPr/>
          <a:lstStyle/>
          <a:p>
            <a:r>
              <a:rPr lang="en-US" sz="1600" dirty="0"/>
              <a:t>Earth Science Researchers (38%) represented the single most common user type while various University-related users accounted for a total of 57%.</a:t>
            </a:r>
          </a:p>
          <a:p>
            <a:endParaRPr lang="en-US" sz="1600" dirty="0"/>
          </a:p>
          <a:p>
            <a:r>
              <a:rPr lang="en-US" sz="1600" dirty="0"/>
              <a:t>CSI by user type is relatively steady as scores only fluctuation seven points from lowest to highest.</a:t>
            </a:r>
          </a:p>
          <a:p>
            <a:endParaRPr lang="en-US" dirty="0"/>
          </a:p>
        </p:txBody>
      </p:sp>
      <p:graphicFrame>
        <p:nvGraphicFramePr>
          <p:cNvPr id="7" name="Table 6">
            <a:extLst>
              <a:ext uri="{FF2B5EF4-FFF2-40B4-BE49-F238E27FC236}">
                <a16:creationId xmlns:a16="http://schemas.microsoft.com/office/drawing/2014/main" id="{41617894-7118-4721-BF9A-933BB9E62FB1}"/>
              </a:ext>
            </a:extLst>
          </p:cNvPr>
          <p:cNvGraphicFramePr>
            <a:graphicFrameLocks noGrp="1"/>
          </p:cNvGraphicFramePr>
          <p:nvPr>
            <p:extLst>
              <p:ext uri="{D42A27DB-BD31-4B8C-83A1-F6EECF244321}">
                <p14:modId xmlns:p14="http://schemas.microsoft.com/office/powerpoint/2010/main" val="2842801001"/>
              </p:ext>
            </p:extLst>
          </p:nvPr>
        </p:nvGraphicFramePr>
        <p:xfrm>
          <a:off x="493295" y="1177605"/>
          <a:ext cx="7652329" cy="2798064"/>
        </p:xfrm>
        <a:graphic>
          <a:graphicData uri="http://schemas.openxmlformats.org/drawingml/2006/table">
            <a:tbl>
              <a:tblPr/>
              <a:tblGrid>
                <a:gridCol w="3728623">
                  <a:extLst>
                    <a:ext uri="{9D8B030D-6E8A-4147-A177-3AD203B41FA5}">
                      <a16:colId xmlns:a16="http://schemas.microsoft.com/office/drawing/2014/main" val="1322976687"/>
                    </a:ext>
                  </a:extLst>
                </a:gridCol>
                <a:gridCol w="653951">
                  <a:extLst>
                    <a:ext uri="{9D8B030D-6E8A-4147-A177-3AD203B41FA5}">
                      <a16:colId xmlns:a16="http://schemas.microsoft.com/office/drawing/2014/main" val="845583092"/>
                    </a:ext>
                  </a:extLst>
                </a:gridCol>
                <a:gridCol w="653951">
                  <a:extLst>
                    <a:ext uri="{9D8B030D-6E8A-4147-A177-3AD203B41FA5}">
                      <a16:colId xmlns:a16="http://schemas.microsoft.com/office/drawing/2014/main" val="1629616039"/>
                    </a:ext>
                  </a:extLst>
                </a:gridCol>
                <a:gridCol w="653951">
                  <a:extLst>
                    <a:ext uri="{9D8B030D-6E8A-4147-A177-3AD203B41FA5}">
                      <a16:colId xmlns:a16="http://schemas.microsoft.com/office/drawing/2014/main" val="3263062520"/>
                    </a:ext>
                  </a:extLst>
                </a:gridCol>
                <a:gridCol w="653951">
                  <a:extLst>
                    <a:ext uri="{9D8B030D-6E8A-4147-A177-3AD203B41FA5}">
                      <a16:colId xmlns:a16="http://schemas.microsoft.com/office/drawing/2014/main" val="3448496170"/>
                    </a:ext>
                  </a:extLst>
                </a:gridCol>
                <a:gridCol w="653951">
                  <a:extLst>
                    <a:ext uri="{9D8B030D-6E8A-4147-A177-3AD203B41FA5}">
                      <a16:colId xmlns:a16="http://schemas.microsoft.com/office/drawing/2014/main" val="2172827227"/>
                    </a:ext>
                  </a:extLst>
                </a:gridCol>
                <a:gridCol w="653951">
                  <a:extLst>
                    <a:ext uri="{9D8B030D-6E8A-4147-A177-3AD203B41FA5}">
                      <a16:colId xmlns:a16="http://schemas.microsoft.com/office/drawing/2014/main" val="1529880122"/>
                    </a:ext>
                  </a:extLst>
                </a:gridCol>
              </a:tblGrid>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bg1"/>
                          </a:solidFill>
                          <a:effectLst/>
                          <a:latin typeface="+mn-lt"/>
                        </a:rPr>
                        <a:t>2020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900" b="0" i="0" u="none" strike="noStrike" dirty="0">
                        <a:solidFill>
                          <a:schemeClr val="bg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mn-lt"/>
                          <a:ea typeface="+mn-ea"/>
                          <a:cs typeface="+mn-cs"/>
                        </a:rPr>
                        <a:t>2021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929385486"/>
                  </a:ext>
                </a:extLst>
              </a:tr>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0132837"/>
                  </a:ext>
                </a:extLst>
              </a:tr>
              <a:tr h="164592">
                <a:tc>
                  <a:txBody>
                    <a:bodyPr/>
                    <a:lstStyle/>
                    <a:p>
                      <a:pPr algn="l" fontAlgn="ctr"/>
                      <a:r>
                        <a:rPr lang="en-US" sz="1000" b="0" i="0" u="none" strike="noStrike" dirty="0">
                          <a:solidFill>
                            <a:schemeClr val="tx1"/>
                          </a:solidFill>
                          <a:effectLst/>
                          <a:latin typeface="+mn-lt"/>
                        </a:rPr>
                        <a:t>Type of User~</a:t>
                      </a:r>
                    </a:p>
                  </a:txBody>
                  <a:tcPr marL="64008"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38420203"/>
                  </a:ext>
                </a:extLst>
              </a:tr>
              <a:tr h="164592">
                <a:tc>
                  <a:txBody>
                    <a:bodyPr/>
                    <a:lstStyle/>
                    <a:p>
                      <a:pPr algn="l" fontAlgn="b"/>
                      <a:r>
                        <a:rPr lang="en-US" sz="1000" b="0" i="0" u="none" strike="noStrike" dirty="0">
                          <a:solidFill>
                            <a:schemeClr val="tx1"/>
                          </a:solidFill>
                          <a:effectLst/>
                          <a:latin typeface="+mn-lt"/>
                        </a:rPr>
                        <a:t>General Public</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1,760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647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1312993"/>
                  </a:ext>
                </a:extLst>
              </a:tr>
              <a:tr h="164592">
                <a:tc>
                  <a:txBody>
                    <a:bodyPr/>
                    <a:lstStyle/>
                    <a:p>
                      <a:pPr algn="l" fontAlgn="b"/>
                      <a:r>
                        <a:rPr lang="en-US" sz="1000" b="0" i="0" u="none" strike="noStrike" dirty="0">
                          <a:solidFill>
                            <a:schemeClr val="tx1"/>
                          </a:solidFill>
                          <a:effectLst/>
                          <a:latin typeface="+mn-lt"/>
                        </a:rPr>
                        <a:t>Elementary, Middle, High School Teacher</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197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7581475"/>
                  </a:ext>
                </a:extLst>
              </a:tr>
              <a:tr h="164592">
                <a:tc>
                  <a:txBody>
                    <a:bodyPr/>
                    <a:lstStyle/>
                    <a:p>
                      <a:pPr algn="l" fontAlgn="b"/>
                      <a:r>
                        <a:rPr lang="en-US" sz="1000" b="0" i="0" u="none" strike="noStrike" dirty="0">
                          <a:solidFill>
                            <a:schemeClr val="tx1"/>
                          </a:solidFill>
                          <a:effectLst/>
                          <a:latin typeface="+mn-lt"/>
                        </a:rPr>
                        <a:t>University Professor</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1,638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723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8948210"/>
                  </a:ext>
                </a:extLst>
              </a:tr>
              <a:tr h="164592">
                <a:tc>
                  <a:txBody>
                    <a:bodyPr/>
                    <a:lstStyle/>
                    <a:p>
                      <a:pPr algn="l" fontAlgn="b"/>
                      <a:r>
                        <a:rPr lang="en-US" sz="1000" b="0" i="0" u="none" strike="noStrike" dirty="0">
                          <a:solidFill>
                            <a:schemeClr val="tx1"/>
                          </a:solidFill>
                          <a:effectLst/>
                          <a:latin typeface="+mn-lt"/>
                        </a:rPr>
                        <a:t>University Undergraduate Student</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11%</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968</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77</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11%</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433</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678292"/>
                  </a:ext>
                </a:extLst>
              </a:tr>
              <a:tr h="164592">
                <a:tc>
                  <a:txBody>
                    <a:bodyPr/>
                    <a:lstStyle/>
                    <a:p>
                      <a:pPr algn="l" fontAlgn="b"/>
                      <a:r>
                        <a:rPr lang="en-US" sz="1000" b="0" i="0" u="none" strike="noStrike" dirty="0">
                          <a:solidFill>
                            <a:schemeClr val="tx1"/>
                          </a:solidFill>
                          <a:effectLst/>
                          <a:latin typeface="+mn-lt"/>
                        </a:rPr>
                        <a:t>University Graduate Student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25%</a:t>
                      </a:r>
                    </a:p>
                  </a:txBody>
                  <a:tcPr marL="9525" marR="9525" marT="9525"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2,314</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77</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28%</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1,142</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1379826"/>
                  </a:ext>
                </a:extLst>
              </a:tr>
              <a:tr h="164592">
                <a:tc>
                  <a:txBody>
                    <a:bodyPr/>
                    <a:lstStyle/>
                    <a:p>
                      <a:pPr algn="l" fontAlgn="b"/>
                      <a:r>
                        <a:rPr lang="en-US" sz="1000" b="0" i="0" u="none" strike="noStrike" dirty="0">
                          <a:solidFill>
                            <a:schemeClr val="tx1"/>
                          </a:solidFill>
                          <a:effectLst/>
                          <a:latin typeface="+mn-lt"/>
                        </a:rPr>
                        <a:t>Other Education and Outreach</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696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335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54523870"/>
                  </a:ext>
                </a:extLst>
              </a:tr>
              <a:tr h="164592">
                <a:tc>
                  <a:txBody>
                    <a:bodyPr/>
                    <a:lstStyle/>
                    <a:p>
                      <a:pPr algn="l" fontAlgn="b"/>
                      <a:r>
                        <a:rPr lang="en-US" sz="1000" b="0" i="0" u="none" strike="noStrike">
                          <a:solidFill>
                            <a:schemeClr val="tx1"/>
                          </a:solidFill>
                          <a:effectLst/>
                          <a:latin typeface="+mn-lt"/>
                        </a:rPr>
                        <a:t>Earth Science Researcher</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2,987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1,529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9608689"/>
                  </a:ext>
                </a:extLst>
              </a:tr>
              <a:tr h="164592">
                <a:tc>
                  <a:txBody>
                    <a:bodyPr/>
                    <a:lstStyle/>
                    <a:p>
                      <a:pPr algn="l" fontAlgn="b"/>
                      <a:r>
                        <a:rPr lang="en-US" sz="1000" b="0" i="0" u="none" strike="noStrike" dirty="0">
                          <a:solidFill>
                            <a:schemeClr val="tx1"/>
                          </a:solidFill>
                          <a:effectLst/>
                          <a:latin typeface="+mn-lt"/>
                        </a:rPr>
                        <a:t>Earth Science Modeler</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892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408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1871284"/>
                  </a:ext>
                </a:extLst>
              </a:tr>
              <a:tr h="164592">
                <a:tc>
                  <a:txBody>
                    <a:bodyPr/>
                    <a:lstStyle/>
                    <a:p>
                      <a:pPr algn="l" fontAlgn="b"/>
                      <a:r>
                        <a:rPr lang="en-US" sz="1000" b="0" i="0" u="none" strike="noStrike" dirty="0">
                          <a:solidFill>
                            <a:schemeClr val="tx1"/>
                          </a:solidFill>
                          <a:effectLst/>
                          <a:latin typeface="+mn-lt"/>
                        </a:rPr>
                        <a:t>NASA-affiliated Scientist</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134</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76</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62</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0743153"/>
                  </a:ext>
                </a:extLst>
              </a:tr>
              <a:tr h="164592">
                <a:tc>
                  <a:txBody>
                    <a:bodyPr/>
                    <a:lstStyle/>
                    <a:p>
                      <a:pPr algn="l" fontAlgn="b"/>
                      <a:r>
                        <a:rPr lang="en-US" sz="1000" b="0" i="0" u="none" strike="noStrike" dirty="0">
                          <a:solidFill>
                            <a:schemeClr val="tx1"/>
                          </a:solidFill>
                          <a:effectLst/>
                          <a:latin typeface="+mn-lt"/>
                        </a:rPr>
                        <a:t>Non-NASA-affiliated Scientist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468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196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764807"/>
                  </a:ext>
                </a:extLst>
              </a:tr>
              <a:tr h="164592">
                <a:tc>
                  <a:txBody>
                    <a:bodyPr/>
                    <a:lstStyle/>
                    <a:p>
                      <a:pPr algn="l" fontAlgn="b"/>
                      <a:r>
                        <a:rPr lang="en-US" sz="1000" b="0" i="0" u="none" strike="noStrike">
                          <a:solidFill>
                            <a:schemeClr val="tx1"/>
                          </a:solidFill>
                          <a:effectLst/>
                          <a:latin typeface="+mn-lt"/>
                        </a:rPr>
                        <a:t>NASA Science Team Member</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123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59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3882402"/>
                  </a:ext>
                </a:extLst>
              </a:tr>
              <a:tr h="164592">
                <a:tc>
                  <a:txBody>
                    <a:bodyPr/>
                    <a:lstStyle/>
                    <a:p>
                      <a:pPr algn="l" fontAlgn="b"/>
                      <a:r>
                        <a:rPr lang="en-US" sz="1000" b="0" i="0" u="none" strike="noStrike" dirty="0">
                          <a:solidFill>
                            <a:schemeClr val="tx1"/>
                          </a:solidFill>
                          <a:effectLst/>
                          <a:latin typeface="+mn-lt"/>
                        </a:rPr>
                        <a:t>Data Provider or Tool Developer/Decision Support Systems Analyst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359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1335259"/>
                  </a:ext>
                </a:extLst>
              </a:tr>
              <a:tr h="164592">
                <a:tc>
                  <a:txBody>
                    <a:bodyPr/>
                    <a:lstStyle/>
                    <a:p>
                      <a:pPr algn="l" fontAlgn="b"/>
                      <a:r>
                        <a:rPr lang="en-US" sz="1000" b="0" i="0" u="none" strike="noStrike" dirty="0">
                          <a:solidFill>
                            <a:schemeClr val="tx1"/>
                          </a:solidFill>
                          <a:effectLst/>
                          <a:latin typeface="+mn-lt"/>
                        </a:rPr>
                        <a:t>Other User Type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856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318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309794"/>
                  </a:ext>
                </a:extLst>
              </a:tr>
              <a:tr h="164592">
                <a:tc>
                  <a:txBody>
                    <a:bodyPr/>
                    <a:lstStyle/>
                    <a:p>
                      <a:pPr algn="l" fontAlgn="ctr">
                        <a:defRPr/>
                      </a:pPr>
                      <a:r>
                        <a:rPr lang="en-US" sz="1000" b="0" i="0" u="none" strike="noStrike" dirty="0">
                          <a:solidFill>
                            <a:srgbClr val="262626"/>
                          </a:solidFill>
                          <a:effectLst/>
                          <a:latin typeface="+mn-lt"/>
                        </a:rPr>
                        <a:t>Number of Respondents</a:t>
                      </a:r>
                    </a:p>
                  </a:txBody>
                  <a:tcPr marL="8805" marR="8805" marT="880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9,178</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4,035</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7107534"/>
                  </a:ext>
                </a:extLst>
              </a:tr>
            </a:tbl>
          </a:graphicData>
        </a:graphic>
      </p:graphicFrame>
      <p:sp>
        <p:nvSpPr>
          <p:cNvPr id="8" name="Rounded Rectangle 3">
            <a:extLst>
              <a:ext uri="{FF2B5EF4-FFF2-40B4-BE49-F238E27FC236}">
                <a16:creationId xmlns:a16="http://schemas.microsoft.com/office/drawing/2014/main" id="{DB1C0BF9-1D4E-4811-A4F6-5A026990ED5E}"/>
              </a:ext>
            </a:extLst>
          </p:cNvPr>
          <p:cNvSpPr/>
          <p:nvPr/>
        </p:nvSpPr>
        <p:spPr>
          <a:xfrm>
            <a:off x="493294" y="723900"/>
            <a:ext cx="3389178" cy="304800"/>
          </a:xfrm>
          <a:prstGeom prst="roundRect">
            <a:avLst>
              <a:gd name="adj" fmla="val 0"/>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lvl="0" algn="ctr"/>
            <a:r>
              <a:rPr lang="en-US" sz="1200" dirty="0">
                <a:solidFill>
                  <a:schemeClr val="tx1"/>
                </a:solidFill>
                <a:cs typeface="Arial" pitchFamily="34" charset="0"/>
              </a:rPr>
              <a:t>What type of user are you? Select all that apply.</a:t>
            </a:r>
          </a:p>
        </p:txBody>
      </p:sp>
    </p:spTree>
    <p:extLst>
      <p:ext uri="{BB962C8B-B14F-4D97-AF65-F5344CB8AC3E}">
        <p14:creationId xmlns:p14="http://schemas.microsoft.com/office/powerpoint/2010/main" val="214397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2"/>
          <p:cNvSpPr>
            <a:spLocks noGrp="1" noChangeArrowheads="1"/>
          </p:cNvSpPr>
          <p:nvPr>
            <p:ph type="title"/>
          </p:nvPr>
        </p:nvSpPr>
        <p:spPr/>
        <p:txBody>
          <a:bodyPr/>
          <a:lstStyle/>
          <a:p>
            <a:pPr eaLnBrk="1" hangingPunct="1"/>
            <a:r>
              <a:rPr lang="en-US" sz="2400" dirty="0">
                <a:cs typeface="Arial" charset="0"/>
              </a:rPr>
              <a:t>Contents</a:t>
            </a:r>
          </a:p>
        </p:txBody>
      </p:sp>
      <p:sp>
        <p:nvSpPr>
          <p:cNvPr id="4" name="Text Placeholder 3">
            <a:extLst>
              <a:ext uri="{FF2B5EF4-FFF2-40B4-BE49-F238E27FC236}">
                <a16:creationId xmlns:a16="http://schemas.microsoft.com/office/drawing/2014/main" id="{01BEFCCD-B1FF-4531-BB9B-C7AF65A4FEBC}"/>
              </a:ext>
            </a:extLst>
          </p:cNvPr>
          <p:cNvSpPr>
            <a:spLocks noGrp="1"/>
          </p:cNvSpPr>
          <p:nvPr>
            <p:ph type="body" sz="quarter" idx="10"/>
          </p:nvPr>
        </p:nvSpPr>
        <p:spPr/>
        <p:txBody>
          <a:bodyPr/>
          <a:lstStyle/>
          <a:p>
            <a:pPr>
              <a:lnSpc>
                <a:spcPct val="150000"/>
              </a:lnSpc>
              <a:spcBef>
                <a:spcPts val="600"/>
              </a:spcBef>
              <a:buSzPct val="85000"/>
              <a:defRPr/>
            </a:pPr>
            <a:r>
              <a:rPr lang="en-US" dirty="0">
                <a:latin typeface="+mn-lt"/>
                <a:cs typeface="Calibri" pitchFamily="34" charset="0"/>
              </a:rPr>
              <a:t>About CFI Group</a:t>
            </a:r>
          </a:p>
          <a:p>
            <a:pPr>
              <a:lnSpc>
                <a:spcPct val="150000"/>
              </a:lnSpc>
              <a:spcBef>
                <a:spcPts val="600"/>
              </a:spcBef>
              <a:buSzPct val="85000"/>
              <a:defRPr/>
            </a:pPr>
            <a:r>
              <a:rPr lang="en-US" dirty="0">
                <a:latin typeface="+mn-lt"/>
                <a:cs typeface="Calibri" pitchFamily="34" charset="0"/>
              </a:rPr>
              <a:t>Introduction and Methodology</a:t>
            </a:r>
          </a:p>
          <a:p>
            <a:pPr>
              <a:lnSpc>
                <a:spcPct val="150000"/>
              </a:lnSpc>
              <a:spcBef>
                <a:spcPts val="600"/>
              </a:spcBef>
              <a:buSzPct val="85000"/>
              <a:defRPr/>
            </a:pPr>
            <a:r>
              <a:rPr lang="en-US" dirty="0">
                <a:latin typeface="+mn-lt"/>
                <a:cs typeface="Calibri" pitchFamily="34" charset="0"/>
              </a:rPr>
              <a:t>Survey and Data Collection Summary</a:t>
            </a:r>
          </a:p>
          <a:p>
            <a:pPr>
              <a:lnSpc>
                <a:spcPct val="150000"/>
              </a:lnSpc>
              <a:spcBef>
                <a:spcPts val="600"/>
              </a:spcBef>
              <a:buSzPct val="85000"/>
              <a:defRPr/>
            </a:pPr>
            <a:r>
              <a:rPr lang="en-US" dirty="0">
                <a:solidFill>
                  <a:prstClr val="black"/>
                </a:solidFill>
                <a:latin typeface="+mn-lt"/>
                <a:cs typeface="Calibri" pitchFamily="34" charset="0"/>
              </a:rPr>
              <a:t>Executive Summary </a:t>
            </a:r>
          </a:p>
          <a:p>
            <a:pPr>
              <a:lnSpc>
                <a:spcPct val="150000"/>
              </a:lnSpc>
              <a:spcBef>
                <a:spcPts val="600"/>
              </a:spcBef>
              <a:buSzPct val="85000"/>
              <a:defRPr/>
            </a:pPr>
            <a:r>
              <a:rPr lang="en-US" dirty="0">
                <a:solidFill>
                  <a:prstClr val="black"/>
                </a:solidFill>
                <a:latin typeface="+mn-lt"/>
                <a:cs typeface="Calibri" pitchFamily="34" charset="0"/>
              </a:rPr>
              <a:t>Survey Results</a:t>
            </a:r>
          </a:p>
          <a:p>
            <a:pPr lvl="1">
              <a:lnSpc>
                <a:spcPct val="150000"/>
              </a:lnSpc>
              <a:spcBef>
                <a:spcPts val="600"/>
              </a:spcBef>
              <a:buClr>
                <a:schemeClr val="tx1"/>
              </a:buClr>
              <a:buSzPct val="85000"/>
              <a:defRPr/>
            </a:pPr>
            <a:r>
              <a:rPr lang="en-US" dirty="0">
                <a:solidFill>
                  <a:prstClr val="black"/>
                </a:solidFill>
                <a:latin typeface="+mn-lt"/>
                <a:cs typeface="Calibri" pitchFamily="34" charset="0"/>
              </a:rPr>
              <a:t>Customer Satisfaction Model Results</a:t>
            </a:r>
          </a:p>
          <a:p>
            <a:pPr lvl="1">
              <a:lnSpc>
                <a:spcPct val="150000"/>
              </a:lnSpc>
              <a:spcBef>
                <a:spcPts val="600"/>
              </a:spcBef>
              <a:buClr>
                <a:schemeClr val="tx1"/>
              </a:buClr>
              <a:buSzPct val="85000"/>
              <a:defRPr/>
            </a:pPr>
            <a:r>
              <a:rPr lang="en-US" dirty="0">
                <a:solidFill>
                  <a:prstClr val="black"/>
                </a:solidFill>
                <a:cs typeface="Calibri" pitchFamily="34" charset="0"/>
              </a:rPr>
              <a:t>CSI by DAAC and Other Segments</a:t>
            </a:r>
          </a:p>
          <a:p>
            <a:pPr lvl="1">
              <a:lnSpc>
                <a:spcPct val="150000"/>
              </a:lnSpc>
              <a:spcBef>
                <a:spcPts val="600"/>
              </a:spcBef>
              <a:buClr>
                <a:schemeClr val="tx1"/>
              </a:buClr>
              <a:buSzPct val="85000"/>
              <a:defRPr/>
            </a:pPr>
            <a:r>
              <a:rPr lang="en-US" dirty="0">
                <a:solidFill>
                  <a:prstClr val="black"/>
                </a:solidFill>
                <a:latin typeface="+mn-lt"/>
                <a:cs typeface="Calibri" pitchFamily="34" charset="0"/>
              </a:rPr>
              <a:t>Satisfaction Driver Detail</a:t>
            </a:r>
          </a:p>
          <a:p>
            <a:pPr marL="685801" indent="-346075">
              <a:spcBef>
                <a:spcPts val="420"/>
              </a:spcBef>
              <a:buClr>
                <a:schemeClr val="accent6"/>
              </a:buClr>
              <a:buSzPct val="85000"/>
              <a:buFont typeface="Arial" pitchFamily="34" charset="0"/>
              <a:buChar char="&gt;"/>
              <a:defRPr/>
            </a:pPr>
            <a:endParaRPr lang="en-US" sz="2200" dirty="0">
              <a:solidFill>
                <a:prstClr val="black"/>
              </a:solidFill>
              <a:latin typeface="+mn-lt"/>
              <a:cs typeface="Calibri" pitchFamily="34" charset="0"/>
            </a:endParaRPr>
          </a:p>
          <a:p>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5D88-4437-496C-945E-F0DB1640B048}"/>
              </a:ext>
            </a:extLst>
          </p:cNvPr>
          <p:cNvSpPr>
            <a:spLocks noGrp="1"/>
          </p:cNvSpPr>
          <p:nvPr>
            <p:ph type="title"/>
          </p:nvPr>
        </p:nvSpPr>
        <p:spPr/>
        <p:txBody>
          <a:bodyPr>
            <a:normAutofit fontScale="90000"/>
          </a:bodyPr>
          <a:lstStyle/>
          <a:p>
            <a:r>
              <a:rPr lang="en-US" sz="3600" dirty="0">
                <a:cs typeface="Arial" pitchFamily="34" charset="0"/>
              </a:rPr>
              <a:t>Areas/Disciplines Need/Use Earth Science Data and Services</a:t>
            </a:r>
            <a:endParaRPr lang="en-US" dirty="0"/>
          </a:p>
        </p:txBody>
      </p:sp>
      <p:sp>
        <p:nvSpPr>
          <p:cNvPr id="3" name="Text Placeholder 2">
            <a:extLst>
              <a:ext uri="{FF2B5EF4-FFF2-40B4-BE49-F238E27FC236}">
                <a16:creationId xmlns:a16="http://schemas.microsoft.com/office/drawing/2014/main" id="{323020DA-0608-4DD3-B18D-D36D0E1BD421}"/>
              </a:ext>
            </a:extLst>
          </p:cNvPr>
          <p:cNvSpPr>
            <a:spLocks noGrp="1"/>
          </p:cNvSpPr>
          <p:nvPr>
            <p:ph type="body" sz="quarter" idx="10"/>
          </p:nvPr>
        </p:nvSpPr>
        <p:spPr/>
        <p:txBody>
          <a:bodyPr/>
          <a:lstStyle/>
          <a:p>
            <a:r>
              <a:rPr lang="en-US" sz="1600" dirty="0"/>
              <a:t>‘Land’ (66%) continued to be the most popular discipline to use Earth Science data with ‘Atmosphere’ a distant second at 37%.</a:t>
            </a:r>
          </a:p>
          <a:p>
            <a:endParaRPr lang="en-US" sz="1600" dirty="0"/>
          </a:p>
          <a:p>
            <a:r>
              <a:rPr lang="en-US" sz="1600" dirty="0"/>
              <a:t>There is little satisfaction variation among the different areas/disciplines of use.</a:t>
            </a:r>
          </a:p>
          <a:p>
            <a:endParaRPr lang="en-US" dirty="0"/>
          </a:p>
        </p:txBody>
      </p:sp>
      <p:graphicFrame>
        <p:nvGraphicFramePr>
          <p:cNvPr id="7" name="Table 6">
            <a:extLst>
              <a:ext uri="{FF2B5EF4-FFF2-40B4-BE49-F238E27FC236}">
                <a16:creationId xmlns:a16="http://schemas.microsoft.com/office/drawing/2014/main" id="{41617894-7118-4721-BF9A-933BB9E62FB1}"/>
              </a:ext>
            </a:extLst>
          </p:cNvPr>
          <p:cNvGraphicFramePr>
            <a:graphicFrameLocks noGrp="1"/>
          </p:cNvGraphicFramePr>
          <p:nvPr>
            <p:extLst>
              <p:ext uri="{D42A27DB-BD31-4B8C-83A1-F6EECF244321}">
                <p14:modId xmlns:p14="http://schemas.microsoft.com/office/powerpoint/2010/main" val="2135038502"/>
              </p:ext>
            </p:extLst>
          </p:nvPr>
        </p:nvGraphicFramePr>
        <p:xfrm>
          <a:off x="493295" y="1177605"/>
          <a:ext cx="7652329" cy="2468880"/>
        </p:xfrm>
        <a:graphic>
          <a:graphicData uri="http://schemas.openxmlformats.org/drawingml/2006/table">
            <a:tbl>
              <a:tblPr/>
              <a:tblGrid>
                <a:gridCol w="3728623">
                  <a:extLst>
                    <a:ext uri="{9D8B030D-6E8A-4147-A177-3AD203B41FA5}">
                      <a16:colId xmlns:a16="http://schemas.microsoft.com/office/drawing/2014/main" val="1322976687"/>
                    </a:ext>
                  </a:extLst>
                </a:gridCol>
                <a:gridCol w="653951">
                  <a:extLst>
                    <a:ext uri="{9D8B030D-6E8A-4147-A177-3AD203B41FA5}">
                      <a16:colId xmlns:a16="http://schemas.microsoft.com/office/drawing/2014/main" val="845583092"/>
                    </a:ext>
                  </a:extLst>
                </a:gridCol>
                <a:gridCol w="653951">
                  <a:extLst>
                    <a:ext uri="{9D8B030D-6E8A-4147-A177-3AD203B41FA5}">
                      <a16:colId xmlns:a16="http://schemas.microsoft.com/office/drawing/2014/main" val="1629616039"/>
                    </a:ext>
                  </a:extLst>
                </a:gridCol>
                <a:gridCol w="653951">
                  <a:extLst>
                    <a:ext uri="{9D8B030D-6E8A-4147-A177-3AD203B41FA5}">
                      <a16:colId xmlns:a16="http://schemas.microsoft.com/office/drawing/2014/main" val="3263062520"/>
                    </a:ext>
                  </a:extLst>
                </a:gridCol>
                <a:gridCol w="653951">
                  <a:extLst>
                    <a:ext uri="{9D8B030D-6E8A-4147-A177-3AD203B41FA5}">
                      <a16:colId xmlns:a16="http://schemas.microsoft.com/office/drawing/2014/main" val="3448496170"/>
                    </a:ext>
                  </a:extLst>
                </a:gridCol>
                <a:gridCol w="653951">
                  <a:extLst>
                    <a:ext uri="{9D8B030D-6E8A-4147-A177-3AD203B41FA5}">
                      <a16:colId xmlns:a16="http://schemas.microsoft.com/office/drawing/2014/main" val="2172827227"/>
                    </a:ext>
                  </a:extLst>
                </a:gridCol>
                <a:gridCol w="653951">
                  <a:extLst>
                    <a:ext uri="{9D8B030D-6E8A-4147-A177-3AD203B41FA5}">
                      <a16:colId xmlns:a16="http://schemas.microsoft.com/office/drawing/2014/main" val="1529880122"/>
                    </a:ext>
                  </a:extLst>
                </a:gridCol>
              </a:tblGrid>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bg1"/>
                          </a:solidFill>
                          <a:effectLst/>
                          <a:latin typeface="+mn-lt"/>
                        </a:rPr>
                        <a:t>2020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900" b="0" i="0" u="none" strike="noStrike" dirty="0">
                        <a:solidFill>
                          <a:schemeClr val="bg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mn-lt"/>
                          <a:ea typeface="+mn-ea"/>
                          <a:cs typeface="+mn-cs"/>
                        </a:rPr>
                        <a:t>2021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mn-lt"/>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929385486"/>
                  </a:ext>
                </a:extLst>
              </a:tr>
              <a:tr h="164592">
                <a:tc>
                  <a:txBody>
                    <a:bodyPr/>
                    <a:lstStyle/>
                    <a:p>
                      <a:pPr algn="l" fontAlgn="b"/>
                      <a:endParaRPr lang="en-US" sz="1000" b="0" i="0" u="none" strike="noStrike" dirty="0">
                        <a:solidFill>
                          <a:srgbClr val="262626"/>
                        </a:solidFill>
                        <a:effectLst/>
                        <a:latin typeface="+mn-lt"/>
                      </a:endParaRPr>
                    </a:p>
                  </a:txBody>
                  <a:tcPr marL="9525" marR="9525" marT="9525" marB="0" anchor="ctr">
                    <a:lnL>
                      <a:noFill/>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N</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dirty="0">
                          <a:solidFill>
                            <a:srgbClr val="262626"/>
                          </a:solidFill>
                          <a:effectLst/>
                          <a:latin typeface="+mn-lt"/>
                        </a:rPr>
                        <a:t>CSI</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0132837"/>
                  </a:ext>
                </a:extLst>
              </a:tr>
              <a:tr h="164592">
                <a:tc>
                  <a:txBody>
                    <a:bodyPr/>
                    <a:lstStyle/>
                    <a:p>
                      <a:pPr algn="l" fontAlgn="ctr"/>
                      <a:r>
                        <a:rPr lang="en-US" sz="1000" b="0" i="0" u="none" strike="noStrike" dirty="0">
                          <a:solidFill>
                            <a:schemeClr val="tx1"/>
                          </a:solidFill>
                          <a:effectLst/>
                          <a:latin typeface="+mn-lt"/>
                        </a:rPr>
                        <a:t>General areas need or use Earth science data and services~</a:t>
                      </a:r>
                    </a:p>
                  </a:txBody>
                  <a:tcPr marL="64008"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sz="1000" b="0" i="0" u="none" strike="noStrike" dirty="0">
                        <a:solidFill>
                          <a:schemeClr val="tx1"/>
                        </a:solidFill>
                        <a:effectLst/>
                        <a:latin typeface="+mn-lt"/>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38420203"/>
                  </a:ext>
                </a:extLst>
              </a:tr>
              <a:tr h="164592">
                <a:tc>
                  <a:txBody>
                    <a:bodyPr/>
                    <a:lstStyle/>
                    <a:p>
                      <a:pPr algn="l" fontAlgn="b"/>
                      <a:r>
                        <a:rPr lang="en-US" sz="1000" b="0" i="0" u="none" strike="noStrike" dirty="0">
                          <a:solidFill>
                            <a:schemeClr val="tx1"/>
                          </a:solidFill>
                          <a:effectLst/>
                          <a:latin typeface="+mn-lt"/>
                        </a:rPr>
                        <a:t>Atmosphere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37%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3,420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1,479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1312993"/>
                  </a:ext>
                </a:extLst>
              </a:tr>
              <a:tr h="164592">
                <a:tc>
                  <a:txBody>
                    <a:bodyPr/>
                    <a:lstStyle/>
                    <a:p>
                      <a:pPr algn="l" fontAlgn="b"/>
                      <a:r>
                        <a:rPr lang="en-US" sz="1000" b="0" i="0" u="none" strike="noStrike" dirty="0">
                          <a:solidFill>
                            <a:schemeClr val="tx1"/>
                          </a:solidFill>
                          <a:effectLst/>
                          <a:latin typeface="+mn-lt"/>
                        </a:rPr>
                        <a:t>Biosphere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1,756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691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7581475"/>
                  </a:ext>
                </a:extLst>
              </a:tr>
              <a:tr h="164592">
                <a:tc>
                  <a:txBody>
                    <a:bodyPr/>
                    <a:lstStyle/>
                    <a:p>
                      <a:pPr algn="l" fontAlgn="b"/>
                      <a:r>
                        <a:rPr lang="en-US" sz="1000" b="0" i="0" u="none" strike="noStrike" dirty="0">
                          <a:solidFill>
                            <a:schemeClr val="tx1"/>
                          </a:solidFill>
                          <a:effectLst/>
                          <a:latin typeface="+mn-lt"/>
                        </a:rPr>
                        <a:t>Calibrated radiance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753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303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8948210"/>
                  </a:ext>
                </a:extLst>
              </a:tr>
              <a:tr h="164592">
                <a:tc>
                  <a:txBody>
                    <a:bodyPr/>
                    <a:lstStyle/>
                    <a:p>
                      <a:pPr algn="l" fontAlgn="b"/>
                      <a:r>
                        <a:rPr lang="en-US" sz="1000" b="0" i="0" u="none" strike="noStrike" dirty="0">
                          <a:solidFill>
                            <a:schemeClr val="tx1"/>
                          </a:solidFill>
                          <a:effectLst/>
                          <a:latin typeface="+mn-lt"/>
                        </a:rPr>
                        <a:t>Cryosphere</a:t>
                      </a:r>
                    </a:p>
                  </a:txBody>
                  <a:tcPr marL="7620" marR="7620" marT="7620"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632</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79</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279</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678292"/>
                  </a:ext>
                </a:extLst>
              </a:tr>
              <a:tr h="164592">
                <a:tc>
                  <a:txBody>
                    <a:bodyPr/>
                    <a:lstStyle/>
                    <a:p>
                      <a:pPr algn="l" fontAlgn="b"/>
                      <a:r>
                        <a:rPr lang="en-US" sz="1000" b="0" i="0" u="none" strike="noStrike" dirty="0">
                          <a:solidFill>
                            <a:schemeClr val="tx1"/>
                          </a:solidFill>
                          <a:effectLst/>
                          <a:latin typeface="+mn-lt"/>
                        </a:rPr>
                        <a:t>Human dimensions</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16%</a:t>
                      </a:r>
                    </a:p>
                  </a:txBody>
                  <a:tcPr marL="9525" marR="9525" marT="9525"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1,466</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14%</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554</a:t>
                      </a:r>
                    </a:p>
                  </a:txBody>
                  <a:tcPr marL="9525" marR="9525" marT="9525"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1379826"/>
                  </a:ext>
                </a:extLst>
              </a:tr>
              <a:tr h="164592">
                <a:tc>
                  <a:txBody>
                    <a:bodyPr/>
                    <a:lstStyle/>
                    <a:p>
                      <a:pPr algn="l" fontAlgn="b"/>
                      <a:r>
                        <a:rPr lang="en-US" sz="1000" b="0" i="0" u="none" strike="noStrike" dirty="0">
                          <a:solidFill>
                            <a:schemeClr val="tx1"/>
                          </a:solidFill>
                          <a:effectLst/>
                          <a:latin typeface="+mn-lt"/>
                        </a:rPr>
                        <a:t>Land</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6,038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66%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2,654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54523870"/>
                  </a:ext>
                </a:extLst>
              </a:tr>
              <a:tr h="164592">
                <a:tc>
                  <a:txBody>
                    <a:bodyPr/>
                    <a:lstStyle/>
                    <a:p>
                      <a:pPr algn="l" fontAlgn="b"/>
                      <a:r>
                        <a:rPr lang="en-US" sz="1000" b="0" i="0" u="none" strike="noStrike" dirty="0">
                          <a:solidFill>
                            <a:schemeClr val="tx1"/>
                          </a:solidFill>
                          <a:effectLst/>
                          <a:latin typeface="+mn-lt"/>
                        </a:rPr>
                        <a:t>Near-real-time applications</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1,621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644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9608689"/>
                  </a:ext>
                </a:extLst>
              </a:tr>
              <a:tr h="164592">
                <a:tc>
                  <a:txBody>
                    <a:bodyPr/>
                    <a:lstStyle/>
                    <a:p>
                      <a:pPr algn="l" fontAlgn="b"/>
                      <a:r>
                        <a:rPr lang="en-US" sz="1000" b="0" i="0" u="none" strike="noStrike" dirty="0">
                          <a:solidFill>
                            <a:schemeClr val="tx1"/>
                          </a:solidFill>
                          <a:effectLst/>
                          <a:latin typeface="+mn-lt"/>
                        </a:rPr>
                        <a:t>Ocean</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1,831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824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1871284"/>
                  </a:ext>
                </a:extLst>
              </a:tr>
              <a:tr h="164592">
                <a:tc>
                  <a:txBody>
                    <a:bodyPr/>
                    <a:lstStyle/>
                    <a:p>
                      <a:pPr algn="l" fontAlgn="b"/>
                      <a:r>
                        <a:rPr lang="en-US" sz="1000" b="0" i="0" u="none" strike="noStrike" dirty="0">
                          <a:solidFill>
                            <a:schemeClr val="tx1"/>
                          </a:solidFill>
                          <a:effectLst/>
                          <a:latin typeface="+mn-lt"/>
                        </a:rPr>
                        <a:t>Space geodesy</a:t>
                      </a:r>
                    </a:p>
                  </a:txBody>
                  <a:tcPr marL="7620" marR="7620" marT="7620"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13%</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1,194</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79</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11%</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448</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a:noFill/>
                    </a:lnL>
                    <a:lnR>
                      <a:noFill/>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0743153"/>
                  </a:ext>
                </a:extLst>
              </a:tr>
              <a:tr h="164592">
                <a:tc>
                  <a:txBody>
                    <a:bodyPr/>
                    <a:lstStyle/>
                    <a:p>
                      <a:pPr algn="l" fontAlgn="b"/>
                      <a:r>
                        <a:rPr lang="en-US" sz="1000" b="0" i="0" u="none" strike="noStrike" dirty="0">
                          <a:solidFill>
                            <a:schemeClr val="tx1"/>
                          </a:solidFill>
                          <a:effectLst/>
                          <a:latin typeface="+mn-lt"/>
                        </a:rPr>
                        <a:t>Other general area</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852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400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764807"/>
                  </a:ext>
                </a:extLst>
              </a:tr>
              <a:tr h="164592">
                <a:tc>
                  <a:txBody>
                    <a:bodyPr/>
                    <a:lstStyle/>
                    <a:p>
                      <a:pPr algn="l" fontAlgn="b"/>
                      <a:r>
                        <a:rPr lang="en-US" sz="1000" b="0" i="0" u="none" strike="noStrike" dirty="0">
                          <a:solidFill>
                            <a:schemeClr val="tx1"/>
                          </a:solidFill>
                          <a:effectLst/>
                          <a:latin typeface="+mn-lt"/>
                        </a:rPr>
                        <a:t>Not Applicable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a:solidFill>
                            <a:schemeClr val="tx1"/>
                          </a:solidFill>
                          <a:effectLst/>
                          <a:latin typeface="+mn-lt"/>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58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74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17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dirty="0">
                          <a:solidFill>
                            <a:schemeClr val="tx1"/>
                          </a:solidFill>
                          <a:effectLst/>
                          <a:latin typeface="+mn-lt"/>
                        </a:rPr>
                        <a:t>83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3882402"/>
                  </a:ext>
                </a:extLst>
              </a:tr>
              <a:tr h="164592">
                <a:tc>
                  <a:txBody>
                    <a:bodyPr/>
                    <a:lstStyle/>
                    <a:p>
                      <a:pPr algn="l" fontAlgn="ctr">
                        <a:defRPr/>
                      </a:pPr>
                      <a:r>
                        <a:rPr lang="en-US" sz="1000" b="0" i="0" u="none" strike="noStrike" dirty="0">
                          <a:solidFill>
                            <a:srgbClr val="262626"/>
                          </a:solidFill>
                          <a:effectLst/>
                          <a:latin typeface="+mn-lt"/>
                        </a:rPr>
                        <a:t>Number of Respondents</a:t>
                      </a:r>
                    </a:p>
                  </a:txBody>
                  <a:tcPr marL="8805" marR="8805" marT="880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9,178</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chemeClr val="tx1"/>
                          </a:solidFill>
                          <a:effectLst/>
                          <a:latin typeface="+mn-lt"/>
                        </a:rPr>
                        <a:t>4,035</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chemeClr val="tx1"/>
                        </a:solidFill>
                        <a:effectLst/>
                        <a:latin typeface="+mn-lt"/>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7107534"/>
                  </a:ext>
                </a:extLst>
              </a:tr>
            </a:tbl>
          </a:graphicData>
        </a:graphic>
      </p:graphicFrame>
      <p:sp>
        <p:nvSpPr>
          <p:cNvPr id="8" name="Rounded Rectangle 3">
            <a:extLst>
              <a:ext uri="{FF2B5EF4-FFF2-40B4-BE49-F238E27FC236}">
                <a16:creationId xmlns:a16="http://schemas.microsoft.com/office/drawing/2014/main" id="{43553DC7-637A-495A-BB2D-E0492B1F12AB}"/>
              </a:ext>
            </a:extLst>
          </p:cNvPr>
          <p:cNvSpPr/>
          <p:nvPr/>
        </p:nvSpPr>
        <p:spPr>
          <a:xfrm>
            <a:off x="335378" y="671322"/>
            <a:ext cx="7617810" cy="304800"/>
          </a:xfrm>
          <a:prstGeom prst="roundRect">
            <a:avLst>
              <a:gd name="adj" fmla="val 0"/>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lvl="0" algn="ctr"/>
            <a:r>
              <a:rPr lang="en-US" sz="1200" dirty="0">
                <a:solidFill>
                  <a:schemeClr val="tx1"/>
                </a:solidFill>
                <a:cs typeface="Arial" pitchFamily="34" charset="0"/>
              </a:rPr>
              <a:t>For which general areas/disciplines do you need or use Earth Science data and services? Select all that apply.</a:t>
            </a:r>
          </a:p>
        </p:txBody>
      </p:sp>
      <p:sp>
        <p:nvSpPr>
          <p:cNvPr id="10" name="TextBox 9">
            <a:extLst>
              <a:ext uri="{FF2B5EF4-FFF2-40B4-BE49-F238E27FC236}">
                <a16:creationId xmlns:a16="http://schemas.microsoft.com/office/drawing/2014/main" id="{9E6460EC-2003-402D-BD49-573AE5A9218F}"/>
              </a:ext>
            </a:extLst>
          </p:cNvPr>
          <p:cNvSpPr txBox="1"/>
          <p:nvPr/>
        </p:nvSpPr>
        <p:spPr>
          <a:xfrm>
            <a:off x="424160" y="3654557"/>
            <a:ext cx="3011092" cy="261610"/>
          </a:xfrm>
          <a:prstGeom prst="rect">
            <a:avLst/>
          </a:prstGeom>
          <a:noFill/>
        </p:spPr>
        <p:txBody>
          <a:bodyPr wrap="square" rtlCol="0">
            <a:spAutoFit/>
          </a:bodyPr>
          <a:lstStyle/>
          <a:p>
            <a:r>
              <a:rPr lang="en-US" sz="1100" dirty="0"/>
              <a:t>~ </a:t>
            </a:r>
            <a:r>
              <a:rPr lang="en-US" sz="1100" dirty="0">
                <a:latin typeface="+mn-lt"/>
              </a:rPr>
              <a:t>Multiple responses allowed</a:t>
            </a:r>
          </a:p>
        </p:txBody>
      </p:sp>
    </p:spTree>
    <p:extLst>
      <p:ext uri="{BB962C8B-B14F-4D97-AF65-F5344CB8AC3E}">
        <p14:creationId xmlns:p14="http://schemas.microsoft.com/office/powerpoint/2010/main" val="3602651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Appendix</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FFFF"/>
                </a:solidFill>
                <a:latin typeface="Arial Nova Light"/>
              </a:rPr>
              <a:t>6</a:t>
            </a:r>
            <a:endParaRPr kumimoji="0" lang="en-US" sz="72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2707767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978-5EDB-459E-9525-63248CB5E979}"/>
              </a:ext>
            </a:extLst>
          </p:cNvPr>
          <p:cNvSpPr>
            <a:spLocks noGrp="1"/>
          </p:cNvSpPr>
          <p:nvPr>
            <p:ph type="title" idx="4294967295"/>
          </p:nvPr>
        </p:nvSpPr>
        <p:spPr>
          <a:xfrm>
            <a:off x="917575" y="0"/>
            <a:ext cx="11274425" cy="923925"/>
          </a:xfrm>
        </p:spPr>
        <p:txBody>
          <a:bodyPr/>
          <a:lstStyle/>
          <a:p>
            <a:r>
              <a:rPr lang="en-US" dirty="0">
                <a:cs typeface="Arial" pitchFamily="34" charset="0"/>
              </a:rPr>
              <a:t>Appendix</a:t>
            </a:r>
            <a:endParaRPr lang="en-US" dirty="0"/>
          </a:p>
        </p:txBody>
      </p:sp>
      <p:grpSp>
        <p:nvGrpSpPr>
          <p:cNvPr id="32" name="Group 31">
            <a:extLst>
              <a:ext uri="{FF2B5EF4-FFF2-40B4-BE49-F238E27FC236}">
                <a16:creationId xmlns:a16="http://schemas.microsoft.com/office/drawing/2014/main" id="{CF15908B-651F-4EF2-8150-63CB7A417E39}"/>
              </a:ext>
            </a:extLst>
          </p:cNvPr>
          <p:cNvGrpSpPr/>
          <p:nvPr/>
        </p:nvGrpSpPr>
        <p:grpSpPr>
          <a:xfrm>
            <a:off x="2197820" y="6413574"/>
            <a:ext cx="3898180" cy="246221"/>
            <a:chOff x="2197820" y="6470724"/>
            <a:chExt cx="3898180" cy="246221"/>
          </a:xfrm>
        </p:grpSpPr>
        <p:sp>
          <p:nvSpPr>
            <p:cNvPr id="33" name="TextBox 32">
              <a:extLst>
                <a:ext uri="{FF2B5EF4-FFF2-40B4-BE49-F238E27FC236}">
                  <a16:creationId xmlns:a16="http://schemas.microsoft.com/office/drawing/2014/main" id="{D4871BA6-43DE-4B56-874F-DE91CB1FD6D9}"/>
                </a:ext>
              </a:extLst>
            </p:cNvPr>
            <p:cNvSpPr txBox="1"/>
            <p:nvPr/>
          </p:nvSpPr>
          <p:spPr>
            <a:xfrm>
              <a:off x="2456659" y="6470724"/>
              <a:ext cx="3639341"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a:ln>
                    <a:noFill/>
                  </a:ln>
                  <a:solidFill>
                    <a:srgbClr val="3F3F3F"/>
                  </a:solidFill>
                  <a:effectLst/>
                  <a:uLnTx/>
                  <a:uFillTx/>
                  <a:latin typeface="Arial" pitchFamily="34" charset="0"/>
                  <a:ea typeface="+mn-ea"/>
                  <a:cs typeface="+mn-cs"/>
                </a:rPr>
                <a:t>Indicates change is significant at 90% confidence</a:t>
              </a:r>
            </a:p>
          </p:txBody>
        </p:sp>
        <p:sp>
          <p:nvSpPr>
            <p:cNvPr id="34" name="StatUp">
              <a:extLst>
                <a:ext uri="{FF2B5EF4-FFF2-40B4-BE49-F238E27FC236}">
                  <a16:creationId xmlns:a16="http://schemas.microsoft.com/office/drawing/2014/main" id="{3F3F5B9C-6430-4DB5-85E5-85AA287DAAA3}"/>
                </a:ext>
              </a:extLst>
            </p:cNvPr>
            <p:cNvSpPr/>
            <p:nvPr/>
          </p:nvSpPr>
          <p:spPr>
            <a:xfrm>
              <a:off x="2197820" y="655003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5" name="StatDown">
              <a:extLst>
                <a:ext uri="{FF2B5EF4-FFF2-40B4-BE49-F238E27FC236}">
                  <a16:creationId xmlns:a16="http://schemas.microsoft.com/office/drawing/2014/main" id="{83F213B0-2438-43EC-BD9D-336620291A08}"/>
                </a:ext>
              </a:extLst>
            </p:cNvPr>
            <p:cNvSpPr/>
            <p:nvPr/>
          </p:nvSpPr>
          <p:spPr>
            <a:xfrm rot="10800000">
              <a:off x="2350630" y="6546210"/>
              <a:ext cx="106029" cy="95250"/>
            </a:xfrm>
            <a:prstGeom prst="triangle">
              <a:avLst/>
            </a:prstGeom>
            <a:solidFill>
              <a:srgbClr val="EF9562"/>
            </a:solidFill>
            <a:ln>
              <a:solidFill>
                <a:srgbClr val="EF9562"/>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0000"/>
                </a:solidFill>
                <a:effectLst/>
                <a:uLnTx/>
                <a:uFillTx/>
                <a:latin typeface="Arial Nova Light"/>
                <a:ea typeface="+mn-ea"/>
                <a:cs typeface="+mn-cs"/>
              </a:endParaRPr>
            </a:p>
          </p:txBody>
        </p:sp>
      </p:grpSp>
      <p:graphicFrame>
        <p:nvGraphicFramePr>
          <p:cNvPr id="12" name="Table 11">
            <a:extLst>
              <a:ext uri="{FF2B5EF4-FFF2-40B4-BE49-F238E27FC236}">
                <a16:creationId xmlns:a16="http://schemas.microsoft.com/office/drawing/2014/main" id="{1703C628-4E37-4D4C-A2E7-CC096E3E6140}"/>
              </a:ext>
            </a:extLst>
          </p:cNvPr>
          <p:cNvGraphicFramePr>
            <a:graphicFrameLocks noGrp="1"/>
          </p:cNvGraphicFramePr>
          <p:nvPr>
            <p:extLst>
              <p:ext uri="{D42A27DB-BD31-4B8C-83A1-F6EECF244321}">
                <p14:modId xmlns:p14="http://schemas.microsoft.com/office/powerpoint/2010/main" val="684753361"/>
              </p:ext>
            </p:extLst>
          </p:nvPr>
        </p:nvGraphicFramePr>
        <p:xfrm>
          <a:off x="2350630" y="1370318"/>
          <a:ext cx="7499906" cy="1772771"/>
        </p:xfrm>
        <a:graphic>
          <a:graphicData uri="http://schemas.openxmlformats.org/drawingml/2006/table">
            <a:tbl>
              <a:tblPr/>
              <a:tblGrid>
                <a:gridCol w="4201934">
                  <a:extLst>
                    <a:ext uri="{9D8B030D-6E8A-4147-A177-3AD203B41FA5}">
                      <a16:colId xmlns:a16="http://schemas.microsoft.com/office/drawing/2014/main" val="1374141860"/>
                    </a:ext>
                  </a:extLst>
                </a:gridCol>
                <a:gridCol w="824493">
                  <a:extLst>
                    <a:ext uri="{9D8B030D-6E8A-4147-A177-3AD203B41FA5}">
                      <a16:colId xmlns:a16="http://schemas.microsoft.com/office/drawing/2014/main" val="2253908126"/>
                    </a:ext>
                  </a:extLst>
                </a:gridCol>
                <a:gridCol w="824493">
                  <a:extLst>
                    <a:ext uri="{9D8B030D-6E8A-4147-A177-3AD203B41FA5}">
                      <a16:colId xmlns:a16="http://schemas.microsoft.com/office/drawing/2014/main" val="3559872574"/>
                    </a:ext>
                  </a:extLst>
                </a:gridCol>
                <a:gridCol w="824493">
                  <a:extLst>
                    <a:ext uri="{9D8B030D-6E8A-4147-A177-3AD203B41FA5}">
                      <a16:colId xmlns:a16="http://schemas.microsoft.com/office/drawing/2014/main" val="1854314276"/>
                    </a:ext>
                  </a:extLst>
                </a:gridCol>
                <a:gridCol w="824493">
                  <a:extLst>
                    <a:ext uri="{9D8B030D-6E8A-4147-A177-3AD203B41FA5}">
                      <a16:colId xmlns:a16="http://schemas.microsoft.com/office/drawing/2014/main" val="2342442528"/>
                    </a:ext>
                  </a:extLst>
                </a:gridCol>
              </a:tblGrid>
              <a:tr h="161161">
                <a:tc>
                  <a:txBody>
                    <a:bodyPr/>
                    <a:lstStyle/>
                    <a:p>
                      <a:pPr algn="l" fontAlgn="b"/>
                      <a:r>
                        <a:rPr lang="en-US" sz="1000" b="0" i="0" u="none" strike="noStrike" dirty="0">
                          <a:solidFill>
                            <a:srgbClr val="FFFFFF"/>
                          </a:solidFill>
                          <a:effectLst/>
                          <a:latin typeface="Arial Nova Light" panose="020B0304020202020204" pitchFamily="34" charset="0"/>
                        </a:rPr>
                        <a:t> ALL DAACs</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2,778</a:t>
                      </a:r>
                    </a:p>
                  </a:txBody>
                  <a:tcPr marL="7620" marR="7620" marT="7620" marB="0" anchor="b">
                    <a:lnL>
                      <a:noFill/>
                    </a:lnL>
                    <a:lnR>
                      <a:noFill/>
                    </a:lnR>
                    <a:lnT>
                      <a:noFill/>
                    </a:lnT>
                    <a:lnB>
                      <a:noFill/>
                    </a:lnB>
                  </a:tcPr>
                </a:tc>
                <a:tc>
                  <a:txBody>
                    <a:bodyPr/>
                    <a:lstStyle/>
                    <a:p>
                      <a:pPr algn="ctr" fontAlgn="b"/>
                      <a:r>
                        <a:rPr lang="en-US" sz="1000" b="0" i="0" u="none" strike="noStrike">
                          <a:solidFill>
                            <a:schemeClr val="tx1"/>
                          </a:solidFill>
                          <a:effectLst/>
                          <a:latin typeface="+mn-lt"/>
                        </a:rPr>
                        <a:t>6,337</a:t>
                      </a:r>
                    </a:p>
                  </a:txBody>
                  <a:tcPr marL="7620" marR="7620" marT="7620" marB="0" anchor="b">
                    <a:lnL>
                      <a:noFill/>
                    </a:lnL>
                    <a:lnR>
                      <a:noFill/>
                    </a:lnR>
                    <a:lnT>
                      <a:noFill/>
                    </a:lnT>
                    <a:lnB>
                      <a:noFill/>
                    </a:lnB>
                  </a:tcPr>
                </a:tc>
                <a:tc>
                  <a:txBody>
                    <a:bodyPr/>
                    <a:lstStyle/>
                    <a:p>
                      <a:pPr algn="ctr" fontAlgn="b"/>
                      <a:r>
                        <a:rPr lang="en-US" sz="1000" b="0" i="0" u="none" strike="noStrike">
                          <a:solidFill>
                            <a:schemeClr val="tx1"/>
                          </a:solidFill>
                          <a:effectLst/>
                          <a:latin typeface="+mn-lt"/>
                        </a:rPr>
                        <a:t>9,178</a:t>
                      </a:r>
                    </a:p>
                  </a:txBody>
                  <a:tcPr marL="7620" marR="7620" marT="7620"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4,035</a:t>
                      </a:r>
                    </a:p>
                  </a:txBody>
                  <a:tcPr marL="7620" marR="7620" marT="7620"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78</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81</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Overall Satisfaction</a:t>
                      </a:r>
                    </a:p>
                  </a:txBody>
                  <a:tcPr marL="7620" marR="7620" marT="7620" marB="0" anchor="ctr">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82</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83</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82</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85</a:t>
                      </a:r>
                    </a:p>
                  </a:txBody>
                  <a:tcPr marL="7620" marR="7620" marT="7620" marB="0" anchor="b">
                    <a:lnL>
                      <a:noFill/>
                    </a:lnL>
                    <a:lnR>
                      <a:noFill/>
                    </a:lnR>
                    <a:lnT>
                      <a:noFill/>
                    </a:lnT>
                    <a:lnB>
                      <a:noFill/>
                    </a:lnB>
                    <a:solidFill>
                      <a:schemeClr val="bg1"/>
                    </a:solidFill>
                  </a:tcPr>
                </a:tc>
                <a:extLst>
                  <a:ext uri="{0D108BD9-81ED-4DB2-BD59-A6C34878D82A}">
                    <a16:rowId xmlns:a16="http://schemas.microsoft.com/office/drawing/2014/main" val="422205007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Expectations</a:t>
                      </a:r>
                    </a:p>
                  </a:txBody>
                  <a:tcPr marL="7620" marR="7620" marT="7620" marB="0" anchor="ctr">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76</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76</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76</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78</a:t>
                      </a:r>
                    </a:p>
                  </a:txBody>
                  <a:tcPr marL="7620" marR="7620" marT="7620" marB="0" anchor="b">
                    <a:lnL>
                      <a:noFill/>
                    </a:lnL>
                    <a:lnR>
                      <a:noFill/>
                    </a:lnR>
                    <a:lnT>
                      <a:noFill/>
                    </a:lnT>
                    <a:lnB>
                      <a:noFill/>
                    </a:lnB>
                    <a:solidFill>
                      <a:schemeClr val="bg1"/>
                    </a:solidFill>
                  </a:tcPr>
                </a:tc>
                <a:extLst>
                  <a:ext uri="{0D108BD9-81ED-4DB2-BD59-A6C34878D82A}">
                    <a16:rowId xmlns:a16="http://schemas.microsoft.com/office/drawing/2014/main" val="2703768636"/>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Ideal</a:t>
                      </a:r>
                    </a:p>
                  </a:txBody>
                  <a:tcPr marL="7620" marR="7620" marT="7620" marB="0" anchor="ctr">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77</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77</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77</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80</a:t>
                      </a:r>
                    </a:p>
                  </a:txBody>
                  <a:tcPr marL="7620" marR="7620" marT="7620" marB="0" anchor="b">
                    <a:lnL>
                      <a:noFill/>
                    </a:lnL>
                    <a:lnR>
                      <a:noFill/>
                    </a:lnR>
                    <a:lnT>
                      <a:noFill/>
                    </a:lnT>
                    <a:lnB>
                      <a:noFill/>
                    </a:lnB>
                    <a:solidFill>
                      <a:schemeClr val="bg1"/>
                    </a:solidFill>
                  </a:tcPr>
                </a:tc>
                <a:extLst>
                  <a:ext uri="{0D108BD9-81ED-4DB2-BD59-A6C34878D82A}">
                    <a16:rowId xmlns:a16="http://schemas.microsoft.com/office/drawing/2014/main" val="1266049926"/>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88</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87</a:t>
                      </a:r>
                    </a:p>
                  </a:txBody>
                  <a:tcPr marL="7620" marR="7620" marT="7620"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88</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86</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87</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89</a:t>
                      </a:r>
                    </a:p>
                  </a:txBody>
                  <a:tcPr marL="7620" marR="7620" marT="7620" marB="0" anchor="b">
                    <a:lnL>
                      <a:noFill/>
                    </a:lnL>
                    <a:lnR>
                      <a:noFill/>
                    </a:lnR>
                    <a:lnT>
                      <a:noFill/>
                    </a:lnT>
                    <a:lnB>
                      <a:noFill/>
                    </a:lnB>
                    <a:solidFill>
                      <a:schemeClr val="bg1"/>
                    </a:solidFill>
                  </a:tcPr>
                </a:tc>
                <a:extLst>
                  <a:ext uri="{0D108BD9-81ED-4DB2-BD59-A6C34878D82A}">
                    <a16:rowId xmlns:a16="http://schemas.microsoft.com/office/drawing/2014/main" val="3708124566"/>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a:solidFill>
                            <a:schemeClr val="tx1"/>
                          </a:solidFill>
                          <a:effectLst/>
                          <a:latin typeface="+mn-lt"/>
                        </a:rPr>
                        <a:t>89</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a:solidFill>
                            <a:schemeClr val="tx1"/>
                          </a:solidFill>
                          <a:effectLst/>
                          <a:latin typeface="+mn-lt"/>
                        </a:rPr>
                        <a:t>87</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7620" marR="7620" marT="7620" marB="0" anchor="b">
                    <a:lnL>
                      <a:noFill/>
                    </a:lnL>
                    <a:lnR>
                      <a:noFill/>
                    </a:lnR>
                    <a:lnT>
                      <a:noFill/>
                    </a:lnT>
                    <a:lnB>
                      <a:noFill/>
                    </a:lnB>
                    <a:solidFill>
                      <a:schemeClr val="bg1">
                        <a:lumMod val="85000"/>
                      </a:schemeClr>
                    </a:solidFill>
                  </a:tcPr>
                </a:tc>
                <a:tc>
                  <a:txBody>
                    <a:bodyPr/>
                    <a:lstStyle/>
                    <a:p>
                      <a:pPr algn="ctr" fontAlgn="b"/>
                      <a:r>
                        <a:rPr lang="en-US" sz="1000" b="0" i="0" u="none" strike="noStrike">
                          <a:solidFill>
                            <a:schemeClr val="tx1"/>
                          </a:solidFill>
                          <a:effectLst/>
                          <a:latin typeface="+mn-lt"/>
                        </a:rPr>
                        <a:t>89</a:t>
                      </a:r>
                    </a:p>
                  </a:txBody>
                  <a:tcPr marL="7620" marR="7620" marT="7620"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solidFill>
                  </a:tcPr>
                </a:tc>
                <a:tc>
                  <a:txBody>
                    <a:bodyPr/>
                    <a:lstStyle/>
                    <a:p>
                      <a:pPr algn="ctr" fontAlgn="b"/>
                      <a:r>
                        <a:rPr lang="en-US" sz="1000" b="0" i="0" u="none" strike="noStrike">
                          <a:solidFill>
                            <a:schemeClr val="tx1"/>
                          </a:solidFill>
                          <a:effectLst/>
                          <a:latin typeface="+mn-lt"/>
                        </a:rPr>
                        <a:t>89</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87</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88</a:t>
                      </a:r>
                    </a:p>
                  </a:txBody>
                  <a:tcPr marL="7620" marR="7620" marT="7620" marB="0" anchor="b">
                    <a:lnL>
                      <a:noFill/>
                    </a:lnL>
                    <a:lnR>
                      <a:noFill/>
                    </a:lnR>
                    <a:lnT>
                      <a:noFill/>
                    </a:lnT>
                    <a:lnB>
                      <a:noFill/>
                    </a:lnB>
                    <a:solidFill>
                      <a:schemeClr val="bg1"/>
                    </a:solidFill>
                  </a:tcPr>
                </a:tc>
                <a:tc>
                  <a:txBody>
                    <a:bodyPr/>
                    <a:lstStyle/>
                    <a:p>
                      <a:pPr algn="ctr" fontAlgn="b"/>
                      <a:r>
                        <a:rPr lang="en-US" sz="1000" b="0" i="0" u="none" strike="noStrike" dirty="0">
                          <a:solidFill>
                            <a:schemeClr val="tx1"/>
                          </a:solidFill>
                          <a:effectLst/>
                          <a:latin typeface="+mn-lt"/>
                        </a:rPr>
                        <a:t>89</a:t>
                      </a:r>
                    </a:p>
                  </a:txBody>
                  <a:tcPr marL="7620" marR="7620" marT="7620" marB="0" anchor="b">
                    <a:lnL>
                      <a:noFill/>
                    </a:lnL>
                    <a:lnR>
                      <a:noFill/>
                    </a:lnR>
                    <a:lnT>
                      <a:noFill/>
                    </a:lnT>
                    <a:lnB>
                      <a:noFill/>
                    </a:lnB>
                    <a:solidFill>
                      <a:schemeClr val="bg1"/>
                    </a:solidFill>
                  </a:tcPr>
                </a:tc>
                <a:extLst>
                  <a:ext uri="{0D108BD9-81ED-4DB2-BD59-A6C34878D82A}">
                    <a16:rowId xmlns:a16="http://schemas.microsoft.com/office/drawing/2014/main" val="3811211463"/>
                  </a:ext>
                </a:extLst>
              </a:tr>
            </a:tbl>
          </a:graphicData>
        </a:graphic>
      </p:graphicFrame>
      <p:sp>
        <p:nvSpPr>
          <p:cNvPr id="13" name="StatUp">
            <a:extLst>
              <a:ext uri="{FF2B5EF4-FFF2-40B4-BE49-F238E27FC236}">
                <a16:creationId xmlns:a16="http://schemas.microsoft.com/office/drawing/2014/main" id="{34D6C752-E86F-49A1-9E2C-263201885751}"/>
              </a:ext>
            </a:extLst>
          </p:cNvPr>
          <p:cNvSpPr/>
          <p:nvPr/>
        </p:nvSpPr>
        <p:spPr>
          <a:xfrm>
            <a:off x="9641167" y="2994313"/>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7" name="StatUp">
            <a:extLst>
              <a:ext uri="{FF2B5EF4-FFF2-40B4-BE49-F238E27FC236}">
                <a16:creationId xmlns:a16="http://schemas.microsoft.com/office/drawing/2014/main" id="{D5CCDDB2-F82E-428B-AE3F-266FF419FE89}"/>
              </a:ext>
            </a:extLst>
          </p:cNvPr>
          <p:cNvSpPr/>
          <p:nvPr/>
        </p:nvSpPr>
        <p:spPr>
          <a:xfrm>
            <a:off x="9641168" y="2820868"/>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8" name="StatUp">
            <a:extLst>
              <a:ext uri="{FF2B5EF4-FFF2-40B4-BE49-F238E27FC236}">
                <a16:creationId xmlns:a16="http://schemas.microsoft.com/office/drawing/2014/main" id="{B4720827-C0A6-461B-AE92-3865362C59A1}"/>
              </a:ext>
            </a:extLst>
          </p:cNvPr>
          <p:cNvSpPr/>
          <p:nvPr/>
        </p:nvSpPr>
        <p:spPr>
          <a:xfrm>
            <a:off x="9636406" y="2646555"/>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19" name="StatUp">
            <a:extLst>
              <a:ext uri="{FF2B5EF4-FFF2-40B4-BE49-F238E27FC236}">
                <a16:creationId xmlns:a16="http://schemas.microsoft.com/office/drawing/2014/main" id="{8993C50D-B181-4C03-93C0-92758F0E894F}"/>
              </a:ext>
            </a:extLst>
          </p:cNvPr>
          <p:cNvSpPr/>
          <p:nvPr/>
        </p:nvSpPr>
        <p:spPr>
          <a:xfrm>
            <a:off x="9636407" y="2492049"/>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20" name="StatUp">
            <a:extLst>
              <a:ext uri="{FF2B5EF4-FFF2-40B4-BE49-F238E27FC236}">
                <a16:creationId xmlns:a16="http://schemas.microsoft.com/office/drawing/2014/main" id="{15B4F18E-4699-4945-A24D-D35965EE3B44}"/>
              </a:ext>
            </a:extLst>
          </p:cNvPr>
          <p:cNvSpPr/>
          <p:nvPr/>
        </p:nvSpPr>
        <p:spPr>
          <a:xfrm>
            <a:off x="9632481" y="2331946"/>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21" name="StatUp">
            <a:extLst>
              <a:ext uri="{FF2B5EF4-FFF2-40B4-BE49-F238E27FC236}">
                <a16:creationId xmlns:a16="http://schemas.microsoft.com/office/drawing/2014/main" id="{EF1CC87E-808A-4C6B-A231-B3DBE5CF4D1E}"/>
              </a:ext>
            </a:extLst>
          </p:cNvPr>
          <p:cNvSpPr/>
          <p:nvPr/>
        </p:nvSpPr>
        <p:spPr>
          <a:xfrm>
            <a:off x="9636407" y="2160184"/>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22" name="StatUp">
            <a:extLst>
              <a:ext uri="{FF2B5EF4-FFF2-40B4-BE49-F238E27FC236}">
                <a16:creationId xmlns:a16="http://schemas.microsoft.com/office/drawing/2014/main" id="{B54C70F4-F114-4F6A-AE19-7AC9829EA802}"/>
              </a:ext>
            </a:extLst>
          </p:cNvPr>
          <p:cNvSpPr/>
          <p:nvPr/>
        </p:nvSpPr>
        <p:spPr>
          <a:xfrm>
            <a:off x="9632481" y="2021347"/>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23" name="StatUp">
            <a:extLst>
              <a:ext uri="{FF2B5EF4-FFF2-40B4-BE49-F238E27FC236}">
                <a16:creationId xmlns:a16="http://schemas.microsoft.com/office/drawing/2014/main" id="{928CD0A9-FA7C-4427-8AD2-5363AF1275E5}"/>
              </a:ext>
            </a:extLst>
          </p:cNvPr>
          <p:cNvSpPr/>
          <p:nvPr/>
        </p:nvSpPr>
        <p:spPr>
          <a:xfrm>
            <a:off x="9632482" y="1855704"/>
            <a:ext cx="106029" cy="9525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516238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978-5EDB-459E-9525-63248CB5E979}"/>
              </a:ext>
            </a:extLst>
          </p:cNvPr>
          <p:cNvSpPr>
            <a:spLocks noGrp="1"/>
          </p:cNvSpPr>
          <p:nvPr>
            <p:ph type="title" idx="4294967295"/>
          </p:nvPr>
        </p:nvSpPr>
        <p:spPr>
          <a:xfrm>
            <a:off x="917575" y="0"/>
            <a:ext cx="11274425" cy="923925"/>
          </a:xfrm>
        </p:spPr>
        <p:txBody>
          <a:bodyPr/>
          <a:lstStyle/>
          <a:p>
            <a:r>
              <a:rPr lang="en-US" dirty="0">
                <a:cs typeface="Arial" pitchFamily="34" charset="0"/>
              </a:rPr>
              <a:t>Appendix</a:t>
            </a:r>
            <a:endParaRPr lang="en-US" dirty="0"/>
          </a:p>
        </p:txBody>
      </p:sp>
      <p:graphicFrame>
        <p:nvGraphicFramePr>
          <p:cNvPr id="12" name="Table 11">
            <a:extLst>
              <a:ext uri="{FF2B5EF4-FFF2-40B4-BE49-F238E27FC236}">
                <a16:creationId xmlns:a16="http://schemas.microsoft.com/office/drawing/2014/main" id="{1703C628-4E37-4D4C-A2E7-CC096E3E6140}"/>
              </a:ext>
            </a:extLst>
          </p:cNvPr>
          <p:cNvGraphicFramePr>
            <a:graphicFrameLocks noGrp="1"/>
          </p:cNvGraphicFramePr>
          <p:nvPr>
            <p:extLst>
              <p:ext uri="{D42A27DB-BD31-4B8C-83A1-F6EECF244321}">
                <p14:modId xmlns:p14="http://schemas.microsoft.com/office/powerpoint/2010/main" val="1595666989"/>
              </p:ext>
            </p:extLst>
          </p:nvPr>
        </p:nvGraphicFramePr>
        <p:xfrm>
          <a:off x="2116931" y="864519"/>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ctr">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ASDC-</a:t>
                      </a:r>
                      <a:r>
                        <a:rPr lang="en-US" sz="1000" b="0" i="0" u="none" strike="noStrike" dirty="0" err="1">
                          <a:solidFill>
                            <a:srgbClr val="FFFFFF"/>
                          </a:solidFill>
                          <a:effectLst/>
                          <a:latin typeface="Arial Nova Light" panose="020B0304020202020204" pitchFamily="34" charset="0"/>
                        </a:rPr>
                        <a:t>LaRC</a:t>
                      </a:r>
                      <a:endParaRPr lang="en-US" sz="1000" b="0" i="0" u="none" strike="noStrike" dirty="0">
                        <a:solidFill>
                          <a:srgbClr val="FFFFFF"/>
                        </a:solidFill>
                        <a:effectLst/>
                        <a:latin typeface="Arial Nova Light" panose="020B0304020202020204" pitchFamily="34" charset="0"/>
                      </a:endParaRPr>
                    </a:p>
                  </a:txBody>
                  <a:tcPr marL="7674" marR="7674" marT="7674" marB="0" anchor="ctr">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ASF DAAC</a:t>
                      </a:r>
                    </a:p>
                  </a:txBody>
                  <a:tcPr marL="7674" marR="7674" marT="7674" marB="0" anchor="ctr">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nchor="ctr">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ctr">
                    <a:lnL>
                      <a:noFill/>
                    </a:lnL>
                    <a:lnR>
                      <a:noFill/>
                    </a:lnR>
                    <a:lnT>
                      <a:noFill/>
                    </a:lnT>
                    <a:lnB>
                      <a:noFill/>
                    </a:lnB>
                  </a:tcPr>
                </a:tc>
                <a:tc>
                  <a:txBody>
                    <a:bodyPr/>
                    <a:lstStyle/>
                    <a:p>
                      <a:pPr algn="ctr" fontAlgn="b"/>
                      <a:r>
                        <a:rPr lang="en-US" sz="1000" b="0" i="0" u="none" strike="noStrike" dirty="0">
                          <a:solidFill>
                            <a:schemeClr val="tx1"/>
                          </a:solidFill>
                          <a:effectLst/>
                          <a:latin typeface="+mn-lt"/>
                        </a:rPr>
                        <a:t>217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673</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1,205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413</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475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787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1,239</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834</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77</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83</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84</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83</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93</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84</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85</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84</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92</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92</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93</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graphicFrame>
        <p:nvGraphicFramePr>
          <p:cNvPr id="16" name="Table 15">
            <a:extLst>
              <a:ext uri="{FF2B5EF4-FFF2-40B4-BE49-F238E27FC236}">
                <a16:creationId xmlns:a16="http://schemas.microsoft.com/office/drawing/2014/main" id="{B93C955C-63BA-4DB6-866B-A2379B40FDAF}"/>
              </a:ext>
            </a:extLst>
          </p:cNvPr>
          <p:cNvGraphicFramePr>
            <a:graphicFrameLocks noGrp="1"/>
          </p:cNvGraphicFramePr>
          <p:nvPr>
            <p:extLst>
              <p:ext uri="{D42A27DB-BD31-4B8C-83A1-F6EECF244321}">
                <p14:modId xmlns:p14="http://schemas.microsoft.com/office/powerpoint/2010/main" val="1897971583"/>
              </p:ext>
            </p:extLst>
          </p:nvPr>
        </p:nvGraphicFramePr>
        <p:xfrm>
          <a:off x="2116931" y="2615575"/>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b">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CDDIS</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GES DISC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37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159</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281</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54</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357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800</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1,146</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439</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77</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77</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87</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89</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graphicFrame>
        <p:nvGraphicFramePr>
          <p:cNvPr id="24" name="Table 23">
            <a:extLst>
              <a:ext uri="{FF2B5EF4-FFF2-40B4-BE49-F238E27FC236}">
                <a16:creationId xmlns:a16="http://schemas.microsoft.com/office/drawing/2014/main" id="{30496999-24BC-4223-A1A9-0558534E8494}"/>
              </a:ext>
            </a:extLst>
          </p:cNvPr>
          <p:cNvGraphicFramePr>
            <a:graphicFrameLocks noGrp="1"/>
          </p:cNvGraphicFramePr>
          <p:nvPr>
            <p:extLst>
              <p:ext uri="{D42A27DB-BD31-4B8C-83A1-F6EECF244321}">
                <p14:modId xmlns:p14="http://schemas.microsoft.com/office/powerpoint/2010/main" val="3819590028"/>
              </p:ext>
            </p:extLst>
          </p:nvPr>
        </p:nvGraphicFramePr>
        <p:xfrm>
          <a:off x="2116931" y="4345124"/>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b">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GHRC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LP DAAC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148</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425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616</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226</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840</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1,860</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2,069</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942</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73</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82</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81</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81</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89</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spTree>
    <p:extLst>
      <p:ext uri="{BB962C8B-B14F-4D97-AF65-F5344CB8AC3E}">
        <p14:creationId xmlns:p14="http://schemas.microsoft.com/office/powerpoint/2010/main" val="2821409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978-5EDB-459E-9525-63248CB5E979}"/>
              </a:ext>
            </a:extLst>
          </p:cNvPr>
          <p:cNvSpPr>
            <a:spLocks noGrp="1"/>
          </p:cNvSpPr>
          <p:nvPr>
            <p:ph type="title" idx="4294967295"/>
          </p:nvPr>
        </p:nvSpPr>
        <p:spPr>
          <a:xfrm>
            <a:off x="917575" y="0"/>
            <a:ext cx="11274425" cy="923925"/>
          </a:xfrm>
        </p:spPr>
        <p:txBody>
          <a:bodyPr/>
          <a:lstStyle/>
          <a:p>
            <a:r>
              <a:rPr lang="en-US" dirty="0">
                <a:cs typeface="Arial" pitchFamily="34" charset="0"/>
              </a:rPr>
              <a:t>Appendix</a:t>
            </a:r>
            <a:endParaRPr lang="en-US" dirty="0"/>
          </a:p>
        </p:txBody>
      </p:sp>
      <p:graphicFrame>
        <p:nvGraphicFramePr>
          <p:cNvPr id="12" name="Table 11">
            <a:extLst>
              <a:ext uri="{FF2B5EF4-FFF2-40B4-BE49-F238E27FC236}">
                <a16:creationId xmlns:a16="http://schemas.microsoft.com/office/drawing/2014/main" id="{1703C628-4E37-4D4C-A2E7-CC096E3E6140}"/>
              </a:ext>
            </a:extLst>
          </p:cNvPr>
          <p:cNvGraphicFramePr>
            <a:graphicFrameLocks noGrp="1"/>
          </p:cNvGraphicFramePr>
          <p:nvPr>
            <p:extLst>
              <p:ext uri="{D42A27DB-BD31-4B8C-83A1-F6EECF244321}">
                <p14:modId xmlns:p14="http://schemas.microsoft.com/office/powerpoint/2010/main" val="1279659342"/>
              </p:ext>
            </p:extLst>
          </p:nvPr>
        </p:nvGraphicFramePr>
        <p:xfrm>
          <a:off x="2116931" y="864519"/>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ctr">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MODAPS</a:t>
                      </a:r>
                    </a:p>
                  </a:txBody>
                  <a:tcPr marL="7674" marR="7674" marT="7674" marB="0" anchor="ctr">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NSIDC DAAC</a:t>
                      </a:r>
                    </a:p>
                  </a:txBody>
                  <a:tcPr marL="7674" marR="7674" marT="7674" marB="0" anchor="ctr">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nchor="ctr">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nchor="ctr">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ctr">
                    <a:lnL>
                      <a:noFill/>
                    </a:lnL>
                    <a:lnR>
                      <a:noFill/>
                    </a:lnR>
                    <a:lnT>
                      <a:noFill/>
                    </a:lnT>
                    <a:lnB>
                      <a:noFill/>
                    </a:lnB>
                  </a:tcPr>
                </a:tc>
                <a:tc>
                  <a:txBody>
                    <a:bodyPr/>
                    <a:lstStyle/>
                    <a:p>
                      <a:pPr algn="ctr" fontAlgn="b"/>
                      <a:r>
                        <a:rPr lang="en-US" sz="1000" b="0" i="0" u="none" strike="noStrike" dirty="0">
                          <a:solidFill>
                            <a:schemeClr val="tx1"/>
                          </a:solidFill>
                          <a:effectLst/>
                          <a:latin typeface="+mn-lt"/>
                        </a:rPr>
                        <a:t>291</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787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1,254</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515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143</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200</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298</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138</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77</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93</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89</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94</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graphicFrame>
        <p:nvGraphicFramePr>
          <p:cNvPr id="16" name="Table 15">
            <a:extLst>
              <a:ext uri="{FF2B5EF4-FFF2-40B4-BE49-F238E27FC236}">
                <a16:creationId xmlns:a16="http://schemas.microsoft.com/office/drawing/2014/main" id="{B93C955C-63BA-4DB6-866B-A2379B40FDAF}"/>
              </a:ext>
            </a:extLst>
          </p:cNvPr>
          <p:cNvGraphicFramePr>
            <a:graphicFrameLocks noGrp="1"/>
          </p:cNvGraphicFramePr>
          <p:nvPr>
            <p:extLst>
              <p:ext uri="{D42A27DB-BD31-4B8C-83A1-F6EECF244321}">
                <p14:modId xmlns:p14="http://schemas.microsoft.com/office/powerpoint/2010/main" val="796006408"/>
              </p:ext>
            </p:extLst>
          </p:nvPr>
        </p:nvGraphicFramePr>
        <p:xfrm>
          <a:off x="2116931" y="2615575"/>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b">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OB DAAC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ORNL DAAC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1048051447"/>
                  </a:ext>
                </a:extLst>
              </a:tr>
              <a:tr h="161161">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35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77</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222</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83</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45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106</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125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65</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83</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83</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91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94</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94</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89</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90</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94</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91</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92</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96</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graphicFrame>
        <p:nvGraphicFramePr>
          <p:cNvPr id="24" name="Table 23">
            <a:extLst>
              <a:ext uri="{FF2B5EF4-FFF2-40B4-BE49-F238E27FC236}">
                <a16:creationId xmlns:a16="http://schemas.microsoft.com/office/drawing/2014/main" id="{30496999-24BC-4223-A1A9-0558534E8494}"/>
              </a:ext>
            </a:extLst>
          </p:cNvPr>
          <p:cNvGraphicFramePr>
            <a:graphicFrameLocks noGrp="1"/>
          </p:cNvGraphicFramePr>
          <p:nvPr>
            <p:extLst>
              <p:ext uri="{D42A27DB-BD31-4B8C-83A1-F6EECF244321}">
                <p14:modId xmlns:p14="http://schemas.microsoft.com/office/powerpoint/2010/main" val="2247373947"/>
              </p:ext>
            </p:extLst>
          </p:nvPr>
        </p:nvGraphicFramePr>
        <p:xfrm>
          <a:off x="2116931" y="4345124"/>
          <a:ext cx="7958138" cy="1616958"/>
        </p:xfrm>
        <a:graphic>
          <a:graphicData uri="http://schemas.openxmlformats.org/drawingml/2006/table">
            <a:tbl>
              <a:tblPr/>
              <a:tblGrid>
                <a:gridCol w="3096866">
                  <a:extLst>
                    <a:ext uri="{9D8B030D-6E8A-4147-A177-3AD203B41FA5}">
                      <a16:colId xmlns:a16="http://schemas.microsoft.com/office/drawing/2014/main" val="1374141860"/>
                    </a:ext>
                  </a:extLst>
                </a:gridCol>
                <a:gridCol w="607659">
                  <a:extLst>
                    <a:ext uri="{9D8B030D-6E8A-4147-A177-3AD203B41FA5}">
                      <a16:colId xmlns:a16="http://schemas.microsoft.com/office/drawing/2014/main" val="2253908126"/>
                    </a:ext>
                  </a:extLst>
                </a:gridCol>
                <a:gridCol w="607659">
                  <a:extLst>
                    <a:ext uri="{9D8B030D-6E8A-4147-A177-3AD203B41FA5}">
                      <a16:colId xmlns:a16="http://schemas.microsoft.com/office/drawing/2014/main" val="3559872574"/>
                    </a:ext>
                  </a:extLst>
                </a:gridCol>
                <a:gridCol w="607659">
                  <a:extLst>
                    <a:ext uri="{9D8B030D-6E8A-4147-A177-3AD203B41FA5}">
                      <a16:colId xmlns:a16="http://schemas.microsoft.com/office/drawing/2014/main" val="1854314276"/>
                    </a:ext>
                  </a:extLst>
                </a:gridCol>
                <a:gridCol w="607659">
                  <a:extLst>
                    <a:ext uri="{9D8B030D-6E8A-4147-A177-3AD203B41FA5}">
                      <a16:colId xmlns:a16="http://schemas.microsoft.com/office/drawing/2014/main" val="2342442528"/>
                    </a:ext>
                  </a:extLst>
                </a:gridCol>
                <a:gridCol w="607659">
                  <a:extLst>
                    <a:ext uri="{9D8B030D-6E8A-4147-A177-3AD203B41FA5}">
                      <a16:colId xmlns:a16="http://schemas.microsoft.com/office/drawing/2014/main" val="1428829066"/>
                    </a:ext>
                  </a:extLst>
                </a:gridCol>
                <a:gridCol w="607659">
                  <a:extLst>
                    <a:ext uri="{9D8B030D-6E8A-4147-A177-3AD203B41FA5}">
                      <a16:colId xmlns:a16="http://schemas.microsoft.com/office/drawing/2014/main" val="893501103"/>
                    </a:ext>
                  </a:extLst>
                </a:gridCol>
                <a:gridCol w="607659">
                  <a:extLst>
                    <a:ext uri="{9D8B030D-6E8A-4147-A177-3AD203B41FA5}">
                      <a16:colId xmlns:a16="http://schemas.microsoft.com/office/drawing/2014/main" val="2945687853"/>
                    </a:ext>
                  </a:extLst>
                </a:gridCol>
                <a:gridCol w="607659">
                  <a:extLst>
                    <a:ext uri="{9D8B030D-6E8A-4147-A177-3AD203B41FA5}">
                      <a16:colId xmlns:a16="http://schemas.microsoft.com/office/drawing/2014/main" val="599408489"/>
                    </a:ext>
                  </a:extLst>
                </a:gridCol>
              </a:tblGrid>
              <a:tr h="161161">
                <a:tc>
                  <a:txBody>
                    <a:bodyPr/>
                    <a:lstStyle/>
                    <a:p>
                      <a:pPr algn="l" fontAlgn="b"/>
                      <a:endParaRPr lang="en-US" sz="1000" b="0" i="0" u="none" strike="noStrike" dirty="0">
                        <a:solidFill>
                          <a:srgbClr val="FFFFFF"/>
                        </a:solidFill>
                        <a:effectLst/>
                        <a:latin typeface="Arial Nova Light" panose="020B0304020202020204" pitchFamily="34" charset="0"/>
                      </a:endParaRPr>
                    </a:p>
                  </a:txBody>
                  <a:tcPr marL="7674" marR="7674" marT="7674" marB="0" anchor="b">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PO DAAC-JPL</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gridSpan="4">
                  <a:txBody>
                    <a:bodyPr/>
                    <a:lstStyle/>
                    <a:p>
                      <a:pPr algn="ctr" fontAlgn="t"/>
                      <a:r>
                        <a:rPr lang="en-US" sz="1000" b="0" i="0" u="none" strike="noStrike" dirty="0">
                          <a:solidFill>
                            <a:srgbClr val="FFFFFF"/>
                          </a:solidFill>
                          <a:effectLst/>
                          <a:latin typeface="Arial Nova Light" panose="020B0304020202020204" pitchFamily="34" charset="0"/>
                        </a:rPr>
                        <a:t>SEDAC</a:t>
                      </a: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tc hMerge="1">
                  <a:txBody>
                    <a:bodyPr/>
                    <a:lstStyle/>
                    <a:p>
                      <a:pPr algn="ctr" fontAlgn="t"/>
                      <a:endParaRPr lang="en-US" sz="1000" b="0" i="0" u="none" strike="noStrike" dirty="0">
                        <a:solidFill>
                          <a:srgbClr val="FFFFFF"/>
                        </a:solidFill>
                        <a:effectLst/>
                        <a:latin typeface="Arial Nova Light" panose="020B0304020202020204" pitchFamily="34" charset="0"/>
                      </a:endParaRP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897882530"/>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2018</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2019</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2020</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2021</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2818014493"/>
                  </a:ext>
                </a:extLst>
              </a:tr>
              <a:tr h="161161">
                <a:tc>
                  <a:txBody>
                    <a:bodyPr/>
                    <a:lstStyle/>
                    <a:p>
                      <a:pPr algn="l" fontAlgn="b"/>
                      <a:r>
                        <a:rPr lang="en-US" sz="1000" b="0" i="0" u="none" strike="noStrike" dirty="0">
                          <a:solidFill>
                            <a:srgbClr val="FFFFFF"/>
                          </a:solidFill>
                          <a:effectLst/>
                          <a:latin typeface="Arial Nova Light" panose="020B0304020202020204" pitchFamily="34" charset="0"/>
                        </a:rPr>
                        <a:t> </a:t>
                      </a:r>
                    </a:p>
                  </a:txBody>
                  <a:tcPr marL="7674" marR="7674" marT="7674" marB="0" anchor="b">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tc>
                  <a:txBody>
                    <a:bodyPr/>
                    <a:lstStyle/>
                    <a:p>
                      <a:pPr algn="ctr" fontAlgn="t"/>
                      <a:r>
                        <a:rPr lang="en-US" sz="1000" b="0" i="0" u="none" strike="noStrike" dirty="0">
                          <a:solidFill>
                            <a:srgbClr val="FFFFFF"/>
                          </a:solidFill>
                          <a:effectLst/>
                          <a:latin typeface="Arial Nova Light" panose="020B0304020202020204" pitchFamily="34" charset="0"/>
                        </a:rPr>
                        <a:t>Scores</a:t>
                      </a:r>
                    </a:p>
                  </a:txBody>
                  <a:tcPr marL="7674" marR="7674" marT="7674" marB="0">
                    <a:lnL>
                      <a:noFill/>
                    </a:lnL>
                    <a:lnR>
                      <a:noFill/>
                    </a:lnR>
                    <a:lnT>
                      <a:noFill/>
                    </a:lnT>
                    <a:lnB>
                      <a:noFill/>
                    </a:lnB>
                    <a:solidFill>
                      <a:schemeClr val="accent2"/>
                    </a:solidFill>
                  </a:tcPr>
                </a:tc>
                <a:extLst>
                  <a:ext uri="{0D108BD9-81ED-4DB2-BD59-A6C34878D82A}">
                    <a16:rowId xmlns:a16="http://schemas.microsoft.com/office/drawing/2014/main" val="1048051447"/>
                  </a:ext>
                </a:extLst>
              </a:tr>
              <a:tr h="106530">
                <a:tc>
                  <a:txBody>
                    <a:bodyPr/>
                    <a:lstStyle/>
                    <a:p>
                      <a:pPr algn="l" fontAlgn="b"/>
                      <a:r>
                        <a:rPr lang="en-US" sz="1000" b="0" i="0" u="none" strike="noStrike" dirty="0">
                          <a:effectLst/>
                          <a:latin typeface="Arial Nova Light" panose="020B0304020202020204" pitchFamily="34" charset="0"/>
                        </a:rPr>
                        <a:t>Sample Size</a:t>
                      </a:r>
                    </a:p>
                  </a:txBody>
                  <a:tcPr marL="7674" marR="7674" marT="7674"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76</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168</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349</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180</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114</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295</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374</a:t>
                      </a:r>
                    </a:p>
                  </a:txBody>
                  <a:tcPr marL="9525" marR="9525" marT="9525" marB="0" anchor="b">
                    <a:lnL>
                      <a:noFill/>
                    </a:lnL>
                    <a:lnR>
                      <a:noFill/>
                    </a:lnR>
                    <a:lnT>
                      <a:noFill/>
                    </a:lnT>
                    <a:lnB>
                      <a:noFill/>
                    </a:lnB>
                  </a:tcPr>
                </a:tc>
                <a:tc>
                  <a:txBody>
                    <a:bodyPr/>
                    <a:lstStyle/>
                    <a:p>
                      <a:pPr algn="ctr" fontAlgn="b"/>
                      <a:r>
                        <a:rPr lang="en-US" sz="1000" b="0" i="0" u="none" strike="noStrike" dirty="0">
                          <a:solidFill>
                            <a:schemeClr val="tx1"/>
                          </a:solidFill>
                          <a:effectLst/>
                          <a:latin typeface="+mn-lt"/>
                        </a:rPr>
                        <a:t>146</a:t>
                      </a:r>
                    </a:p>
                  </a:txBody>
                  <a:tcPr marL="9525" marR="9525" marT="9525" marB="0" anchor="b">
                    <a:lnL>
                      <a:noFill/>
                    </a:lnL>
                    <a:lnR>
                      <a:noFill/>
                    </a:lnR>
                    <a:lnT>
                      <a:noFill/>
                    </a:lnT>
                    <a:lnB>
                      <a:noFill/>
                    </a:lnB>
                  </a:tcPr>
                </a:tc>
                <a:extLst>
                  <a:ext uri="{0D108BD9-81ED-4DB2-BD59-A6C34878D82A}">
                    <a16:rowId xmlns:a16="http://schemas.microsoft.com/office/drawing/2014/main" val="2321454392"/>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GES DISC - Data How-To</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92947487"/>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GHRC - Data Recipes</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71196513"/>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LP DAAC Tutorial</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56368885"/>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Customer Satisfaction Index</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82</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78</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dirty="0">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81</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77</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95423408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Recommend</a:t>
                      </a:r>
                    </a:p>
                  </a:txBody>
                  <a:tcPr marL="7620" marR="7620" marT="7620" marB="0" anchor="ctr">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90</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89</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86</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85</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84</a:t>
                      </a:r>
                    </a:p>
                  </a:txBody>
                  <a:tcPr marL="9525" marR="9525" marT="9525" marB="0" anchor="b">
                    <a:lnL>
                      <a:noFill/>
                    </a:lnL>
                    <a:lnR>
                      <a:noFill/>
                    </a:lnR>
                    <a:lnT>
                      <a:noFill/>
                    </a:lnT>
                    <a:lnB>
                      <a:noFill/>
                    </a:lnB>
                    <a:solidFill>
                      <a:srgbClr val="D9D9D9"/>
                    </a:solidFill>
                  </a:tcPr>
                </a:tc>
                <a:tc>
                  <a:txBody>
                    <a:bodyPr/>
                    <a:lstStyle/>
                    <a:p>
                      <a:pPr algn="ctr" fontAlgn="b"/>
                      <a:r>
                        <a:rPr lang="en-US" sz="1000" b="0" i="0" u="none" strike="noStrike">
                          <a:solidFill>
                            <a:schemeClr val="tx1"/>
                          </a:solidFill>
                          <a:effectLst/>
                          <a:latin typeface="+mn-lt"/>
                        </a:rPr>
                        <a:t>87</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742853314"/>
                  </a:ext>
                </a:extLst>
              </a:tr>
              <a:tr h="161161">
                <a:tc>
                  <a:txBody>
                    <a:bodyPr/>
                    <a:lstStyle/>
                    <a:p>
                      <a:pPr algn="l" fontAlgn="b"/>
                      <a:r>
                        <a:rPr lang="en-US" sz="1000" b="0" i="0" u="none" strike="noStrike" dirty="0">
                          <a:solidFill>
                            <a:schemeClr val="tx1"/>
                          </a:solidFill>
                          <a:effectLst/>
                          <a:latin typeface="Arial Nova Light" panose="020B0304020202020204" pitchFamily="34" charset="0"/>
                        </a:rPr>
                        <a:t>Likelihood to Use Services in Future</a:t>
                      </a:r>
                    </a:p>
                  </a:txBody>
                  <a:tcPr marL="7620" marR="7620" marT="7620" marB="0" anchor="ctr">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92</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86</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88</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85</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84</a:t>
                      </a:r>
                    </a:p>
                  </a:txBody>
                  <a:tcPr marL="9525" marR="9525" marT="9525" marB="0" anchor="b">
                    <a:lnL>
                      <a:noFill/>
                    </a:lnL>
                    <a:lnR>
                      <a:noFill/>
                    </a:lnR>
                    <a:lnT>
                      <a:noFill/>
                    </a:lnT>
                    <a:lnB>
                      <a:noFill/>
                    </a:lnB>
                    <a:solidFill>
                      <a:schemeClr val="bg1">
                        <a:lumMod val="85000"/>
                      </a:schemeClr>
                    </a:solidFill>
                  </a:tcPr>
                </a:tc>
                <a:tc>
                  <a:txBody>
                    <a:bodyPr/>
                    <a:lstStyle/>
                    <a:p>
                      <a:pPr algn="ctr" fontAlgn="b"/>
                      <a:r>
                        <a:rPr lang="en-US" sz="1000" b="0" i="0" u="none" strike="noStrike" dirty="0">
                          <a:solidFill>
                            <a:schemeClr val="tx1"/>
                          </a:solidFill>
                          <a:effectLst/>
                          <a:latin typeface="+mn-lt"/>
                        </a:rPr>
                        <a:t>87</a:t>
                      </a:r>
                    </a:p>
                  </a:txBody>
                  <a:tcPr marL="9525" marR="9525" marT="9525" marB="0" anchor="b">
                    <a:lnL>
                      <a:noFill/>
                    </a:lnL>
                    <a:lnR>
                      <a:noFill/>
                    </a:lnR>
                    <a:lnT>
                      <a:noFill/>
                    </a:lnT>
                    <a:lnB>
                      <a:noFill/>
                    </a:lnB>
                    <a:solidFill>
                      <a:schemeClr val="bg1">
                        <a:lumMod val="85000"/>
                      </a:schemeClr>
                    </a:solidFill>
                  </a:tcPr>
                </a:tc>
                <a:extLst>
                  <a:ext uri="{0D108BD9-81ED-4DB2-BD59-A6C34878D82A}">
                    <a16:rowId xmlns:a16="http://schemas.microsoft.com/office/drawing/2014/main" val="1701882619"/>
                  </a:ext>
                </a:extLst>
              </a:tr>
            </a:tbl>
          </a:graphicData>
        </a:graphic>
      </p:graphicFrame>
    </p:spTree>
    <p:extLst>
      <p:ext uri="{BB962C8B-B14F-4D97-AF65-F5344CB8AC3E}">
        <p14:creationId xmlns:p14="http://schemas.microsoft.com/office/powerpoint/2010/main" val="846006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bwMode="white">
          <a:xfrm>
            <a:off x="367060" y="3"/>
            <a:ext cx="11274425" cy="922338"/>
          </a:xfrm>
        </p:spPr>
        <p:txBody>
          <a:bodyPr/>
          <a:lstStyle/>
          <a:p>
            <a:r>
              <a:rPr lang="en-US" dirty="0"/>
              <a:t>About Federal Consulting Group</a:t>
            </a:r>
          </a:p>
        </p:txBody>
      </p:sp>
      <p:sp>
        <p:nvSpPr>
          <p:cNvPr id="13314" name="Text Placeholder 4"/>
          <p:cNvSpPr>
            <a:spLocks noGrp="1"/>
          </p:cNvSpPr>
          <p:nvPr>
            <p:ph type="body" sz="quarter" idx="4294967295"/>
          </p:nvPr>
        </p:nvSpPr>
        <p:spPr>
          <a:xfrm>
            <a:off x="601662" y="1724025"/>
            <a:ext cx="10988675" cy="1450975"/>
          </a:xfrm>
        </p:spPr>
        <p:txBody>
          <a:bodyPr>
            <a:noAutofit/>
          </a:bodyPr>
          <a:lstStyle/>
          <a:p>
            <a:pPr marL="0" indent="0" algn="ctr">
              <a:spcBef>
                <a:spcPts val="567"/>
              </a:spcBef>
              <a:buNone/>
            </a:pPr>
            <a:r>
              <a:rPr lang="en-US" sz="1800" dirty="0">
                <a:ea typeface="Droid Sans" panose="020B0606030804020204" pitchFamily="34" charset="0"/>
              </a:rPr>
              <a:t>The Federal Consulting Group (FCG) specializes in organizational development, change, and strategy execution. Team FCG brings clarity to complexity by helping federal executives focus on the purpose and strategic direction of their agency’s core mission. We work with federal agencies to improve the services and performance they deliver to or on behalf of the American people.</a:t>
            </a:r>
          </a:p>
        </p:txBody>
      </p:sp>
      <p:sp>
        <p:nvSpPr>
          <p:cNvPr id="6" name="Rectangle 5"/>
          <p:cNvSpPr/>
          <p:nvPr/>
        </p:nvSpPr>
        <p:spPr>
          <a:xfrm>
            <a:off x="304800" y="4241800"/>
            <a:ext cx="2804160" cy="1828800"/>
          </a:xfrm>
          <a:prstGeom prst="rect">
            <a:avLst/>
          </a:prstGeom>
          <a:solidFill>
            <a:srgbClr val="3A465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Executive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Coaching</a:t>
            </a:r>
          </a:p>
        </p:txBody>
      </p:sp>
      <p:sp>
        <p:nvSpPr>
          <p:cNvPr id="9" name="Rectangle 8"/>
          <p:cNvSpPr/>
          <p:nvPr/>
        </p:nvSpPr>
        <p:spPr>
          <a:xfrm>
            <a:off x="3230880" y="4241800"/>
            <a:ext cx="2804160" cy="1828800"/>
          </a:xfrm>
          <a:prstGeom prst="rect">
            <a:avLst/>
          </a:prstGeom>
          <a:solidFill>
            <a:srgbClr val="41506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Consulting</a:t>
            </a:r>
          </a:p>
        </p:txBody>
      </p:sp>
      <p:sp>
        <p:nvSpPr>
          <p:cNvPr id="10" name="Rectangle 9"/>
          <p:cNvSpPr/>
          <p:nvPr/>
        </p:nvSpPr>
        <p:spPr>
          <a:xfrm>
            <a:off x="6156960" y="4241800"/>
            <a:ext cx="2804160" cy="1828800"/>
          </a:xfrm>
          <a:prstGeom prst="rect">
            <a:avLst/>
          </a:prstGeom>
          <a:solidFill>
            <a:srgbClr val="6D768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Performance Measurement and Satisfaction</a:t>
            </a:r>
          </a:p>
        </p:txBody>
      </p:sp>
      <p:sp>
        <p:nvSpPr>
          <p:cNvPr id="11" name="Rectangle 10"/>
          <p:cNvSpPr/>
          <p:nvPr/>
        </p:nvSpPr>
        <p:spPr>
          <a:xfrm>
            <a:off x="9083040" y="4241800"/>
            <a:ext cx="2804160" cy="1828800"/>
          </a:xfrm>
          <a:prstGeom prst="rect">
            <a:avLst/>
          </a:prstGeom>
          <a:solidFill>
            <a:srgbClr val="9EA2A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Leadership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Effectiveness</a:t>
            </a:r>
          </a:p>
        </p:txBody>
      </p:sp>
      <p:sp>
        <p:nvSpPr>
          <p:cNvPr id="7" name="TextBox 6"/>
          <p:cNvSpPr txBox="1"/>
          <p:nvPr/>
        </p:nvSpPr>
        <p:spPr>
          <a:xfrm>
            <a:off x="304800" y="829645"/>
            <a:ext cx="11582400" cy="6667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733" b="0" i="0" u="none" strike="noStrike" kern="1200" cap="none" spc="0" normalizeH="0" baseline="0" noProof="0" dirty="0">
                <a:ln>
                  <a:noFill/>
                </a:ln>
                <a:solidFill>
                  <a:srgbClr val="45546D"/>
                </a:solidFill>
                <a:effectLst/>
                <a:uLnTx/>
                <a:uFillTx/>
                <a:latin typeface="Arial Nova Light"/>
                <a:ea typeface="Droid Sans" panose="020B0606030804020204" pitchFamily="34" charset="0"/>
                <a:cs typeface="Arial" panose="020B0604020202020204" pitchFamily="34" charset="0"/>
              </a:rPr>
              <a:t>Creating a citizen-centric, results-oriented government</a:t>
            </a:r>
          </a:p>
        </p:txBody>
      </p:sp>
      <p:sp>
        <p:nvSpPr>
          <p:cNvPr id="8" name="TextBox 7"/>
          <p:cNvSpPr txBox="1"/>
          <p:nvPr/>
        </p:nvSpPr>
        <p:spPr>
          <a:xfrm>
            <a:off x="3251200" y="3225801"/>
            <a:ext cx="558800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D7988"/>
                </a:solidFill>
                <a:effectLst/>
                <a:uLnTx/>
                <a:uFillTx/>
                <a:latin typeface="Arial Nova Light"/>
                <a:ea typeface="Droid Sans" panose="020B0606030804020204" pitchFamily="34" charset="0"/>
                <a:cs typeface="Droid Sans" panose="020B0606030804020204" pitchFamily="34" charset="0"/>
              </a:rPr>
              <a:t>EXPERTS AT</a:t>
            </a:r>
          </a:p>
        </p:txBody>
      </p:sp>
      <p:grpSp>
        <p:nvGrpSpPr>
          <p:cNvPr id="3" name="Group 2">
            <a:extLst>
              <a:ext uri="{FF2B5EF4-FFF2-40B4-BE49-F238E27FC236}">
                <a16:creationId xmlns:a16="http://schemas.microsoft.com/office/drawing/2014/main" id="{6E5F62E8-0F55-47F3-80D9-2421F0C64D40}"/>
              </a:ext>
            </a:extLst>
          </p:cNvPr>
          <p:cNvGrpSpPr/>
          <p:nvPr/>
        </p:nvGrpSpPr>
        <p:grpSpPr>
          <a:xfrm>
            <a:off x="1524001" y="3530600"/>
            <a:ext cx="8991599" cy="0"/>
            <a:chOff x="1143000" y="2647950"/>
            <a:chExt cx="6743699" cy="0"/>
          </a:xfrm>
        </p:grpSpPr>
        <p:cxnSp>
          <p:nvCxnSpPr>
            <p:cNvPr id="17" name="Straight Connector 16"/>
            <p:cNvCxnSpPr/>
            <p:nvPr/>
          </p:nvCxnSpPr>
          <p:spPr>
            <a:xfrm flipH="1">
              <a:off x="1143000" y="2647950"/>
              <a:ext cx="25146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5372099" y="2647950"/>
              <a:ext cx="25146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F39D87A3-8D40-4AD8-B353-826AE735EB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0399" y="127934"/>
            <a:ext cx="362001" cy="666843"/>
          </a:xfrm>
          <a:prstGeom prst="rect">
            <a:avLst/>
          </a:prstGeom>
        </p:spPr>
      </p:pic>
    </p:spTree>
    <p:extLst>
      <p:ext uri="{BB962C8B-B14F-4D97-AF65-F5344CB8AC3E}">
        <p14:creationId xmlns:p14="http://schemas.microsoft.com/office/powerpoint/2010/main" val="3175329444"/>
      </p:ext>
    </p:extLst>
  </p:cSld>
  <p:clrMapOvr>
    <a:masterClrMapping/>
  </p:clrMapOvr>
  <p:transition advTm="106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bwMode="white">
          <a:xfrm>
            <a:off x="367067" y="0"/>
            <a:ext cx="11274425" cy="922338"/>
          </a:xfrm>
        </p:spPr>
        <p:txBody>
          <a:bodyPr/>
          <a:lstStyle/>
          <a:p>
            <a:r>
              <a:rPr lang="en-US" dirty="0"/>
              <a:t>About Federal Consulting Group</a:t>
            </a:r>
          </a:p>
        </p:txBody>
      </p:sp>
      <p:sp>
        <p:nvSpPr>
          <p:cNvPr id="7" name="Text Placeholder 4"/>
          <p:cNvSpPr>
            <a:spLocks noGrp="1"/>
          </p:cNvSpPr>
          <p:nvPr>
            <p:ph type="body" sz="quarter" idx="4294967295"/>
          </p:nvPr>
        </p:nvSpPr>
        <p:spPr>
          <a:xfrm>
            <a:off x="517879" y="1097364"/>
            <a:ext cx="10972800" cy="2363787"/>
          </a:xfrm>
        </p:spPr>
        <p:txBody>
          <a:bodyPr>
            <a:noAutofit/>
          </a:bodyPr>
          <a:lstStyle/>
          <a:p>
            <a:pPr>
              <a:spcBef>
                <a:spcPts val="567"/>
              </a:spcBef>
              <a:buClr>
                <a:schemeClr val="accent2"/>
              </a:buClr>
              <a:buSzPct val="100000"/>
              <a:buFont typeface="Wingdings" panose="05000000000000000000" pitchFamily="2" charset="2"/>
              <a:buChar char=""/>
            </a:pPr>
            <a:r>
              <a:rPr lang="en-US" sz="1800" dirty="0">
                <a:ea typeface="Droid Sans" panose="020B0606030804020204" pitchFamily="34" charset="0"/>
                <a:cs typeface="Calibri" panose="020F0502020204030204" pitchFamily="34" charset="0"/>
              </a:rPr>
              <a:t>Since 2001, FCG has partnered with CFI Group to help government agencies measure satisfaction with federal agencies and programs </a:t>
            </a:r>
          </a:p>
          <a:p>
            <a:pPr>
              <a:spcBef>
                <a:spcPts val="567"/>
              </a:spcBef>
              <a:buClr>
                <a:srgbClr val="D7182A"/>
              </a:buClr>
              <a:buSzPct val="100000"/>
              <a:buFont typeface="Wingdings" panose="05000000000000000000" pitchFamily="2" charset="2"/>
              <a:buChar char=""/>
            </a:pPr>
            <a:endParaRPr lang="en-US" sz="1800" dirty="0">
              <a:ea typeface="Droid Sans" panose="020B0606030804020204" pitchFamily="34" charset="0"/>
              <a:cs typeface="Calibri" panose="020F0502020204030204" pitchFamily="34" charset="0"/>
            </a:endParaRPr>
          </a:p>
          <a:p>
            <a:pPr>
              <a:spcBef>
                <a:spcPts val="567"/>
              </a:spcBef>
              <a:buClr>
                <a:schemeClr val="accent2"/>
              </a:buClr>
              <a:buSzPct val="100000"/>
              <a:buFont typeface="Wingdings" panose="05000000000000000000" pitchFamily="2" charset="2"/>
              <a:buChar char=""/>
            </a:pPr>
            <a:r>
              <a:rPr lang="en-US" sz="1800" dirty="0">
                <a:ea typeface="Droid Sans" panose="020B0606030804020204" pitchFamily="34" charset="0"/>
                <a:cs typeface="Calibri" panose="020F0502020204030204" pitchFamily="34" charset="0"/>
              </a:rPr>
              <a:t>Using insights provided by CFI Group research, FCG professionals are available to consult with agencies to develop strategic plans for improving performance in fulfilling agency missions </a:t>
            </a:r>
          </a:p>
          <a:p>
            <a:pPr>
              <a:spcBef>
                <a:spcPts val="567"/>
              </a:spcBef>
              <a:buClr>
                <a:srgbClr val="D7182A"/>
              </a:buClr>
              <a:buSzPct val="100000"/>
              <a:buFont typeface="Wingdings" panose="05000000000000000000" pitchFamily="2" charset="2"/>
              <a:buChar char=""/>
            </a:pPr>
            <a:endParaRPr lang="en-US" sz="1800" dirty="0">
              <a:ea typeface="Droid Sans" panose="020B0606030804020204" pitchFamily="34" charset="0"/>
              <a:cs typeface="Calibri" panose="020F0502020204030204" pitchFamily="34" charset="0"/>
            </a:endParaRPr>
          </a:p>
          <a:p>
            <a:pPr>
              <a:spcBef>
                <a:spcPts val="567"/>
              </a:spcBef>
              <a:buClr>
                <a:schemeClr val="accent2"/>
              </a:buClr>
              <a:buSzPct val="100000"/>
              <a:buFont typeface="Wingdings" panose="05000000000000000000" pitchFamily="2" charset="2"/>
              <a:buChar char=""/>
            </a:pPr>
            <a:r>
              <a:rPr lang="en-US" sz="1800" dirty="0">
                <a:ea typeface="Droid Sans" panose="020B0606030804020204" pitchFamily="34" charset="0"/>
                <a:cs typeface="Calibri" panose="020F0502020204030204" pitchFamily="34" charset="0"/>
              </a:rPr>
              <a:t>Contact your FCG point of contact today to discuss how you can schedule follow up sessions to turn your CSI findings and insights into action plans </a:t>
            </a:r>
          </a:p>
          <a:p>
            <a:pPr marL="0" indent="0">
              <a:spcBef>
                <a:spcPts val="567"/>
              </a:spcBef>
              <a:buNone/>
            </a:pPr>
            <a:endParaRPr lang="en-US" sz="1800" dirty="0">
              <a:cs typeface="Arial" charset="0"/>
            </a:endParaRPr>
          </a:p>
          <a:p>
            <a:pPr marL="306910" indent="-306910">
              <a:spcBef>
                <a:spcPts val="567"/>
              </a:spcBef>
            </a:pPr>
            <a:endParaRPr lang="en-US" sz="1800" dirty="0">
              <a:cs typeface="Arial" charset="0"/>
            </a:endParaRPr>
          </a:p>
        </p:txBody>
      </p:sp>
      <p:sp>
        <p:nvSpPr>
          <p:cNvPr id="8" name="Rectangle 7"/>
          <p:cNvSpPr/>
          <p:nvPr/>
        </p:nvSpPr>
        <p:spPr>
          <a:xfrm>
            <a:off x="2926080" y="4241800"/>
            <a:ext cx="2804160" cy="1828800"/>
          </a:xfrm>
          <a:prstGeom prst="rect">
            <a:avLst/>
          </a:prstGeom>
          <a:solidFill>
            <a:srgbClr val="3A465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ACCESS TO EXPERTS</a:t>
            </a:r>
          </a:p>
        </p:txBody>
      </p:sp>
      <p:sp>
        <p:nvSpPr>
          <p:cNvPr id="9" name="Rectangle 8"/>
          <p:cNvSpPr/>
          <p:nvPr/>
        </p:nvSpPr>
        <p:spPr>
          <a:xfrm>
            <a:off x="5852160" y="4241800"/>
            <a:ext cx="2804160" cy="1828800"/>
          </a:xfrm>
          <a:prstGeom prst="rect">
            <a:avLst/>
          </a:prstGeom>
          <a:solidFill>
            <a:srgbClr val="41506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EXCEED PERFORMANCE</a:t>
            </a:r>
            <a:b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b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MANDATES</a:t>
            </a:r>
          </a:p>
        </p:txBody>
      </p:sp>
      <p:sp>
        <p:nvSpPr>
          <p:cNvPr id="10" name="Rectangle 9"/>
          <p:cNvSpPr/>
          <p:nvPr/>
        </p:nvSpPr>
        <p:spPr>
          <a:xfrm>
            <a:off x="8778240" y="4241800"/>
            <a:ext cx="2804160" cy="1828800"/>
          </a:xfrm>
          <a:prstGeom prst="rect">
            <a:avLst/>
          </a:prstGeom>
          <a:solidFill>
            <a:srgbClr val="6D768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EXPEDITE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OMB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CLEARANCE</a:t>
            </a:r>
          </a:p>
        </p:txBody>
      </p:sp>
      <p:sp>
        <p:nvSpPr>
          <p:cNvPr id="4" name="TextBox 3"/>
          <p:cNvSpPr txBox="1"/>
          <p:nvPr/>
        </p:nvSpPr>
        <p:spPr>
          <a:xfrm>
            <a:off x="304800" y="4411583"/>
            <a:ext cx="262128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D7988"/>
                </a:solidFill>
                <a:effectLst/>
                <a:uLnTx/>
                <a:uFillTx/>
                <a:latin typeface="Arial Nova Light"/>
                <a:ea typeface="Droid Sans" panose="020B0606030804020204" pitchFamily="34" charset="0"/>
                <a:cs typeface="Arial" panose="020B0604020202020204" pitchFamily="34" charset="0"/>
              </a:rPr>
              <a:t>3 REASONS </a:t>
            </a:r>
            <a:r>
              <a:rPr kumimoji="0" lang="en-US" sz="2400" b="0" i="0" u="none" strike="noStrike" kern="1200" cap="none" spc="0" normalizeH="0" baseline="0" noProof="0" dirty="0">
                <a:ln>
                  <a:noFill/>
                </a:ln>
                <a:solidFill>
                  <a:srgbClr val="0D7988"/>
                </a:solidFill>
                <a:effectLst/>
                <a:uLnTx/>
                <a:uFillTx/>
                <a:latin typeface="Arial Nova Light"/>
                <a:ea typeface="Droid Sans" panose="020B0606030804020204" pitchFamily="34" charset="0"/>
                <a:cs typeface="Arial" panose="020B0604020202020204" pitchFamily="34" charset="0"/>
              </a:rPr>
              <a:t>TO WORK WITH TEAM FCG</a:t>
            </a:r>
          </a:p>
        </p:txBody>
      </p:sp>
      <p:sp>
        <p:nvSpPr>
          <p:cNvPr id="11" name="TextBox 10"/>
          <p:cNvSpPr txBox="1"/>
          <p:nvPr/>
        </p:nvSpPr>
        <p:spPr>
          <a:xfrm>
            <a:off x="2946400" y="4241800"/>
            <a:ext cx="417102"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1</a:t>
            </a:r>
          </a:p>
        </p:txBody>
      </p:sp>
      <p:sp>
        <p:nvSpPr>
          <p:cNvPr id="13" name="TextBox 12"/>
          <p:cNvSpPr txBox="1"/>
          <p:nvPr/>
        </p:nvSpPr>
        <p:spPr>
          <a:xfrm>
            <a:off x="5865092" y="4235847"/>
            <a:ext cx="417102"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2</a:t>
            </a:r>
          </a:p>
        </p:txBody>
      </p:sp>
      <p:sp>
        <p:nvSpPr>
          <p:cNvPr id="14" name="TextBox 13"/>
          <p:cNvSpPr txBox="1"/>
          <p:nvPr/>
        </p:nvSpPr>
        <p:spPr>
          <a:xfrm>
            <a:off x="8784792" y="4235847"/>
            <a:ext cx="417102"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Arial Nova"/>
                <a:ea typeface="Droid Sans" panose="020B0606030804020204" pitchFamily="34" charset="0"/>
                <a:cs typeface="Droid Sans" panose="020B0606030804020204" pitchFamily="34" charset="0"/>
              </a:rPr>
              <a:t>3</a:t>
            </a:r>
          </a:p>
        </p:txBody>
      </p:sp>
      <p:pic>
        <p:nvPicPr>
          <p:cNvPr id="2" name="Picture 1">
            <a:extLst>
              <a:ext uri="{FF2B5EF4-FFF2-40B4-BE49-F238E27FC236}">
                <a16:creationId xmlns:a16="http://schemas.microsoft.com/office/drawing/2014/main" id="{99405937-0911-4CED-8E2C-14EC55F9F5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0399" y="127934"/>
            <a:ext cx="362001" cy="666843"/>
          </a:xfrm>
          <a:prstGeom prst="rect">
            <a:avLst/>
          </a:prstGeom>
        </p:spPr>
      </p:pic>
    </p:spTree>
    <p:extLst>
      <p:ext uri="{BB962C8B-B14F-4D97-AF65-F5344CB8AC3E}">
        <p14:creationId xmlns:p14="http://schemas.microsoft.com/office/powerpoint/2010/main" val="2679229876"/>
      </p:ext>
    </p:extLst>
  </p:cSld>
  <p:clrMapOvr>
    <a:masterClrMapping/>
  </p:clrMapOvr>
  <p:transition advTm="1061"/>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r="-2000"/>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75340C-6B52-4C4A-9939-B4E217C34269}"/>
              </a:ext>
            </a:extLst>
          </p:cNvPr>
          <p:cNvSpPr/>
          <p:nvPr/>
        </p:nvSpPr>
        <p:spPr>
          <a:xfrm>
            <a:off x="4738256" y="-67932"/>
            <a:ext cx="745374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2" name="TextBox 1">
            <a:extLst>
              <a:ext uri="{FF2B5EF4-FFF2-40B4-BE49-F238E27FC236}">
                <a16:creationId xmlns:a16="http://schemas.microsoft.com/office/drawing/2014/main" id="{1812B6EA-C025-41BD-8D76-F0A382CB7F41}"/>
              </a:ext>
            </a:extLst>
          </p:cNvPr>
          <p:cNvSpPr txBox="1"/>
          <p:nvPr/>
        </p:nvSpPr>
        <p:spPr>
          <a:xfrm>
            <a:off x="4979382" y="2776235"/>
            <a:ext cx="3308000" cy="707886"/>
          </a:xfrm>
          <a:prstGeom prst="rect">
            <a:avLst/>
          </a:prstGeom>
          <a:noFill/>
          <a:effectLst/>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D7988">
                    <a:lumMod val="20000"/>
                    <a:lumOff val="80000"/>
                  </a:srgbClr>
                </a:solidFill>
                <a:effectLst>
                  <a:outerShdw blurRad="50800" dist="38100" dir="2700000" algn="tl" rotWithShape="0">
                    <a:prstClr val="black">
                      <a:alpha val="40000"/>
                    </a:prstClr>
                  </a:outerShdw>
                </a:effectLst>
                <a:uLnTx/>
                <a:uFillTx/>
                <a:latin typeface="Arial Nova"/>
                <a:ea typeface="+mn-ea"/>
                <a:cs typeface="+mn-cs"/>
              </a:rPr>
              <a:t>THANK YOU</a:t>
            </a:r>
          </a:p>
        </p:txBody>
      </p:sp>
      <p:sp>
        <p:nvSpPr>
          <p:cNvPr id="8" name="Line 4">
            <a:extLst>
              <a:ext uri="{FF2B5EF4-FFF2-40B4-BE49-F238E27FC236}">
                <a16:creationId xmlns:a16="http://schemas.microsoft.com/office/drawing/2014/main" id="{9C03A404-13B1-44F9-9831-DC75B591FB37}"/>
              </a:ext>
            </a:extLst>
          </p:cNvPr>
          <p:cNvSpPr>
            <a:spLocks noChangeShapeType="1"/>
          </p:cNvSpPr>
          <p:nvPr/>
        </p:nvSpPr>
        <p:spPr bwMode="auto">
          <a:xfrm flipH="1" flipV="1">
            <a:off x="9017893" y="757883"/>
            <a:ext cx="11151" cy="5361742"/>
          </a:xfrm>
          <a:prstGeom prst="line">
            <a:avLst/>
          </a:prstGeom>
          <a:noFill/>
          <a:ln w="12700">
            <a:solidFill>
              <a:schemeClr val="accent2">
                <a:lumMod val="20000"/>
                <a:lumOff val="80000"/>
              </a:schemeClr>
            </a:solidFill>
            <a:round/>
            <a:headEnd/>
            <a:tailEnd/>
          </a:ln>
        </p:spPr>
        <p:txBody>
          <a:bodyPr wrap="none" anchor="ctr"/>
          <a:lstStyle/>
          <a:p>
            <a:pPr marL="0" marR="0" lvl="0" indent="0" algn="r" defTabSz="914400" rtl="0" eaLnBrk="0" fontAlgn="auto" latinLnBrk="0" hangingPunct="0">
              <a:lnSpc>
                <a:spcPct val="100000"/>
              </a:lnSpc>
              <a:spcBef>
                <a:spcPts val="0"/>
              </a:spcBef>
              <a:spcAft>
                <a:spcPts val="0"/>
              </a:spcAft>
              <a:buClrTx/>
              <a:buSzTx/>
              <a:buFontTx/>
              <a:buNone/>
              <a:tabLst/>
              <a:defRPr/>
            </a:pPr>
            <a:endParaRPr kumimoji="0" lang="it-IT" sz="2800" b="0" i="0" u="none" strike="noStrike" kern="1200" cap="none" spc="0" normalizeH="0" baseline="0" noProof="0">
              <a:ln>
                <a:noFill/>
              </a:ln>
              <a:solidFill>
                <a:srgbClr val="FFFFFF"/>
              </a:solidFill>
              <a:effectLst/>
              <a:uLnTx/>
              <a:uFillTx/>
              <a:latin typeface="Arial" charset="0"/>
              <a:ea typeface="ＭＳ Ｐゴシック" pitchFamily="1" charset="-128"/>
              <a:cs typeface="+mn-cs"/>
            </a:endParaRPr>
          </a:p>
        </p:txBody>
      </p:sp>
      <p:sp>
        <p:nvSpPr>
          <p:cNvPr id="9" name="Line 5">
            <a:extLst>
              <a:ext uri="{FF2B5EF4-FFF2-40B4-BE49-F238E27FC236}">
                <a16:creationId xmlns:a16="http://schemas.microsoft.com/office/drawing/2014/main" id="{5377C27C-85A5-4B53-B833-E0D2FD7FC4D6}"/>
              </a:ext>
            </a:extLst>
          </p:cNvPr>
          <p:cNvSpPr>
            <a:spLocks noChangeShapeType="1"/>
          </p:cNvSpPr>
          <p:nvPr/>
        </p:nvSpPr>
        <p:spPr bwMode="auto">
          <a:xfrm rot="5400000" flipV="1">
            <a:off x="10070636" y="1458374"/>
            <a:ext cx="0" cy="3308000"/>
          </a:xfrm>
          <a:prstGeom prst="line">
            <a:avLst/>
          </a:prstGeom>
          <a:noFill/>
          <a:ln w="12700">
            <a:solidFill>
              <a:schemeClr val="accent2">
                <a:lumMod val="20000"/>
                <a:lumOff val="80000"/>
              </a:schemeClr>
            </a:solidFill>
            <a:round/>
            <a:headEnd/>
            <a:tailEnd/>
          </a:ln>
        </p:spPr>
        <p:txBody>
          <a:bodyPr wrap="none" anchor="ctr"/>
          <a:lstStyle/>
          <a:p>
            <a:pPr marL="0" marR="0" lvl="0" indent="0" algn="r" defTabSz="914400" rtl="0" eaLnBrk="0" fontAlgn="auto" latinLnBrk="0" hangingPunct="0">
              <a:lnSpc>
                <a:spcPct val="100000"/>
              </a:lnSpc>
              <a:spcBef>
                <a:spcPts val="0"/>
              </a:spcBef>
              <a:spcAft>
                <a:spcPts val="0"/>
              </a:spcAft>
              <a:buClrTx/>
              <a:buSzTx/>
              <a:buFontTx/>
              <a:buNone/>
              <a:tabLst/>
              <a:defRPr/>
            </a:pPr>
            <a:endParaRPr kumimoji="0" lang="it-IT" sz="2800" b="0" i="0" u="none" strike="noStrike" kern="1200" cap="none" spc="0" normalizeH="0" baseline="0" noProof="0">
              <a:ln>
                <a:noFill/>
              </a:ln>
              <a:solidFill>
                <a:srgbClr val="FFFFFF"/>
              </a:solidFill>
              <a:effectLst/>
              <a:uLnTx/>
              <a:uFillTx/>
              <a:latin typeface="Arial" charset="0"/>
              <a:ea typeface="ＭＳ Ｐゴシック" pitchFamily="1" charset="-128"/>
              <a:cs typeface="+mn-cs"/>
            </a:endParaRPr>
          </a:p>
        </p:txBody>
      </p:sp>
      <p:sp>
        <p:nvSpPr>
          <p:cNvPr id="10" name="TextBox 9">
            <a:extLst>
              <a:ext uri="{FF2B5EF4-FFF2-40B4-BE49-F238E27FC236}">
                <a16:creationId xmlns:a16="http://schemas.microsoft.com/office/drawing/2014/main" id="{7A620367-30E8-46A5-8AEA-648EACB77223}"/>
              </a:ext>
            </a:extLst>
          </p:cNvPr>
          <p:cNvSpPr txBox="1"/>
          <p:nvPr/>
        </p:nvSpPr>
        <p:spPr>
          <a:xfrm>
            <a:off x="9137162" y="699160"/>
            <a:ext cx="2831730" cy="2354491"/>
          </a:xfrm>
          <a:prstGeom prst="rect">
            <a:avLst/>
          </a:prstGeom>
          <a:noFill/>
        </p:spPr>
        <p:txBody>
          <a:bodyPr wrap="squar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1" i="0" u="none" strike="noStrike" kern="1200" cap="none" spc="0" normalizeH="0" baseline="0" noProof="0" dirty="0">
                <a:ln>
                  <a:noFill/>
                </a:ln>
                <a:solidFill>
                  <a:srgbClr val="FFFFFF"/>
                </a:solidFill>
                <a:effectLst/>
                <a:uLnTx/>
                <a:uFillTx/>
                <a:latin typeface="Arial Nova Light"/>
                <a:ea typeface="+mn-ea"/>
                <a:cs typeface="+mn-cs"/>
              </a:rPr>
              <a:t>FEDERAL CONSULTING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Rafael Williams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Contracting Officer’s Representative (COR)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202-748-3770 (</a:t>
            </a:r>
            <a:r>
              <a:rPr kumimoji="0" lang="en-US" altLang="en-US" sz="1050" b="0" i="0" u="none" strike="noStrike" kern="1200" cap="none" spc="0" normalizeH="0" baseline="0" noProof="0" dirty="0" err="1">
                <a:ln>
                  <a:noFill/>
                </a:ln>
                <a:solidFill>
                  <a:srgbClr val="FFFFFF"/>
                </a:solidFill>
                <a:effectLst/>
                <a:uLnTx/>
                <a:uFillTx/>
                <a:latin typeface="Arial Nova Light"/>
                <a:ea typeface="+mn-ea"/>
                <a:cs typeface="+mn-cs"/>
              </a:rPr>
              <a:t>tel</a:t>
            </a: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rafael_williams@ios.doi.gov</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Jessica Reed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Director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202-208-4699 (tel)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sng" strike="noStrike" kern="1200" cap="none" spc="0" normalizeH="0" baseline="0" noProof="0" dirty="0">
                <a:ln>
                  <a:noFill/>
                </a:ln>
                <a:solidFill>
                  <a:srgbClr val="FFFFFF"/>
                </a:solidFill>
                <a:effectLst/>
                <a:uLnTx/>
                <a:uFillTx/>
                <a:latin typeface="Arial Nova Light"/>
                <a:ea typeface="+mn-ea"/>
                <a:cs typeface="+mn-cs"/>
              </a:rPr>
              <a:t>Jessica_reed@ios.doi.gov</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PSS #155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dirty="0">
                <a:ln>
                  <a:noFill/>
                </a:ln>
                <a:solidFill>
                  <a:srgbClr val="FFFFFF"/>
                </a:solidFill>
                <a:effectLst/>
                <a:uLnTx/>
                <a:uFillTx/>
                <a:latin typeface="Arial Nova Light"/>
                <a:ea typeface="+mn-ea"/>
                <a:cs typeface="+mn-cs"/>
              </a:rPr>
              <a:t>IA# 20217 A1</a:t>
            </a:r>
          </a:p>
        </p:txBody>
      </p:sp>
      <p:sp>
        <p:nvSpPr>
          <p:cNvPr id="11" name="Rectangle 10">
            <a:extLst>
              <a:ext uri="{FF2B5EF4-FFF2-40B4-BE49-F238E27FC236}">
                <a16:creationId xmlns:a16="http://schemas.microsoft.com/office/drawing/2014/main" id="{75365E11-B3EC-45B0-9D78-1909CEC1450D}"/>
              </a:ext>
            </a:extLst>
          </p:cNvPr>
          <p:cNvSpPr>
            <a:spLocks noChangeArrowheads="1"/>
          </p:cNvSpPr>
          <p:nvPr/>
        </p:nvSpPr>
        <p:spPr bwMode="auto">
          <a:xfrm>
            <a:off x="9132021" y="3205482"/>
            <a:ext cx="2957001" cy="3374031"/>
          </a:xfrm>
          <a:prstGeom prst="rect">
            <a:avLst/>
          </a:prstGeom>
          <a:noFill/>
          <a:ln w="25400">
            <a:noFill/>
            <a:miter lim="800000"/>
            <a:headEnd/>
            <a:tailEnd/>
          </a:ln>
        </p:spPr>
        <p:txBody>
          <a:bodyPr wrap="square" lIns="0" tIns="32400" rIns="0" bIns="32400" anchor="ct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sz="1050" b="1"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NASA EOSDIS Delivered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Francis Lindsay Ph.D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Earth Science Data and Information System Goddard Space Flight Center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francis.lindsay-1@nasa.gov</a:t>
            </a: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it-IT" sz="1050" b="1"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sz="1050" b="1"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Delivered By CFI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3916 Ranchero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Ann Arbor, MI 48108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734.930.9090 (tel)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hlinkClick r:id="rId4">
                  <a:extLst>
                    <a:ext uri="{A12FA001-AC4F-418D-AE19-62706E023703}">
                      <ahyp:hlinkClr xmlns:ahyp="http://schemas.microsoft.com/office/drawing/2018/hyperlinkcolor" val="tx"/>
                    </a:ext>
                  </a:extLst>
                </a:hlinkClick>
              </a:rPr>
              <a:t>www.cfigroup.com</a:t>
            </a:r>
            <a:endPar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100" b="0" i="1"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Mark Galauner– Program Director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hlinkClick r:id="rId5">
                  <a:extLst>
                    <a:ext uri="{A12FA001-AC4F-418D-AE19-62706E023703}">
                      <ahyp:hlinkClr xmlns:ahyp="http://schemas.microsoft.com/office/drawing/2018/hyperlinkcolor" val="tx"/>
                    </a:ext>
                  </a:extLst>
                </a:hlinkClick>
              </a:rPr>
              <a:t>mgalauner@cfigroup.com</a:t>
            </a:r>
            <a:endPar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rPr>
              <a:t>734-623-1384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05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a:ln>
                <a:noFill/>
              </a:ln>
              <a:solidFill>
                <a:srgbClr val="FFFFFF"/>
              </a:solidFill>
              <a:effectLst/>
              <a:uLnTx/>
              <a:uFillTx/>
              <a:latin typeface="Arial Nova Light"/>
              <a:ea typeface="ＭＳ Ｐゴシック" pitchFamily="1" charset="-128"/>
              <a:cs typeface="Arial" pitchFamily="34" charset="0"/>
            </a:endParaRPr>
          </a:p>
        </p:txBody>
      </p:sp>
    </p:spTree>
    <p:extLst>
      <p:ext uri="{BB962C8B-B14F-4D97-AF65-F5344CB8AC3E}">
        <p14:creationId xmlns:p14="http://schemas.microsoft.com/office/powerpoint/2010/main" val="241512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CACE2-5160-4B4D-B47A-79BEEA8A2FB6}"/>
              </a:ext>
            </a:extLst>
          </p:cNvPr>
          <p:cNvSpPr>
            <a:spLocks noGrp="1"/>
          </p:cNvSpPr>
          <p:nvPr>
            <p:ph type="title"/>
          </p:nvPr>
        </p:nvSpPr>
        <p:spPr/>
        <p:txBody>
          <a:bodyPr/>
          <a:lstStyle/>
          <a:p>
            <a:r>
              <a:rPr lang="en-US" dirty="0"/>
              <a:t>History of CFI Group</a:t>
            </a:r>
          </a:p>
        </p:txBody>
      </p:sp>
      <p:sp>
        <p:nvSpPr>
          <p:cNvPr id="3" name="Content Placeholder 2">
            <a:extLst>
              <a:ext uri="{FF2B5EF4-FFF2-40B4-BE49-F238E27FC236}">
                <a16:creationId xmlns:a16="http://schemas.microsoft.com/office/drawing/2014/main" id="{DF5C74FD-93B4-45B4-8CD8-1A5156C1BFAC}"/>
              </a:ext>
            </a:extLst>
          </p:cNvPr>
          <p:cNvSpPr>
            <a:spLocks noGrp="1"/>
          </p:cNvSpPr>
          <p:nvPr>
            <p:ph idx="1"/>
          </p:nvPr>
        </p:nvSpPr>
        <p:spPr/>
        <p:txBody>
          <a:bodyPr/>
          <a:lstStyle/>
          <a:p>
            <a:r>
              <a:rPr lang="en-US" dirty="0"/>
              <a:t>CFI Group: Founded in 1988</a:t>
            </a:r>
          </a:p>
          <a:p>
            <a:r>
              <a:rPr lang="en-US" dirty="0"/>
              <a:t>Founding partner of the ACSI* </a:t>
            </a:r>
          </a:p>
          <a:p>
            <a:r>
              <a:rPr lang="en-US" dirty="0"/>
              <a:t>Cause and effect methodology / predictive analytics</a:t>
            </a:r>
          </a:p>
          <a:p>
            <a:r>
              <a:rPr lang="en-US" dirty="0"/>
              <a:t>Professional services project leads have 20+ years experience</a:t>
            </a:r>
          </a:p>
          <a:p>
            <a:r>
              <a:rPr lang="en-US" dirty="0"/>
              <a:t>Serving a global list of clients from 5 offices across 3 continents</a:t>
            </a:r>
          </a:p>
          <a:p>
            <a:r>
              <a:rPr lang="en-US" dirty="0"/>
              <a:t>Providing “actionable” customer feedback insights based on the science of the ACSI</a:t>
            </a:r>
          </a:p>
        </p:txBody>
      </p:sp>
      <p:sp>
        <p:nvSpPr>
          <p:cNvPr id="4" name="TextBox 3">
            <a:extLst>
              <a:ext uri="{FF2B5EF4-FFF2-40B4-BE49-F238E27FC236}">
                <a16:creationId xmlns:a16="http://schemas.microsoft.com/office/drawing/2014/main" id="{59AF2314-0D7B-453F-95CD-4DBDBCAA7236}"/>
              </a:ext>
            </a:extLst>
          </p:cNvPr>
          <p:cNvSpPr txBox="1"/>
          <p:nvPr/>
        </p:nvSpPr>
        <p:spPr>
          <a:xfrm>
            <a:off x="2171700" y="6463019"/>
            <a:ext cx="2440092"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1" u="none" strike="noStrike" kern="1200" cap="none" spc="0" normalizeH="0" baseline="0" noProof="0" dirty="0">
                <a:ln>
                  <a:noFill/>
                </a:ln>
                <a:solidFill>
                  <a:srgbClr val="3F3F3F"/>
                </a:solidFill>
                <a:effectLst/>
                <a:uLnTx/>
                <a:uFillTx/>
                <a:latin typeface="Arial Nova Light"/>
                <a:ea typeface="+mn-ea"/>
                <a:cs typeface="Arial" panose="020B0604020202020204" pitchFamily="34" charset="0"/>
              </a:rPr>
              <a:t>*American Customer Satisfaction Index</a:t>
            </a:r>
          </a:p>
        </p:txBody>
      </p:sp>
      <p:pic>
        <p:nvPicPr>
          <p:cNvPr id="5" name="Picture 4" descr="Offices_map.jpg">
            <a:extLst>
              <a:ext uri="{FF2B5EF4-FFF2-40B4-BE49-F238E27FC236}">
                <a16:creationId xmlns:a16="http://schemas.microsoft.com/office/drawing/2014/main" id="{814C069D-7B0C-4249-90C0-90D5915CEF0F}"/>
              </a:ext>
            </a:extLst>
          </p:cNvPr>
          <p:cNvPicPr>
            <a:picLocks noChangeAspect="1"/>
          </p:cNvPicPr>
          <p:nvPr/>
        </p:nvPicPr>
        <p:blipFill>
          <a:blip r:embed="rId3" cstate="print">
            <a:clrChange>
              <a:clrFrom>
                <a:srgbClr val="FFFFFF"/>
              </a:clrFrom>
              <a:clrTo>
                <a:srgbClr val="FFFFFF">
                  <a:alpha val="0"/>
                </a:srgbClr>
              </a:clrTo>
            </a:clrChange>
            <a:duotone>
              <a:prstClr val="black"/>
              <a:schemeClr val="accent4">
                <a:tint val="45000"/>
                <a:satMod val="400000"/>
              </a:schemeClr>
            </a:duotone>
          </a:blip>
          <a:stretch>
            <a:fillRect/>
          </a:stretch>
        </p:blipFill>
        <p:spPr>
          <a:xfrm>
            <a:off x="880181" y="3651591"/>
            <a:ext cx="5250385" cy="2235200"/>
          </a:xfrm>
          <a:prstGeom prst="rect">
            <a:avLst/>
          </a:prstGeom>
        </p:spPr>
      </p:pic>
      <p:pic>
        <p:nvPicPr>
          <p:cNvPr id="6" name="Picture 5" descr="cover.jpg">
            <a:extLst>
              <a:ext uri="{FF2B5EF4-FFF2-40B4-BE49-F238E27FC236}">
                <a16:creationId xmlns:a16="http://schemas.microsoft.com/office/drawing/2014/main" id="{D2F60370-A622-4D7C-993A-3CFC96FC5F25}"/>
              </a:ext>
            </a:extLst>
          </p:cNvPr>
          <p:cNvPicPr>
            <a:picLocks noChangeAspect="1"/>
          </p:cNvPicPr>
          <p:nvPr/>
        </p:nvPicPr>
        <p:blipFill>
          <a:blip r:embed="rId4" cstate="print"/>
          <a:stretch>
            <a:fillRect/>
          </a:stretch>
        </p:blipFill>
        <p:spPr>
          <a:xfrm>
            <a:off x="9501235" y="552450"/>
            <a:ext cx="2197472" cy="2944504"/>
          </a:xfrm>
          <a:prstGeom prst="rect">
            <a:avLst/>
          </a:prstGeom>
          <a:ln>
            <a:solidFill>
              <a:schemeClr val="bg1">
                <a:lumMod val="65000"/>
              </a:schemeClr>
            </a:solidFill>
          </a:ln>
          <a:effectLst/>
        </p:spPr>
      </p:pic>
      <p:sp>
        <p:nvSpPr>
          <p:cNvPr id="7" name="Text Box 16">
            <a:extLst>
              <a:ext uri="{FF2B5EF4-FFF2-40B4-BE49-F238E27FC236}">
                <a16:creationId xmlns:a16="http://schemas.microsoft.com/office/drawing/2014/main" id="{A8B7B1FE-617B-42E8-9A9F-0C8CBC6409A4}"/>
              </a:ext>
            </a:extLst>
          </p:cNvPr>
          <p:cNvSpPr txBox="1">
            <a:spLocks noChangeArrowheads="1"/>
          </p:cNvSpPr>
          <p:nvPr/>
        </p:nvSpPr>
        <p:spPr bwMode="auto">
          <a:xfrm>
            <a:off x="9367067" y="3733459"/>
            <a:ext cx="2465807" cy="2062103"/>
          </a:xfrm>
          <a:prstGeom prst="rect">
            <a:avLst/>
          </a:prstGeom>
          <a:noFill/>
          <a:ln w="9525">
            <a:noFill/>
            <a:miter lim="800000"/>
            <a:headEnd/>
            <a:tailEnd/>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panose="020B0504020202020204" pitchFamily="34" charset="0"/>
                <a:ea typeface="ＭＳ Ｐゴシック" pitchFamily="34" charset="-128"/>
                <a:cs typeface="+mn-cs"/>
              </a:rPr>
              <a:t>CFI GROUP WORLDWIDE</a:t>
            </a:r>
            <a:endParaRPr kumimoji="0" lang="it-IT" sz="1600" b="0" i="1" u="none" strike="noStrike" kern="1200" cap="none" spc="0" normalizeH="0" baseline="0" noProof="0" dirty="0">
              <a:ln>
                <a:noFill/>
              </a:ln>
              <a:solidFill>
                <a:srgbClr val="3F3F3F"/>
              </a:solidFill>
              <a:effectLst/>
              <a:uLnTx/>
              <a:uFillTx/>
              <a:latin typeface="Arial Nova" panose="020B0504020202020204" pitchFamily="34" charset="0"/>
              <a:ea typeface="ＭＳ Ｐゴシック" pitchFamily="34"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Light"/>
                <a:ea typeface="ＭＳ Ｐゴシック" pitchFamily="34" charset="-128"/>
                <a:cs typeface="+mn-cs"/>
              </a:rPr>
              <a:t>USA – Ann Arbor, MI (corporate headquarters)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Light"/>
                <a:ea typeface="ＭＳ Ｐゴシック" pitchFamily="34" charset="-128"/>
                <a:cs typeface="+mn-cs"/>
              </a:rPr>
              <a:t>UK – London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Light"/>
                <a:ea typeface="ＭＳ Ｐゴシック" pitchFamily="34" charset="-128"/>
                <a:cs typeface="+mn-cs"/>
              </a:rPr>
              <a:t>ITALY – Milan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Light"/>
                <a:ea typeface="ＭＳ Ｐゴシック" pitchFamily="34" charset="-128"/>
                <a:cs typeface="+mn-cs"/>
              </a:rPr>
              <a:t>CHINA – Shanghai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3F3F3F"/>
                </a:solidFill>
                <a:effectLst/>
                <a:uLnTx/>
                <a:uFillTx/>
                <a:latin typeface="Arial Nova Light"/>
                <a:ea typeface="ＭＳ Ｐゴシック" pitchFamily="34" charset="-128"/>
                <a:cs typeface="+mn-cs"/>
              </a:rPr>
              <a:t>SWEDEN – Stockholm</a:t>
            </a:r>
          </a:p>
        </p:txBody>
      </p:sp>
    </p:spTree>
    <p:extLst>
      <p:ext uri="{BB962C8B-B14F-4D97-AF65-F5344CB8AC3E}">
        <p14:creationId xmlns:p14="http://schemas.microsoft.com/office/powerpoint/2010/main" val="184968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Introduction and Methodology</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FFFFF"/>
                </a:solidFill>
                <a:effectLst/>
                <a:uLnTx/>
                <a:uFillTx/>
                <a:latin typeface="Arial Nova Light"/>
                <a:ea typeface="+mn-ea"/>
                <a:cs typeface="+mn-cs"/>
              </a:rPr>
              <a:t>1</a:t>
            </a: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414004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2"/>
          <p:cNvSpPr>
            <a:spLocks noGrp="1" noChangeArrowheads="1"/>
          </p:cNvSpPr>
          <p:nvPr>
            <p:ph type="title"/>
          </p:nvPr>
        </p:nvSpPr>
        <p:spPr/>
        <p:txBody>
          <a:bodyPr>
            <a:normAutofit/>
          </a:bodyPr>
          <a:lstStyle/>
          <a:p>
            <a:pPr eaLnBrk="1" hangingPunct="1"/>
            <a:r>
              <a:rPr lang="en-US" dirty="0">
                <a:cs typeface="Arial" charset="0"/>
              </a:rPr>
              <a:t>Introduction and Methodology</a:t>
            </a:r>
          </a:p>
        </p:txBody>
      </p:sp>
      <p:sp>
        <p:nvSpPr>
          <p:cNvPr id="2" name="Content Placeholder 1">
            <a:extLst>
              <a:ext uri="{FF2B5EF4-FFF2-40B4-BE49-F238E27FC236}">
                <a16:creationId xmlns:a16="http://schemas.microsoft.com/office/drawing/2014/main" id="{89EE1249-0237-460C-B555-E4FD0B360FF9}"/>
              </a:ext>
            </a:extLst>
          </p:cNvPr>
          <p:cNvSpPr>
            <a:spLocks noGrp="1"/>
          </p:cNvSpPr>
          <p:nvPr>
            <p:ph idx="1"/>
          </p:nvPr>
        </p:nvSpPr>
        <p:spPr/>
        <p:txBody>
          <a:bodyPr/>
          <a:lstStyle/>
          <a:p>
            <a:r>
              <a:rPr lang="en-US" dirty="0"/>
              <a:t>Measure customer satisfaction with NASA Earth Observing System Data and Information System (EOSDIS) at a national level for each Distributed Active Archive Center (DAAC).</a:t>
            </a:r>
          </a:p>
          <a:p>
            <a:r>
              <a:rPr lang="en-US" dirty="0"/>
              <a:t>Identify the key areas that NASA can leverage across the DAACs to continuously improve its service to its customers.</a:t>
            </a:r>
          </a:p>
          <a:p>
            <a:r>
              <a:rPr lang="en-US" dirty="0"/>
              <a:t>Assess the trends in satisfaction with NASA EOSDIS and the DAACs.</a:t>
            </a:r>
          </a:p>
          <a:p>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Survey and Data Collection</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FFFF"/>
                </a:solidFill>
                <a:latin typeface="Arial Nova Light"/>
              </a:rPr>
              <a:t>2</a:t>
            </a:r>
            <a:endParaRPr kumimoji="0" lang="en-US" sz="72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64573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2"/>
          <p:cNvSpPr>
            <a:spLocks noGrp="1" noChangeArrowheads="1"/>
          </p:cNvSpPr>
          <p:nvPr>
            <p:ph type="title"/>
          </p:nvPr>
        </p:nvSpPr>
        <p:spPr/>
        <p:txBody>
          <a:bodyPr>
            <a:normAutofit/>
          </a:bodyPr>
          <a:lstStyle/>
          <a:p>
            <a:pPr eaLnBrk="1" hangingPunct="1"/>
            <a:r>
              <a:rPr lang="en-US" dirty="0">
                <a:cs typeface="Arial" charset="0"/>
              </a:rPr>
              <a:t>Survey and Data Collection Summary</a:t>
            </a:r>
          </a:p>
        </p:txBody>
      </p:sp>
      <p:sp>
        <p:nvSpPr>
          <p:cNvPr id="2" name="Content Placeholder 1">
            <a:extLst>
              <a:ext uri="{FF2B5EF4-FFF2-40B4-BE49-F238E27FC236}">
                <a16:creationId xmlns:a16="http://schemas.microsoft.com/office/drawing/2014/main" id="{9E880E0E-7935-4A0F-A016-8C0E2962E94F}"/>
              </a:ext>
            </a:extLst>
          </p:cNvPr>
          <p:cNvSpPr>
            <a:spLocks noGrp="1"/>
          </p:cNvSpPr>
          <p:nvPr>
            <p:ph idx="1"/>
          </p:nvPr>
        </p:nvSpPr>
        <p:spPr/>
        <p:txBody>
          <a:bodyPr/>
          <a:lstStyle/>
          <a:p>
            <a:r>
              <a:rPr lang="en-US" dirty="0"/>
              <a:t>Questionnaire developed by NASA EOSDIS and CFI Group. This year was a ‘short-form’ abridged version of previous questionnaires. </a:t>
            </a:r>
          </a:p>
          <a:p>
            <a:r>
              <a:rPr lang="en-US" dirty="0"/>
              <a:t>Measured overall  EOSDIS satisfaction and their experiences with a specific DAAC.</a:t>
            </a:r>
          </a:p>
          <a:p>
            <a:r>
              <a:rPr lang="en-US" dirty="0"/>
              <a:t>The survey was designed to allow users to skip over the questions not related to their experience with the specified DAAC.</a:t>
            </a:r>
          </a:p>
          <a:p>
            <a:r>
              <a:rPr lang="en-US" dirty="0"/>
              <a:t>Each DAAC was allowed the opportunity to utilize their own unique supplemental questions (outside of the ACSI model questions).</a:t>
            </a:r>
          </a:p>
          <a:p>
            <a:r>
              <a:rPr lang="en-US" dirty="0"/>
              <a:t> Data collection performed via the web.</a:t>
            </a:r>
          </a:p>
          <a:p>
            <a:r>
              <a:rPr lang="en-US" dirty="0"/>
              <a:t>NASA EOSDIS provided multiple lists of email addresses, which were combined, cleaned, and deduped by CFI Group. As a result, roughly 183,646 email invitations were sent with two reminder emails.</a:t>
            </a:r>
          </a:p>
          <a:p>
            <a:r>
              <a:rPr lang="en-US" dirty="0"/>
              <a:t>A total of 6,337 responses were received, for a response rate of 3.4%.</a:t>
            </a:r>
          </a:p>
          <a:p>
            <a:r>
              <a:rPr lang="en-US" dirty="0"/>
              <a:t>The online survey was available from September 18 through October 20, 2021.</a:t>
            </a:r>
          </a:p>
          <a:p>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630EDC-B9DB-460F-BC25-1BB37E304DB0}"/>
              </a:ext>
            </a:extLst>
          </p:cNvPr>
          <p:cNvSpPr/>
          <p:nvPr/>
        </p:nvSpPr>
        <p:spPr>
          <a:xfrm>
            <a:off x="-2" y="0"/>
            <a:ext cx="1219200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3" name="Isosceles Triangle 2">
            <a:extLst>
              <a:ext uri="{FF2B5EF4-FFF2-40B4-BE49-F238E27FC236}">
                <a16:creationId xmlns:a16="http://schemas.microsoft.com/office/drawing/2014/main" id="{815E7F3C-C262-4E72-A056-1D564018823B}"/>
              </a:ext>
            </a:extLst>
          </p:cNvPr>
          <p:cNvSpPr/>
          <p:nvPr/>
        </p:nvSpPr>
        <p:spPr>
          <a:xfrm rot="5400000">
            <a:off x="2648190" y="-2667001"/>
            <a:ext cx="6857999" cy="12192003"/>
          </a:xfrm>
          <a:prstGeom prst="triangle">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
        <p:nvSpPr>
          <p:cNvPr id="5" name="Rectangle 4">
            <a:extLst>
              <a:ext uri="{FF2B5EF4-FFF2-40B4-BE49-F238E27FC236}">
                <a16:creationId xmlns:a16="http://schemas.microsoft.com/office/drawing/2014/main" id="{E1B0289A-EFD8-4F46-8BB1-0F81FA15FF0F}"/>
              </a:ext>
            </a:extLst>
          </p:cNvPr>
          <p:cNvSpPr/>
          <p:nvPr/>
        </p:nvSpPr>
        <p:spPr>
          <a:xfrm>
            <a:off x="1540636" y="2730640"/>
            <a:ext cx="4943782"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6" name="Title 7">
            <a:extLst>
              <a:ext uri="{FF2B5EF4-FFF2-40B4-BE49-F238E27FC236}">
                <a16:creationId xmlns:a16="http://schemas.microsoft.com/office/drawing/2014/main" id="{13B42FBF-6192-499D-A77F-F84B045E3E7D}"/>
              </a:ext>
            </a:extLst>
          </p:cNvPr>
          <p:cNvSpPr txBox="1">
            <a:spLocks/>
          </p:cNvSpPr>
          <p:nvPr/>
        </p:nvSpPr>
        <p:spPr>
          <a:xfrm>
            <a:off x="1678075" y="2557462"/>
            <a:ext cx="5381319" cy="1743075"/>
          </a:xfrm>
          <a:prstGeom prst="rect">
            <a:avLst/>
          </a:prstGeom>
        </p:spPr>
        <p:txBody>
          <a:bodyPr anchor="ctr">
            <a:normAutofit/>
          </a:bodyPr>
          <a:lstStyle>
            <a:lvl1pPr algn="l" defTabSz="914400" rtl="0" eaLnBrk="1" latinLnBrk="0" hangingPunct="1">
              <a:lnSpc>
                <a:spcPct val="90000"/>
              </a:lnSpc>
              <a:spcBef>
                <a:spcPct val="0"/>
              </a:spcBef>
              <a:buNone/>
              <a:defRPr lang="en-US" sz="3600" kern="1200" dirty="0">
                <a:solidFill>
                  <a:schemeClr val="accent1"/>
                </a:solidFill>
                <a:latin typeface="Arial Nova Light" panose="020B03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Nova Light" panose="020B0304020202020204" pitchFamily="34" charset="0"/>
                <a:ea typeface="+mj-ea"/>
                <a:cs typeface="+mj-cs"/>
              </a:rPr>
              <a:t>Executive Summary </a:t>
            </a:r>
          </a:p>
        </p:txBody>
      </p:sp>
      <p:sp>
        <p:nvSpPr>
          <p:cNvPr id="7" name="Rectangle 6">
            <a:extLst>
              <a:ext uri="{FF2B5EF4-FFF2-40B4-BE49-F238E27FC236}">
                <a16:creationId xmlns:a16="http://schemas.microsoft.com/office/drawing/2014/main" id="{BD312FE2-A853-46D6-95BE-80565B41306A}"/>
              </a:ext>
            </a:extLst>
          </p:cNvPr>
          <p:cNvSpPr/>
          <p:nvPr/>
        </p:nvSpPr>
        <p:spPr>
          <a:xfrm>
            <a:off x="69171" y="2730639"/>
            <a:ext cx="1406767" cy="13967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5546D"/>
              </a:solidFill>
              <a:effectLst/>
              <a:uLnTx/>
              <a:uFillTx/>
              <a:latin typeface="Arial Nova Light"/>
              <a:ea typeface="+mn-ea"/>
              <a:cs typeface="+mn-cs"/>
            </a:endParaRPr>
          </a:p>
        </p:txBody>
      </p:sp>
      <p:sp>
        <p:nvSpPr>
          <p:cNvPr id="9" name="TextBox 8">
            <a:extLst>
              <a:ext uri="{FF2B5EF4-FFF2-40B4-BE49-F238E27FC236}">
                <a16:creationId xmlns:a16="http://schemas.microsoft.com/office/drawing/2014/main" id="{F25462D5-8118-47B3-B440-FA37C60664E2}"/>
              </a:ext>
            </a:extLst>
          </p:cNvPr>
          <p:cNvSpPr txBox="1"/>
          <p:nvPr/>
        </p:nvSpPr>
        <p:spPr>
          <a:xfrm>
            <a:off x="69172" y="2828834"/>
            <a:ext cx="14067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FFFF"/>
                </a:solidFill>
                <a:latin typeface="Arial Nova Light"/>
              </a:rPr>
              <a:t>3</a:t>
            </a:r>
            <a:endParaRPr kumimoji="0" lang="en-US" sz="7200" b="0" i="0" u="none" strike="noStrike" kern="1200" cap="none" spc="0" normalizeH="0" baseline="0" noProof="0" dirty="0">
              <a:ln>
                <a:noFill/>
              </a:ln>
              <a:solidFill>
                <a:srgbClr val="FFFFFF"/>
              </a:solidFill>
              <a:effectLst/>
              <a:uLnTx/>
              <a:uFillTx/>
              <a:latin typeface="Arial Nova Light"/>
              <a:ea typeface="+mn-ea"/>
              <a:cs typeface="+mn-cs"/>
            </a:endParaRPr>
          </a:p>
        </p:txBody>
      </p:sp>
      <p:sp>
        <p:nvSpPr>
          <p:cNvPr id="8" name="Isosceles Triangle 7">
            <a:extLst>
              <a:ext uri="{FF2B5EF4-FFF2-40B4-BE49-F238E27FC236}">
                <a16:creationId xmlns:a16="http://schemas.microsoft.com/office/drawing/2014/main" id="{0886D22A-F61D-4E53-B394-D423C7780319}"/>
              </a:ext>
            </a:extLst>
          </p:cNvPr>
          <p:cNvSpPr/>
          <p:nvPr/>
        </p:nvSpPr>
        <p:spPr>
          <a:xfrm rot="5400000">
            <a:off x="6238661" y="2976394"/>
            <a:ext cx="1396722" cy="905211"/>
          </a:xfrm>
          <a:prstGeom prst="triangle">
            <a:avLst>
              <a:gd name="adj" fmla="val 4953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Nova Light"/>
              <a:ea typeface="+mn-ea"/>
              <a:cs typeface="+mn-cs"/>
            </a:endParaRPr>
          </a:p>
        </p:txBody>
      </p:sp>
    </p:spTree>
    <p:extLst>
      <p:ext uri="{BB962C8B-B14F-4D97-AF65-F5344CB8AC3E}">
        <p14:creationId xmlns:p14="http://schemas.microsoft.com/office/powerpoint/2010/main" val="2603622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2"/>
          <p:cNvSpPr>
            <a:spLocks noGrp="1" noChangeArrowheads="1"/>
          </p:cNvSpPr>
          <p:nvPr>
            <p:ph type="title"/>
          </p:nvPr>
        </p:nvSpPr>
        <p:spPr/>
        <p:txBody>
          <a:bodyPr>
            <a:normAutofit/>
          </a:bodyPr>
          <a:lstStyle/>
          <a:p>
            <a:pPr eaLnBrk="1" hangingPunct="1"/>
            <a:r>
              <a:rPr lang="en-US" dirty="0">
                <a:cs typeface="Arial" charset="0"/>
              </a:rPr>
              <a:t>Executive Summary: CSI and Performance Outcomes</a:t>
            </a:r>
          </a:p>
        </p:txBody>
      </p:sp>
      <p:sp>
        <p:nvSpPr>
          <p:cNvPr id="2" name="Content Placeholder 1">
            <a:extLst>
              <a:ext uri="{FF2B5EF4-FFF2-40B4-BE49-F238E27FC236}">
                <a16:creationId xmlns:a16="http://schemas.microsoft.com/office/drawing/2014/main" id="{5C1B5B14-4E51-46B0-8F71-BC035C4AFC28}"/>
              </a:ext>
            </a:extLst>
          </p:cNvPr>
          <p:cNvSpPr>
            <a:spLocks noGrp="1"/>
          </p:cNvSpPr>
          <p:nvPr>
            <p:ph idx="1"/>
          </p:nvPr>
        </p:nvSpPr>
        <p:spPr>
          <a:xfrm>
            <a:off x="493292" y="897470"/>
            <a:ext cx="11274550" cy="5307918"/>
          </a:xfrm>
        </p:spPr>
        <p:txBody>
          <a:bodyPr>
            <a:normAutofit/>
          </a:bodyPr>
          <a:lstStyle/>
          <a:p>
            <a:pPr>
              <a:spcAft>
                <a:spcPts val="600"/>
              </a:spcAft>
            </a:pPr>
            <a:r>
              <a:rPr lang="en-US" dirty="0"/>
              <a:t>The NASA EOSDIS Customer Satisfaction Index (CSI) rose slightly for the second consecutive year. The 2021 score of 81 is three points higher than the 2019 score of 78.</a:t>
            </a:r>
          </a:p>
          <a:p>
            <a:pPr>
              <a:spcAft>
                <a:spcPts val="600"/>
              </a:spcAft>
            </a:pPr>
            <a:r>
              <a:rPr lang="en-US" dirty="0"/>
              <a:t>Similar to CSI, both Future Behaviors rose slightly for the second consecutive year. Likelihood to Recommend (89) has risen three points and Likelihood to Use Services in the Future (89) rose two points since 2019.</a:t>
            </a:r>
          </a:p>
          <a:p>
            <a:pPr>
              <a:spcAft>
                <a:spcPts val="600"/>
              </a:spcAft>
            </a:pPr>
            <a:r>
              <a:rPr lang="en-US" dirty="0"/>
              <a:t>The aggregate CSI score of 81 once again outpaced ASCI benchmarks. It was seven points above National ACSI average and 16 points above the Federal Government average.</a:t>
            </a:r>
          </a:p>
          <a:p>
            <a:r>
              <a:rPr lang="en-US" dirty="0"/>
              <a:t>The demographics of EOSDIS users were relatively stable:</a:t>
            </a:r>
          </a:p>
          <a:p>
            <a:pPr lvl="1">
              <a:buSzPct val="75000"/>
              <a:buFont typeface="Wingdings" panose="05000000000000000000" pitchFamily="2" charset="2"/>
              <a:buChar char="§"/>
            </a:pPr>
            <a:r>
              <a:rPr lang="en-US" dirty="0"/>
              <a:t>LP DAAC continued to be the most popular DAAC (23%), but ASF SAR jumped eight percentage points from last year and was a close second at 21%.  </a:t>
            </a:r>
          </a:p>
          <a:p>
            <a:pPr lvl="1">
              <a:buSzPct val="75000"/>
              <a:buFont typeface="Wingdings" panose="05000000000000000000" pitchFamily="2" charset="2"/>
              <a:buChar char="§"/>
            </a:pPr>
            <a:r>
              <a:rPr lang="en-US" dirty="0"/>
              <a:t>Most DAACs saw score increases in 2021 with ORNL (86) and ASF SAR (84) having the highest CSI.</a:t>
            </a:r>
          </a:p>
          <a:p>
            <a:pPr lvl="1">
              <a:buSzPct val="75000"/>
              <a:buFont typeface="Wingdings" panose="05000000000000000000" pitchFamily="2" charset="2"/>
              <a:buChar char="§"/>
            </a:pPr>
            <a:r>
              <a:rPr lang="en-US" dirty="0"/>
              <a:t>While, Earth Science Researcher (38%) represented the single most common user type, the majority of users (57%) were associated with some sort of University-related function. </a:t>
            </a:r>
          </a:p>
          <a:p>
            <a:pPr lvl="1">
              <a:buSzPct val="75000"/>
              <a:buFont typeface="Wingdings" panose="05000000000000000000" pitchFamily="2" charset="2"/>
              <a:buChar char="§"/>
            </a:pPr>
            <a:r>
              <a:rPr lang="en-US" dirty="0"/>
              <a:t>University Professors reported the highest level of satisfaction (85) among all user types.</a:t>
            </a:r>
          </a:p>
          <a:p>
            <a:pPr lvl="1">
              <a:buSzPct val="75000"/>
              <a:buFont typeface="Wingdings" panose="05000000000000000000" pitchFamily="2" charset="2"/>
              <a:buChar char="§"/>
            </a:pPr>
            <a:r>
              <a:rPr lang="en-US" dirty="0"/>
              <a:t>‘Land’ was once again the most common discipline to use Earth Science data (66%). </a:t>
            </a:r>
          </a:p>
          <a:p>
            <a:pPr lvl="1">
              <a:buSzPct val="75000"/>
              <a:buFont typeface="Wingdings" panose="05000000000000000000" pitchFamily="2" charset="2"/>
              <a:buChar char="§"/>
            </a:pPr>
            <a:r>
              <a:rPr lang="en-US" dirty="0"/>
              <a:t>Domestic users (USA) continued to have higher CSI scores (83) than International users (81).</a:t>
            </a:r>
          </a:p>
          <a:p>
            <a:pPr lvl="1">
              <a:buSzPct val="75000"/>
              <a:buFont typeface="Wingdings" panose="05000000000000000000" pitchFamily="2" charset="2"/>
              <a:buChar char="§"/>
            </a:pPr>
            <a:r>
              <a:rPr lang="en-US" dirty="0"/>
              <a:t>The percentage of domestic overall response has been declining steadily over the last ten years from 29% in 2011 to 12% this year.</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aa363f00-e9ee-4a63-91de-b55e515923bb"/>
</p:tagLst>
</file>

<file path=ppt/tags/tag2.xml><?xml version="1.0" encoding="utf-8"?>
<p:tagLst xmlns:a="http://schemas.openxmlformats.org/drawingml/2006/main" xmlns:r="http://schemas.openxmlformats.org/officeDocument/2006/relationships" xmlns:p="http://schemas.openxmlformats.org/presentationml/2006/main">
  <p:tag name="VZ_ETABS" val=""/>
  <p:tag name="E_AT_INFO" val=" "/>
</p:tagLst>
</file>

<file path=ppt/tags/tag3.xml><?xml version="1.0" encoding="utf-8"?>
<p:tagLst xmlns:a="http://schemas.openxmlformats.org/drawingml/2006/main" xmlns:r="http://schemas.openxmlformats.org/officeDocument/2006/relationships" xmlns:p="http://schemas.openxmlformats.org/presentationml/2006/main">
  <p:tag name="VZ_ETABS" val=""/>
  <p:tag name="E_AT_INFO" val=" "/>
</p:tagLst>
</file>

<file path=ppt/tags/tag4.xml><?xml version="1.0" encoding="utf-8"?>
<p:tagLst xmlns:a="http://schemas.openxmlformats.org/drawingml/2006/main" xmlns:r="http://schemas.openxmlformats.org/officeDocument/2006/relationships" xmlns:p="http://schemas.openxmlformats.org/presentationml/2006/main">
  <p:tag name="VZ_ETABS" val=""/>
</p:tagLst>
</file>

<file path=ppt/theme/theme1.xml><?xml version="1.0" encoding="utf-8"?>
<a:theme xmlns:a="http://schemas.openxmlformats.org/drawingml/2006/main" name="CFI Group MPT 2.0">
  <a:themeElements>
    <a:clrScheme name="Custom 9">
      <a:dk1>
        <a:srgbClr val="3F3F3F"/>
      </a:dk1>
      <a:lt1>
        <a:srgbClr val="FFFFFF"/>
      </a:lt1>
      <a:dk2>
        <a:srgbClr val="595959"/>
      </a:dk2>
      <a:lt2>
        <a:srgbClr val="F2F2F2"/>
      </a:lt2>
      <a:accent1>
        <a:srgbClr val="45546D"/>
      </a:accent1>
      <a:accent2>
        <a:srgbClr val="0D7988"/>
      </a:accent2>
      <a:accent3>
        <a:srgbClr val="06BA63"/>
      </a:accent3>
      <a:accent4>
        <a:srgbClr val="2F58A7"/>
      </a:accent4>
      <a:accent5>
        <a:srgbClr val="A1CAEC"/>
      </a:accent5>
      <a:accent6>
        <a:srgbClr val="EF9562"/>
      </a:accent6>
      <a:hlink>
        <a:srgbClr val="0563C1"/>
      </a:hlink>
      <a:folHlink>
        <a:srgbClr val="954F72"/>
      </a:folHlink>
    </a:clrScheme>
    <a:fontScheme name="CFI Group">
      <a:majorFont>
        <a:latin typeface="Arial Nova Ligh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FI Group MPT 2.0">
  <a:themeElements>
    <a:clrScheme name="Custom 9">
      <a:dk1>
        <a:srgbClr val="3F3F3F"/>
      </a:dk1>
      <a:lt1>
        <a:srgbClr val="FFFFFF"/>
      </a:lt1>
      <a:dk2>
        <a:srgbClr val="595959"/>
      </a:dk2>
      <a:lt2>
        <a:srgbClr val="F2F2F2"/>
      </a:lt2>
      <a:accent1>
        <a:srgbClr val="45546D"/>
      </a:accent1>
      <a:accent2>
        <a:srgbClr val="0D7988"/>
      </a:accent2>
      <a:accent3>
        <a:srgbClr val="06BA63"/>
      </a:accent3>
      <a:accent4>
        <a:srgbClr val="2F58A7"/>
      </a:accent4>
      <a:accent5>
        <a:srgbClr val="A1CAEC"/>
      </a:accent5>
      <a:accent6>
        <a:srgbClr val="EF9562"/>
      </a:accent6>
      <a:hlink>
        <a:srgbClr val="0563C1"/>
      </a:hlink>
      <a:folHlink>
        <a:srgbClr val="954F72"/>
      </a:folHlink>
    </a:clrScheme>
    <a:fontScheme name="CFI Group">
      <a:majorFont>
        <a:latin typeface="Arial Nova Ligh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AW xmlns="http://www.net-centric.com/PAWPP">
  <Shape xmlns="" ID="L3aVViC91Ugxdb8nhOJ1okBvkxk=" pdftag="P" isBookmarkSet="no" bookmark="no" Order="_x0032_"/>
  <Shape xmlns="" ID="Wh5GRtPZ9nApDC4b251SWwmEYKs=" pdftag="P" isBookmarkSet="no" bookmark="no" Order="_x0033_"/>
  <Shape xmlns="" ID="XlHwPaeSye37GneNi19OyY6ZX8o=" pdftag="Figure" isBookmarkSet="no" Order="_x0032_"/>
  <Shape xmlns="" ID="Wb2j058ETtxnfp6RlKywbAEjLmU=" isBookmarkSet="no" pdftag="H1" artifact="_x0030_" bookmark="yes" Order="_x0031_"/>
  <Shape xmlns="" ID="0a5WA/9DgIItN0OVj51EwKIqZW0=" pdftag="Figure" isBookmarkSet="no" Order="_x0034_"/>
  <Shape xmlns="" ID="CvCWpG12yeMgXnc0aga2iv1LGAE=" pdftag="Figure" isBookmarkSet="no" Order="_x0035_"/>
  <Shape xmlns="" ID="pBsK77yz6ckOMOA8fD6hAjDj3tU=" isBookmarkSet="no" pdftag="H2" artifact="_x0030_" bookmark="yes" Order="_x0031_"/>
  <Shape xmlns="" ID="4JcxLa4Q478LYO4+zqf80SJi+bU=" pdftag="P" isBookmarkSet="no" bookmark="no" Order="_x0032_"/>
  <Shape xmlns="" ID="59kzPEYcD9ehKPiEX92idrfBKnM=" isBookmarkSet="no" pdftag="H2" artifact="_x0030_" bookmark="yes" Order="_x0031_"/>
  <Shape xmlns="" ID="3mkwIiAQgZBjEQppzy740PzmryA=" pdftag="P" isBookmarkSet="no" bookmark="no" Order="_x0032_"/>
  <Shape xmlns="" ID="FQZms3aqBf0SNF6baFBuVDKBGCY=" isBookmarkSet="no" bookmark="no" Order="_x0033_" formula="no" inline="no" validate="no" artifact="_x0031_" pdftag="_x005B_Artifact_x005D_"/>
  <Shape xmlns="" ID="3MlUhyjSAl9uiAVSuOdRb5vUAws=" pdftag="P" isBookmarkSet="no" bookmark="no" Order="_x0033_"/>
  <Shape xmlns="" ID="0vzGf9dDC3J6tPCabjKcnNbahXo=" isBookmarkSet="no" bookmark="yes" pdftag="H1" artifact="_x0030_" Order="_x0031_"/>
  <Shape xmlns="" ID="2+zObL+2xa+D1HnqygHN6v+qq54=" isBookmarkSet="no" bookmark="no" pdftag="H2" artifact="_x0030_" Order="_x0031_"/>
  <Shape xmlns="" ID="6J6VeW0h+lpFNW/h/jAeaOL+o70=" pdftag="P" isBookmarkSet="no" bookmark="no" Order="_x0032_"/>
  <Shape xmlns="" ID="hRR4QSjPf0BCuIHBzL+jw/pB//w=" isBookmarkSet="no" bookmark="yes" pdftag="H1" artifact="_x0030_" Order="_x0031_"/>
  <Shape xmlns="" ID="o61Tszeesx6KVergzke5tZDXNy8=" isBookmarkSet="no" bookmark="no" pdftag="H2" artifact="_x0030_" Order="_x0031_"/>
  <Shape xmlns="" ID="xuigGOXvrTZ5eQPFWJp6K1rfbAo=" pdftag="P" isBookmarkSet="no" bookmark="no" Order="_x0032_"/>
  <Shape xmlns="" ID="AGLUZRqvmSa6hYs+Bc6YWxUw28U=" isBookmarkSet="no" bookmark="yes" pdftag="H1" artifact="_x0030_" Order="_x0031_"/>
  <Shape xmlns="" ID="Yv5JX18e3eLhNDwrZKbUORk7jkg=" isBookmarkSet="no" bookmark="no" pdftag="H2" artifact="_x0030_" Order="_x0031_"/>
  <Shape xmlns="" ID="P6LiB/QFjjdOQR3skJvuKaQ2eFI=" pdftag="P" isBookmarkSet="no" bookmark="no" Order="_x0032_"/>
  <Shape xmlns="" ID="daoMA1pdK50O0tzvRwRQqWDxoV4=" isBookmarkSet="no" bookmark="no" pdftag="H2" artifact="_x0030_" Order="_x0031_"/>
  <Shape xmlns="" ID="WizovVgBSB1la61tzXSaO3LvQAE=" pdftag="P" isBookmarkSet="no" bookmark="no" Order="_x0032_"/>
  <Shape xmlns="" ID="wQoZ+iiSeTzN0n9sLLroGXKgesc=" isBookmarkSet="no" bookmark="no" pdftag="H2" artifact="_x0030_" Order="_x0031_"/>
  <Shape xmlns="" ID="D9R2oMDfFzVVvyQTjGYGrx/RtCA=" pdftag="P" isBookmarkSet="no" bookmark="no" Order="_x0032_"/>
  <Shape xmlns="" ID="gHQ8WZCCaxs86WW4piw751N8fzc=" isBookmarkSet="no" bookmark="no" pdftag="H2" artifact="_x0030_" Order="_x0031_"/>
  <Shape xmlns="" ID="gDIE9jRkF5yJ2rGyls5h0aAeY4A=" pdftag="P" isBookmarkSet="no" bookmark="no" Order="_x0032_"/>
  <Shape xmlns="" ID="4DOCvHB5PUlsC6ro/BCoVd8zGvE=" isBookmarkSet="no" bookmark="yes" pdftag="H1" artifact="_x0030_" Order="_x0031_"/>
  <Shape xmlns="" ID="ehD9I54iwoZRcLaEJ1EUbri/hBs=" isBookmarkSet="no" bookmark="no" pdftag="Figure" formula="no" artifact="_x0031_" validate="no" inline="no" Order="_x0033_"/>
  <Shape xmlns="" ID="wgFw263SRcAxkwMCNJqtk22vUhg=" pdftag="H2" isBookmarkSet="no" bookmark="yes" Order="_x0031_"/>
  <Shape xmlns="" ID="QJtWHlif2FlttuwOXCoqsByPWBw=" isBookmarkSet="no" bookmark="no" formula="no" inline="no" pdftag="Figure" artifact="_x0030_" validate="yes" Order="_x0032_"/>
  <Shape xmlns="" ID="5MmiFZQHsELNsQ78f5493okeGsY=" pdftag="H2" isBookmarkSet="no" bookmark="yes" Order="_x0031_"/>
  <Shape xmlns="" ID="r1HentPLAXB/d8/72OX2dSvuBcA=" pdftag="" Order="_x0031_0"/>
  <Shape xmlns="" ID="UJPMHHCyUqvR45dRwhqanXSBtIg=" pdftag="" Order="_x0036_"/>
  <Shape xmlns="" ID="9Uplwqbo0ywxT8KiDgxt+Ghd0X4=" pdftag="" Order="_x0033_"/>
  <Shape xmlns="" ID="LBPnCKrEmcfimmS8u9qx7n3Xah8=" pdftag="" Order="_x0035_"/>
  <Shape xmlns="" ID="bEgqKoje1eJ0Lq3/0fY412QB/rY=" pdftag="" Order="_x0039_"/>
  <Shape xmlns="" ID="4rUEAkV3SjoqwIpIIy90feRAvDo=" pdftag="" Order="_x0038_"/>
  <Shape xmlns="" ID="A1EJLJV3TiSWiCy5XooGALnJm3o=" pdftag="" Order="_x0034_"/>
  <Shape xmlns="" ID="og5ryaLunxho0LPAPJkXw36d0h4=" pdftag="" Order="_x0037_"/>
  <Shape xmlns="" ID="L+gJevCbzUL/SyVYPd3ItW+7La8=" isBookmarkSet="no" bookmark="no" formula="no" pdftag="Figure" inline="no" artifact="_x0030_" validate="yes" Order="_x0032_"/>
  <Shape xmlns="" ID="KMBSuT5wZnxbtkCOM56jPewygU0=" pdftag="P" isBookmarkSet="no" bookmark="no" Order="_x0032_"/>
  <Shape xmlns="" ID="9OnUxFnpo54s+mnjHSI4vxrxifg=" pdftag="H2" isBookmarkSet="no" bookmark="yes" Order="_x0031_"/>
  <Shape xmlns="" ID="f14yY10E6frtKp1VuFKN1uzt6MI=" pdftag="Figure" isBookmarkSet="no" bookmark="no" formula="no" inline="no" artifact="_x0030_" validate="yes" Order="_x0033_"/>
  <Shape xmlns="" ID="GvVrgBWKAVjx/bUzvxpAhEsYNi0=" pdftag="P" isBookmarkSet="no" bookmark="no" Order="_x0032_"/>
  <Shape xmlns="" ID="JjKVqFlj7mutOUmF4iTlDns5oXA=" pdftag="H2" isBookmarkSet="no" bookmark="yes" Order="_x0031_"/>
  <Shape xmlns="" ID="IcqN6Uu6XcLh9qaDoeRAx2bIwJs=" isBookmarkSet="no" bookmark="no" formula="no" inline="no" pdftag="Figure" artifact="_x0030_" validate="yes" Order="_x0033_"/>
  <Shape xmlns="" ID="lEVBVP9Mha9zfbY7MPWlGycD+0U=" isBookmarkSet="no" bookmark="yes" pdftag="H1" artifact="_x0030_" Order="_x0031_"/>
  <Shape xmlns="" ID="h9TPzbAbvvvLBn5vTs82C/ROGAY=" isBookmarkSet="no" bookmark="no" pdftag="H2" artifact="_x0030_" Order="_x0031_"/>
  <Shape xmlns="" ID="sW7Y39LZlJ2mAdaH5CJrxwBHXII=" pdftag="P" isBookmarkSet="no" bookmark="no" Order="_x0032_"/>
  <Shape xmlns="" ID="X38iAyERlrHDQF4NKPi/263vSKo=" pdftag="P" isBookmarkSet="no" bookmark="no" Order="_x0033_"/>
  <Shape xmlns="" ID="/p57HVXSRfUSbNqWT2Ke98YlJkI=" isBookmarkSet="no" bookmark="no" formula="no" inline="no" pdftag="Figure" artifact="_x0030_" validate="yes" Order="_x0034_"/>
  <Shape xmlns="" ID="KPZt2I79YZexqYtJYXye1vJIA4g=" pdftag="P" isBookmarkSet="no" bookmark="no" Order="_x0032_"/>
  <Shape xmlns="" ID="BAmMeFE+mlyALjaahe/yaTGSHx4=" pdftag="H2" isBookmarkSet="no" bookmark="yes" Order="_x0031_"/>
  <Shape xmlns="" ID="K1wyQ2qKCa7VmVj9P44aWf3LLjM=" isBookmarkSet="no" bookmark="no" formula="no" inline="no" pdftag="Figure" artifact="_x0030_" validate="yes" Order="_x0033_"/>
  <Shape xmlns="" ID="a6YgPREG2Uxuo5GpuV63AYSbBBI=" pdftag="P" isBookmarkSet="no" bookmark="no" Order="_x0032_"/>
  <Shape xmlns="" ID="93Bx5AqjNB41qQXoVP9uy8hzJks=" pdftag="H2" isBookmarkSet="no" bookmark="yes" Order="_x0031_"/>
  <Shape xmlns="" ID="MfYxCAwWU7bLdu0rwPRzsZiMHgY=" pdftag="P" isBookmarkSet="no" bookmark="no" Order="_x0033_"/>
  <Shape xmlns="" ID="iXWn3G/W+ulXo9aSpYWpW4KgZRs=" pdftag="P" isBookmarkSet="no" bookmark="no" Order="_x0034_"/>
  <Shape xmlns="" ID="tIQSCPbDF+7/Y5DFUr0cX5kQWjc=" pdftag="H2" isBookmarkSet="no" bookmark="yes" Order="_x0031_"/>
  <Shape xmlns="" ID="M7VV3aGwQBSO4cavHryu8Nvh7gU=" isBookmarkSet="no" bookmark="no" formula="no" inline="no" pdftag="Figure" artifact="_x0030_" validate="yes" Order="_x0032_"/>
  <Shape xmlns="" ID="SFhupnIpgkLSTIzpDIlS9AaLBq4=" pdftag="H2" isBookmarkSet="no" bookmark="yes" Order="_x0031_"/>
  <Shape xmlns="" ID="ULGtK4EcK2CgdCPILGc+Cypl3fU=" pdftag="P" isBookmarkSet="no" bookmark="no" Order="_x0032_"/>
  <Shape xmlns="" ID="ExCqbplgfxXvkdHN/OF/JgXbnjY=" pdftag="P" isBookmarkSet="no" bookmark="no" Order="_x0034_"/>
  <Shape xmlns="" ID="6KXK+Scl2wRdqFym0d4nJl8ht2o=" pdftag="P" isBookmarkSet="no" bookmark="no" Order="_x0033_"/>
  <Shape xmlns="" ID="RyXnIbMy+W5qyeujEHRpNA18dU4=" pdftag="P" isBookmarkSet="no" bookmark="no" Order="_x0035_"/>
  <Shape xmlns="" ID="dhSZiVZf/Tc2gtXiaUuvXS3F1sc=" pdftag="P" isBookmarkSet="no" bookmark="no" Order="_x0033_"/>
  <Shape xmlns="" ID="8WNmYF/49ISAQa32GKlIFdGjKVA=" pdftag="H2" isBookmarkSet="no" bookmark="yes" Order="_x0031_"/>
  <Shape xmlns="" ID="k76PGA4w+8zk9LijXg4IxK0Kcww=" pdftag="P" isBookmarkSet="no" Order="_x0032_"/>
  <Shape xmlns="" ID="1Ik8a24fQhYoZ1ue0GLZSvEX86w=" pdftag="P" isBookmarkSet="no" bookmark="no" Order="_x0035_"/>
  <Shape xmlns="" ID="mbIQcCc0fErWN+mdFZ2R0fhz9P4=" pdftag="P" isBookmarkSet="no" bookmark="no" Order="_x0034_"/>
  <Shape xmlns="" ID="hnXCSHNhGfsXMObUm7U8QeritNc=" isBookmarkSet="no" bookmark="yes" pdftag="H1" artifact="_x0030_" Order="_x0031_"/>
  <Shape xmlns="" ID="AJJwVT0EnHsjbCJUO6Z+2NyQJXM=" pdftag="P" isBookmarkSet="no" bookmark="no" Order="_x0033_"/>
  <Shape xmlns="" ID="akgz41Fhwxl1AQE5SLK8Jh3YDOg=" pdftag="H2" isBookmarkSet="no" bookmark="yes" Order="_x0031_"/>
  <Shape xmlns="" ID="Um7pBjkvgvjfNVEnHKPzKy8LX60=" pdftag="P" isBookmarkSet="no" bookmark="no" Order="_x0032_"/>
  <Shape xmlns="" ID="sBm+HqsfOto+X4EjULxoysVoij0=" pdftag="Figure" isBookmarkSet="no" bookmark="no" formula="no" inline="no" artifact="_x0030_" validate="yes" Order="_x0034_"/>
  <Shape xmlns="" ID="E/DNQ2VmPDkEgVQJikhXFxE1oOE=" pdftag="P" isBookmarkSet="no" bookmark="no" Order="_x0032_"/>
  <Shape xmlns="" ID="CrcX87l8cx0+1yRFU1UthjJx/GM=" pdftag="H2" isBookmarkSet="no" bookmark="yes" Order="_x0031_"/>
  <Shape xmlns="" ID="6WwKObme+qQDc6T7EhLAYGLHgls=" pdftag="Figure" isBookmarkSet="no" bookmark="no" formula="no" inline="no" artifact="_x0030_" validate="yes" Order="_x0033_"/>
  <Shape xmlns="" ID="U1lQkfE6kokugf2RODQnJm9uXRs=" pdftag="Figure" isBookmarkSet="no" bookmark="no" formula="no" inline="no" artifact="_x0030_" validate="yes" Order="_x0034_"/>
  <Shape xmlns="" ID="mebVfzQPIq2+lFKxXbSyixijnio=" pdftag="P" isBookmarkSet="no" bookmark="no" Order="_x0033_"/>
  <Shape xmlns="" ID="GhXj26crB9sGtZ8QN+k4bQRPlUk=" pdftag="H2" isBookmarkSet="no" bookmark="yes" Order="_x0031_"/>
  <Shape xmlns="" ID="XdKB8u2I596TgtDqcM4fNYkaVr8=" pdftag="P" isBookmarkSet="no" bookmark="no" Order="_x0032_"/>
  <Shape xmlns="" ID="QF85UAkoJgHvr/3zEz+qYU0R1V4=" pdftag="P" isBookmarkSet="no" bookmark="no" Order="_x0034_"/>
  <Shape xmlns="" ID="7GBSp9epVCI6ltjK/XsZuiJAdXk=" pdftag="P" isBookmarkSet="no" bookmark="no" Order="_x0033_"/>
  <Shape xmlns="" ID="VkXtqYTSnMV+1u/rKd/dg3Cjsis=" pdftag="H2" isBookmarkSet="no" bookmark="yes" Order="_x0031_"/>
  <Shape xmlns="" ID="0Pk2Kk8SZq/R0UKcn1g2kzapMqw=" pdftag="P" isBookmarkSet="no" bookmark="no" Order="_x0032_"/>
  <Shape xmlns="" ID="qJwAok91G57HyuD7g67AGaKLGQ0=" pdftag="P" isBookmarkSet="no" bookmark="no" Order="_x0035_"/>
  <Shape xmlns="" ID="5CIGm89debr58uqVH9rGh14fhCM=" pdftag="P" isBookmarkSet="no" bookmark="no" Order="_x0034_"/>
  <Shape xmlns="" ID="hPCpAaYrsYzN6gy3QQcHT6H2mkc=" isBookmarkSet="no" bookmark="yes" pdftag="H1" artifact="_x0030_" Order="_x0031_"/>
  <Shape xmlns="" ID="6EcmuRc7s4qCKJn2Darcnst3gow=" pdftag="P" isBookmarkSet="no" bookmark="no" Order="_x0033_"/>
  <Shape xmlns="" ID="STVAZsB7beEIk9ULbTCgvjQnLqc=" pdftag="H2" isBookmarkSet="no" bookmark="yes" Order="_x0031_"/>
  <Shape xmlns="" ID="+8zLWFQEcDO02xnokDsrvdFgpvU=" pdftag="P" isBookmarkSet="no" bookmark="no" Order="_x0032_"/>
  <Shape xmlns="" ID="CkNEuJgHjVqC5CaOmlyvGFtd3BU=" pdftag="Figure" isBookmarkSet="no" bookmark="no" formula="no" inline="no" artifact="_x0030_" validate="yes" Order="_x0034_"/>
  <Shape xmlns="" ID="9zirAv9St9hx80UEuJhZ5fIGou0=" isBookmarkSet="no" bookmark="no" Order="_x0035_" formula="no" inline="no" validate="no" artifact="_x0031_" pdftag="_x005B_Artifact_x005D_"/>
  <Shape xmlns="" ID="nESRTg1S3I0gVG38elfU7jcAzVs=" pdftag="P" isBookmarkSet="no" bookmark="no" Order="_x0032_"/>
  <Shape xmlns="" ID="ZZAF1wBWyxmkj1jmfWy3ntv2Sas=" pdftag="H2" isBookmarkSet="no" bookmark="yes" Order="_x0031_"/>
  <Shape xmlns="" ID="zECiuljt4s4rXiN3dvxGvTgLxFE=" isBookmarkSet="no" bookmark="no" formula="no" inline="no" pdftag="Figure" artifact="_x0030_" validate="yes" Order="_x0033_"/>
  <Shape xmlns="" ID="/+uagBSKuqD9/t30XLH5A7RAYbI=" pdftag="Figure" isBookmarkSet="no" bookmark="no" formula="no" inline="no" artifact="_x0030_" validate="yes" Order="_x0034_"/>
  <Shape xmlns="" ID="Eh3rWMs9+gCqbcWspwniG/b0ZIk=" isBookmarkSet="no" bookmark="yes" pdftag="H1" artifact="_x0030_" Order="_x0031_"/>
  <Shape xmlns="" ID="n+B7wDRigcofO3IIJKdhFvONb3s=" pdftag="P" isBookmarkSet="no" bookmark="no" Order="_x0033_"/>
  <Shape xmlns="" ID="jL+W6I4+Vmcj4mHPnReJXOvFyFo=" pdftag="H2" isBookmarkSet="no" bookmark="yes" Order="_x0031_"/>
  <Shape xmlns="" ID="EytP2W3Jh0YBfrCFyk9ipq8zEXo=" pdftag="P" isBookmarkSet="no" bookmark="no" Order="_x0032_"/>
  <Shape xmlns="" ID="OKw8S6/+e202fXgameae281kksU=" pdftag="Figure" isBookmarkSet="no" bookmark="no" formula="no" inline="no" artifact="_x0030_" validate="yes" Order="_x0034_"/>
  <Shape xmlns="" ID="z+2Rle3j6Yfx1qpf0lQVpTJavOo=" pdftag="P" isBookmarkSet="no" bookmark="no" Order="_x0032_"/>
  <Shape xmlns="" ID="qsYv/d8SDqyC62bE00rR6mBPphE=" pdftag="H2" isBookmarkSet="no" bookmark="yes" Order="_x0031_"/>
  <Shape xmlns="" ID="pTV/+Fl4ICv1MLFvopExDRfYQo0=" pdftag="Figure" isBookmarkSet="no" bookmark="no" formula="no" inline="no" artifact="_x0030_" validate="yes" Order="_x0033_"/>
  <Shape xmlns="" ID="9177f6Qb2/og/lwGSp90akB2cKc=" pdftag="Figure" isBookmarkSet="no" bookmark="no" formula="no" inline="no" artifact="_x0030_" validate="yes" Order="_x0034_"/>
  <Shape xmlns="" ID="yl1VqtD/Zu/ETgz6DRJwWzrBOVc=" isBookmarkSet="no" bookmark="yes" pdftag="H1" artifact="_x0030_" Order="_x0031_"/>
  <Shape xmlns="" ID="xDJTfbVzuv7wdZY/83k1A1g5QVs=" pdftag="P" isBookmarkSet="no" bookmark="no" Order="_x0033_"/>
  <Shape xmlns="" ID="LuLIlj610QyGv/PDU5l1gDFauW8=" pdftag="H2" isBookmarkSet="no" bookmark="yes" Order="_x0031_"/>
  <Shape xmlns="" ID="vnRhuUMRwrLPittTEfp7ympFme0=" pdftag="P" isBookmarkSet="no" bookmark="no" Order="_x0032_"/>
  <Shape xmlns="" ID="ULW44b+r3BnbTpfS2FH7dtcJhys=" pdftag="Figure" isBookmarkSet="no" bookmark="no" formula="no" inline="no" artifact="_x0030_" validate="yes" Order="_x0034_"/>
  <Shape xmlns="" ID="4kp+Fke6IT/x9AO0KAzDtfwgMTU=" pdftag="P" isBookmarkSet="no" bookmark="no" Order="_x0032_"/>
  <Shape xmlns="" ID="4jOpFqww5k4ClfDgyDNSI7MF8qw=" pdftag="H2" isBookmarkSet="no" bookmark="yes" Order="_x0031_"/>
  <Shape xmlns="" ID="xZaaPrfWhPx21FrOt/rR1464N7M=" pdftag="Figure" isBookmarkSet="no" bookmark="no" formula="no" inline="no" artifact="_x0030_" validate="yes" Order="_x0033_"/>
  <Shape xmlns="" ID="d1SeaAfyxRx4DzYConHxuBEsBg4=" pdftag="Figure" isBookmarkSet="no" bookmark="no" formula="no" inline="no" artifact="_x0030_" validate="yes" Order="_x0034_"/>
  <Shape xmlns="" ID="PK23TEogRZmfBPIbvreqYCZ5DlE=" isBookmarkSet="no" bookmark="yes" pdftag="H1" artifact="_x0030_" Order="_x0031_"/>
  <Shape xmlns="" ID="qr6uD7kwypgNh0XvhuhHs4TRsF4=" pdftag="P" isBookmarkSet="no" bookmark="no" Order="_x0033_"/>
  <Shape xmlns="" ID="xr5vAj2/I9gqn9C8D7+aQP3dztU=" pdftag="H2" isBookmarkSet="no" bookmark="yes" Order="_x0031_"/>
  <Shape xmlns="" ID="R9lbGncRfzv1t3nz/1hT1Dzfe/w=" pdftag="P" isBookmarkSet="no" bookmark="no" Order="_x0032_"/>
  <Shape xmlns="" ID="axkrfzUmT0ij2cVw4XZcqvknO/0=" pdftag="Figure" isBookmarkSet="no" bookmark="no" formula="no" inline="no" artifact="_x0030_" validate="yes" Order="_x0034_"/>
  <Shape xmlns="" ID="oZbJ+gwdC152uKFAWZWqQ5xtIbo=" pdftag="P" isBookmarkSet="no" Order="_x0032_"/>
  <Shape xmlns="" ID="OWb5Mf+2fe2M8Va1QEvaSj4tcdc=" pdftag="H2" isBookmarkSet="no" bookmark="yes" Order="_x0031_"/>
  <Shape xmlns="" ID="6Cz4Ilec9oQZLOOiUKejn+/tpp8=" pdftag="Figure" isBookmarkSet="no" formula="no" inline="no" artifact="_x0030_" validate="yes" Order="_x0033_"/>
  <Shape xmlns="" ID="QRfbFohgv7weutfpRSTZaOneR8A=" pdftag="Figure" isBookmarkSet="no" formula="no" inline="no" artifact="_x0030_" validate="yes" Order="_x0034_"/>
  <Shape xmlns="" ID="HRVD+qZoJPSNuD8X0jPfs0n+IyQ=" pdftag="H2" isBookmarkSet="no" bookmark="yes" Order="_x0031_"/>
  <Shape xmlns="" ID="vGdfH+eyCpABbPBpIACyqQzVniA=" pdftag="P" isBookmarkSet="no" Order="_x0033_"/>
  <Shape xmlns="" ID="L0V7e1ZfpU+L3Jgj9SptNiTY2t4=" pdftag="H2" isBookmarkSet="no" bookmark="yes" Order="_x0031_"/>
  <Shape xmlns="" ID="/H71V8FvE/F48CNNOCPwF5CLzQs=" pdftag="P" isBookmarkSet="no" Order="_x0032_"/>
  <Shape xmlns="" ID="yRUpQZu25E6ia5+1qwpNn5hYLdU=" pdftag="Figure" isBookmarkSet="no" formula="no" inline="no" artifact="_x0030_" validate="yes" Order="_x0034_"/>
  <Shape xmlns="" ID="FHsNeRV1eogkGCrpPbn1Z6qyYHY=" pdftag="Figure" isBookmarkSet="no" bookmark="no" formula="no" inline="no" artifact="_x0030_" validate="yes" Order="_x0033_"/>
  <Shape xmlns="" ID="TK1mfpuF+N8LjRnIsIuKzqGvR4M=" pdftag="P" isBookmarkSet="no" bookmark="no" Order="_x0032_"/>
  <Shape xmlns="" ID="TZT8wXdmI03C8iknvXuPzjv0t1s=" pdftag="H2" isBookmarkSet="no" bookmark="yes" Order="_x0031_"/>
  <Shape xmlns="" ID="q2CdFeIDXI3nyPDgGGzBn+hBKRo=" isBookmarkSet="no" bookmark="no" formula="no" inline="no" pdftag="Figure" artifact="_x0030_" validate="yes" Order="_x0034_"/>
  <Shape xmlns="" ID="0ZTYBFSeBtM12gB/5gkLbS41nH8=" isBookmarkSet="no" bookmark="no" pdftag="H1" artifact="_x0030_" Order="_x0031_"/>
  <Shape xmlns="" ID="ZKt+BgGkNBj6+gsoP2lUbcvQG3o=" pdftag="H2" isBookmarkSet="no" bookmark="yes" Order="_x0031_"/>
  <Shape xmlns="" ID="CpWDKEv83gCUzg53UPHsRBHzdXE=" pdftag="P" isBookmarkSet="no" bookmark="no" Order="_x0032_"/>
  <Shape xmlns="" ID="UmX9B6xgO8wGl981JkzOEc8P+aE=" pdftag="H2" isBookmarkSet="no" bookmark="yes" Order="_x0031_"/>
  <Shape xmlns="" ID="SmNfdJHXfs6kTLc+NhaCMtIDC4A=" pdftag="P" isBookmarkSet="no" bookmark="no" Order="_x0032_"/>
  <Shape xmlns="" ID="y8FnNdn1s46sJ6G8KhOuCxxe/aM=" pdftag="H2" isBookmarkSet="no" bookmark="yes" Order="_x0031_"/>
  <Shape xmlns="" ID="s5CDWvwXr9ZK8dEMwHyHEn+2/9U=" pdftag="P" isBookmarkSet="no" bookmark="no" Order="_x0032_"/>
  <Shape xmlns="" ID="9ctGkrh6H0Vo0opaLDAZRMBWEk0=" pdftag="H2" isBookmarkSet="no" bookmark="yes" Order="_x0031_"/>
  <Shape xmlns="" ID="UXPmyHVia6FEXyghlest4e5hH00=" pdftag="P" isBookmarkSet="no" bookmark="no" Order="_x0032_"/>
  <Shape xmlns="" ID="mYoAOCMV6Pp3uCR2yUxL3lq/3RU=" isBookmarkSet="no" bookmark="no" formula="no" inline="no" pdftag="Figure" artifact="_x0030_" validate="yes" Order="_x0034_"/>
  <Shape xmlns="" ID="Bw4zmzXwR0mFf5sDF1Oaw2NTS34=" isBookmarkSet="no" bookmark="no" Order="_x0033_" formula="no" inline="no" validate="no" artifact="_x0031_" pdftag="_x005B_Artifact_x005D_"/>
  <SubText xmlns="" ID="ehD9I54iwoZRcLaEJ1EUbri/hBs=" ActualText=""/>
  <SubText xmlns="" ID="9zirAv9St9hx80UEuJhZ5fIGou0=" ActualText=""/>
  <SubText xmlns="" ID="mYoAOCMV6Pp3uCR2yUxL3lq/3RU=" ActualText=""/>
  <SubText xmlns="" ID="FQZms3aqBf0SNF6baFBuVDKBGCY=" ActualText=""/>
  <SubText xmlns="" ID="Bw4zmzXwR0mFf5sDF1Oaw2NTS34=" ActualText=""/>
  <SubText xmlns="" ID="L+gJevCbzUL/SyVYPd3ItW+7La8=" ActualText=""/>
  <SubText xmlns="" ID="f14yY10E6frtKp1VuFKN1uzt6MI=" ActualText=""/>
  <SubText xmlns="" ID="IcqN6Uu6XcLh9qaDoeRAx2bIwJs=" ActualText=""/>
  <SubText xmlns="" ID="/p57HVXSRfUSbNqWT2Ke98YlJkI=" ActualText=""/>
  <SubText xmlns="" ID="K1wyQ2qKCa7VmVj9P44aWf3LLjM=" ActualText=""/>
  <SubText xmlns="" ID="M7VV3aGwQBSO4cavHryu8Nvh7gU=" ActualText=""/>
  <SubText xmlns="" ID="sBm+HqsfOto+X4EjULxoysVoij0=" ActualText=""/>
  <SubText xmlns="" ID="6WwKObme+qQDc6T7EhLAYGLHgls=" ActualText=""/>
  <SubText xmlns="" ID="U1lQkfE6kokugf2RODQnJm9uXRs=" ActualText=""/>
  <SubText xmlns="" ID="CkNEuJgHjVqC5CaOmlyvGFtd3BU=" ActualText=""/>
  <SubText xmlns="" ID="zECiuljt4s4rXiN3dvxGvTgLxFE=" ActualText=""/>
  <SubText xmlns="" ID="/+uagBSKuqD9/t30XLH5A7RAYbI=" ActualText=""/>
  <SubText xmlns="" ID="OKw8S6/+e202fXgameae281kksU=" ActualText=""/>
  <SubText xmlns="" ID="pTV/+Fl4ICv1MLFvopExDRfYQo0=" ActualText=""/>
  <SubText xmlns="" ID="9177f6Qb2/og/lwGSp90akB2cKc=" ActualText=""/>
  <SubText xmlns="" ID="ULW44b+r3BnbTpfS2FH7dtcJhys=" ActualText=""/>
  <SubText xmlns="" ID="xZaaPrfWhPx21FrOt/rR1464N7M=" ActualText=""/>
  <SubText xmlns="" ID="d1SeaAfyxRx4DzYConHxuBEsBg4=" ActualText=""/>
  <SubText xmlns="" ID="axkrfzUmT0ij2cVw4XZcqvknO/0=" ActualText=""/>
  <SubText xmlns="" ID="6Cz4Ilec9oQZLOOiUKejn+/tpp8=" ActualText=""/>
  <SubText xmlns="" ID="QRfbFohgv7weutfpRSTZaOneR8A=" ActualText=""/>
  <SubText xmlns="" ID="yRUpQZu25E6ia5+1qwpNn5hYLdU=" ActualText=""/>
  <SubText xmlns="" ID="FHsNeRV1eogkGCrpPbn1Z6qyYHY=" ActualText=""/>
  <SubText xmlns="" ID="q2CdFeIDXI3nyPDgGGzBn+hBKRo=" ActualText=""/>
  <SubText xmlns="" ID="QJtWHlif2FlttuwOXCoqsByPWBw=" ActualText=""/>
  <table xmlns="" ID="X38iAyERlrHDQF4NKPi/263vSKo=" type="_x0032_" HRows="_x0031_" HCols="_x0031_" Summary="" TableLinerizing="H"/>
  <table xmlns="" ID="vWjBWnNhqnnaWPkWXZfINv5rPyA="/>
  <table xmlns="" ID="j1XqPecZOn2Rf4wvoFeJJOKnnB4="/>
  <table xmlns="" ID="t/Wrp2MLMeUw0YCf53SywkQtdZs="/>
  <table xmlns="" ID="Vl5ZokRGdRE9Rr52A/6auXFP6z8="/>
  <table xmlns="" ID="/iU6b7ZRThVOltnp2qrm8F7Hvpg="/>
  <table xmlns="" ID="84MHKPUBCMw1y2B5lbMKstXaY60="/>
  <table xmlns="" ID="iwI+7W/phxn8ce6+tjUrDufygJM="/>
  <table xmlns="" ID="x1RXg5RtnzWG/Nj2Ct8u757H6k8="/>
  <table xmlns="" ID="gkwR8dkVpEvFKMmFfuyLk24leRk="/>
  <table xmlns="" ID="Skn9G6+lyYM6qUkRdTGgD7XXkd8="/>
  <table xmlns="" ID="bVnmAufM38Q+bRWzLJvhMgCdljc="/>
  <table xmlns="" ID="OqCLc/JzxPaHmWCnIIjcYwI4rFs="/>
  <table xmlns="" ID="90nT5Y03nKHWS9pAnvWdLWcIUSM="/>
  <table xmlns="" ID="x0bwofCMyCsO75ZyliHKMEuxOtU="/>
  <table xmlns="" ID="AmOchrb0oHR3QV7cduFQoklva1g="/>
  <table xmlns="" ID="eSR51MFz3pXgMnPEeWRoFzZl5o0="/>
  <table xmlns="" ID="O3cLi2XVtMWHse8DghawLY/RxE4="/>
  <table xmlns="" ID="L9G8MgLO+W7cf++bMaqdZaqYzAI="/>
  <table xmlns="" ID="ffhnBdLAm+12xyw+deqZkxTpWVU="/>
  <table xmlns="" ID="NQoAhT6nbmigc2YlebAid53y1ck="/>
  <table xmlns="" ID="YWD5lPgr2Td2g554bDGq/mQagLM="/>
  <table xmlns="" ID="1gRn2f3fpG7dlknrey8JV8OjOdQ="/>
  <table xmlns="" ID="inJNXKClaLlr95G4ind9NDk89hk="/>
  <table xmlns="" ID="lmDS8CrqqZENqkfH/dIAT/mkORI="/>
  <table xmlns="" ID="KhYKyb7HqAM+AJJxfcK9Kmwd7Xk="/>
  <table xmlns="" ID="LWHNPfIBSRG6qkqj/WOGzFbcFTw="/>
  <table xmlns="" ID="YlAtZC1kvWNa6rI6eRSAfGyOGeQ="/>
  <table xmlns="" ID="Z6clrUSbAzUt71OZaeiTc4qcpfM="/>
  <table xmlns="" ID="uZIX5wZDMa8O12I5SIwyM/q/5wA="/>
  <table xmlns="" ID="C2XsMF2b++n6ZDlM7XSGLPujfC4="/>
  <table xmlns="" ID="YjLJrAspVpT326x9tUKYXWTc7qw="/>
  <table xmlns="" ID="Ydyt8s+ENfHzFm8ZmXG6B42xc4Q="/>
  <table xmlns="" ID="rR6fHquJuqv7WyV7eXKW0yS5izc="/>
  <table xmlns="" ID="YSCqWV4yWelG2HAnOzyW7e7UFfo="/>
  <table xmlns="" ID="FIe2EqtYDQnexo8AluQF3xbVQFM="/>
  <table xmlns="" ID="8SaF51DNlyoLhEPFSovmVJzidR4="/>
  <table xmlns="" ID="4vgm8LV93dqk2xpKFb8MHzBCJZ4="/>
  <table xmlns="" ID="kKaL6hl8aWDK7hqdq8qSceyMQng="/>
  <table xmlns="" ID="rdRKRnhu1bRfWqsrkXgnsd5/4gQ="/>
  <table xmlns="" ID="6WEXCrOLv6nn4iwh3S15RJctGy0="/>
  <table xmlns="" ID="qIHjPcglHZtZ1II/ziHEXhawAyw="/>
  <table xmlns="" ID="6JMunSiLH0XeqbBHHOZW65uhceg="/>
  <table xmlns="" ID="WkE94UkM1vUjrPyMg7R4KTEX4W0="/>
  <table xmlns="" ID="DcSAvVmKb0/KdZlDvjXf7z7x5Yk="/>
  <table xmlns="" ID="IL8SMa1p8s0RudBelDAxdV90he0="/>
  <table xmlns="" ID="8eqIPRebToHFZ16NtEpPSZKqv8M="/>
  <table xmlns="" ID="Y0Mz46qanwH7JqwaTbzcKfruzvI="/>
  <table xmlns="" ID="dK7PrWEVD9DrfN6YECUb3koZR0E="/>
  <table xmlns="" ID="P0FHpl59Q2X2C6P0A5QAjgaPOQI="/>
  <table xmlns="" ID="8iBhxHPsTOgd2wjlFK0wQRsKoSM="/>
  <table xmlns="" ID="v6acXTDJ3dcqrtyielXxcic4bfk="/>
  <table xmlns="" ID="+hVX7xoBs9IkKVMqAcgAD8VeRrg="/>
  <table xmlns="" ID="n21851g9kk2RASkuo1d7UauSvaM="/>
  <table xmlns="" ID="Le3+OrHDJZy1VnXsId6N7yhFo+k="/>
  <table xmlns="" ID="9pYAH7Ma9aYx/5NtOVL7qXHpfV8="/>
  <table xmlns="" ID="umv6k4XccMWhQq7eXAIm2kiMFDw="/>
  <table xmlns="" ID="G/jOZd0pUZJ8ZFzbi68gosgEgJA="/>
  <table xmlns="" ID="WJDnOdpGOmrl8cx8ZQKpGQUOL1w="/>
  <table xmlns="" ID="Jfa3L36Gw/fliTzZCpon3zTfYkY="/>
  <table xmlns="" ID="tzK3loCTTYFsMvABYKCb7Zx4WVI="/>
  <table xmlns="" ID="th2nhDuXSQwfbcrOCjEP2UHaweI="/>
  <table xmlns="" ID="T4l4fsNHHn1qRWKKgwopu6FAEQE="/>
  <table xmlns="" ID="v0JHlQc/D4ruglAxjI7t0gJ2oFU="/>
  <table xmlns="" ID="AtNP9AzK5+AkY9pnRP6RDfXLTqs="/>
  <table xmlns="" ID="7QY/dAzhI35IErFUOdZFXtyRd1Q="/>
  <table xmlns="" ID="re24WOmzUmLucw/54dB2t7xZt/8="/>
  <table xmlns="" ID="5p2XuPx4obr3Ht4pd5FfRXQXZpA="/>
  <table xmlns="" ID="JTpA7soJiTDI39n3mqyjeOlHJVE="/>
  <table xmlns="" ID="khYWGVvIXPUxIWuGsz/18TbyelA="/>
  <table xmlns="" ID="oum3xatH87lvNyeE/LMAi2p9n1E="/>
  <table xmlns="" ID="e+vfE4UCoyVrlpAclGLS/xOuk5A="/>
  <table xmlns="" ID="Y5QlCNpthIDuqMbXfxUfhDsU+yE="/>
  <table xmlns="" ID="ezk2M+AZcm9yr5pyYCFajyEa+Fk="/>
  <table xmlns="" ID="Tb8E1PLJwpM/ksB6iLZ7jO8PmTc="/>
  <table xmlns="" ID="hqiuxJqda/nTV0VZrEc2Mkyu0mo="/>
  <table xmlns="" ID="b3V2cK+Bja0EYKlh4LjXpDwCBgc="/>
  <table xmlns="" ID="KsXrAnzFYoTmDwS2K/N2OlJbpps="/>
  <table xmlns="" ID="5d2Jsdp+3KWpC/m3tvESkwlWtvo="/>
  <table xmlns="" ID="LZyM5umSRFrtz1DMTt9G7c7HU5I="/>
  <table xmlns="" ID="kM1OFm4S2jn/WfPvVJAtpG93bkM="/>
  <table xmlns="" ID="jI339N75JXcdFdjuFj5u3dYXFY4="/>
  <table xmlns="" ID="Kxp5cCqRciUR6NxFIJCxAUDiEeE="/>
  <table xmlns="" ID="Bwmk7ypD73BUnJ6YiNAb/4PsNjI="/>
  <table xmlns="" ID="J2IpqGjaduKBMoXS3Cax0oD6srE="/>
  <table xmlns="" ID="oVKDjTUuUeI1j5VzkhZHsNlWIM8="/>
  <table xmlns="" ID="n1mP5fYRlo6z0BIfv7hBIiDgC8k="/>
  <table xmlns="" ID="7JVdfzceqyKEUrAKVW2JbK/mA6g="/>
  <table xmlns="" ID="kT1JBgO0qsHxhlirxMKp1WtSSmc="/>
  <table xmlns="" ID="KYHalSiECIbFRHoNp6Fky2YbN0U="/>
  <table xmlns="" ID="tQW9gq6Fscw2u0giis1M0DnSH5o="/>
  <table xmlns="" ID="JYHi09oWuNoRU5eGwtCTqXsDBWM="/>
  <table xmlns="" ID="uMd6h3NnxasDq/G/21a2hn2Rz7s="/>
  <table xmlns="" ID="rjLNvc27qZqfnLswOL5Zgu+k1p0="/>
  <table xmlns="" ID="6jbqfBFMKQ6tpDBhry8T1E3dScY="/>
  <table xmlns="" ID="T+i8gg/T/X7ua7ebRvAbhWlkujY="/>
  <table xmlns="" ID="etUYfSMC/JtDTEIluSeRIxvUsog="/>
  <table xmlns="" ID="AwsNYqf4vhycxB+zl5UrodQ6XV4="/>
  <table xmlns="" ID="tWVJGNhskyrEQltkV2/8X9TOdjc="/>
  <table xmlns="" ID="btm7DHrRE8bGOPTLwO+srJyx42g="/>
  <table xmlns="" ID="UaOVZGH1GbnTMNAibsw5/Wt7Qec="/>
  <table xmlns="" ID="q4WKnDx8cVCbuZ/h3yKYyrr9E0I="/>
  <table xmlns="" ID="2BuXuXtA5Fv1+22wrGRIo9GHWzw="/>
  <table xmlns="" ID="ZQPzHyBQvRk48rXxmIrn3L4xAnY="/>
  <table xmlns="" ID="UBXORHwmOE2cPZUsdMNU9ixt/v4="/>
  <table xmlns="" ID="/NxS9xU5//gU39xnFdgieGSPmVs="/>
  <table xmlns="" ID="XER0R+FEVanwdXyN8CXWzhFs6UU="/>
  <table xmlns="" ID="T5Zw0b4DN/oejVRsY8pI1E5T+6g="/>
  <table xmlns="" ID="QYOlPcizmIWRHjnDPLXx6LiByFU="/>
  <table xmlns="" ID="WxyAVOe603ToDhMUj0AyMWVAn7w="/>
  <table xmlns="" ID="+GnNYA4nRnG3c+i3TTMShB/bR3I="/>
  <table xmlns="" ID="d9X/rK/4Iwxo99tzYc5+s/kpGFM="/>
  <table xmlns="" ID="iXWn3G/W+ulXo9aSpYWpW4KgZRs=" type="_x0031_" HRows="_x0031_" HCols="_x0030_" Summary="" TableLinerizing="H"/>
  <table xmlns="" ID="SCd0N8U2ZwFliukD7/W2Coo9/PM="/>
  <table xmlns="" ID="X1OiCRR2UkiVTRyE1NBlmQ+Ul4w="/>
  <table xmlns="" ID="LfrA/JThD37j+O7khv5T5KsBSb4="/>
  <table xmlns="" ID="BUKcR7jbrv8wJJWmH6Vb4cV7FhM="/>
  <table xmlns="" ID="uktbdLjLiyrNf6H3Xs8DxOU2sU8="/>
  <table xmlns="" ID="7NuU0Y8fO83sAk/Hgi3UUfUGi7U="/>
  <table xmlns="" ID="7seZJjWJsruVzfdQjCkQBBEKOPg="/>
  <table xmlns="" ID="JuSvkZ8yHDxws0wxBMwg4rqW/xY="/>
  <table xmlns="" ID="6c+fS17WLxZC2sKIxVRFrUwoa5E="/>
  <table xmlns="" ID="6jMqVN7O8rdrjri3u1PHs4oxpgw="/>
  <table xmlns="" ID="bX24JCI0fuuFVA8nLF4jfrAXmVY="/>
  <table xmlns="" ID="70NZfZpTifAr0Mg7LeKvTGjXFTw="/>
  <table xmlns="" ID="5fELzDP08UZs+TdTEDM7C7CAmbo="/>
  <table xmlns="" ID="ChKhr8N4/lgMg0+3H9ni7VYXdRE="/>
  <table xmlns="" ID="B62f9A5yY0cJjjn4iMS0drpe1q0="/>
  <table xmlns="" ID="AAMpfv6Js6S1UIJ1wDbHzmmUwlk="/>
  <table xmlns="" ID="C/x/W6mnlzIKpElpH6Jehlj8fzQ="/>
  <table xmlns="" ID="RPUCwfuAW47qgdEZOq4DxltJOo4="/>
  <table xmlns="" ID="rfy1gVmk2N8K6+KWiOSMFgdsCX4="/>
  <table xmlns="" ID="YmKr5+skyTp9DeYWIb5FybKG2u4="/>
  <table xmlns="" ID="GO/+G/ezF4z+A4ebZF9cd4AP2lI="/>
  <table xmlns="" ID="R0RnyFxIhDXffg6FYT38mspu5m8="/>
  <table xmlns="" ID="82M7Bt7O5qnX++tbkyZ/vBr1iiY="/>
  <table xmlns="" ID="jwhb0ZGyFQ4vNUvEwLkpuMJ1JKg="/>
  <table xmlns="" ID="FmnHnAG5+a/7Anoj5p418rSCaYs="/>
  <table xmlns="" ID="1Fhx5muhH1neG+7B4BPstt+/Eqc="/>
  <table xmlns="" ID="7B5XKOpE3BbVhoPlrHeTMjB+Pt0="/>
  <table xmlns="" ID="RScVyukp7veH7f9ehdVpcEZfbnE="/>
  <table xmlns="" ID="IsN74/dulirDSD343bOd+kRivlc="/>
  <table xmlns="" ID="WDKBRNq9nCNvkNm5xMrznYWfny0="/>
  <table xmlns="" ID="0xarr3sUFxFiaMmbWtGVeBXetoQ="/>
  <table xmlns="" ID="7erPzf+49aECdYQlbvJBpSBcCnc="/>
  <table xmlns="" ID="HvPLaI6YbM0LOPTq+ei8eAmEVuM="/>
  <table xmlns="" ID="jQrOdpErkgoAX+zEsNEL9ysaXGg="/>
  <table xmlns="" ID="vy2v9A9Clx1DYhJs92Z5KPR8+xU="/>
  <table xmlns="" ID="4JNoSSrBd/oq+KZNooSFv3AvtLs="/>
  <table xmlns="" ID="cKrXqHQPMqnEaqKqperZlUEy/0g="/>
  <table xmlns="" ID="qlLnbV+AQ56NcY/t+QYs2cAqxt4="/>
  <table xmlns="" ID="HUua8SgnCryfYBzONgo+uUqUaVQ="/>
  <table xmlns="" ID="fZ7yNaZ4k2U7uC+RHwSmcDe1vkw="/>
  <table xmlns="" ID="DSyK2+VnLvfs2GFmzrSkLu3tAa8="/>
  <table xmlns="" ID="oOxKpxkxY78/ocPrTgdEcJ5XBhQ="/>
  <table xmlns="" ID="JPHwnBWMs8zrGLEuf19QpyQhIlA="/>
  <table xmlns="" ID="+8eVUhvYk7ow9IuvdkWU6fmSl0o="/>
  <table xmlns="" ID="sQwfUSy1Us2Th/6lVfjnU7XoY84="/>
  <table xmlns="" ID="WjJ0aUAtmiOKg40y9JGrSO410A0="/>
  <table xmlns="" ID="KrBotoBPYRMbX3FOuBgWcl6FUt8="/>
  <table xmlns="" ID="05k6EqJjnlC9S/2536PeThMTBus="/>
  <table xmlns="" ID="FyG7MOD9X01MHLBu10KfKSMs4Mc="/>
  <table xmlns="" ID="X1JKXlRUJ3ckVo1PejPkEOUW1sw="/>
  <table xmlns="" ID="FiJ/fCQeZDF60yk3kqfnghRrLLY="/>
  <table xmlns="" ID="Qy9mJ62HmRJh3QjfRDBnQ78Yzrc="/>
  <table xmlns="" ID="EEp6EE0hdZseOhfkK++gGQdSVQY="/>
  <table xmlns="" ID="pC2r47IV9Hd13x5ESK+//kSXqlo="/>
  <table xmlns="" ID="RyXnIbMy+W5qyeujEHRpNA18dU4=" type="_x0031_" HRows="_x0031_" HCols="_x0030_" Summary="" TableLinerizing="H"/>
  <table xmlns="" ID="mZZnfcnPajkFCDciOjg8mJimvQY="/>
  <table xmlns="" ID="mq2D5v0Rou2xXKBXhYWhdX+3Xlk="/>
  <table xmlns="" ID="x+Z0xNFrHqtv/X4o8uLcZlM8xmI="/>
  <table xmlns="" ID="zAqo7RCejC6rU5z2uw+PXHXexcI="/>
  <table xmlns="" ID="anZvazM8wozVY39bFsnZzWSwOE8="/>
  <table xmlns="" ID="Vy6Je+GX+5IY3w+sGqFyLtWmgTo="/>
  <table xmlns="" ID="eQCjl3m8sVwl0POMl5/SBVYmWzY="/>
  <table xmlns="" ID="Z5iJAqgQcTKp0TUyjT4EqrCB2L4="/>
  <table xmlns="" ID="vhS68YtNoOfkH5zKnAoRUYNX5Hs="/>
  <table xmlns="" ID="wcagOYXQZfJ/RI0tK2mz2x+XQO8="/>
  <table xmlns="" ID="n5QA+3IYArxJH24MM9nh6zs9SPo="/>
  <table xmlns="" ID="LQ3tz50mRyo3WUmEb5uxLMPvyV0="/>
  <table xmlns="" ID="IVj0amD25rOl+fOyqV1qjgQIJ2o="/>
  <table xmlns="" ID="t9qqA8XzeOD+nUwVVrpyGNQLVK4="/>
  <table xmlns="" ID="kOdE4VMvSEKiiXIfoC2r/26LXrE="/>
  <table xmlns="" ID="maeIlBMVyeokTCO4lP3tLOBNopo="/>
  <table xmlns="" ID="/PbTc5SJZxvAFbO/GWtulZx2qzk="/>
  <table xmlns="" ID="kxtQ9InIn37m3sUSyZzlIDUE9+4="/>
  <table xmlns="" ID="wzh80gI+a1z13ZlsKFahT9ewoCk="/>
  <table xmlns="" ID="00H8lu17F1x12niYqfNmABjyAtk="/>
  <table xmlns="" ID="z2ol0hbpxpC4IxDX8g8R1E3h+0Y="/>
  <table xmlns="" ID="ChqSFXAl8JgYg9jQCH0R+MwiIco="/>
  <table xmlns="" ID="feDuVPz11FomA50nplATAegnEM0="/>
  <table xmlns="" ID="lbzOF4Zj1J16Jjt2ivahMwf0nMw="/>
  <table xmlns="" ID="BMUFIG6IRSsMqnpEG1XdbCDAq9M="/>
  <table xmlns="" ID="7Nni5/gVSbpBCdQHThrVQphZ6DU="/>
  <table xmlns="" ID="d7vK8bUv9n5a/mz9S0G8O46qEHs="/>
  <table xmlns="" ID="KSdutCRGCvUiGUEaAv5by5TZG28="/>
  <table xmlns="" ID="zVX5k63zuQ/V/CVJmi0k+eassOY="/>
  <table xmlns="" ID="UM1mGBMz9f+gT3Roso8QQ8FSHAI="/>
  <table xmlns="" ID="li68Jg1uNyI/gE/a9Cs+8G4DIg4="/>
  <table xmlns="" ID="MwesU85sOeNa0Ck794DM2G6O0T4="/>
  <table xmlns="" ID="CzScayM2V9DjMxzyJQu+7+wdreA="/>
  <table xmlns="" ID="0e2nYATmnUxeaYWnPzrV+69KWK0="/>
  <table xmlns="" ID="sZDBZe+nh93WSyZT/YjoU+00Bjs="/>
  <table xmlns="" ID="YyKQ9i8hL9w5F4Xs8D4MIb7qtqE="/>
  <table xmlns="" ID="aPhqzyhfc/A4X6Pa728Z/88QOa0="/>
  <table xmlns="" ID="WIOKML4x3728cgVxXsYQvrrH77Q="/>
  <table xmlns="" ID="SuRDbEXJMOtdDADWTE7wX5zr+IU="/>
  <table xmlns="" ID="7jK/YWGTyEIDUDnXfjilQ/ykCaE="/>
  <table xmlns="" ID="SNLsgFS+Pvyc3M4WDsJ+guH+yLc="/>
  <table xmlns="" ID="3iM/iiWWIsNkG7yAxXQxlfqipoo="/>
  <table xmlns="" ID="7crKrZr7jMh5Ze3YNtvi0Wz4B1E="/>
  <table xmlns="" ID="9qf1nBRbNoNGAPhpubDiEKPqpok="/>
  <table xmlns="" ID="zg2rKUNxQIwUTkJvLihEAP4s9lI="/>
  <table xmlns="" ID="7HFgWxO/E2zwmC03yv3jOxfg3os="/>
  <table xmlns="" ID="f1wzYkCDdIiDdsLuB5rTr7OXTTM="/>
  <table xmlns="" ID="IeigOmYXnX4MAhykWgi7sOkjZRk="/>
  <table xmlns="" ID="eSzi/i1+sYD5VCGJ0iRWk16HvsM="/>
  <table xmlns="" ID="HIDzxVTMJIbKDhJjJFo57+yGOi4="/>
  <table xmlns="" ID="uY+584ev83ubxpcsqXf+zFY1M7A="/>
  <table xmlns="" ID="8DZuMbVKpYmvpKuKeKO40PjX0tI="/>
  <table xmlns="" ID="3kQMbBVg9G0c0kOPa/clGxVtFXs="/>
  <table xmlns="" ID="BFgGon/W3XpZ2eSy8PNSgAyEPYU="/>
  <table xmlns="" ID="z84dhW9LS9BTSx8WnP63c0vtBBY="/>
  <table xmlns="" ID="X3NwbofgRMNnvg4VG/h7YrUFJGM="/>
  <table xmlns="" ID="5VhwOMjDRKNQwaYpn22FF93lq9g="/>
  <table xmlns="" ID="seUfBGHw4LV6zy8vrBiHZGkYq+U="/>
  <table xmlns="" ID="QZ5/VxUBlK4CI4/Ofa8rspxBg5I="/>
  <table xmlns="" ID="obKCkbLSDiUf5ZvaCVjm5K+4LBk="/>
  <table xmlns="" ID="OuByCCBUlh3n5ijkT+1BAGSnl34="/>
  <table xmlns="" ID="bElALFmIgeGHyqzRpApIIfL2SHo="/>
  <table xmlns="" ID="MAaiUzqV0LEgp4IU2V/TzUxMBG8="/>
  <table xmlns="" ID="3RYRGADr6LT3lWfW70vAHkGaVnY="/>
  <table xmlns="" ID="MG73Jq7pPuyCzeahbqJGKuLbZ9s="/>
  <table xmlns="" ID="Ea6Unr/BKY0nEQ9X4q3W3crIRUg="/>
  <table xmlns="" ID="LixrjnXitXXBx9KH6W7SwwMK0jk="/>
  <table xmlns="" ID="7bc5eLHRtp5v2BM2CFwUH6clFHk="/>
  <table xmlns="" ID="CmKqW041JzELwLosRhbvWu+wK4k="/>
  <table xmlns="" ID="DzskVyKOwtdJcdHNGsHrpuVdcOc="/>
  <table xmlns="" ID="I/PclO2YysJ1Zur5rYZ0y2+jqLU="/>
  <table xmlns="" ID="7FC11u8yik49TxO/GHLLX66SXv0="/>
  <table xmlns="" ID="fEJmzDabsqY2vJmC85z71CMPAmg="/>
  <table xmlns="" ID="Mn7xIHaUVX0TitqOcn3daC3Db8A="/>
  <table xmlns="" ID="TQC66WFed4NZ+Spb9abU/NK23Ko="/>
  <table xmlns="" ID="m3duELfmXfBTQIzpr+emX9VTTfI="/>
  <table xmlns="" ID="VcNyPNztWBvld2bWYBr/PYITo7w="/>
  <table xmlns="" ID="Cs5WqHkMp5+IL3CWJXQWzOR2kv4="/>
  <table xmlns="" ID="bl63z+EkXvKp3nNL8ZjK1s/EmRw="/>
  <table xmlns="" ID="q+iH1eDZRvw8rcUkRjmH7WlD6oM="/>
  <table xmlns="" ID="7RgvMU0WAqhcuj2x9cH0cf+ts2Y="/>
  <table xmlns="" ID="AnkpfXMwWcpQoZ7jNj/5u/QGxlQ="/>
  <table xmlns="" ID="grg8/oaf0RL4cf6dAq/jHRvx9a0="/>
  <table xmlns="" ID="sCIkucC5FEAwBx25PDk9cMIgKck="/>
  <table xmlns="" ID="0egxyrZ+iSGCHWZRxAleTap9r6I="/>
  <table xmlns="" ID="Em4Tc9AQShGZHI4+3yfIvNX4avY="/>
  <table xmlns="" ID="xs/AjRREiQfgMefFk+ICjk0EVRY="/>
  <table xmlns="" ID="jbaGhcENpmzYtcUyKWYYhtWT65E="/>
  <table xmlns="" ID="iGdFp35SPbpE1+AnFU7XfNrYvIA="/>
  <table xmlns="" ID="gBiCoiV9pczjduj9O6nbeVUyeVk="/>
  <table xmlns="" ID="3LaUcajKuc26jF69AUnEAAVuoNo="/>
  <table xmlns="" ID="kBxxorTh3dP23+wD6zer/72jSWA="/>
  <table xmlns="" ID="Ub/qQ185CnpXM1v/0hCr5HdUjxs="/>
  <table xmlns="" ID="xu2ncLA7qlP9wD8HFu2iXYk8B5Q="/>
  <table xmlns="" ID="HSPKMd/HhOeJl0zxY5FjZ3zpj/g="/>
  <table xmlns="" ID="LwysjxoiWPn+m6vqburQMwsKaEI="/>
  <table xmlns="" ID="YzLE+z1jMCi6yffzH8em+TTEowo="/>
  <table xmlns="" ID="R+TP+IlnYD82QpiVmOW5MSX2hHM="/>
  <table xmlns="" ID="ClvcBJZL9B2nxjcgP/ySe00rQFM="/>
  <table xmlns="" ID="7I1wEPRjTdG4s0MW24LOMgOomH8="/>
  <table xmlns="" ID="KQZh4g0Z2s1OtQZfCaVT/v6KR4w="/>
  <table xmlns="" ID="UpX+eJlmSByKTKdKfyTYXeeDkLA="/>
  <table xmlns="" ID="ARZNoFnJiYCum9PBg4PaFfxhHGA="/>
  <table xmlns="" ID="ibYM8jBg0wKjGikhvSKDthmZDaY="/>
  <table xmlns="" ID="TVolt9JfK93I9lW12evChR30NwE="/>
  <table xmlns="" ID="jDIB+P2xly88Q3ogjqEjReE6SNw="/>
  <table xmlns="" ID="LSPt+mrkrXJ/A2fAa2lQeH0ivGA="/>
  <table xmlns="" ID="S/7RI2Oh1rc0uGUAj8ogcQ95Uxw="/>
  <table xmlns="" ID="4W0inDGlz18ar1C9fyvSHGgYTuM="/>
  <table xmlns="" ID="u8EaorjWqX0hiCGNVcPTwthADT8="/>
  <table xmlns="" ID="lpz0tGt0M/4gyKAtdYGYA81/0y8="/>
  <table xmlns="" ID="yOtWtzPcknhAmSIOM1cfh0p75BA="/>
  <table xmlns="" ID="j+PyW6+ZWjrvVa1KaiDWt3EotCc="/>
  <table xmlns="" ID="k3WerTxXr5KXxBvQnCNBPjupBrU="/>
  <table xmlns="" ID="X5AzAE9RIFx67jwcnRMsYuVBT9w="/>
  <table xmlns="" ID="wwRMUd4jTxJivMDtF92f8kcgSB8="/>
  <table xmlns="" ID="EBlPr/N1j2uu7oV5GglEVAe55bA="/>
  <table xmlns="" ID="tHVmzNfvMHb35UMhB8LeYFxIySk="/>
  <table xmlns="" ID="yY622E5VDI+xmJwmyXRKCUvKHwU="/>
  <table xmlns="" ID="yGWNL9fYXihdtYw/dQuUto0EDZ8="/>
  <table xmlns="" ID="gg7ciuAcxCWi8g/xPTbbbU+v1bc="/>
  <table xmlns="" ID="cJFRbgSaMHSEGvaRgWzj3IChgHU="/>
  <table xmlns="" ID="+BcbXzYpyZ2AdVu/Rox0QK6CPa8="/>
  <table xmlns="" ID="IgJibtDrjd1+q1U56ZpfhGwpD44="/>
  <table xmlns="" ID="lwINokBwvwaSHXjHpOLPjQCif1w="/>
  <table xmlns="" ID="mbIQcCc0fErWN+mdFZ2R0fhz9P4=" type="_x0031_" HRows="_x0031_" HCols="_x0030_" Summary="" TableLinerizing="H"/>
  <table xmlns="" ID="gtA4d/RSpUyVPiiw6H5bNkURwrU="/>
  <table xmlns="" ID="Od1UbGi9SKPzV60V9brh1uUhBK8="/>
  <table xmlns="" ID="St3j4AjRzykVAm51U6huVQN2V/E="/>
  <table xmlns="" ID="gA+010TD3FjVD/5lauJdSVGKRbg="/>
  <table xmlns="" ID="/7Y3A4FY3bzvj3AsS7QEjVd13HI="/>
  <table xmlns="" ID="mDiknz+1Bcf7xbsP99CfGZ2DUgQ="/>
  <table xmlns="" ID="Ea7ccHUhG1Mx3rDgrIQUyQAs+e4="/>
  <table xmlns="" ID="QWuxixopJWEbcD6wfwIeF7qk5H0="/>
  <table xmlns="" ID="POm1Q3+vuTtcIlfW+I06t3sSvE8="/>
  <table xmlns="" ID="XRGJ+UmnEjXAOcdP7qc5VMqrZYM="/>
  <table xmlns="" ID="XpFE6Ej8C3k/jBP+9dovtVsJeuk="/>
  <table xmlns="" ID="O9zG6GXbcLR2zF/v1rPipFZ8lVk="/>
  <table xmlns="" ID="MEAK8iii3Lg+LGb2z3Q3LXCy7iY="/>
  <table xmlns="" ID="GmlcrfPTqTt3WCEtmCiCbgJfBPI="/>
  <table xmlns="" ID="QIuusevFcLSo5X9rM56bF/aPyrU="/>
  <table xmlns="" ID="ibsr6vIK7Zp28tLOvfp5tLKQG78="/>
  <table xmlns="" ID="fxeCnqiwnLHELBPfdIjJPmlU9g8="/>
  <table xmlns="" ID="gyBNAQQ2ur+vimTt/ye5NU/CIl0="/>
  <table xmlns="" ID="QoK0Iu/YDThb2uV9wDKGRAe7P/g="/>
  <table xmlns="" ID="VRAfJEUFh4+VuJ5BS1MeMX3dDTc="/>
  <table xmlns="" ID="yR4Q1Uo139ioA1/NknLcIhnxlhI="/>
  <table xmlns="" ID="+ZrUuuiWBVW34VrkfYpLvsg39Ls="/>
  <table xmlns="" ID="hgOPS5/0yXXAa8zRsH0Uy4TGIKE="/>
  <table xmlns="" ID="R+UHPB0gMBhbSPnQNhZJW+CkVxw="/>
  <table xmlns="" ID="fmj7wN19zcnKIsyzS4NzlJvEV7M="/>
  <table xmlns="" ID="ZloJK/pkgoBXDqsJOGxBgfOCKbE="/>
  <table xmlns="" ID="dySdSQZZ0EfwDqn/EuZ3lhhWRkI="/>
  <table xmlns="" ID="EHecWCYAyxcmNnKais+ZZB7aanw="/>
  <table xmlns="" ID="had6aLBoaooZuPDoBwFAxNsqDmw="/>
  <table xmlns="" ID="y5ivdZjUFzpOo7Nsy40tHLADW9s="/>
  <table xmlns="" ID="dQXA/UMUj/gtSvsloKWQhjJMdIY="/>
  <table xmlns="" ID="kFyZFgTQ/JVloZvqPx1rpwsDNOo="/>
  <table xmlns="" ID="58b8QNdcLxZf+hLNYrI65WbJgMo="/>
  <table xmlns="" ID="wYLLl4Kr/V5y+LDhW2u6vc9h6f8="/>
  <table xmlns="" ID="QM2gF93bLAe+odJh4qU00hCRxuk="/>
  <table xmlns="" ID="P2Sh8F+VAQOk0MujhvhMQukDvyA="/>
  <table xmlns="" ID="vG0I79zTJy8Z1l6PbMyKVKIdf7I="/>
  <table xmlns="" ID="Is5einMtUs5wXXo+zQq/CbKzR40="/>
  <table xmlns="" ID="xlLpDXiWLTq3nB0ec5CentZdayw="/>
  <table xmlns="" ID="jhW7iKOtQr8xLYfB5PwIq5WFyCk="/>
  <table xmlns="" ID="9qUZlc7c0GTJiZIH5yRG0hC1c9A="/>
  <table xmlns="" ID="1jnN4F0Lle3WXoSyxo6kjMoxchY="/>
  <table xmlns="" ID="6MoETDqjCfik5IJO0sPd32qpbFQ="/>
  <table xmlns="" ID="oZqT/bgnSPmZ1mTVHt+5wdyhVm4="/>
  <table xmlns="" ID="Stv1aIQrlPbJKdlEyH+AUM37vzs="/>
  <table xmlns="" ID="KJJMPZYzG42YJqLRcZqwDrEiVoM="/>
  <table xmlns="" ID="aA0ETsD9d5iIsag6HuMiHWu3FUA="/>
  <table xmlns="" ID="EtXY8cZITPVrkiAVKH9VsqIyNrM="/>
  <table xmlns="" ID="Hfi15JCRkeSMUvIqTXGE2GwPUvw="/>
  <table xmlns="" ID="OLK1o3uEddVupEzybPix8siPyj8="/>
  <table xmlns="" ID="G+aoBO6DAqXU6oUjaF2CDQsZjg8="/>
  <table xmlns="" ID="JoCjGHZKUyE05SiDQyT10+NAZUY="/>
  <table xmlns="" ID="u7JrwngjG1zrbYsb75pmvU/CHa0="/>
  <table xmlns="" ID="6x2G7ddVaqLuIrtQ3dEE6n3kVbg="/>
  <table xmlns="" ID="Qw1NJeIORWGA0zyKZk8ZnSmzS6A="/>
  <table xmlns="" ID="f8MPQXnaC6CSNPX1BGsbc66MvO8="/>
  <table xmlns="" ID="sFSS9UvcpejHj8xFcXNmTQYdLMQ="/>
  <table xmlns="" ID="5gprTmTotBIWrxmzNLpuXWxj0do="/>
  <table xmlns="" ID="s9yIuO3KAHnjEmaQcBFOek0/VQE="/>
  <table xmlns="" ID="kmCj+HB1VHXDpqOKIIbEWnyfal0="/>
  <table xmlns="" ID="X6B/PZz+kcPN/PCDnDlc3ytbD14="/>
  <table xmlns="" ID="C4quD1t78hSPQ9xcwfou95e8eJI="/>
  <table xmlns="" ID="OoY9yY/G2yEbT8YEUE5R+9NXtEs="/>
  <table xmlns="" ID="tKWSLmvI0yDedgqOuP/jP61RmYo="/>
  <table xmlns="" ID="1nWI7UGk58di4+Iamm2ywIq6V5M="/>
  <table xmlns="" ID="eXE5dK8AnDRnxlY+iNUBU8cdcVg="/>
  <table xmlns="" ID="jtlNiTvexGcjsxm0WT5jsKYY6Es="/>
  <table xmlns="" ID="iYaSzZ6t3tmFPcAA4rq6Kat51rI="/>
  <table xmlns="" ID="vwwla2y1tytV7u1ih6onDiKhSvU="/>
  <table xmlns="" ID="5eAtoVEwBXSRrcwRpLIrN6IuRo8="/>
  <table xmlns="" ID="THiEuc6RFT9ahAu8jPtzwOqxOdY="/>
  <table xmlns="" ID="JBHe/kgvFSuiYBVmNZqwhrM2cCQ="/>
  <table xmlns="" ID="goWCFkLbiADDF4UnqFRHnWL67cU="/>
  <table xmlns="" ID="HHkM5oTtc1EAr7YyTE2dwaU1Ebs="/>
  <table xmlns="" ID="s7WQdlKn5ud1C9JSJj65os6sYjU="/>
  <table xmlns="" ID="3GFhHetIXfBWMuKMkhMVS9B/j84="/>
  <table xmlns="" ID="CC8ybwyRsAtQ26q7GhK8a7a/dLw="/>
  <table xmlns="" ID="3jz1XGVwc2LBvO9D8egE+iWVppQ="/>
  <table xmlns="" ID="bLJAAprXUYLGoPgWi/fy2dTaZg4="/>
  <table xmlns="" ID="dd6Xw9liquLu9GlrhED1C+uM3vg="/>
  <table xmlns="" ID="itaNhMsFEP+tLmeFpeBhjSYHw9U="/>
  <table xmlns="" ID="um44IsYCklqz/ey5JBgQcMb9XCE="/>
  <table xmlns="" ID="aYUGCsHtiavj/rip0RC/uKFfL4k="/>
  <table xmlns="" ID="yzqGhmSbqL7n0TvOUXJCnZJJUM0="/>
  <table xmlns="" ID="5k+S45caq9DZ5/R7V/kWckAY61I="/>
  <table xmlns="" ID="QjqIPmNOa2D/D1qAF3sWLXnXVXE="/>
  <table xmlns="" ID="K5Rju4ZiJKjZpTSGoKf1KGjxsMY="/>
  <table xmlns="" ID="+vsL4V6itZ8mes+Cr76HvAJ5YAg="/>
  <table xmlns="" ID="8qtAvQNfJ0Q32RLTIHK6QBMwPOg="/>
  <table xmlns="" ID="Eu4H76jWp23wICGkfXLV2XjhQ7I="/>
  <table xmlns="" ID="Lasq9bxo6sWKu5n2kXEHLA4cjbI="/>
  <table xmlns="" ID="wHEHzj8wSFL2YjxHp83bzVBc3DI="/>
  <table xmlns="" ID="a04zRb+JXyhaZk8O+1FLA7IL5iU="/>
  <table xmlns="" ID="bDbQYQVikg6QNMZwOHJQmMLdh40="/>
  <table xmlns="" ID="YzJJRTWr4ts/KsyMM8zs43uH0pM="/>
  <table xmlns="" ID="4ysnnl4a5o9MN/Crp+sl/jq0apk="/>
  <table xmlns="" ID="sqiPURCSTzbYr50+FLckrSHfkiY="/>
  <table xmlns="" ID="3yu1ZFpAjc3KhwbDqrZZqHolX4g="/>
  <table xmlns="" ID="rqf5XIttr3e62/gJgSxpC3eNGlg="/>
  <table xmlns="" ID="vEIBzJmEX0sNyT9bO9EopZAQz5s="/>
  <table xmlns="" ID="2m8g2utJe0leOyaMM+DWL3GjMtE="/>
  <table xmlns="" ID="wWnwK2UH/bW5vHWxJUFAqZAI7fk="/>
  <table xmlns="" ID="wGMrew6W9jCK5EqZx3RpoPROwkc="/>
  <table xmlns="" ID="gkQSs0zsRMrPPcEM3lerK0az5PI="/>
  <table xmlns="" ID="QF85UAkoJgHvr/3zEz+qYU0R1V4=" type="_x0031_" HRows="_x0031_" HCols="_x0030_" Summary="" TableLinerizing="H"/>
  <table xmlns="" ID="jH1ezFzNYCJVZ263hEqxcH/TL+g="/>
  <table xmlns="" ID="ZK4a4fAE2miWr7FsKYyDbdgKO8k="/>
  <table xmlns="" ID="1v5PdF+I4MOxkWxSgYk7jC+pEYk="/>
  <table xmlns="" ID="68m/6oZuM9VoHBYzf2WXEVQHetw="/>
  <table xmlns="" ID="/lP7hN32urloYbm+rEHcyLT/COU="/>
  <table xmlns="" ID="HKul2nMvZAgBn5nH/vbKLtO+zPM="/>
  <table xmlns="" ID="Bh51JCPLmYcBEV2HBpCvul4L1g4="/>
  <table xmlns="" ID="b0C7TNoiNzGSDe5/zL1ZVtyIU8k="/>
  <table xmlns="" ID="U77XcvaUCAKeKBLyMMtMfkBC5MY="/>
  <table xmlns="" ID="zhNUkME4CPF9ko0AbDeu2aJFZDU="/>
  <table xmlns="" ID="pb02WrwizDmxzFlm0+8855MGolA="/>
  <table xmlns="" ID="vtUsmyWnJE6BKzgFj/pBHgnPd0M="/>
  <table xmlns="" ID="UP8nKTB1yj9j8wbPLs+NKW1gYWI="/>
  <table xmlns="" ID="oX9m+Ile3jOKSg2q07BGKmUyRvc="/>
  <table xmlns="" ID="fQLTB90JouG5kYloJdX9+TdVBl8="/>
  <table xmlns="" ID="so0N2VbVyxVdd3izutq9mXUN7oA="/>
  <table xmlns="" ID="hBy22nE5BMAkTO4eYr9FvK/R9Cw="/>
  <table xmlns="" ID="pKh27mt2zrBEDoyqfmavB47btc8="/>
  <table xmlns="" ID="40HKyo1HFI+spgvOb06tNLtuKPA="/>
  <table xmlns="" ID="JgDssWFYm3hpubDlcMgUx6K2OWY="/>
  <table xmlns="" ID="XqOtdtIQ+o6RfQ77BBPum0l9WX0="/>
  <table xmlns="" ID="WDor7x8b9X9VUT0uVQ027B4Tqp4="/>
  <table xmlns="" ID="joQiAJedtwwudzS/TG22d0OlJRA="/>
  <table xmlns="" ID="sBjUFZjAGYs0vrZX11/feUxjlm8="/>
  <table xmlns="" ID="H6OXKZeo4nYDvh3fbRYtKTcTk8c="/>
  <table xmlns="" ID="Tp0AIwnlpp+H1pRJEVDU1yVxaWw="/>
  <table xmlns="" ID="Yo+OJ8K0YyIEWu4kfBfVtcmi9OA="/>
  <table xmlns="" ID="QD8Dlq9BvxemR2YxAQ4GmvrQ/tA="/>
  <table xmlns="" ID="wSNPeYMWsIm0ARP8MyAQ32AunIQ="/>
  <table xmlns="" ID="RrXh0ZRMDoI8dfMrGkIhiM2e4D0="/>
  <table xmlns="" ID="kPczOwdYyGQpu5DjhVQW1Z93Eeo="/>
  <table xmlns="" ID="n/m6XXTu5wjODnAVj0RipLhd1JE="/>
  <table xmlns="" ID="bPOHv2Linhk2lz0A2hEVRS7detE="/>
  <table xmlns="" ID="0viLH1gxHsXGRjkr+LA9AnyI9zM="/>
  <table xmlns="" ID="hFYoRFeXsUadwmmzWbKR5kx+JiQ="/>
  <table xmlns="" ID="a8J9lytJnB4jAwZd+e/NXnWfOnA="/>
  <table xmlns="" ID="3H4ymTaIZ1lkqqMUlfkzdDyyOi4="/>
  <table xmlns="" ID="ucDpckuoqEaP4cRaXp+wa03PUN0="/>
  <table xmlns="" ID="7Vpct/Ch4e+QUiCvmZyh5DaUz2E="/>
  <table xmlns="" ID="34Or2q9oERFNTsp+Jnjk1tBXfMM="/>
  <table xmlns="" ID="zPq6AJADvSXwkdbMBfaDMoJCsM4="/>
  <table xmlns="" ID="rtCK7RVYeDdkU930/QAe9BauWGs="/>
  <table xmlns="" ID="iOqgIDSGjsMNABe0uausV6gqZXI="/>
  <table xmlns="" ID="IhVopfjieF1eK51immG9pdtCPec="/>
  <table xmlns="" ID="fihAhvMByMAJsqguamVqN04HAhA="/>
  <table xmlns="" ID="D9NPo6L0AEJsY+/zG6P62WETE+g="/>
  <table xmlns="" ID="4MMpTWzjpfiyzqaJyHUTrl13LTM="/>
  <table xmlns="" ID="Fta9bY7FFHuGmAuGcwCTPBU9KsI="/>
  <table xmlns="" ID="FEX492FGTfyIk6ZX6jtlCGdpuuk="/>
  <table xmlns="" ID="LI5VnmohuOzPTdA4mUSwjXD7Ao0="/>
  <table xmlns="" ID="LtkmgnmHzsKxguABIIPcfJuCmhs="/>
  <table xmlns="" ID="lAdFxJUd2vNlELZHH+uXMbTV30w="/>
  <table xmlns="" ID="mhkux/JnyxoDJjC3SuaFnFQzhZw="/>
  <table xmlns="" ID="9XKQ/n4VuSFOyU28jzlEFZGLNRA="/>
  <table xmlns="" ID="nGfBLAKBQKQQ1wkoKsE8wqXndAQ="/>
  <table xmlns="" ID="uMhpzy1T8Qe5361C+AG9tyAxbOc="/>
  <table xmlns="" ID="InuYOKi1gM6hIs92QSaciPoiTmE="/>
  <table xmlns="" ID="pcCojZ8RkZZ0XTfekXDOebGcuh0="/>
  <table xmlns="" ID="4aAn+bQd4Il1ibANJ1yBWtx6K28="/>
  <table xmlns="" ID="T1tiKlZCLoqeNGhBnQyBThxfTmw="/>
  <table xmlns="" ID="ODthgdvHigTQcrMWG3sJOGjMXIY="/>
  <table xmlns="" ID="kE/FW0CSmncga8SYIiesswttz7Y="/>
  <table xmlns="" ID="Yyl+YwMRV6dIv7aRXvNyK54EubU="/>
  <table xmlns="" ID="KBB+h3nKGnewISxVb9DeR98jwl4="/>
  <table xmlns="" ID="y9Ewyolbt5LzkQ2RQqQ9NIMIRCA="/>
  <table xmlns="" ID="WY98vjCcVeCJ+/xQcrLWtXH2bp8="/>
  <table xmlns="" ID="QNEcgm89kbxqNOsSPMzWcK/khGw="/>
  <table xmlns="" ID="lLG08NcNHQnSPOesQSGiruXvWTU="/>
  <table xmlns="" ID="lxbm6px+xl+PHCAoybRtlZP+qlY="/>
  <table xmlns="" ID="a4H0jDIQiF6/95BYLQiffJ3BvEg="/>
  <table xmlns="" ID="S9cZuDsY6tD0LNLlbOIB3a6oRpw="/>
  <table xmlns="" ID="B2UwOB4iaumiPYjYZ/khjIT1WL4="/>
  <table xmlns="" ID="QoOsTJUL7ImEinYC/0pTVLrZ2mE="/>
  <table xmlns="" ID="cwDZ/lORqvhRBM0IiG0LuGtm12g="/>
  <table xmlns="" ID="V5sINpMs/2N4reQRzVVNL04j2d0="/>
  <table xmlns="" ID="SJJ2VanBEGWEUSeu2ZrKchrcSug="/>
  <table xmlns="" ID="1izv8I6vijrquEd0asC4R91LrVI="/>
  <table xmlns="" ID="mu7iDmd/yMWv4hl8cDYigDJxoiQ="/>
  <table xmlns="" ID="awjEWXpN7o8nvCWBNE/NhzarpDw="/>
  <table xmlns="" ID="V9ZAadlcjJ+A4jingKZAf+rPiGQ="/>
  <table xmlns="" ID="XrbwF0dgUJYvboqtPvHxA9LC8F0="/>
  <table xmlns="" ID="USDqhelP2zQZhLGydrKHwjLh9BQ="/>
  <table xmlns="" ID="7WjBqElxOiph3VSwUoCYFmiysCo="/>
  <table xmlns="" ID="IVnVob3KFOb8cdsOGMADqtV2UU4="/>
  <table xmlns="" ID="MRq/kQoAkPgc0tE2LCH2qXbyV/w="/>
  <table xmlns="" ID="L26YkhwWoDLgRQuli/oE1F3z1a0="/>
  <table xmlns="" ID="rUfr2vsR+q5KtiYFkSG/2BMZfQM="/>
  <table xmlns="" ID="W1WwikTD9iwYp7b09ghajQgxt9o="/>
  <table xmlns="" ID="DKZH4kAwU6VoiQIkmKlTNeqtWIc="/>
  <table xmlns="" ID="yhBjNzgQ0XejUXwtyt+E7YOyQfw="/>
  <table xmlns="" ID="mNoSe+s1/s1MPp0uhfq+n0gJe7g="/>
  <table xmlns="" ID="6nHMSr5pfMo9Fi4olkKKOt5kqlA="/>
  <table xmlns="" ID="U/sFhlpzBVcxaA4uuhSuaZMNQT4="/>
  <table xmlns="" ID="iI0ZALwDxK1bMauHJdLcoMEpcOQ="/>
  <table xmlns="" ID="4REK5+R1//wv4stKabLzX3MvN3U="/>
  <table xmlns="" ID="1f5pWO9vysHhc7jT8P90PV/gX74="/>
  <table xmlns="" ID="Xk6rllJaHQ7LXpsFwyz8rRam7UA="/>
  <table xmlns="" ID="m2QcXEfQgWSQkIJ6MVP7ej6W4Eo="/>
  <table xmlns="" ID="zEL3vThIqbXDUmtBekf7/e+axoM="/>
  <table xmlns="" ID="unQVqSrOyeJVBJxAYx1Bp8PMsPY="/>
  <table xmlns="" ID="kOVVQU4VRK85dcKAJETF6Rv1qS4="/>
  <table xmlns="" ID="NyLfwQWVhDLtTitNmdOx1azy4DU="/>
  <table xmlns="" ID="fIHM2FTPzVUmce2MvbbCZeLSxmA="/>
  <table xmlns="" ID="hJ8fSBS5v2l9hR+tlLSJk73NBNc="/>
  <table xmlns="" ID="BVtWTyjgFXoMev1r8bmHVmF5HP4="/>
  <table xmlns="" ID="xSMUVeU8bCJDwjpuIK05PITD3OI="/>
  <table xmlns="" ID="8VyCrjhsiPQT+GyzfXR1ej7RUVQ="/>
  <table xmlns="" ID="zquX68hNGoBK/YJoerXkCGZqtWU="/>
  <table xmlns="" ID="kbV3XIR5WcnC0tVFzivMzGAk9cs="/>
  <table xmlns="" ID="hdL+hEvB8EYxplDiVzKLhIZ7Otc="/>
  <table xmlns="" ID="COSM0fbCS3pd5VE7jrt7IqAvm/0="/>
  <table xmlns="" ID="uCktLhKtrg+ochedQc/AMz3c1SU="/>
  <table xmlns="" ID="83gPMfOBPnW02i3vVsWHwJJEl9Y="/>
  <table xmlns="" ID="K4K2LRm5FzfhAx05V4UA1XmwZbk="/>
  <table xmlns="" ID="V/O6Cxc7UvN4X0YbBqjOzfMGvHI="/>
  <table xmlns="" ID="6NDr7hcixz/rexODXCrDe8mH/l8="/>
  <table xmlns="" ID="kqTCkL/joBh76ZRhssDAxP0XsxI="/>
  <table xmlns="" ID="iF0OaL5bEX4mUar11tdu6+OimW8="/>
  <table xmlns="" ID="KActkHwHJVFrq5KBhG4209wo+Mg="/>
  <table xmlns="" ID="FJN4YEdnti0v1MN1tdJnw0VfL4k="/>
  <table xmlns="" ID="3MjnpCNMUPB3vpL1bjeM2DKvIZE="/>
  <table xmlns="" ID="SIy4+auDU3tXfSbv/JsJJH4SYeU="/>
  <table xmlns="" ID="0YIwydp9aKG6znxf2fzYvsYRaf8="/>
  <table xmlns="" ID="cHcHv3AJeiFeAw7DKqLZ+fQi3+c="/>
  <table xmlns="" ID="gBmN46ptrajLUxhzKTMI3hwIB1g="/>
  <table xmlns="" ID="Sp+UPeFQlN3vUOJy1xNpameywnU="/>
  <table xmlns="" ID="vuqXiFRr1wAWThTSx0Gp9NCEBN4="/>
  <table xmlns="" ID="nGh0mwQkuti3p5AZ4CgvR/ucrZM="/>
  <table xmlns="" ID="4FuIZG3QStvIcUPfFNRCGhnG8Nk="/>
  <table xmlns="" ID="EmEx6Zoi1uUF8TmvGGB3se7L3pk="/>
  <table xmlns="" ID="DwcN7hZuWQBS+kN9XQ/gdJbVURY="/>
  <table xmlns="" ID="BD/QwpSSIYDQVINb9MS1QjR9mAI="/>
  <table xmlns="" ID="g+kDz/auUeAoZ6Ok6Fidc7zf91Y="/>
  <table xmlns="" ID="80q+fEDJgrCPbSVrZFNEt4LnwbE="/>
  <table xmlns="" ID="seNcTxV9V+X59yObn09n/Z2lsts="/>
  <table xmlns="" ID="z430uxoe/feIAudlTKOfTkN3WCg="/>
  <table xmlns="" ID="eeVZLFDgtNiUxp2yUlRZGpb9cRM="/>
  <table xmlns="" ID="QXu+ZDGFs6FUmStOXw0depRF0Pg="/>
  <table xmlns="" ID="WLJiN0pNzmA8kN9t+9+7qp5cwcE="/>
  <table xmlns="" ID="qJ/cQ+Cd23XBwh/vFyTR8CD953I="/>
  <table xmlns="" ID="u+utB+xd8RSsRTllsN+0IYL53A8="/>
  <table xmlns="" ID="KGITwt2F3KDNMWCN7629ITOGjSw="/>
  <table xmlns="" ID="iVvUbXGJMFvoNdb142lvcvFmSjg="/>
  <table xmlns="" ID="TH+3a5mU6Mi1FNhZ3NcQwn0fkOc="/>
  <table xmlns="" ID="vKV+tvl8mmLOkc7ecLy6TRx68Vs="/>
  <table xmlns="" ID="vm5CWOIfZH17MKkCgio1wbkwEXw="/>
  <table xmlns="" ID="xiO6oTKkz5XDNYSA1GwueRdIty0="/>
  <table xmlns="" ID="bwykbWFmSEFYUbe7TULS1TBA2N0="/>
  <table xmlns="" ID="DhE8r6FV4nMdQvUIx6hLicLgkO8="/>
  <table xmlns="" ID="jGIC8rUJgEHeq3fOoHOvnlMQewU="/>
  <table xmlns="" ID="9O+go5vxcYyhQFVpyYy/bIRP+EA="/>
  <table xmlns="" ID="v3RL2UmVIfbhRkpm1SVRfZR/n/E="/>
  <table xmlns="" ID="HBRpOabHf31vv+KrlcX9drQ13P0="/>
  <table xmlns="" ID="qJwAok91G57HyuD7g67AGaKLGQ0=" type="_x0031_" HRows="_x0031_" HCols="_x0030_" Summary="" TableLinerizing="H"/>
  <table xmlns="" ID="I/Zn+FBGCJGKtkUIuXHgRNlnWyg="/>
  <table xmlns="" ID="aSr7QA3pz34yugzAvnkstiybwlI="/>
  <table xmlns="" ID="a44lah7AXHXjCUGQ9LTwCBxcwLo="/>
  <table xmlns="" ID="psrpiZN0K3F2nqYVk2afbgsn00A="/>
  <table xmlns="" ID="NZquAesRlnMJTUwdHk6pEVtvgEw="/>
  <table xmlns="" ID="f+OHgyl+DEj3/K2Vz6EQ/rwZ1u8="/>
  <table xmlns="" ID="Oq72aJiIBbm0on4sRuaYTWfmkKE="/>
  <table xmlns="" ID="Q0X/OyJ6HFOYyHvPagq8K0Bqd4k="/>
  <table xmlns="" ID="TrH19aD3D1MzGP7n/sFtjKlgUo0="/>
  <table xmlns="" ID="16CzUrj5Pvcr/Mc1fIWjY+7HXmE="/>
  <table xmlns="" ID="3ln7iqTZi+9Sgw9DrISHSJIHdjg="/>
  <table xmlns="" ID="L4+1wtA7uEQAD883SARAW2Q6AuA="/>
  <table xmlns="" ID="EkdDjQgOH09Dx7t3i3hplPsm3sU="/>
  <table xmlns="" ID="vzOdolPuqfd7aCrlRTCiqkJpQ3M="/>
  <table xmlns="" ID="KVSjHbiaPUzENurY2NuWNo5e6bM="/>
  <table xmlns="" ID="kJjK5BMlRiEQOyMMeGsttBWkw8Q="/>
  <table xmlns="" ID="wJ3fy6kZ88jAY5xsK4XJQBPlzLY="/>
  <table xmlns="" ID="xzMzo/ghDSZ+hK8NlgPqZPf7NYg="/>
  <table xmlns="" ID="pmE1ibQF2/UXSZlN32nd5MwZ7lo="/>
  <table xmlns="" ID="mOjxEdRd3xgP9mze1t0P3T2+CSs="/>
  <table xmlns="" ID="7USIWlEBmv3M1rfYRtJZsje5k7Q="/>
  <table xmlns="" ID="iO2bcNJEPm371kZ6bvLvzkvaTzc="/>
  <table xmlns="" ID="6p78wtymu9VywlzJiu+Awtp5yEs="/>
  <table xmlns="" ID="k+/BJdnxEFiowa9e+dc8HWgSGKY="/>
  <table xmlns="" ID="RV0+7UO2We6TyFs3r0aXkyTxF+4="/>
  <table xmlns="" ID="oggOj4JdBCl1GB5WpKCE2LiZe+E="/>
  <table xmlns="" ID="pbFo7h1YmwOeh7MBDZ0T9/j7+Uk="/>
  <table xmlns="" ID="ZRZdZAlKuCeYQN0RfWtbXpbJiYY="/>
  <table xmlns="" ID="iCi3UlZhvXisxoRG0KabyHsfuOo="/>
  <table xmlns="" ID="wEND/BVn0PKF1IWpu7BhJNtshYQ="/>
  <table xmlns="" ID="7wbuKwRLJRAoiYrdokt0l9sCp5I="/>
  <table xmlns="" ID="h4+w00R7171J0juzxa8ocXvD25Y="/>
  <table xmlns="" ID="UOo66dXwBMHZ6gIOsYwD2VtjpA8="/>
  <table xmlns="" ID="kDvvEz1e6g+MEkKPYfnAKmmzIQo="/>
  <table xmlns="" ID="CGHpgqJuP53S9A5fQT9clJtiN3w="/>
  <table xmlns="" ID="xEDBWzMRa/rxggpLVVoPCN+Xjf8="/>
  <table xmlns="" ID="88OqoZlFYO6ympA2kAIUnKgaUTQ="/>
  <table xmlns="" ID="0UDZP8mknAJrPthad9KPADWyFyI="/>
  <table xmlns="" ID="RQZ+eLDipcwKqypu3j2WPzKoc4g="/>
  <table xmlns="" ID="nxFZQ4HY81gWZ51DtL+LUe9mOjA="/>
  <table xmlns="" ID="7zPfYr7GlyPJocCI5Idf9I5nzgg="/>
  <table xmlns="" ID="YHWvYbYg4TopssUZZOF9hUnEAYg="/>
  <table xmlns="" ID="eA1bESrtxc+HYSEH0Y3C2t0hX4w="/>
  <table xmlns="" ID="FHd/mSiXJ+7QUqNVHZBXKbWoGFE="/>
  <table xmlns="" ID="DSvF/ppscMla3stsoj5pWJ0ivwY="/>
  <table xmlns="" ID="OkwQfRPV49+a5kh8mW959vMekj0="/>
  <table xmlns="" ID="yJTW06/WcmNLC4+IEqKQv6sLOKA="/>
  <table xmlns="" ID="yfMMCWjNnlzTtgnyUdpCDlMVjX4="/>
  <table xmlns="" ID="rTKSd5a3avU0m8REqksp2kcbECU="/>
  <table xmlns="" ID="3jq7KYlfhBMSf7ME7uh6usKBw9o="/>
  <table xmlns="" ID="O7Dmc+N8/UlyX52SN6iTpDUiFrA="/>
  <table xmlns="" ID="SM+Lv9DmfelICTdEpx0O07w4oG8="/>
  <table xmlns="" ID="klxge6hNw8/ja+ljp5dG6x46BGg="/>
  <table xmlns="" ID="W/DoYPp968Gt4U1n7znL7nreP/Y="/>
  <table xmlns="" ID="ETgaw7dxJso1OHNsUaFbybSuUDo="/>
  <table xmlns="" ID="NDXKsqe6XysWJWb0Ie03yI0ggME="/>
  <table xmlns="" ID="Ww69aRXGJChqmbrh7NW4JgTE1wc="/>
  <table xmlns="" ID="ZE8HNXCXeU/jFUAhPkoZAgerd8c="/>
  <table xmlns="" ID="CcTEozywCQou/7S6Mr4fVdNcH4o="/>
  <table xmlns="" ID="pWiLJFax/zwv/LJ0hRWgmSnyWb0="/>
  <table xmlns="" ID="aXYyXMDd//6Pvz9KV7cthaJEPQ4="/>
  <table xmlns="" ID="nHPM++mvps4AFYxhQVPkJ9Okuq4="/>
  <table xmlns="" ID="BB9PO6GHRrRXT25VaAKzkz15L40="/>
  <table xmlns="" ID="AJQ4EvxDgBGsEM4/Z0POr6Cc5M8="/>
  <table xmlns="" ID="6LkIbRNMn8IwJ6pB0Aloagptf9w="/>
  <table xmlns="" ID="tUY5ys9gwOfhZV6cdm6MInO/KPU="/>
  <table xmlns="" ID="jv4Lei9CxOdVIdnIeDMbMuBmaOc="/>
  <table xmlns="" ID="OQ9/1VWm69q2YHG2Zmml3tpBad8="/>
  <table xmlns="" ID="Yzf9x80vIQvYGBgAsa4Ay9qr0hU="/>
  <table xmlns="" ID="+kMg4KWdzKwOo1QqonksSOx0Ojg="/>
  <table xmlns="" ID="oQZrWM05IT1wCGHc+xZnFULu7Bw="/>
  <table xmlns="" ID="x/fU8DuTEEBb5dKMvW6w5eXjHBU="/>
  <table xmlns="" ID="D1nmPcKIPl21d5v+2XFu+wyBYV8="/>
  <table xmlns="" ID="W+akT1WJ59SYZV6poi6Nl9DVHUY="/>
  <table xmlns="" ID="jlFMZCoPIYJ9f5a5aonG56bQKtY="/>
  <table xmlns="" ID="9kavp4+1VDFb9WB5oTO7hYSzWSE="/>
  <table xmlns="" ID="/Fa8BVjp+eOMXuC4CuJnjEChEDo="/>
  <table xmlns="" ID="ZN5KeNLjK8L1Ko8IHxDnI8j4shQ="/>
  <table xmlns="" ID="p4aH4jLmrY8y/NkhhFs1qUR14Ec="/>
  <table xmlns="" ID="sw1XWZLp6Nq66IETHhUvNM0A5QU="/>
  <table xmlns="" ID="kYHrt4pnW1XAmO/UG70ZLgGt6Fc="/>
  <table xmlns="" ID="kar0HrAqhm4uaG3r72vCy3mRiMo="/>
  <table xmlns="" ID="qo0sHxZhQ7kQIyl+wEeYlSE1zbQ="/>
  <table xmlns="" ID="YJZpTLj9jMDPTtUMtVk6jLSoCng="/>
  <table xmlns="" ID="epwE2xap+BvpOwU16nmpwNi/9eU="/>
  <table xmlns="" ID="6aKC+GjYfGxYX9nPgKyH4x2qjIM="/>
  <table xmlns="" ID="nVjwDK0AThAsBS4Pb0Qy9FBvh8U="/>
  <table xmlns="" ID="EDxIUg95tsE76zXstjNNZkoTRzE="/>
  <table xmlns="" ID="p5bRLcN66kHvhRK848RFV6ateRg="/>
  <table xmlns="" ID="WBSZQAIHPq9Mj19Aw+TmostBEH8="/>
  <table xmlns="" ID="tAkRwV9KxQhpEmstZUTBhTkg/8M="/>
  <table xmlns="" ID="OV67dRrH/ZBMdw5j8oEYZpqrqNk="/>
  <table xmlns="" ID="pWJ09J1AG0+Chb4tJKo4WambmnU="/>
  <table xmlns="" ID="WxTUst4J9cdgN/YzYmWXa6WoK5I="/>
  <table xmlns="" ID="7MbMOWiC2b0NWGfvNRDcXo5FPug="/>
  <table xmlns="" ID="10sNN7yw07RS1deFBf/i9sEfA8s="/>
  <table xmlns="" ID="0rfYyb1/F/kloz3ws1np4owzJYU="/>
  <table xmlns="" ID="u4+kLj3YxvK9WzplGMpeQoTTFzw="/>
  <table xmlns="" ID="gAXq+D3s+OUmnlP7xnYK4ETWDrc="/>
  <table xmlns="" ID="Wb0OK+4ki4fUBAyUv5ByeGi+6z0="/>
  <table xmlns="" ID="FiRN750ntxpvac/cv/hQX4wIb+0="/>
  <table xmlns="" ID="EBK+36Xq4s9jA9Q4gGecak64u2w="/>
  <table xmlns="" ID="mv02d9Nvcxk7QWfNfM+bOHeXC2s="/>
  <table xmlns="" ID="fF51YBC2JfK4rIvx0OM+yxNob/g="/>
  <table xmlns="" ID="euPAmJeUZB9txJLC+Lr5rSU5WU8="/>
  <table xmlns="" ID="yFDTC5sHonIignSnuqal8wasExk="/>
  <table xmlns="" ID="4p4YOHKhx6bom7RJjfX9tr+1mjQ="/>
  <table xmlns="" ID="DjBu5l+aHrl9dUmSyAmEj7b4CQ8="/>
  <table xmlns="" ID="TGtNpk+3lI57RiEFqxK2+qsofvw="/>
  <table xmlns="" ID="JmI556xgGCWZc6TWhONCnauzozk="/>
  <table xmlns="" ID="bjcQUrOpGhlHfhq19nzHhIWrlLk="/>
  <table xmlns="" ID="+kFgnvnXmoMH4eh4AFR+fMXjXOI="/>
  <table xmlns="" ID="vIc200fuTGe97ONo7BvZPkIuQSM="/>
  <table xmlns="" ID="BcjGwlCrcwp1Gc5YAdy5Zyz3hPY="/>
  <table xmlns="" ID="h7X6NWWjolemDJK1ZuTQTG8XCH4="/>
  <table xmlns="" ID="9FiVXehjp78r7JYxh4QqdPG4H1E="/>
  <table xmlns="" ID="LDfIgXhJ8wQMSx9W0hB4H4KWJh0="/>
  <table xmlns="" ID="0VClScjNNfmQvF6xRIZLchE+Ay4="/>
  <table xmlns="" ID="mj6ZuGDDK6+8Rau4l3Z9A49HZpM="/>
  <table xmlns="" ID="CpWDKEv83gCUzg53UPHsRBHzdXE=" type="_x0031_" HRows="_x0031_" HCols="_x0030_" Summary="" TableLinerizing="H"/>
  <table xmlns="" ID="+LnDRScX1YrlWKex8SNKAvL+8aY="/>
  <table xmlns="" ID="iXAzmcZpr1eNM+ZZrgYc9NYOffE="/>
  <table xmlns="" ID="x9ytX5YDdMIZKb7VvbrGQkRNQWE="/>
  <table xmlns="" ID="n6nPQaW/vedTPzso+kdgHSq+rnY="/>
  <table xmlns="" ID="Jm1l+dS6nZEpdccTcJa9q10vXmY="/>
  <table xmlns="" ID="cN1w7GSTTAr1FSaCuEU0A3eg/Cc="/>
  <table xmlns="" ID="EQU0Y+1Z3nijieK4XT5nJH7Orm0="/>
  <table xmlns="" ID="IKgTZKCO6ONTWgf08aARBuJwGys="/>
  <table xmlns="" ID="oDu8CGBm50bxyFDlh53gU9zI3h8="/>
  <table xmlns="" ID="4qqVuZp+d02caR2la0d8j55ga4c="/>
  <table xmlns="" ID="YTEfFhtqrsmdaTGdf5bE68udpY8="/>
  <table xmlns="" ID="y/zTHLil5jhvlu6O0Hf/oYMmtw4="/>
  <table xmlns="" ID="efk3B7QnQ4AhBc63DKXoFvlsYSQ="/>
  <table xmlns="" ID="iFfPNrKKrwk+0l4PzgYve2yT+0Y="/>
  <table xmlns="" ID="5ZIeFAow4pyxQr6InsetqN+5me8="/>
  <table xmlns="" ID="OhX2np0gvtFnevntv2zBAGSdE0o="/>
  <table xmlns="" ID="t9Ij3iQwOpsKK4TCFAKFlQTeglw="/>
  <table xmlns="" ID="2iXSG/U6Mjkulfuq6gMO567Y8VA="/>
  <table xmlns="" ID="NBjN4vi8lO/YUpLpPoGYghnoeMQ="/>
  <table xmlns="" ID="3nGZrzAojASib82RBvFx8ZaVDAQ="/>
  <table xmlns="" ID="pQ4mEDS4cwD9fUeEMXVWC4MVqGM="/>
  <table xmlns="" ID="7uMqrdBCRIN0hg1U6W7bIfET8UI="/>
  <table xmlns="" ID="EzhnPF8fEmBhYL7fpfEgNp0YM4I="/>
  <table xmlns="" ID="bEOLUiDizYyMcR14mMDlm4UXozo="/>
  <table xmlns="" ID="J9iO3jgarfFnyQLNDpW19Gpt9dA="/>
  <table xmlns="" ID="WqUAI3RqLgM3uuAOsbfddJFvvVM="/>
  <table xmlns="" ID="6FnK956ZYealfJFCKedUB6y7Et4="/>
  <table xmlns="" ID="gcBBYFAlXgSwmxNMx/FLHyg7w8Q="/>
  <table xmlns="" ID="l9u7mj6s0a6ubS162cfYQ4wpW+Q="/>
  <table xmlns="" ID="jyzXf8gB5YWYVnP1WlekFHZvLy8="/>
  <table xmlns="" ID="WlpCZGFlnsCm8RLQCde1TXYYC/A="/>
  <table xmlns="" ID="WLPIoFxfEyIYOKv5rZKkHyMCwoI="/>
  <table xmlns="" ID="nmAzYLw/Q81a9WzI1QskHjEiBlk="/>
  <table xmlns="" ID="3yP1OnjzFB/ckZbbryZgs7UX+Ts="/>
  <table xmlns="" ID="SZhJN0lG7JqXeLj5geojaAPuT0w="/>
  <table xmlns="" ID="OdmO9jFYMcgVOGr6Y0omL7DX26Y="/>
  <table xmlns="" ID="HOrZlhBJ2fWLMEJFe7fmUVzWwCU="/>
  <table xmlns="" ID="cxckcAMm8H3GJeVDTjJwc9QyevY="/>
  <table xmlns="" ID="fFUcMSjBSHngGj3YXONdAHXNtiE="/>
  <table xmlns="" ID="Cjt2oo8yUfrD9H3rD+/J0U/BjSg="/>
  <table xmlns="" ID="gw1STthy1u0la2TUIdUyWGnAARs="/>
  <table xmlns="" ID="0t7uVjnIf9a5bKv0lZj7rV+XdWg="/>
  <table xmlns="" ID="gbxc+fmyEpjJJ3BwOAPsL6iMXPU="/>
  <table xmlns="" ID="pVnnOooS6jw0XD4hOaAJPB19T/A="/>
  <table xmlns="" ID="0ZhoJBXEPyDl4SHYo4WKt3N8Sd4="/>
  <table xmlns="" ID="ty3txPMS0lnlT90OyBU5rU96UhQ="/>
  <table xmlns="" ID="jF2wbA1vE0MXTdMNqCyGcl5wWe0="/>
  <table xmlns="" ID="0tZkAFdROA5RUZ3vpp+LPMSOq1Y="/>
  <table xmlns="" ID="GS4dyr2dWixE/DQADhczBYDH2r0="/>
  <table xmlns="" ID="wTH+zaoQ/8gvuqoHLV47Y7GiVUU="/>
  <table xmlns="" ID="TDpqTEpVzxJFjnTr6RvSvLeIIiE="/>
  <table xmlns="" ID="Sgr6ZyFufjw5deqdfluDWldFTHE="/>
  <table xmlns="" ID="5DAa+nbW3cC89x4lm0CPBhbRxnw="/>
  <table xmlns="" ID="ayUpw0n6l69dzSqe131USOZ5QNU="/>
  <table xmlns="" ID="HIZ7Itj0XA+ujXGAeNBgorKWDJs="/>
  <table xmlns="" ID="RlwMonCU+WAYxMRpXh6K1QwlaTw="/>
  <table xmlns="" ID="liSzdQbLdn3S/nuYiuLY4hDY1hQ="/>
  <table xmlns="" ID="ciWsYUZDtZKPWeFgz/gKEzuj7P4="/>
  <table xmlns="" ID="QCnZH9E2nFp+Od9+z47UYtovFx8="/>
  <table xmlns="" ID="95NCmWSKnqJQ5Z7LbzZU26u+C7c="/>
  <table xmlns="" ID="1Ib/5GbpeQQ/gVhYrEkFQhaoBZQ="/>
  <table xmlns="" ID="+sB8cOi7cqAf39VlYURapVZFPUU="/>
  <table xmlns="" ID="HdyJDDZFuqpsW5FkGVHnIDRHowQ="/>
  <table xmlns="" ID="SLDX86hmKvGcVs9nHaFdQZWglkY="/>
  <table xmlns="" ID="/BU8I2Ao5af3a+kcTcafPAaByGg="/>
  <table xmlns="" ID="lJ4bN7c7UfKr4mFmUA7F5tg9zeQ="/>
  <table xmlns="" ID="2vGVWrdEGkr1a3wrs9xdn+J8qY4="/>
  <table xmlns="" ID="dMtdsZkQrBzw69gdLx9Ef1r+9c0="/>
  <table xmlns="" ID="kEZ7WuuaR5Acg9jTW6yvLbTd8uk="/>
  <table xmlns="" ID="n9Pvy0+khKrv4w1EspD1CngaaYo="/>
  <table xmlns="" ID="qeSuON1LBpkJGG+Zsd5LRO0cKM8="/>
  <table xmlns="" ID="xCu/kevR/9hLuNfl+DGe2f2l5rQ="/>
  <table xmlns="" ID="JABBlMAu64twrP3LvTNg2iilZJU="/>
  <table xmlns="" ID="DojB9W4POhKmfASlKgY65jsgU8Q="/>
  <table xmlns="" ID="Io3u6Ja5uVcFp4c6XK0zSb2+sYw="/>
  <table xmlns="" ID="Oobulx+e7urj7i6TNBRKi8V+u54="/>
  <table xmlns="" ID="yXxBBm5GIJsQ6gDgGye29Ndy23w="/>
  <table xmlns="" ID="6oXk8qLTRLjX+6wqwWbBKnNBoyM="/>
  <table xmlns="" ID="y/hntqbHnmxUj5AeYylC1480FKk="/>
  <table xmlns="" ID="qi//yabKSCd8HYUWE5rmXn8e52w="/>
  <table xmlns="" ID="Q7rXR4xDTWh8RNdjzOt5VucCHOA="/>
  <table xmlns="" ID="Zz6sENA8tyiTM9g+oy1EOnJnuUo="/>
  <table xmlns="" ID="lKKh65Z9o3KMbZK/Y0RPVYec5sM="/>
  <table xmlns="" ID="N/iNyHrhXKOF516G/npJYpmZp/4="/>
  <table xmlns="" ID="kHfjBtLcztx5ggkfTraCVtor3N8="/>
  <table xmlns="" ID="lhnULumJPZmdkLBLwdt94Jfcl6A="/>
  <table xmlns="" ID="9GehchHyAYlaCKJfLcqipuG4s9M="/>
  <table xmlns="" ID="yWPcXIsR+ABN/i+f3WMyFEHydao="/>
  <table xmlns="" ID="HLlVTMZWnM5kvBnPPpYRYGB3gLU="/>
  <table xmlns="" ID="ZwG4QzqtMwUhFbfT9OL/DJi2ffA="/>
  <table xmlns="" ID="MfKy1UqGWAsTgPG6y4h3XqRUCOg="/>
  <table xmlns="" ID="ga5WEFvnjPEmTcoXsjSfZVktR2A="/>
  <table xmlns="" ID="knXq35lK1jvUgwAOWArsc0O/ooo="/>
  <table xmlns="" ID="Gg2dEqwRKKAeuWMNh/irEjznBak="/>
  <table xmlns="" ID="V95AV9eqgQYqVQOJrRIJAeUvJO8="/>
  <table xmlns="" ID="HKtvCZDulK4P2tV5DwXpXpYHbE0="/>
  <table xmlns="" ID="DT/M/cxg+OcECFXH03EJTnG3HPs="/>
  <table xmlns="" ID="ylXQDD/w9bSWXq5oNhd6UFbtHsI="/>
  <table xmlns="" ID="uTNS/rwTR6J3j+0iAn/1ulbe7GU="/>
  <table xmlns="" ID="/MR5W465kWj/vM9fqLHfI2at5Fw="/>
  <table xmlns="" ID="2wZGV209psNqWKbJxU+U8yLxwI0="/>
  <table xmlns="" ID="Jjw6YCYheqFHtAcscnYFazFp92o="/>
  <table xmlns="" ID="6OJYueJ6xzY6x4rdOGpFGvYKsKo="/>
  <table xmlns="" ID="daDDJ7l6o9SO53AJph5xMy18vWg="/>
  <table xmlns="" ID="1P71ZJKwrw1MkxNBh0GJp6JGuDY="/>
  <table xmlns="" ID="l69nMqTb0OHIIyPbvwc005g0FHM="/>
  <table xmlns="" ID="HaMlTgoSGPP5r3/ojBj6M/+m8pg="/>
  <table xmlns="" ID="8OTt7eGu1gjYJ+UNSPhG4WvpNXs="/>
  <table xmlns="" ID="P+NuZ7/M0r33Fwq9HgzRtM/g+mY="/>
  <table xmlns="" ID="SmNfdJHXfs6kTLc+NhaCMtIDC4A=" type="_x0031_" HRows="_x0031_" HCols="_x0030_" Summary="" TableLinerizing="H"/>
  <table xmlns="" ID="gvXzNqoWHMiMEJvUID50y6vxfIQ="/>
  <table xmlns="" ID="Cft3ap2gZ0Y7Oo6A1fPAszLy+p8="/>
  <table xmlns="" ID="mCvspoOaSpy/YEbBo7ClTPjBSe4="/>
  <table xmlns="" ID="zmiI+qbHQ0eG4RuXG/LRvonIbG4="/>
  <table xmlns="" ID="XMKkjKsVEYHlVVEvNv3XRmG0dpA="/>
  <table xmlns="" ID="0ObOArd9W4qdup3R9R+nIJIJzDU="/>
  <table xmlns="" ID="WCmQgLivJGrV8E5sgJeFu4lPUIk="/>
  <table xmlns="" ID="8rmSHddk62Ix5IJfwwJklsBVKZk="/>
  <table xmlns="" ID="BAlNHS37MVoSDc49VvNdkn9tgXM="/>
  <table xmlns="" ID="APLtUCiXcoc2eIhfdSXovj1Xgj4="/>
  <table xmlns="" ID="3EPuhnYHdyT3dEbmDRMOREJVPqQ="/>
  <table xmlns="" ID="1+CJlbomr6Ilqy+bSNrFhW3SabQ="/>
  <table xmlns="" ID="88gVS9+e5g6FEtJHt+DIVcQJwvs="/>
  <table xmlns="" ID="+Po4sguhN9f/lfozKIYYrP+HQcQ="/>
  <table xmlns="" ID="uwm1CtTUqJTjzxH/VPmH/GFaFkI="/>
  <table xmlns="" ID="WYcbTk8tEFAhxI1y+hPf63Ms4jk="/>
  <table xmlns="" ID="VoiffozS8vb0NKxrOweMiemr6Bs="/>
  <table xmlns="" ID="3uDPxO6F9drzi7cBuQKZK8zthAY="/>
  <table xmlns="" ID="yXKOH5yhqkFmEXnld9xphJy5riM="/>
  <table xmlns="" ID="PrHRNF71y8LlkEpa+Z6OdZt1Lq8="/>
  <table xmlns="" ID="iH0i00+nOVSXxFaI1GSMpNMf1NA="/>
  <table xmlns="" ID="Kub6lD/XI5jsXWOVQD30ADcePuw="/>
  <table xmlns="" ID="MPVzuhhq0ReqTCRtYwVKtjnKKnA="/>
  <table xmlns="" ID="dwvyyGm8avErlHwe+CTSR5s40q4="/>
  <table xmlns="" ID="OIbq+PF2hC3KKQd5CuydnjiQRLg="/>
  <table xmlns="" ID="l9oRTm6DQyg2yhL3lyZ1HTTRKzk="/>
  <table xmlns="" ID="czDvo3o8Sqb3CPJS1CXILe75mTI="/>
  <table xmlns="" ID="OekNmoF0gVBsVle4rhSobHFKVlc="/>
  <table xmlns="" ID="dE9J2vhp9pS0sTg+afVe4Ci5cd8="/>
  <table xmlns="" ID="3daFuMACH8U33S/FMx/gbiVHugk="/>
  <table xmlns="" ID="tG/xG8zj1w/B+Rz0s9RRiuivPnc="/>
  <table xmlns="" ID="7RbT9KXDJynfn4PqIN+9ulgbJxI="/>
  <table xmlns="" ID="D2y6OxHRcwSraOqdyc6YMvw3jKA="/>
  <table xmlns="" ID="eGFpyzOQ6FJzC8Y4IwDNvJU5zu4="/>
  <table xmlns="" ID="nnyL0A9TsnHL7NKr31uOfRLuJKw="/>
  <table xmlns="" ID="K9BzH4pT83wMXYdp2Qk1+xcS200="/>
  <table xmlns="" ID="3y/K48X8DlVn27EIKyHNivIlT10="/>
  <table xmlns="" ID="2+L2H75flIaFWYeOXghQmJPW2n8="/>
  <table xmlns="" ID="1qiMzv4Oe0cV3RwrUclO7lSsJVc="/>
  <table xmlns="" ID="Tiin/BW7lrjNFsfuZyzjHtarpDk="/>
  <table xmlns="" ID="DFR16rc2zEJu9UQ158gm1HCvkTs="/>
  <table xmlns="" ID="LlytNUmaIYf32k5i7Rg280JsW0I="/>
  <table xmlns="" ID="3q0ebU/q6wyUU82vSbLGI7DttxI="/>
  <table xmlns="" ID="TpF1NSMPdyG0Wp17KyXH7RmSIYg="/>
  <table xmlns="" ID="gejUZkI9AAN2zVa1vx922PTKIn8="/>
  <table xmlns="" ID="t77Z+nc0X2KiSP6sJfkj6TY8Av4="/>
  <table xmlns="" ID="MNm/VVQOyOwh4mh6N5RCAap1MDg="/>
  <table xmlns="" ID="DdmoGGdgHXuBGuiSxrbKciNWD+Y="/>
  <table xmlns="" ID="eJJ4sW2Ooh7WUDMTOXydvNf2hJs="/>
  <table xmlns="" ID="qY63kalCiwQhkizL0/Op/bS+ads="/>
  <table xmlns="" ID="CNCYvoOhbR9yyFxQZc/PN/PJ4no="/>
  <table xmlns="" ID="1DSrxnbHgs0OqLqv1ocnW7a71fo="/>
  <table xmlns="" ID="CAOq04gdmKABUIdKKSD+lc5MCns="/>
  <table xmlns="" ID="shATJXyhE0DvyK2jXRiMcrSqyts="/>
  <table xmlns="" ID="Y+3tdZzd+db+UX70YMlRPhQhT4M="/>
  <table xmlns="" ID="UnolNAIMCRTCtIUzJeCG33qH3I8="/>
  <table xmlns="" ID="NIx21v1m7pqCYgXdt1ANQhuoBxk="/>
  <table xmlns="" ID="1Gd6g2oFsqpKHuPOhGmSlbkBWvU="/>
  <table xmlns="" ID="1l3U47rXd85exm1ZHaOOEkn2AQA="/>
  <table xmlns="" ID="jJ72N/e9h2nrl9Lz3LW6ZSTS1ZU="/>
  <table xmlns="" ID="nUsAkxhhdmJZUw0jujfgW5bnehQ="/>
  <table xmlns="" ID="tgzsPdJS5SHr+O1fUKoyriIq6S0="/>
  <table xmlns="" ID="xEmyYhrOBnogAqssmCpSmrWhCPo="/>
  <table xmlns="" ID="qhR8k+C+WGP53KpNfr+hMRoaHk8="/>
  <table xmlns="" ID="dFnRIVHg7FADIEShUvjZM2L8BLY="/>
  <table xmlns="" ID="BNwbJEnaQzULUTJtlMFez0fYXFk="/>
  <table xmlns="" ID="XvS7Yd63ecgwPh3zBK7+pyHyOU8="/>
  <table xmlns="" ID="UmgqGR9ypyGCJhC1feYkVdX3rLc="/>
  <table xmlns="" ID="5MdsxzBi55dcir6hflyhBYeIzBk="/>
  <table xmlns="" ID="vY+5hAn7XpJ9nKGHGr6laO1Ev/k="/>
  <table xmlns="" ID="t8Ss/FNpu/co8XpOxTt4RpV7+vQ="/>
  <table xmlns="" ID="CI6jqJu0pusmqt+8ntIJrcQk/zk="/>
  <table xmlns="" ID="ds9ldH5GlxGcWWyYdZbSwOeayN4="/>
  <table xmlns="" ID="oEi9k7QKYWxZkmZ2la/XyprcpZA="/>
  <table xmlns="" ID="FZRVBXMgSZ/M6xZTQoJ+Vy5V9+w="/>
  <table xmlns="" ID="Bfzl5Y6d7WAnLJSEqfLM8KXmyeY="/>
  <table xmlns="" ID="ZhjR8DLo/RpUtonl6eYqipw/cZE="/>
  <table xmlns="" ID="Gf4KQwfiEgnQMT1UtgZAw1Fe8FI="/>
  <table xmlns="" ID="MmrjoqDPZYIteoPqHGWztKiMwJs="/>
  <table xmlns="" ID="bcFA+YyFMwISQuS1l0y1D8m3dIM="/>
  <table xmlns="" ID="BQjawKPFw/Va9jaSHwNwQ389xe8="/>
  <table xmlns="" ID="40ypoepeTAdW4m3xDJqbcMGS5m8="/>
  <table xmlns="" ID="ym/ZBMzIrQWBnWibaXvxLmHJg18="/>
  <table xmlns="" ID="u1skUcRFy7OorgfDqKvI94XjesE="/>
  <table xmlns="" ID="mQBbc4dfnqcZ4H5Na3uon4zwSc0="/>
  <table xmlns="" ID="VcjXjinPbGMjL+9TnEg984si97o="/>
  <table xmlns="" ID="ZAfJm/NSwLeCOssm2pq4xfZKWZw="/>
  <table xmlns="" ID="6xQNWdODO3kZSBPtS0FXdhKj+Fs="/>
  <table xmlns="" ID="3iCvHQzo6JIxpnQnr2pR16KLM10="/>
  <table xmlns="" ID="RYuPnfAo31kpDkK/zNHwgdlwdTA="/>
  <table xmlns="" ID="3+h/tR3W/xogH4Ed4qPjp+UbN2w="/>
  <table xmlns="" ID="7IWA4cWMrfk7G4m4Q+dWJV6R76g="/>
  <table xmlns="" ID="dekgUg5p4uBu0z/s7l8ZyGmZltA="/>
  <table xmlns="" ID="KCBHquxMIcCtCd5+C98GPvndt3U="/>
  <table xmlns="" ID="/kIykryS4422gpu1WrTJ7NB0wJA="/>
  <table xmlns="" ID="+sQQGCBwOOPJMskOu/Q7qNQXTkk="/>
  <table xmlns="" ID="QC5j/SdhVdphiv/nl2AfM6eiO3k="/>
  <table xmlns="" ID="v5KsdYHG4dXFMHF4Wu7IKapWmjE="/>
  <table xmlns="" ID="ux/V9pXDarzCKloqiwVorjNnJUk="/>
  <table xmlns="" ID="5B/98mPnBEtnVEW5i5GuzNEHLtA="/>
  <table xmlns="" ID="5DNDDMSlgm+9zH9IiESW3Whkoo8="/>
  <table xmlns="" ID="dzDNawDc2rsl5jDJT39hzqGN8Vs="/>
  <table xmlns="" ID="IssX7/ryXirDZEEt+PM5fFZiPW4="/>
  <table xmlns="" ID="luCiGZDf1ET8K5Vcc3lUGPqlE/M="/>
  <table xmlns="" ID="bxeDY28x1vhOgG6+b8dVYOfDpuM="/>
  <table xmlns="" ID="gOOTR1b7OuIlrdEZtVivUpQWy+8="/>
  <table xmlns="" ID="7G9KKur+AaqQVfiyli9ziRLQ/RY="/>
  <table xmlns="" ID="qHKTs4kN35BDA6HXpuVixxY6OxY="/>
  <table xmlns="" ID="/Lm3drMqh4W+AI6w6VVHL3DgsM0="/>
  <table xmlns="" ID="GBoLTJkyS9SnGKUdHuBcp3ycfUQ="/>
  <table xmlns="" ID="zqWfRxwBL/GNAzv/4suF39hQy9A="/>
  <table xmlns="" ID="LGL4vjABJB9WI9M8ABV46Jl/EhY="/>
  <table xmlns="" ID="5/I5UEUT+o3/ykbiTg7FjLLAKJo="/>
  <table xmlns="" ID="jevfvIKtRZG6O7vnEgNGLOajpBk="/>
  <table xmlns="" ID="JZqXKb5Pm0QAG2viMFAr/E8eUFM="/>
  <table xmlns="" ID="iGa2ro3P+p4CF9oC2ZJHxYXfL64="/>
  <table xmlns="" ID="AonFs8ZfcnrauW9Q0W9IogXDIm8="/>
  <table xmlns="" ID="Gt013dIIOstbDLLJMrooGdUMgTQ="/>
  <table xmlns="" ID="k7v4R1RVjITOM32cMwZeQJzbu0I="/>
  <table xmlns="" ID="FsTLgb8RaVoSpocBnt1CzqEMcBM="/>
  <table xmlns="" ID="vO8g/IhDG5qCiyssoB8K+jtMyhA="/>
  <table xmlns="" ID="4yG08qMqWx4JYom/oNyL6Cn2s4Y="/>
  <table xmlns="" ID="C8OqlSufqI+8pGR9FgBBe091R/w="/>
  <table xmlns="" ID="HOcPfp4e4Y5KsN7kON9gNtLTamU="/>
  <table xmlns="" ID="dGtjthZaDk0P03WRG2gRT58dqh4="/>
  <table xmlns="" ID="uuKSG7xAMvOcCgij/+RVEW9Mvv0="/>
  <table xmlns="" ID="ls5qO6QQWcSbVMfjtAKTO8tRry8="/>
  <table xmlns="" ID="mZUeUW1nmyIUsKtkxVSDqfPwlXU="/>
  <table xmlns="" ID="OajedlCtqCh/ByGSNwhrsMlC7wo="/>
  <table xmlns="" ID="N1a7NW7H4hbmm6qZ7Tk4aOeAhjU="/>
  <table xmlns="" ID="2Tx/6ob+CJO+M/ou8VMRtyW7IM8="/>
  <table xmlns="" ID="TBhIzJL4LRtxJ0cBEPiFfq+7N18="/>
  <table xmlns="" ID="KLNvcRIEUo81EgTuHcPQXL2vqQ8="/>
  <table xmlns="" ID="19luYW8ilFF00MzERxVR+0X8o60="/>
  <table xmlns="" ID="d8aWzibyWMM8xd6v1FedkCQn2cQ="/>
  <table xmlns="" ID="mZ0z+UinhoOsToxKhoIu+/Z7y9s="/>
  <table xmlns="" ID="s5CDWvwXr9ZK8dEMwHyHEn+2/9U=" Header="no" Caption="no" Exclude="no" Scope="" LinkedHeaders="" type="_x0031_" HRows="_x0031_" HCols="_x0030_" Summary="" TableLinerizing="H"/>
  <table xmlns="" ID="BTNDBU7qDylkanzFru8l/tOT5Cs=" Header="no" Caption="no" Exclude="no" Scope="" LinkedHeaders=""/>
  <table xmlns="" ID="6277Wqw7LBLcbJwywt2soybeedY=" Header="no" Caption="no" Exclude="no" Scope="" LinkedHeaders=""/>
  <table xmlns="" ID="4TvLSK7bIccyDQIhwusiinK1BjQ=" Header="no" Caption="no" Exclude="no" Scope="" LinkedHeaders=""/>
  <table xmlns="" ID="t41WZTu+2kws3SPjx/T4KMcn/YU=" Header="no" Caption="no" Exclude="no" Scope="" LinkedHeaders=""/>
  <table xmlns="" ID="1bR8plKcOFnRbCBPC4RbRihXZmo=" Header="no" Caption="no" Exclude="no" Scope="" LinkedHeaders=""/>
  <table xmlns="" ID="jHtDFmw49xRqAnt8yi2gq3EFB6U=" Header="no" Caption="no" Exclude="no" Scope="" LinkedHeaders=""/>
  <table xmlns="" ID="leg/vN8pKUrPYF2Zu46bMSmjc24=" Header="no" Caption="no" Exclude="no" Scope="" LinkedHeaders=""/>
  <table xmlns="" ID="kOtQAPbwxIIop11HSxT0si0ujJk=" Header="no" Caption="no" Exclude="no" Scope="" LinkedHeaders=""/>
  <table xmlns="" ID="rubvNsjDcLOSncalS4r5v4Z6EHc=" Header="no" Caption="no" Exclude="no" Scope="" LinkedHeaders=""/>
  <table xmlns="" ID="+oINYrBVlGrXJrGLMTRxAQzaijA=" Header="no" Caption="no" Exclude="no" Scope="" LinkedHeaders=""/>
  <table xmlns="" ID="Jgul8Uz1pEsmsKXxdLBR/8bDN/0=" Header="no" Caption="no" Exclude="no" Scope="" LinkedHeaders=""/>
  <table xmlns="" ID="DpQ6rUmFX5XNgXBqk8nL1oxUTwA=" Header="no" Caption="no" Exclude="no" Scope="" LinkedHeaders=""/>
  <table xmlns="" ID="rcAN3z0iFElaRXk5AZwYb5HmGl8=" Header="no" Caption="no" Exclude="no" Scope="" LinkedHeaders=""/>
  <table xmlns="" ID="+XMnKXc0O2ztehVrlemZpjOOPAc=" Header="no" Caption="no" Exclude="no" Scope="" LinkedHeaders=""/>
  <table xmlns="" ID="9S+JznS0gxaBA+uGssAKFnonahc=" Header="no" Caption="no" Exclude="no" Scope="" LinkedHeaders=""/>
  <table xmlns="" ID="bGFtoW+spN6+NWSwrZSsjnx7cLg=" Header="no" Caption="no" Exclude="no" Scope="" LinkedHeaders=""/>
  <table xmlns="" ID="eC0ItJv1N7LhsT4dW2v9n2YQzaA=" Header="no" Caption="no" Exclude="no" Scope="" LinkedHeaders=""/>
  <table xmlns="" ID="KF24bJLj8XivhaKIRjjDXKcjQA8=" Header="no" Caption="no" Exclude="no" Scope="" LinkedHeaders=""/>
  <table xmlns="" ID="FkZk8stpZR/let/dRNah/LT1H2A=" Header="no" Caption="no" Exclude="no" Scope="" LinkedHeaders=""/>
  <table xmlns="" ID="2qDw6607RQcmCl5MJSYERYUSmLQ=" Header="no" Caption="no" Exclude="no" Scope="" LinkedHeaders=""/>
  <table xmlns="" ID="0qbtOjRwKQz+nstoSsV667+cdGw=" Header="no" Caption="no" Exclude="no" Scope="" LinkedHeaders=""/>
  <table xmlns="" ID="VT51NiK2vrvIHXuwW4SxvoillXA=" Header="no" Caption="no" Exclude="no" Scope="" LinkedHeaders=""/>
  <table xmlns="" ID="uuokbUyisI/nKUL82ig8w1gKIx4=" Header="no" Caption="no" Exclude="no" Scope="" LinkedHeaders=""/>
  <table xmlns="" ID="GDtsEdaU3xBzoEuQxnUZAyy6Evg=" Header="no" Caption="no" Exclude="no" Scope="" LinkedHeaders=""/>
  <table xmlns="" ID="pcrgYvMYqtqO6hpaR8bmB/eFVNc=" Header="no" Caption="no" Exclude="no" Scope="" LinkedHeaders=""/>
  <table xmlns="" ID="EAz0npZ4epP0dLL0V5LbkkjCHMQ=" Header="no" Caption="no" Exclude="no" Scope="" LinkedHeaders=""/>
  <table xmlns="" ID="phYPbo+tKelpWR5ZKnCLiK8gEXw=" Header="no" Caption="no" Exclude="no" Scope="" LinkedHeaders=""/>
  <table xmlns="" ID="3x5YnN93674IAGJi2HFAaPtX4Dc=" Header="no" Caption="no" Exclude="no" Scope="" LinkedHeaders=""/>
  <table xmlns="" ID="UIXzkm3Dx2OFdZhfzUsIHNBHFeE=" Header="no" Caption="no" Exclude="no" Scope="" LinkedHeaders=""/>
  <table xmlns="" ID="cAAkrkhnc7GiHluvr7+FRBD3BU8=" Header="no" Caption="no" Exclude="no" Scope="" LinkedHeaders=""/>
  <table xmlns="" ID="VEO0Seg3gXhmKGmZJxP37KCJSKM=" Header="no" Caption="no" Exclude="no" Scope="" LinkedHeaders=""/>
  <table xmlns="" ID="f1Xwyy5D0T6nknywDiMyxGDw+bk=" Header="no" Caption="no" Exclude="no" Scope="" LinkedHeaders=""/>
  <table xmlns="" ID="KbzMvOKSLT5DCfyHcjWVHRvFA9s=" Header="no" Caption="no" Exclude="no" Scope="" LinkedHeaders=""/>
  <table xmlns="" ID="DOXGCvRQCl+oC8NPhrzkGCCXdqE=" Header="no" Caption="no" Exclude="no" Scope="" LinkedHeaders=""/>
  <table xmlns="" ID="aMvX5gQGH5rCNgvALESjgOz6F/k=" Header="no" Caption="no" Exclude="no" Scope="" LinkedHeaders=""/>
  <table xmlns="" ID="Wfdt5JWiwNZiKs6BHpqrsO3rRdw=" Header="no" Caption="no" Exclude="no" Scope="" LinkedHeaders=""/>
  <table xmlns="" ID="w1NqDShTVlNptq/ZxWZRpqsIwlw=" Header="no" Caption="no" Exclude="no" Scope="" LinkedHeaders=""/>
  <table xmlns="" ID="DGF2ZVOqzHahY5liugIR3BmC0KU=" Header="no" Caption="no" Exclude="no" Scope="" LinkedHeaders=""/>
  <table xmlns="" ID="FO1DKpc7MWf+ZPIhaymsKuykyMQ=" Header="no" Caption="no" Exclude="no" Scope="" LinkedHeaders=""/>
  <table xmlns="" ID="qHyMALsa/mEHLIIM+lQvGOjGVZE=" Header="no" Caption="no" Exclude="no" Scope="" LinkedHeaders=""/>
  <table xmlns="" ID="tgb50RMaODB5grXW183sYHsFLDU=" Header="no" Caption="no" Exclude="no" Scope="" LinkedHeaders=""/>
  <table xmlns="" ID="QrcVDmLMxDVryjKO+qpvlc4U7Q0=" Header="no" Caption="no" Exclude="no" Scope="" LinkedHeaders=""/>
  <table xmlns="" ID="+bI8cp2rlA6ZfLbAAZLM8SVZFWc=" Header="no" Caption="no" Exclude="no" Scope="" LinkedHeaders=""/>
  <table xmlns="" ID="3OvVG31/SnxgLXKn8OS+R6FraVE=" Header="no" Caption="no" Exclude="no" Scope="" LinkedHeaders=""/>
  <table xmlns="" ID="wbVHvia1UotamldY4RjnEHtq7sM=" Header="no" Caption="no" Exclude="no" Scope="" LinkedHeaders=""/>
  <table xmlns="" ID="Z7DnnX7SqPRsTtWyxxldnuf24Tw=" Header="no" Caption="no" Exclude="no" Scope="" LinkedHeaders=""/>
  <table xmlns="" ID="cgSuZ7vOVExUoVwOPNUh/2e3tSQ=" Header="no" Caption="no" Exclude="no" Scope="" LinkedHeaders=""/>
  <table xmlns="" ID="5b6RlZc1lsdn6rkgZ9R73xQpGfM=" Header="no" Caption="no" Exclude="no" Scope="" LinkedHeaders=""/>
  <table xmlns="" ID="AGer84TPBKcd0MQnY1QDeB+mfFY=" Header="no" Caption="no" Exclude="no" Scope="" LinkedHeaders=""/>
  <table xmlns="" ID="8Gf5jM0jzM8L7/VJF6d0hyoXv78=" Header="no" Caption="no" Exclude="no" Scope="" LinkedHeaders=""/>
  <table xmlns="" ID="+dRVOWDw6kZQLmZ/dw+Wpc5rTi8=" Header="no" Caption="no" Exclude="no" Scope="" LinkedHeaders=""/>
  <table xmlns="" ID="vfC6HnSj+U1QURDvf/FeWISDl6g=" Header="no" Caption="no" Exclude="no" Scope="" LinkedHeaders=""/>
  <table xmlns="" ID="pA01z5x9NU1uI0KS32Drj3Rx4i0=" Header="no" Caption="no" Exclude="no" Scope="" LinkedHeaders=""/>
  <table xmlns="" ID="ufex0sKkzBQZR9HObKHM1Lo1Huk=" Header="no" Caption="no" Exclude="no" Scope="" LinkedHeaders=""/>
  <table xmlns="" ID="nv7TSEIcIe+lbYIYk+8Kb9rpb9Q=" Header="no" Caption="no" Exclude="no" Scope="" LinkedHeaders=""/>
  <table xmlns="" ID="+uowDkty3lkg5XUclO81gYzo298=" Header="no" Caption="no" Exclude="no" Scope="" LinkedHeaders=""/>
  <table xmlns="" ID="R0uDqRz1ofISdaYeBEHYLkGtjs8=" Header="no" Caption="no" Exclude="no" Scope="" LinkedHeaders=""/>
  <table xmlns="" ID="QEe0MqvE0HQt38arz0DV3J1U8xs=" Header="no" Caption="no" Exclude="no" Scope="" LinkedHeaders=""/>
  <table xmlns="" ID="NbRxeww0iA5sz3kYvYqhV+d9Ydw=" Header="no" Caption="no" Exclude="no" Scope="" LinkedHeaders=""/>
  <table xmlns="" ID="0jLxnw3P4sb+zrnxP1vcXuTqnEI=" Header="no" Caption="no" Exclude="no" Scope="" LinkedHeaders=""/>
  <table xmlns="" ID="BNqwHJV6uX+brexogTJmxJTXNlg=" Header="no" Caption="no" Exclude="no" Scope="" LinkedHeaders=""/>
  <table xmlns="" ID="rzosY42zCXy71qTORHKQ52M1nQs=" Header="no" Caption="no" Exclude="no" Scope="" LinkedHeaders=""/>
  <table xmlns="" ID="ElYPRb4I99GlDMNUt1FfQEBXqVI=" Header="no" Caption="no" Exclude="no" Scope="" LinkedHeaders=""/>
  <table xmlns="" ID="Dkfq/89IBBYqLh8zbLFvuK6sGjQ=" Header="no" Caption="no" Exclude="no" Scope="" LinkedHeaders=""/>
  <table xmlns="" ID="FhkUG1W2TH6QmhvWAxp2vwVf2Rg=" Header="no" Caption="no" Exclude="no" Scope="" LinkedHeaders=""/>
  <table xmlns="" ID="zeyGPC29BGqObYMVEbdRqy9fJ6U=" Header="no" Caption="no" Exclude="no" Scope="" LinkedHeaders=""/>
  <table xmlns="" ID="5lLqVoLrhQAnhrUQ4krb7Vt+5eo=" Header="no" Caption="no" Exclude="no" Scope="" LinkedHeaders=""/>
  <table xmlns="" ID="rU1vU25X9MFdhfwI/kNft67n+kQ=" Header="no" Caption="no" Exclude="no" Scope="" LinkedHeaders=""/>
  <table xmlns="" ID="KbR8EkBSb1ul+ragbAMYm8xU2LE=" Header="no" Caption="no" Exclude="no" Scope="" LinkedHeaders=""/>
  <table xmlns="" ID="rXk+0/eckqO/on2Z1Fvxk4xX0zk=" Header="no" Caption="no" Exclude="no" Scope="" LinkedHeaders=""/>
  <table xmlns="" ID="wYw15Y1r4jYRJT8VgSMO/u8fHFU=" Header="no" Caption="no" Exclude="no" Scope="" LinkedHeaders=""/>
  <table xmlns="" ID="YIzSdue08fJbj/zqGqbbU6l53rM=" Header="no" Caption="no" Exclude="no" Scope="" LinkedHeaders=""/>
  <table xmlns="" ID="HM5Fuqc4rYrXemkkmNbpi+kAb2c=" Header="no" Caption="no" Exclude="no" Scope="" LinkedHeaders=""/>
  <table xmlns="" ID="bhYp0IP5YTXYXKcHrwSNZzKYeEk=" Header="no" Caption="no" Exclude="no" Scope="" LinkedHeaders=""/>
  <table xmlns="" ID="DdRoiTHAgP5YV9dOH21sUebds9g=" Header="no" Caption="no" Exclude="no" Scope="" LinkedHeaders=""/>
  <table xmlns="" ID="erj0stcJ3/SK+ulYMr9i0SoabvI=" Header="no" Caption="no" Exclude="no" Scope="" LinkedHeaders=""/>
  <table xmlns="" ID="0/kfYqZCJPEsq/6B7fMOM+dnGRA=" Header="no" Caption="no" Exclude="no" Scope="" LinkedHeaders=""/>
  <table xmlns="" ID="JBRcoHLd7AH42GXt+oFF56ULFPU=" Header="no" Caption="no" Exclude="no" Scope="" LinkedHeaders=""/>
  <table xmlns="" ID="IcO2SIiKs7T7NLRWURbN0LgjZn4=" Header="no" Caption="no" Exclude="no" Scope="" LinkedHeaders=""/>
  <table xmlns="" ID="XElL5SgiYDhBxh8M0NXu8Yy4xuk=" Header="no" Caption="no" Exclude="no" Scope="" LinkedHeaders=""/>
  <table xmlns="" ID="24w3hzMs+HDJP2xN7qa3KwHLzXs=" Header="no" Caption="no" Exclude="no" Scope="" LinkedHeaders=""/>
  <table xmlns="" ID="9nLfEXymcmfmA7h4iUnjYDo+cvg=" Header="no" Caption="no" Exclude="no" Scope="" LinkedHeaders=""/>
  <table xmlns="" ID="3yEOjcyPhTTLhcV9M+gndjiJQy0=" Header="no" Caption="no" Exclude="no" Scope="" LinkedHeaders=""/>
  <table xmlns="" ID="65q7fadYLdd8tvUbKwAXDzWmO4I=" Header="no" Caption="no" Exclude="no" Scope="" LinkedHeaders=""/>
  <table xmlns="" ID="xTPVXGwg3KoIPbCB7Q00HAd7aJU=" Header="no" Caption="no" Exclude="no" Scope="" LinkedHeaders=""/>
  <table xmlns="" ID="dw6ngb5sFW9C/nVzsfmzKqln5Cs=" Header="no" Caption="no" Exclude="no" Scope="" LinkedHeaders=""/>
  <table xmlns="" ID="P1yaEXFVjChIhl8uXokIOtqds2A=" Header="no" Caption="no" Exclude="no" Scope="" LinkedHeaders=""/>
  <table xmlns="" ID="aqjYzbstf3niwItj4iuT8RGuok4=" Header="no" Caption="no" Exclude="no" Scope="" LinkedHeaders=""/>
  <table xmlns="" ID="pDwNe8GSL0X4+F0m8Iye7x/KkZs=" Header="no" Caption="no" Exclude="no" Scope="" LinkedHeaders=""/>
  <table xmlns="" ID="38v9RU4s+vw+sRcCGOT57pSEwLE=" Header="no" Caption="no" Exclude="no" Scope="" LinkedHeaders=""/>
  <table xmlns="" ID="tDPxAz7a6GllgowgYFzh1YanhNY=" Header="no" Caption="no" Exclude="no" Scope="" LinkedHeaders=""/>
  <table xmlns="" ID="GQXDGckbCzJ8dmMVJwdDoRCGflM=" Header="no" Caption="no" Exclude="no" Scope="" LinkedHeaders=""/>
  <table xmlns="" ID="vLXSJFOqbytHsHIi4wGd2TbtXLw=" Header="no" Caption="no" Exclude="no" Scope="" LinkedHeaders=""/>
  <table xmlns="" ID="I9xCwZMux2Z7zyb3CZkOB9SLec8=" Header="no" Caption="no" Exclude="no" Scope="" LinkedHeaders=""/>
  <table xmlns="" ID="6XacVtNvUWYPKbPflgSCM4CVUS8=" Header="no" Caption="no" Exclude="no" Scope="" LinkedHeaders=""/>
  <table xmlns="" ID="B1FC0kv2dBtZPirfL5UdOkq3Z7A=" Header="no" Caption="no" Exclude="no" Scope="" LinkedHeaders=""/>
  <table xmlns="" ID="YUVml9pHgIWa1YPBTEzeFL1FpVw=" Header="no" Caption="no" Exclude="no" Scope="" LinkedHeaders=""/>
  <table xmlns="" ID="x9VX+Op6fZVTTEcZrt9htu2cAOg=" Header="no" Caption="no" Exclude="no" Scope="" LinkedHeaders=""/>
  <table xmlns="" ID="U2vBEWPIe83rDclQyDKcSBEs01Y=" Header="no" Caption="no" Exclude="no" Scope="" LinkedHeaders=""/>
  <table xmlns="" ID="4jDY9+dDdvFjZ7Rh+e5dCGrreMk=" Header="no" Caption="no" Exclude="no" Scope="" LinkedHeaders=""/>
  <table xmlns="" ID="AGuycKBzgA34z1YTci7oEHWeMxE=" Header="no" Caption="no" Exclude="no" Scope="" LinkedHeaders=""/>
  <table xmlns="" ID="6+wvN5fVGsRcb7afhpM3bAP4D9U=" Header="no" Caption="no" Exclude="no" Scope="" LinkedHeaders=""/>
  <table xmlns="" ID="oa2frIvIbNqKMIQK8f/QjAEmHYw=" Header="no" Caption="no" Exclude="no" Scope="" LinkedHeaders=""/>
  <table xmlns="" ID="mGrUjXqkeS55sxFfXVY9wMZz17I=" Header="no" Caption="no" Exclude="no" Scope="" LinkedHeaders=""/>
  <table xmlns="" ID="12kJbGAiciwz5KVkjfj/iR1euG0=" Header="no" Caption="no" Exclude="no" Scope="" LinkedHeaders=""/>
  <table xmlns="" ID="PzxW4jaDiAlOQOUqHmvLtavRdSc=" Header="no" Caption="no" Exclude="no" Scope="" LinkedHeaders=""/>
  <table xmlns="" ID="DAyOs9tpZoFHomS6o7SlqNuvX04=" Header="no" Caption="no" Exclude="no" Scope="" LinkedHeaders=""/>
  <table xmlns="" ID="gQC/2/abTg3anjzABuzHFVUdgNI=" Header="no" Caption="no" Exclude="no" Scope="" LinkedHeaders=""/>
  <table xmlns="" ID="Bm5Js8NO4JKZG2Ehct7yMA64QjU=" Header="no" Caption="no" Exclude="no" Scope="" LinkedHeaders=""/>
  <table xmlns="" ID="mOWuIs9/B9GklozqT1npYws+YZQ=" Header="no" Caption="no" Exclude="no" Scope="" LinkedHeaders=""/>
  <table xmlns="" ID="68XQn3/SOxhe767QjkNtMJyaawI=" Header="no" Caption="no" Exclude="no" Scope="" LinkedHeaders=""/>
  <table xmlns="" ID="LTm2JkXdTQ9Z9lqO/rXsMy2p1mY=" Header="no" Caption="no" Exclude="no" Scope="" LinkedHeaders=""/>
  <table xmlns="" ID="0smOHOELLnzXsWRHsqbvjFkvO04=" Header="no" Caption="no" Exclude="no" Scope="" LinkedHeaders=""/>
  <table xmlns="" ID="Wumz0qbv/ia+y0d2ksfx0EcyXd8=" Header="no" Caption="no" Exclude="no" Scope="" LinkedHeaders=""/>
  <table xmlns="" ID="PnIAnyeMVJVfcfqTkq8zo/OXeEs=" Header="no" Caption="no" Exclude="no" Scope="" LinkedHeaders=""/>
  <table xmlns="" ID="ZdI/3sE6495zKv9b9MChWGPUMmU=" Header="no" Caption="no" Exclude="no" Scope="" LinkedHeaders=""/>
  <table xmlns="" ID="pttG6fJPTjttQaVrCkMPoPMOr1k=" Header="no" Caption="no" Exclude="no" Scope="" LinkedHeaders=""/>
  <table xmlns="" ID="jvh4gUkbzx7eXd3onZE5/UU9BYo=" Header="no" Caption="no" Exclude="no" Scope="" LinkedHeaders=""/>
  <table xmlns="" ID="Fd9QM8NcVFUEUD2gpRsBy/h3xGA=" Header="no" Caption="no" Exclude="no" Scope="" LinkedHeaders=""/>
  <table xmlns="" ID="eZaxYj46YnOO2BrUug28bk/VPes=" Header="no" Caption="no" Exclude="no" Scope="" LinkedHeaders=""/>
  <table xmlns="" ID="xbkJy4B0XVegvatWb98CJFXtq8Q=" Header="no" Caption="no" Exclude="no" Scope="" LinkedHeaders=""/>
  <table xmlns="" ID="y0Ch2powELiP4rCpYhz6h8qcjp4=" Header="no" Caption="no" Exclude="no" Scope="" LinkedHeaders=""/>
  <table xmlns="" ID="nLvjv9gnao2NO1/1kJgJEBSH41Y=" Header="no" Caption="no" Exclude="no" Scope="" LinkedHeaders=""/>
  <table xmlns="" ID="sJ8fLYA0N8lEUW9EsiJawp4kT2k=" Header="no" Caption="no" Exclude="no" Scope="" LinkedHeaders=""/>
  <table xmlns="" ID="fFKgALVNkQiS306lnI3G/0vxtW0=" Header="no" Caption="no" Exclude="no" Scope="" LinkedHeaders=""/>
  <table xmlns="" ID="Mz13q361ucVNg48c/gFeIpvyqqw=" Header="no" Caption="no" Exclude="no" Scope="" LinkedHeaders=""/>
  <table xmlns="" ID="su47JiPfy05zaRR63KQrrKvMWW8=" Header="no" Caption="no" Exclude="no" Scope="" LinkedHeaders=""/>
  <table xmlns="" ID="Cx4U2QOJVkjLh8pRjuo7JNV6dec=" Header="no" Caption="no" Exclude="no" Scope="" LinkedHeaders=""/>
  <table xmlns="" ID="GBTopnbrLTL3QpeW6KGDXFNwGjk=" Header="no" Caption="no" Exclude="no" Scope="" LinkedHeaders=""/>
  <table xmlns="" ID="g+WgLrV/sBpKMkSdlExX8oLXvys=" Header="no" Caption="no" Exclude="no" Scope="" LinkedHeaders=""/>
  <table xmlns="" ID="R1XicT/eWheyuQmo+ET8HjMzfCY=" Header="no" Caption="no" Exclude="no" Scope="" LinkedHeaders=""/>
  <table xmlns="" ID="bPRjWqC2/lPk3fgG5I+TM5a7Ci0=" Header="no" Caption="no" Exclude="no" Scope="" LinkedHeaders=""/>
  <table xmlns="" ID="MZkRmCi1/BUap/5a8XpLHQfJk0U=" Header="no" Caption="no" Exclude="no" Scope="" LinkedHeaders=""/>
  <table xmlns="" ID="H+VxhtLrtGrDMoLaVyluvbffZCI=" Header="no" Caption="no" Exclude="no" Scope="" LinkedHeaders=""/>
  <table xmlns="" ID="7uF8AiNm3m73UtHBO+oIoXc/j/U=" Header="no" Caption="no" Exclude="no" Scope="" LinkedHeaders=""/>
  <table xmlns="" ID="7zJSvvWBEp/7C4Sqr4JYY/gJdTM=" Header="no" Caption="no" Exclude="no" Scope="" LinkedHeaders=""/>
  <table xmlns="" ID="aMuaE2lWv5l9oK49x7ISUvrNiyY=" Header="no" Caption="no" Exclude="no" Scope="" LinkedHeaders=""/>
  <table xmlns="" ID="vt8Z2vSgD43JFFMRr5HlVJloo+g=" Header="no" Caption="no" Exclude="no" Scope="" LinkedHeaders=""/>
  <table xmlns="" ID="ye2F80uhcGJUMcn9omS5J/Wzp4I=" Header="no" Caption="no" Exclude="no" Scope="" LinkedHeaders=""/>
  <table xmlns="" ID="XbXnivIi1T6RGhGZ3vd1r4HPvZY=" Header="no" Caption="no" Exclude="no" Scope="" LinkedHeaders=""/>
  <table xmlns="" ID="wt0e4pjb8RNzyow2ha/66FndGDY=" Header="no" Caption="no" Exclude="no" Scope="" LinkedHeaders=""/>
  <table xmlns="" ID="uEzppV71qgmqOmzNWOd6JmO23+E=" Header="no" Caption="no" Exclude="no" Scope="" LinkedHeaders=""/>
  <table xmlns="" ID="VLyODa5DqU9vwQsvqgNu8ZCTCIE=" Header="no" Caption="no" Exclude="no" Scope="" LinkedHeaders=""/>
  <table xmlns="" ID="/Palo7RzoMLeOu2D2fm8AbYOwco=" Header="no" Caption="no" Exclude="no" Scope="" LinkedHeaders=""/>
  <table xmlns="" ID="/ODfOHvnwK0dkStchFmiYDgUVmM=" Header="no" Caption="no" Exclude="no" Scope="" LinkedHeaders=""/>
  <table xmlns="" ID="Kc7m1vt6e2UjJIho6Ngg9jNKTsE=" Header="no" Caption="no" Exclude="no" Scope="" LinkedHeaders=""/>
  <table xmlns="" ID="If2UBPibrXlYiWqBxYYEVOmIzt8=" Header="no" Caption="no" Exclude="no" Scope="" LinkedHeaders=""/>
  <table xmlns="" ID="loqs8RFuj8vNYYOoM6NVej2tEv0=" Header="no" Caption="no" Exclude="no" Scope="" LinkedHeaders=""/>
  <table xmlns="" ID="XKSYFpvLpHLYixFIj1qudP/CDgs=" Header="no" Caption="no" Exclude="no" Scope="" LinkedHeaders=""/>
  <table xmlns="" ID="77AsspVLD0VM5YXRh3gTrCmTWkk=" Header="no" Caption="no" Exclude="no" Scope="" LinkedHeaders=""/>
  <table xmlns="" ID="sAU1WN4P6+JKZH3jgLNaFt2GtEo=" Header="no" Caption="no" Exclude="no" Scope="" LinkedHeaders=""/>
  <table xmlns="" ID="07XCYPjVCsmnrPjinZwmVylUSTQ=" Header="no" Caption="no" Exclude="no" Scope="" LinkedHeaders=""/>
  <table xmlns="" ID="j6sDsLCSBSZtQMlO4HNrbnMr2GA=" Header="no" Caption="no" Exclude="no" Scope="" LinkedHeaders=""/>
  <table xmlns="" ID="Q4xIzjUHk8vPhAa45ZdpboH/LRE=" Header="no" Caption="no" Exclude="no" Scope="" LinkedHeaders=""/>
  <table xmlns="" ID="CmruVSd0CXm/XkzXR6/aN77P2aw=" Header="no" Caption="no" Exclude="no" Scope="" LinkedHeaders=""/>
  <table xmlns="" ID="u2S3zeD9bqF/apjiHCK6QXlXK5s=" Header="no" Caption="no" Exclude="no" Scope="" LinkedHeaders=""/>
  <table xmlns="" ID="j79gV3RKnIiHuE7fNxMYPuRhvgE=" Header="no" Caption="no" Exclude="no" Scope="" LinkedHeaders=""/>
  <table xmlns="" ID="pzLqgFcpuAjBWPgJqtvE1q5U+Yk=" Header="no" Caption="no" Exclude="no" Scope="" LinkedHeaders=""/>
  <table xmlns="" ID="heJ8mKsfjXpBMM3xhtOEJKgIzR4=" Header="no" Caption="no" Exclude="no" Scope="" LinkedHeaders=""/>
  <table xmlns="" ID="NQgiVU1lTRg3xSnnW7FrLkgGKfo=" Header="no" Caption="no" Exclude="no" Scope="" LinkedHeaders=""/>
  <table xmlns="" ID="E8OC0JkNAmG1dLV18Wx/ZxCtJY4=" Header="no" Caption="no" Exclude="no" Scope="" LinkedHeaders=""/>
  <table xmlns="" ID="0/srGIYL/or9PBws0xYIhjqdG18=" Header="no" Caption="no" Exclude="no" Scope="" LinkedHeaders=""/>
  <table xmlns="" ID="8WWUek2gtGKjIPq4Ya/hb1zMJ1o=" Header="no" Caption="no" Exclude="no" Scope="" LinkedHeaders=""/>
  <table xmlns="" ID="fcpxnWP0U/RF9AO+4399RFNc/4E=" Header="no" Caption="no" Exclude="no" Scope="" LinkedHeaders=""/>
  <table xmlns="" ID="soee0AOvTf9r6rcpCkxwFUmLhnU=" Header="no" Caption="no" Exclude="no" Scope="" LinkedHeaders=""/>
  <table xmlns="" ID="JZnEh29rwUg9FBp0dmM1HtGx2WA=" Header="no" Caption="no" Exclude="no" Scope="" LinkedHeaders=""/>
  <table xmlns="" ID="+xBCQOQ1FIYLTN2M7slXkDdw2jo=" Header="no" Caption="no" Exclude="no" Scope="" LinkedHeaders=""/>
  <table xmlns="" ID="+aam1yq3e+crNGt/kYVeyDUgGVM=" Header="no" Caption="no" Exclude="no" Scope="" LinkedHeaders=""/>
  <table xmlns="" ID="4ggSFLzM2waYIL8kmGeGem+Dlu4=" Header="no" Caption="no" Exclude="no" Scope="" LinkedHeaders=""/>
  <table xmlns="" ID="Gg1AohKveGKy/Rfq/dMmFqsYYDU=" Header="no" Caption="no" Exclude="no" Scope="" LinkedHeaders=""/>
  <table xmlns="" ID="UO/4Tg2xBsB768cEN918ik5cxDw=" Header="no" Caption="no" Exclude="no" Scope="" LinkedHeaders=""/>
  <table xmlns="" ID="YS5FpzywPNYQvFqE6CH2mlKQmAs=" Header="no" Caption="no" Exclude="no" Scope="" LinkedHeaders=""/>
  <table xmlns="" ID="myiwpZ4nRcuFcBF1Wn/aZWhS1M8=" Header="no" Caption="no" Exclude="no" Scope="" LinkedHeaders=""/>
  <table xmlns="" ID="h5BRpi/q7BpMKaL/yAZNDlSPVgI=" Header="no" Caption="no" Exclude="no" Scope="" LinkedHeaders=""/>
  <table xmlns="" ID="6JIgHQTUHf/Vls7m6pyVRNZ+Ers=" Header="no" Caption="no" Exclude="no" Scope="" LinkedHeaders=""/>
  <table xmlns="" ID="oPlk+22KspFhWK/Hg7ABuy7ehpA=" Header="no" Caption="no" Exclude="no" Scope="" LinkedHeaders=""/>
  <table xmlns="" ID="3/yKX0l4eHGkMI5B2NoI/JAAGKw=" Header="no" Caption="no" Exclude="no" Scope="" LinkedHeaders=""/>
  <table xmlns="" ID="YO0Ele4I5Z/J06hgAwQi0fRcgsU=" Header="no" Caption="no" Exclude="no" Scope="" LinkedHeaders=""/>
  <table xmlns="" ID="cZPKVagkSWZVJyaA2kQB0owYHqs=" Header="no" Caption="no" Exclude="no" Scope="" LinkedHeaders=""/>
  <table xmlns="" ID="fPE38xpaF+hfJslOHJUst1Ni9qo=" Header="no" Caption="no" Exclude="no" Scope="" LinkedHeaders=""/>
  <table xmlns="" ID="It6+VCRSOFj+sqzeiTszuAi/euU=" Header="no" Caption="no" Exclude="no" Scope="" LinkedHeaders=""/>
  <table xmlns="" ID="s2WDw4kA9k6KyG/Oja2WKckDvYc=" Header="no" Caption="no" Exclude="no" Scope="" LinkedHeaders=""/>
  <table xmlns="" ID="XI9xZbTsYg2txD13viaQvWA0S2s=" Header="no" Caption="no" Exclude="no" Scope="" LinkedHeaders=""/>
  <table xmlns="" ID="CSIKIvMOJwQXJyt212UzjF3EXVk=" Header="no" Caption="no" Exclude="no" Scope="" LinkedHeaders=""/>
  <table xmlns="" ID="bV/pvj2JLi2nVM+Ik4AEkKQ14To=" Header="no" Caption="no" Exclude="no" Scope="" LinkedHeaders=""/>
  <table xmlns="" ID="a6Qmijg7xvzRhKigvRRTZGxVXgs=" Header="no" Caption="no" Exclude="no" Scope="" LinkedHeaders=""/>
  <table xmlns="" ID="d1q/lokpVUSYuB8h5FQv9fe+eGc=" Header="no" Caption="no" Exclude="no" Scope="" LinkedHeaders=""/>
  <table xmlns="" ID="NSRwoT6ATAQPFO2AlrZm1vTwKNw=" Header="no" Caption="no" Exclude="no" Scope="" LinkedHeaders=""/>
  <table xmlns="" ID="6IN1Z+mSmSYoXvTfF78qA5NMDgc=" Header="no" Caption="no" Exclude="no" Scope="" LinkedHeaders=""/>
  <table xmlns="" ID="v5td6ZMuFgYECAKoC1O2VDQCsKY=" Header="no" Caption="no" Exclude="no" Scope="" LinkedHeaders=""/>
  <table xmlns="" ID="CTztAiHuCtAIAioZ6CaQhYFsth0=" Header="no" Caption="no" Exclude="no" Scope="" LinkedHeaders=""/>
  <table xmlns="" ID="mfd/o0egfALsKwmP8LYli7rNO9o=" Header="no" Caption="no" Exclude="no" Scope="" LinkedHeaders=""/>
  <table xmlns="" ID="wVeccsX1edBBkz/BHFbxOnPT4oM=" Header="no" Caption="no" Exclude="no" Scope="" LinkedHeaders=""/>
  <table xmlns="" ID="dk2RbYWnFOWAh7XVBeIgNywGcfE=" Header="no" Caption="no" Exclude="no" Scope="" LinkedHeaders=""/>
  <table xmlns="" ID="czpLO4Bp8vcngfDfnZsJyMaZMvA=" Header="no" Caption="no" Exclude="no" Scope="" LinkedHeaders=""/>
  <table xmlns="" ID="3lpiZbm2vPAbJ3O/mGuAYG9EzK4=" Header="no" Caption="no" Exclude="no" Scope="" LinkedHeaders=""/>
  <table xmlns="" ID="RYdZnQZALhzyMGw8U0uItaQD7Io=" Header="no" Caption="no" Exclude="no" Scope="" LinkedHeaders=""/>
  <table xmlns="" ID="x+1iWcz/wjXxQpxQaPUBptYOsL4=" Header="no" Caption="no" Exclude="no" Scope="" LinkedHeaders=""/>
  <table xmlns="" ID="58Dwt2WP/uphMWxktFGjmohsbmo=" Header="no" Caption="no" Exclude="no" Scope="" LinkedHeaders=""/>
  <table xmlns="" ID="ztJ+GPbmmqOR+x0KvRFXXx7pHuk=" Header="no" Caption="no" Exclude="no" Scope="" LinkedHeaders=""/>
  <table xmlns="" ID="OZjIxGgwJUpU+UoWyfdj0Bg8BrA=" Header="no" Caption="no" Exclude="no" Scope="" LinkedHeaders=""/>
  <table xmlns="" ID="KHwQU3u2S68XvNsGLYLyXrz8Pgw=" Header="no" Caption="no" Exclude="no" Scope="" LinkedHeaders=""/>
  <table xmlns="" ID="9dC7YVA2TWfItCQEysgm2/MDo3s=" Header="no" Caption="no" Exclude="no" Scope="" LinkedHeaders=""/>
  <table xmlns="" ID="KNMl/IZKD3dHHIufPZbfiKLH+3A=" Header="no" Caption="no" Exclude="no" Scope="" LinkedHeaders=""/>
  <table xmlns="" ID="gj0+m0I1SpKMiS485XIW+HLAoWk=" Header="no" Caption="no" Exclude="no" Scope="" LinkedHeaders=""/>
  <table xmlns="" ID="Xl2hFqBVUmM60PnH7qAXaCe3HC4=" Header="no" Caption="no" Exclude="no" Scope="" LinkedHeaders=""/>
  <table xmlns="" ID="QFAZYLytHUSvLCQxk/VvrvtYyTY=" Header="no" Caption="no" Exclude="no" Scope="" LinkedHeaders=""/>
  <table xmlns="" ID="/wDNub+Uc7GmjNR9nVETECVl4Rg=" Header="no" Caption="no" Exclude="no" Scope="" LinkedHeaders=""/>
  <table xmlns="" ID="7kxoxkWLx/cO8w4gzMLTDNREInU=" Header="no" Caption="no" Exclude="no" Scope="" LinkedHeaders=""/>
  <table xmlns="" ID="2vOj2kuqQuffaT0eFKMmLBzY76s=" Header="no" Caption="no" Exclude="no" Scope="" LinkedHeaders=""/>
  <table xmlns="" ID="ZPrTCrSKUNEux6EAQG2yKIdmKoE=" Header="no" Caption="no" Exclude="no" Scope="" LinkedHeaders=""/>
  <table xmlns="" ID="03hV6KNeWX5kWN7mCLrFWflV5YQ=" Header="no" Caption="no" Exclude="no" Scope="" LinkedHeaders=""/>
  <table xmlns="" ID="9aFEa4c/X2tQ9lfKSKv7eqx6wGM=" Header="no" Caption="no" Exclude="no" Scope="" LinkedHeaders=""/>
  <table xmlns="" ID="BOxsvePP7qlD2z+s+qD2JRCcHjI=" Header="no" Caption="no" Exclude="no" Scope="" LinkedHeaders=""/>
  <table xmlns="" ID="NWvlAfN9wpM96Q5c6bpTApq4gU8=" Header="no" Caption="no" Exclude="no" Scope="" LinkedHeaders=""/>
  <table xmlns="" ID="njY+z41TAfbIMyY8+ILOtCrwt64=" Header="no" Caption="no" Exclude="no" Scope="" LinkedHeaders=""/>
  <table xmlns="" ID="Rf2LDOZs5hmL3g35pvRsMjnEm+8=" Header="no" Caption="no" Exclude="no" Scope="" LinkedHeaders=""/>
  <table xmlns="" ID="dSoLbYq9M4OTvcyIkcSlVrTc//E=" Header="no" Caption="no" Exclude="no" Scope="" LinkedHeaders=""/>
  <table xmlns="" ID="ffSKur0M7usjK+Pl4xteqqzb6W8=" Header="no" Caption="no" Exclude="no" Scope="" LinkedHeaders=""/>
  <table xmlns="" ID="2/BBF+BhkHDC9UBwkyryuH0AXfk=" Header="no" Caption="no" Exclude="no" Scope="" LinkedHeaders=""/>
  <table xmlns="" ID="kkjYDJXYIT0j89bExzJFx/+vQn0=" Header="no" Caption="no" Exclude="no" Scope="" LinkedHeaders=""/>
  <table xmlns="" ID="oZ7GqQi8Z8aJyCj6cdtIXgFYIgQ=" Header="no" Caption="no" Exclude="no" Scope="" LinkedHeaders=""/>
  <table xmlns="" ID="dXFuk5CFT1UcXHKv6ZhggAE06H0=" Header="no" Caption="no" Exclude="no" Scope="" LinkedHeaders=""/>
  <table xmlns="" ID="ruev2qsCuSBGmTuYCFpZeJm/67o=" Header="no" Caption="no" Exclude="no" Scope="" LinkedHeaders=""/>
  <table xmlns="" ID="saR8Ai89j/UdjTXJZT7Bw6frgS8=" Header="no" Caption="no" Exclude="no" Scope="" LinkedHeaders=""/>
  <table xmlns="" ID="fzIw5daKXNcZFEqUG/Us1rYSD1o=" Header="no" Caption="no" Exclude="no" Scope="" LinkedHeaders=""/>
  <table xmlns="" ID="mXkm8ehtXtPWbWKRgFL50e4NKIo=" Header="no" Caption="no" Exclude="no" Scope="" LinkedHeaders=""/>
  <table xmlns="" ID="CKueX3F0YFTRzVccbHKvDIZBFZk=" Header="no" Caption="no" Exclude="no" Scope="" LinkedHeaders=""/>
  <table xmlns="" ID="vCyf3LYMr08QCN/a3GzOVfJSogI=" Header="no" Caption="no" Exclude="no" Scope="" LinkedHeaders=""/>
  <table xmlns="" ID="/ZI3WqvUp4Besyi8RBujzPOMOSY=" Header="no" Caption="no" Exclude="no" Scope="" LinkedHeaders=""/>
  <table xmlns="" ID="LFx71GiIJB8IjehWmwbaxVo7OM8=" Header="no" Caption="no" Exclude="no" Scope="" LinkedHeaders=""/>
  <table xmlns="" ID="65l9bkBCy0Od7RklzFip8PeMKtw=" Header="no" Caption="no" Exclude="no" Scope="" LinkedHeaders=""/>
  <table xmlns="" ID="4xW2GkwDx01pkyh1c8AcVDJqXw0=" Header="no" Caption="no" Exclude="no" Scope="" LinkedHeaders=""/>
  <table xmlns="" ID="ontVEd4iVrWCYm7O4QhpupCQpsM=" Header="no" Caption="no" Exclude="no" Scope="" LinkedHeaders=""/>
  <table xmlns="" ID="ijYfmMvVYvBkNVxl3JxV/WQLsCA=" Header="no" Caption="no" Exclude="no" Scope="" LinkedHeaders=""/>
  <table xmlns="" ID="pQ7tubRFO7LDHHIwu5Aivg42Z5U=" Header="no" Caption="no" Exclude="no" Scope="" LinkedHeaders=""/>
  <table xmlns="" ID="l9fKh6vuoK7Cp8v22zyfPzNUnl8=" Header="no" Caption="no" Exclude="no" Scope="" LinkedHeaders=""/>
  <table xmlns="" ID="vjw7yTzd1IAph0NlFBs/aKdA9u8=" Header="no" Caption="no" Exclude="no" Scope="" LinkedHeaders=""/>
  <table xmlns="" ID="Bi7Nmy/j+711rTm4ceOQVotM9dg=" Header="no" Caption="no" Exclude="no" Scope="" LinkedHeaders=""/>
  <table xmlns="" ID="nVLyDpx1WR3NcLoT1cn5TcRjZ6Y=" Header="no" Caption="no" Exclude="no" Scope="" LinkedHeaders=""/>
  <table xmlns="" ID="YCAYA9mPVzRO50m5EgcurVxW8b0=" Header="no" Caption="no" Exclude="no" Scope="" LinkedHeaders=""/>
  <table xmlns="" ID="DjRcYzH3WtP0jnTrr2/0XGErwR4=" Header="no" Caption="no" Exclude="no" Scope="" LinkedHeaders=""/>
  <table xmlns="" ID="+Y5wPO4Y/iPNbeW28008MY5YoCk=" Header="no" Caption="no" Exclude="no" Scope="" LinkedHeaders=""/>
  <table xmlns="" ID="2KCFZMgCYfk3pAXmSJ/e2xqo/7M=" Header="no" Caption="no" Exclude="no" Scope="" LinkedHeaders=""/>
  <table xmlns="" ID="J3Czbn+3cac/kRo7hnM9giQV+Z0=" Header="no" Caption="no" Exclude="no" Scope="" LinkedHeaders=""/>
  <table xmlns="" ID="3JLWyQcoohw7hFAoBhXSm13VjBc=" Header="no" Caption="no" Exclude="no" Scope="" LinkedHeaders=""/>
  <table xmlns="" ID="qDdUBT1krCm6+icxUnOQQZNxXlQ=" Header="no" Caption="no" Exclude="no" Scope="" LinkedHeaders=""/>
  <table xmlns="" ID="viDfMY3IJpSyVAS1xXloI6cRyL0=" Header="no" Caption="no" Exclude="no" Scope="" LinkedHeaders=""/>
  <table xmlns="" ID="QzYri/+Vykgf/1sdUQQBogP/Hgs=" Header="no" Caption="no" Exclude="no" Scope="" LinkedHeaders=""/>
  <table xmlns="" ID="CwQsWwKL9xO1X08Dv+P1SrEOWRk=" Header="no" Caption="no" Exclude="no" Scope="" LinkedHeaders=""/>
  <table xmlns="" ID="24YPouSghLuGkjeFSCfTTqfFmgE=" Header="no" Caption="no" Exclude="no" Scope="" LinkedHeaders=""/>
  <table xmlns="" ID="lxY/onH6j8Ko6ZQrNYSoo/qDb5w=" Header="no" Caption="no" Exclude="no" Scope="" LinkedHeaders=""/>
  <table xmlns="" ID="tYkxV9yu4Gjnd967UCMPk9eC8iI=" Header="no" Caption="no" Exclude="no" Scope="" LinkedHeaders=""/>
  <table xmlns="" ID="79pwya83r+8iz6WRcB5uU6ITK9Q=" Header="no" Caption="no" Exclude="no" Scope="" LinkedHeaders=""/>
  <table xmlns="" ID="JJlLabw/Tt6/aESELUkeG4uaSDU=" Header="no" Caption="no" Exclude="no" Scope="" LinkedHeaders=""/>
  <table xmlns="" ID="MqoKGHcATM80eDUMcJPlXTkjGPU=" Header="no" Caption="no" Exclude="no" Scope="" LinkedHeaders=""/>
  <table xmlns="" ID="M4jXZR76iHDg7sA7wj2Npx2FsME=" Header="no" Caption="no" Exclude="no" Scope="" LinkedHeaders=""/>
  <table xmlns="" ID="atd2XDa9N6FaVMX8WKfCca8vGII=" Header="no" Caption="no" Exclude="no" Scope="" LinkedHeaders=""/>
  <table xmlns="" ID="tHFMhdmBg0pLVywRbUIAJLyr9Gg=" Header="no" Caption="no" Exclude="no" Scope="" LinkedHeaders=""/>
  <table xmlns="" ID="8PaJWVus/+gLKm0gIWFS3D24BpU=" Header="no" Caption="no" Exclude="no" Scope="" LinkedHeaders=""/>
  <table xmlns="" ID="UXPmyHVia6FEXyghlest4e5hH00=" type="_x0031_" HRows="_x0031_" HCols="_x0030_" Summary="" TableLinerizing="H"/>
  <table xmlns="" ID="XUC08I2NjRKwKlMPofJu1YPriSY="/>
  <table xmlns="" ID="vKJjmKGa03NNfw56y4a2G9CZbvU="/>
  <table xmlns="" ID="Thkrj/XrRxbpTf6QnEcFPO6s11o="/>
  <table xmlns="" ID="cHbu8lWfCvHiUY28W8LeFAjzcH8="/>
  <table xmlns="" ID="ltBVYXMn30ylC6mvPIqovbdCQn8="/>
  <table xmlns="" ID="3lh0jEcQVzaAXOaVs3ixdMLHrZ8="/>
  <table xmlns="" ID="QYrNfmtjq9y19yQ2MVA8LEq66Vs="/>
  <table xmlns="" ID="F8OZqnU5WlFw8PWM4DK5YqPBYTY="/>
  <table xmlns="" ID="i/EEyuO20H6PNeOKrDHBglyEfVY="/>
  <table xmlns="" ID="Vj4WFlGS9aOWSs/7tzzTpkUbUU8="/>
  <table xmlns="" ID="zihfML/DCMkeHZBd8ic/6D8Liwk="/>
  <table xmlns="" ID="is0HadTVYdzIjKHpAyyZeD/DNZM="/>
  <table xmlns="" ID="FGKKcpsE1vvnEsBxTXmAsnfC45w="/>
  <table xmlns="" ID="Tx/vE7RcZpzS6GUGXYipvAvebUM="/>
  <table xmlns="" ID="imtb8OFEAlRmvkyanyrBKyGenG0="/>
  <table xmlns="" ID="vkkuQkmCYUSk65fjS8a6GaZKyx0="/>
  <table xmlns="" ID="gx3xWPh1COuuQWmJnzEGylkbdT4="/>
  <table xmlns="" ID="TpUpWE4aCG1in0JHcjRshU3bhGM="/>
  <table xmlns="" ID="Qx9LSyP9YSyW2hkkvQz/L2SVM1g="/>
  <table xmlns="" ID="xOmZIHF127wz71NHMRxsn0o1Qp4="/>
  <table xmlns="" ID="Kn9BvXH8p1e9kN+iSkNdLauXIu0="/>
  <table xmlns="" ID="wpPXTpqPlHnfTz/qatpsIe9GKRk="/>
  <table xmlns="" ID="gTSbyo9UZyiFIjgELhucmutaLmE="/>
  <table xmlns="" ID="RSpIsIheyyBQ/9o6F7ZYi/2SPxk="/>
  <table xmlns="" ID="7tvaLVZb6qm9YYbkKQ8VTOkMIoU="/>
  <table xmlns="" ID="4B4k8ZYUmlq4wmyBhKjz2KaNCPQ="/>
  <table xmlns="" ID="a4jS547qV4HQQQde4bSAzgY4ht8="/>
  <table xmlns="" ID="Z3VMJGDp16Y0nn1hG4tqllH04sg="/>
  <table xmlns="" ID="Ls1JvBXyMsd+D9UMc3q656sc0Ro="/>
  <table xmlns="" ID="1v2MGMUM2dEntXs0WKzqtvQvSVc="/>
  <table xmlns="" ID="4VUZ32AlHKlgkrnXM47UhE5ewww="/>
  <table xmlns="" ID="dcf6H+wBJL1cKWFrxx8S6BnSYdQ="/>
  <table xmlns="" ID="Tr7hrbDtOMf8vr1sehRUCTJFaVM="/>
  <table xmlns="" ID="HKN7jx58UUAi/qqXIlUnyjuDegs="/>
  <table xmlns="" ID="8PAwRQxumOC0jHLeQdFjEWIU7X4="/>
  <table xmlns="" ID="BdIx3px/XnPH0wWgPSNSlTToIVA="/>
  <table xmlns="" ID="ZlA6+qIToqUYsf8Ce1rU4//ECVk="/>
  <table xmlns="" ID="uLDCpASmOQn+7v5hLyctTGbJsSQ="/>
  <table xmlns="" ID="CFWbUOS4QL+lKBLvojri2S8AO4c="/>
  <table xmlns="" ID="gpkRy5FWysvvJJu8JXI9Mp0KI3c="/>
  <table xmlns="" ID="l/NFTTyuEgY0qqEaOBMo6/pnUdk="/>
  <table xmlns="" ID="RbnJvfOuNxb/qfmpb6a8n6Uiomg="/>
  <table xmlns="" ID="pv7Ro4B7oJZnF9/CxxVcL2AygLM="/>
  <table xmlns="" ID="uL1RrYm5rnexe/st1xaQaReOOYs="/>
  <table xmlns="" ID="1PzOh0/sKL5hBTdwAJvSCqIDEno="/>
  <table xmlns="" ID="E4L6MaF/gVhqZaa59CUa6Q25aTo="/>
  <table xmlns="" ID="ZI7tKrkF8JS+QlFnz+wt8JcvcFg="/>
  <table xmlns="" ID="wOv7TSFhASzclUQaSsOnpirvWYs="/>
  <table xmlns="" ID="lJwBjmiII+Rh+sabmeuCarh2KRc="/>
  <table xmlns="" ID="OcdmhINtex0XyoCylKDP0AwtyIo="/>
  <table xmlns="" ID="DZMOOD4SQx79Hn3dDP960LhSWq8="/>
  <table xmlns="" ID="sw58jNfwL0Euzu5HkrA9+OcXgMk="/>
  <table xmlns="" ID="4YcSF4cjni0NHsUSzfj52ypoxVU="/>
  <table xmlns="" ID="hxFO50H5lONPGzQ/jn4wSe9KG28="/>
  <table xmlns="" ID="H5ZzsCX8hT3wQDt0hJLd7YsC38E="/>
  <table xmlns="" ID="8R75kVZ/bKfwc6VAw1NMNUaPeWo="/>
  <table xmlns="" ID="YC9C8rCFcnem0DKnlR/m7rtyB9w="/>
  <table xmlns="" ID="BUVVAMUqfy2JLvNRxOJyumuwpeg="/>
  <table xmlns="" ID="ymE+KKc7yEe0uZQ9Wdbzju5/VgI="/>
  <table xmlns="" ID="C9D56aktvmySyoL7UbbQskqCCss="/>
  <table xmlns="" ID="Hk2ggKWp+y+atDE1IsBt620tdhA="/>
  <table xmlns="" ID="aG7UC161bxYCIncKRIPdhjF44ao="/>
  <table xmlns="" ID="rWwFdqhxCPaGN2YcSImPOSOiAtM="/>
  <table xmlns="" ID="4wqi5Zn+t5ilcebEkK9yffJUHxU="/>
  <table xmlns="" ID="ahHRHCOehPFKMioQzo+i+rn7ty4="/>
  <table xmlns="" ID="2D8B7OOLHYbQ0XDnpmfhpo+KtZo="/>
  <table xmlns="" ID="g42aDKdIMNgjmN62qq4nVO3bomc="/>
  <table xmlns="" ID="R0XoSmohqkGpIY7OfUm1TlfXpnA="/>
  <table xmlns="" ID="Or/6N+Du+1CfkAObV5c7jvS+SIE="/>
  <table xmlns="" ID="Xxzv7FyFdv2TqL45tDBRj8V+8U8="/>
  <table xmlns="" ID="fR/P85UlYfkWAzvRvdUIuMbPs6k="/>
  <table xmlns="" ID="kwy7LyXcQZ9kONW4cpymoZ0co+Q="/>
  <table xmlns="" ID="uQ7CJTDG4N8rARvDKx2W7cKajqI="/>
  <table xmlns="" ID="ehfvz2v5S8H4WeM57YtRj6WcTvc="/>
  <table xmlns="" ID="5+FC23lc0X5nPZ9Zauat/1ZzTUU="/>
  <table xmlns="" ID="IJKI5H+OQ8tKUrKq6M8h/lLiJcw="/>
  <table xmlns="" ID="L4j7B3JO02USdAGfQeyUfCTzIjw="/>
  <table xmlns="" ID="WdcCN/osBZEkXvIlrD4krf+ZEOg="/>
  <table xmlns="" ID="hsevctvpa1rz0J0BIU570UxrmPU="/>
  <table xmlns="" ID="MD5nVmIkUDOdn1P33CItqwFHNhk="/>
  <table xmlns="" ID="0h/TaGz9dG3eJB5LJ2oqABuEVBw="/>
  <table xmlns="" ID="A3Ni7ltfcFZLaHWp7HfQvbmmvSo="/>
  <table xmlns="" ID="uabkxCYxl8jKAmzni7MlpIGxzmE="/>
  <table xmlns="" ID="uO6dtctv3C3K2YlX/Nc9MxcECug="/>
  <table xmlns="" ID="TeeGGLmRHl2Wp1KJdl5hj/qmCko="/>
  <table xmlns="" ID="IJfqneBuR0dy0d7OiVcGuH5n9ac="/>
  <table xmlns="" ID="8acSF4WqGSv7DibTqvUABtlZobY="/>
  <table xmlns="" ID="8luu3MN47LRbge53TTMIuThSGB4="/>
  <table xmlns="" ID="5gwfbEB/wu/YlI24SFmBkjLqtp8="/>
  <table xmlns="" ID="ZpgeRnsidBsrjxm//0ge0KYL5nE="/>
  <table xmlns="" ID="eCHsDrPUfgv5b4naNjIKhOwUwsA="/>
  <table xmlns="" ID="Rd/q4zMXXZ8k0YdWfMB7HKSVWkw="/>
  <table xmlns="" ID="iunMZhitb2ycHFcfItj2vmkzpI4="/>
  <table xmlns="" ID="lr9PXkF6CFd7/qtqigHPo74E7kM="/>
  <table xmlns="" ID="4jBrwzFqzbGU9TdXR27uAce5UPc="/>
  <table xmlns="" ID="00o9eJe2kdnnRP0mwTPNRggDHeA="/>
  <table xmlns="" ID="K88TumDUJGYzoU9LvRMTwUQLV1A="/>
  <table xmlns="" ID="zJKLpq1Jvfax4Mco+UpHR+HEirQ="/>
  <table xmlns="" ID="AAOlIbOFUOQqY0xmaCMXuXbeSog="/>
  <table xmlns="" ID="Mdk3fBSxdKfFLQLE8k4LCAPEmNM="/>
  <table xmlns="" ID="Vi9y6Dob5y3xosGSv8rjRyo+hDo="/>
  <table xmlns="" ID="PGu0N0HPiMouBKuZ18DK8DWSV3g="/>
  <table xmlns="" ID="USrinCWHkzRYe6HX9OX7TytzDK0="/>
  <table xmlns="" ID="ejpqAX0u1WI8+UrEDflR6Ode0Vw="/>
  <table xmlns="" ID="IgY615TboYanl6wlBitR+terG1w="/>
  <table xmlns="" ID="gZnmbZNghi7/4+Q2X9QFY8l1xdc="/>
  <table xmlns="" ID="so//lR4ytqsFgy1incHeIkoeRqg="/>
  <table xmlns="" ID="Ms0jNdrDq5I2rmSSgcKH3QKDU4Q="/>
  <table xmlns="" ID="2cdDbtrl8QfazXES1nDNGXVjn/w="/>
  <table xmlns="" ID="2VvuCzC41wZ+P8bKkBNgQX5C50o="/>
  <table xmlns="" ID="ZJ9phtnni5pvIWeNlYCbQtweVAw="/>
  <table xmlns="" ID="61/C7js9AFLMhQbGiuycJubWXpo="/>
  <table xmlns="" ID="yzQLfYtMOd6pis4cH9kRslDiLv0="/>
  <table xmlns="" ID="OTS16mdM7nnwed9KVfEaX0jqhH8="/>
  <table xmlns="" ID="OvhzqZX6HS/A8hdPJHeoDBVps8g="/>
  <table xmlns="" ID="udyba/UiW2FalWTgN7jALAiUFLY="/>
  <table xmlns="" ID="AUFGr/yXbbvSsC/Tlw6mwQEri2A="/>
  <table xmlns="" ID="UdF20KDqnhTy51grFszc+gJOyG8="/>
  <table xmlns="" ID="cznI2WqYtRb1R+4Ra3QWpP+EqdE="/>
  <table xmlns="" ID="e9OCz1447WJCftdhEsQ+GA1M7AY="/>
  <table xmlns="" ID="NJj4H6co5hGWj2zz7Cc4vy7xhQk="/>
  <table xmlns="" ID="b3Ezg36sUoE262yaoOek3GfbUzs="/>
  <table xmlns="" ID="t5EjuVNOs1IuiIfpOSlEUyHUyFE="/>
  <table xmlns="" ID="R7g+eN60N0wfKHorXi1jKWFChd8="/>
  <table xmlns="" ID="f+XBAFlAGuiQf0d+2fqtgkkbj7M="/>
  <table xmlns="" ID="ZjOCmragupn8aUVKtjbvkSOq2As="/>
  <table xmlns="" ID="UKuWaMLxv3z109xJRznAuDw4Jl8="/>
  <table xmlns="" ID="uUIF+9dD4rUrThl3WdCh2RCnbT8="/>
  <table xmlns="" ID="715HXj5pFz8djkj/z8Bx/N23r5M="/>
  <table xmlns="" ID="69lUfSKs2Me8s5ok2uH2UQ4mpsk="/>
  <table xmlns="" ID="FNEYckjJPYD2JXzzxHQ7Q9OqDUw="/>
  <table xmlns="" ID="IQmm2GF8VfZ1umHpZyW6Azj3Hn4="/>
  <table xmlns="" ID="A1fXFdc1nDGIpIbGkrJV5Wsh+os="/>
  <table xmlns="" ID="1Et7d72RSP1V2oXU5h+v1ZfTQiA="/>
  <table xmlns="" ID="+HTU+gwoR7Mh6j9JtkEb+XfCRq0="/>
  <table xmlns="" ID="T6X+rn+RAgP3QJtKXKQKX3xLEBU="/>
  <table xmlns="" ID="kH5NOquEkce6Hjn6S4EXrsemsjM="/>
  <table xmlns="" ID="HtN3sK7U/Fkg9TUtig5LvH37M1E="/>
  <table xmlns="" ID="kcmkal39KPxpTt1Oh/cpawSfALg="/>
  <table xmlns="" ID="u3hZQeDEVCJg1+fvcydVcvI0H8Q="/>
  <table xmlns="" ID="lJ7R3ZsU9yzNU5N4VrY/60pBGwo="/>
  <table xmlns="" ID="bHUnXFQCVWMcwR+JYnGqnGEhFy0="/>
  <table xmlns="" ID="lFU9v7LOpF1u4NcM+olFFkuGkvE="/>
  <table xmlns="" ID="n7JrUe0LmKkF6BFmmta6w7cMhf0="/>
  <table xmlns="" ID="amgVnGcLk8Nw3hlx1+++ZitAw3w="/>
  <table xmlns="" ID="ApFXmR/Fq+SBGNFaCQlCuayfPgk="/>
  <table xmlns="" ID="GdnW01CWO1HfbIYSyurNLxEXe3c="/>
  <table xmlns="" ID="vll7fQMzIBksLsmEYGw0G9LmLkY="/>
  <table xmlns="" ID="ggbJ/8e0FC1ZpVvDCS492nEGW0M="/>
  <table xmlns="" ID="h1ohH0sFpGw/zPLviKIEj4pX4lc="/>
  <table xmlns="" ID="hNeDZGqqmhp/qjZUI+aob4If278="/>
  <table xmlns="" ID="CWxlBtMYDd+ClNDoupDNuPx4S20="/>
  <table xmlns="" ID="cEcnNRzVR86jnLbK5W37I1clC1I="/>
  <table xmlns="" ID="PJBMet1VWhGJxjcwC7mF+0sbz0I="/>
  <table xmlns="" ID="2WD8lUumy7sENao9+drOfjx0qYo="/>
  <table xmlns="" ID="dBfyhJFRCNG/a/xe3XDJcw51mkY="/>
  <table xmlns="" ID="KOJ8lLOtRmToX3JUzsePYqn/NsU="/>
  <table xmlns="" ID="TxEp6vZu5bWD9M7noyuNhg9QqVM="/>
  <table xmlns="" ID="nibcuKg+MXNWZUPNafEF4DzB+ZI="/>
  <table xmlns="" ID="KCHJqUT9AvrFnqEwmZTAsf2dFws="/>
  <table xmlns="" ID="96jgrM/C+8e3YjOJLu1EZu6MiKQ="/>
  <table xmlns="" ID="7sNHI2Vo40hicXjihcIpDOR7/XY="/>
  <table xmlns="" ID="9s9lRJEMGF4grfqUoT5ha+PZfx4="/>
  <table xmlns="" ID="4FmtL7cx5Zi8oBcffVm+Sa+/BKw="/>
  <table xmlns="" ID="kaLer/XRpbniP57WuNwueHWQ0sE="/>
  <table xmlns="" ID="NC1V5g/r9wQeQAwh9PJiBq7f0zc="/>
  <table xmlns="" ID="qtCR/RUC/1dXtZ0VTXyQ1S8lfbM="/>
  <table xmlns="" ID="CsP7MQncnA5ChYEfC1IYHvVc2jM="/>
  <table xmlns="" ID="ZLnMmvkUQkRchJlbE58OCpBjty8="/>
  <table xmlns="" ID="7iLiQ0zUsrtcpuLfGRAhveQ8mGw="/>
  <table xmlns="" ID="bYlZBWCQZ7eHEFleUsn6RbAHrLQ="/>
  <table xmlns="" ID="H1RtHUAEHaLsCKZl4/mk8VfGh5c="/>
  <table xmlns="" ID="43vWsK45zsQKTAd9hThxTpYM6SA="/>
  <table xmlns="" ID="oeYkg+HomvRrSeTogNa8gW96Png="/>
  <table xmlns="" ID="judD/qY5Jg2675h4pRClU6Q/k8A="/>
  <table xmlns="" ID="1AApkV00jusgNZ5M/lRkWTVfE0E="/>
  <table xmlns="" ID="65XNTj1KyfxQyw2+COMS8CBiG/4="/>
  <table xmlns="" ID="NFrZxDJUqUNl9HiPr9HgZbqCZkI="/>
  <table xmlns="" ID="c+6mQKhLp6CluYCpAdUQSKaDjQg="/>
  <table xmlns="" ID="QStl68RPx0LfXDy2TWa43wsVlQM="/>
  <table xmlns="" ID="p/iAvryhjxSRZiUsD+uEN3eGFik="/>
  <table xmlns="" ID="2pjtyopniQcDIT/jIOLR48EkJj8="/>
  <table xmlns="" ID="KLBamNdPZix1ITzuqlyCdPCMCz0="/>
  <table xmlns="" ID="pamrr2pQYUZM/iFTs8Gt0LuCJ8I="/>
  <table xmlns="" ID="7KqWEMSBvdJwfdWYXFbZ+NrerZI="/>
  <table xmlns="" ID="RO0ltNufEc0DLZpeU0EIRpqnokE="/>
  <table xmlns="" ID="0wHoK7G6/J3KFJ/LfKF1mwv4pj8="/>
  <table xmlns="" ID="3Q461n8KsrairnatoHdmyjkN/kw="/>
  <table xmlns="" ID="xQ5oE+2zQSF1EvOhxrCpBGrRm8M="/>
  <table xmlns="" ID="PtOM3xQYLQJD0DLzTYDzxjAS9kk="/>
  <table xmlns="" ID="uAjsLE0REFGgYLvdJz97iK041IY="/>
  <table xmlns="" ID="fmPe3ujRwSp/3iP1/Hwp8zNvQZA="/>
  <table xmlns="" ID="/jbp2JNQbNlwrOmnmL1IahmbHF8="/>
  <table xmlns="" ID="lp+FcbuaM5N6Wpq+NL8Dbl9GfwU="/>
  <table xmlns="" ID="09yV9x7b33pxnmB4da85BeJkpRE="/>
  <table xmlns="" ID="883Ee4+Wu9tQY0ZrTY9/ow/YqEc="/>
  <table xmlns="" ID="QuleQEZT9POkKyT9UM+11QmJBDQ="/>
  <table xmlns="" ID="AF21V/FII+OSLz8w5JfNiS+L+8c="/>
  <table xmlns="" ID="RJaVB0fuF2fO27gmCUbOLD81wq4="/>
  <table xmlns="" ID="cxMZ5B5bdRQz6IptbYPFqNfx08E="/>
  <table xmlns="" ID="LvduPBhpDTu+6i+Eq5JylI+7O2k="/>
  <table xmlns="" ID="vnkZqFyoB+bwt/Rd5u8tPRDbALg="/>
  <table xmlns="" ID="O8L41OuknQ/pYy6JzloxzvI4WCQ="/>
  <table xmlns="" ID="0k2I3OlFKJsreLR8SSfbg+SXp1U="/>
  <table xmlns="" ID="4gUfbTsThDzT/AUe/oq7/nbKQ9c="/>
  <table xmlns="" ID="S6BleeaVQK5xNBqjpdmf/5YCzW0="/>
  <table xmlns="" ID="eA3i7yL7VIrZJFJhhfo6U8S5lS8="/>
  <table xmlns="" ID="8HsxoUbazqABzduLU84wfL65d/0="/>
  <table xmlns="" ID="/2Ea0riaLPLukInoXk6A6R7iZq8="/>
  <table xmlns="" ID="R2tSEizJIMpjGf5nBqQoEjbeIVg="/>
  <table xmlns="" ID="2JIgJkx2nya7V+ANJzxO6mfTA4E="/>
  <table xmlns="" ID="o1fZaAPnXeaBUVjOhiO9lzRCdc0="/>
  <table xmlns="" ID="bhTVd4L8fhC7QUz6BzgWeiOgbqc="/>
  <table xmlns="" ID="2ISG8yfK6Jlj8l3TPVd+iwBntgs="/>
  <table xmlns="" ID="eI26lbXIxHs4eOiwhTRtmqSmD50="/>
  <table xmlns="" ID="VMNjOfXYP5mrRuulAe8dp9KNyQI="/>
  <table xmlns="" ID="4azhTpPpA+TNKMiUIGCcCCtj858="/>
  <table xmlns="" ID="W2UEE22QbhBvmyZr/3lMMBagJRE="/>
  <table xmlns="" ID="yZHUJPWmaYQs633KTzCpABWS4YE="/>
  <table xmlns="" ID="voDHzVs+I5hetOHcSyIyNnDHOUw="/>
  <table xmlns="" ID="k4YR6dFShX+cvA6UznZCPbxjDuQ="/>
  <table xmlns="" ID="DprtK6SrZ0lm3zi3gv5IuAY+clo="/>
  <table xmlns="" ID="+pZ+u2o9UJ+nRJG7RSHkyvZ7Gjo="/>
  <table xmlns="" ID="OfB4DonR27nUcq5Vx6+IvQ1FE+A="/>
  <table xmlns="" ID="xcS5L7HnEf1mIDlZUpqDr7T6pbU="/>
  <table xmlns="" ID="6BLmTX87g7l/1yAKMxwD7dpCs1k="/>
  <table xmlns="" ID="1iHzoQwMnenAQ9MTLghnlJRHTIo="/>
  <table xmlns="" ID="dmXVh16shfmC+VzwivRJYUj5kfg="/>
  <table xmlns="" ID="eZaIslzLsTS3zKusVbZiKKgZHOs="/>
  <table xmlns="" ID="DNuC0Wy6QZywYP9T2xKjWNGtNLU="/>
  <table xmlns="" ID="nWnJcMo+UXSQzvEExy1xYQW7NKE="/>
  <table xmlns="" ID="cyPH8PPHO5hX2v7Ul7zZfg8reiA="/>
  <table xmlns="" ID="hYrSvUwF6ZnJYCZ0iC4lBRrDFHM="/>
  <table xmlns="" ID="BPLIaqjpuZ0xE4Cq/YfuTv4MpZc="/>
  <table xmlns="" ID="ZAgpXseKEKtpbdT4rtG2rXOroVQ="/>
  <table xmlns="" ID="Xzl2lPl2yIqzhO/HfSF9RlMKH2U="/>
  <table xmlns="" ID="LWx9rJoZCDzSCkZOsd2K1PpXqgM="/>
  <table xmlns="" ID="VomB2cwphn18bVD0ViIBBN5D62g="/>
  <table xmlns="" ID="Ze7/jZuWPKwQIpQ/D2jdczUUaB4="/>
  <table xmlns="" ID="Z5wrmXDJ4Jd6Hp96Fq7atZ3M+D8="/>
  <table xmlns="" ID="moSsuZAPpKU3uHX4aUqf6/PL5Ms="/>
  <table xmlns="" ID="yRrXkPMUXcMzFzH90tDwaHkmX2c="/>
  <table xmlns="" ID="33X30zfIh9FzPU4UzgDc/11JJoo="/>
  <table xmlns="" ID="63LwWELINtOR82bclX3JKOjL8E4="/>
  <table xmlns="" ID="GDg67nRI0CD41u1T10ZdsdciPlI="/>
  <table xmlns="" ID="SUioQyNJl8xCN0f53PXgiawDa7A="/>
  <table xmlns="" ID="eoke18Zkz6WoBx9rNH8cknnyA10="/>
  <table xmlns="" ID="2T6IIh9efKydrLcTtRFXef5+boY="/>
  <table xmlns="" ID="MQAKKVXp5siUvW399yT5QBYb9Ro="/>
  <table xmlns="" ID="kQfgiz2lO8Nm9fgRaNT11zr47UU="/>
  <table xmlns="" ID="GqFO6JbHfjQsxAqe+OQZPpOAqsQ="/>
  <table xmlns="" ID="4zdT8IfEdz6POsxBLqF97DRUQlY="/>
  <table xmlns="" ID="5LhJDAzZMVzHVGsfUve8I6GnIRw="/>
  <table xmlns="" ID="z0zwcoXjNWys5yPpaEbU4oDIgQE="/>
  <table xmlns="" ID="VaiHt98tp//GFq9muiF65jqU0ws="/>
  <table xmlns="" ID="NJVGU2pl3DHda9rmYwHlAlg8dws="/>
  <table xmlns="" ID="zqEnkurhK9sraaKkpTnwTfksY10="/>
  <table xmlns="" ID="W0kEQzlfRriXsESLFzO3Ml+Ou6c="/>
  <table xmlns="" ID="IfJrjzc4LyYXXVoa385bMaWoQqQ="/>
  <table xmlns="" ID="l8WzmKzVugmvUwIxE0PlE008i0Y="/>
</PAW>
</file>

<file path=customXml/itemProps1.xml><?xml version="1.0" encoding="utf-8"?>
<ds:datastoreItem xmlns:ds="http://schemas.openxmlformats.org/officeDocument/2006/customXml" ds:itemID="{AC8BA76F-EEAC-437A-AAAA-D32FEBC487CB}">
  <ds:schemaRefs>
    <ds:schemaRef ds:uri="http://www.net-centric.com/PAWPP"/>
    <ds:schemaRef ds:uri=""/>
  </ds:schemaRefs>
</ds:datastoreItem>
</file>

<file path=docProps/app.xml><?xml version="1.0" encoding="utf-8"?>
<Properties xmlns="http://schemas.openxmlformats.org/officeDocument/2006/extended-properties" xmlns:vt="http://schemas.openxmlformats.org/officeDocument/2006/docPropsVTypes">
  <Template/>
  <TotalTime>24314</TotalTime>
  <Words>2765</Words>
  <Application>Microsoft Macintosh PowerPoint</Application>
  <PresentationFormat>Widescreen</PresentationFormat>
  <Paragraphs>1112</Paragraphs>
  <Slides>27</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Arial Nova</vt:lpstr>
      <vt:lpstr>Arial Nova Light</vt:lpstr>
      <vt:lpstr>Calibri</vt:lpstr>
      <vt:lpstr>Wingdings</vt:lpstr>
      <vt:lpstr>CFI Group MPT 2.0</vt:lpstr>
      <vt:lpstr>1_CFI Group MPT 2.0</vt:lpstr>
      <vt:lpstr>PowerPoint Presentation</vt:lpstr>
      <vt:lpstr>Contents</vt:lpstr>
      <vt:lpstr>History of CFI Group</vt:lpstr>
      <vt:lpstr>PowerPoint Presentation</vt:lpstr>
      <vt:lpstr>Introduction and Methodology</vt:lpstr>
      <vt:lpstr>PowerPoint Presentation</vt:lpstr>
      <vt:lpstr>Survey and Data Collection Summary</vt:lpstr>
      <vt:lpstr>PowerPoint Presentation</vt:lpstr>
      <vt:lpstr>Executive Summary: CSI and Performance Outcomes</vt:lpstr>
      <vt:lpstr>PowerPoint Presentation</vt:lpstr>
      <vt:lpstr>2021 NASA EOSDIS – Customer Satisfaction Model </vt:lpstr>
      <vt:lpstr>CSI and Performance Outcomes: Four-year Trending</vt:lpstr>
      <vt:lpstr>Benchmarks</vt:lpstr>
      <vt:lpstr>PowerPoint Presentation</vt:lpstr>
      <vt:lpstr>CSI and Frequency by DAAC</vt:lpstr>
      <vt:lpstr>CSI: Four-Year Comparison by DAAC</vt:lpstr>
      <vt:lpstr>CSI Scores: USA vs. All Other Countries</vt:lpstr>
      <vt:lpstr>Yearly CSI Trend by Location</vt:lpstr>
      <vt:lpstr>CSI and Frequency by Type of User </vt:lpstr>
      <vt:lpstr>Areas/Disciplines Need/Use Earth Science Data and Services</vt:lpstr>
      <vt:lpstr>PowerPoint Presentation</vt:lpstr>
      <vt:lpstr>Appendix</vt:lpstr>
      <vt:lpstr>Appendix</vt:lpstr>
      <vt:lpstr>Appendix</vt:lpstr>
      <vt:lpstr>About Federal Consulting Group</vt:lpstr>
      <vt:lpstr>About Federal Consulting Group</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 EOSDIS 2017 Customer Satisfaction Results Briefing_Final 508</dc:title>
  <dc:creator>CFI Group</dc:creator>
  <cp:lastModifiedBy>Thomas, Andi Brinn (GSFC-613.0)[SCIENCE SYSTEMS AND APPLICATIONS INC]</cp:lastModifiedBy>
  <cp:revision>2838</cp:revision>
  <cp:lastPrinted>2013-07-09T18:44:31Z</cp:lastPrinted>
  <dcterms:created xsi:type="dcterms:W3CDTF">2012-08-13T22:34:47Z</dcterms:created>
  <dcterms:modified xsi:type="dcterms:W3CDTF">2022-06-03T16:14:25Z</dcterms:modified>
</cp:coreProperties>
</file>