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emf" ContentType="image/x-emf"/>
  <Override PartName="/ppt/notesSlides/notesSlide17.xml" ContentType="application/vnd.openxmlformats-officedocument.presentationml.notesSlide+xml"/>
  <Override PartName="/ppt/notesSlides/notesSlide28.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56" r:id="rId1"/>
  </p:sldMasterIdLst>
  <p:notesMasterIdLst>
    <p:notesMasterId r:id="rId41"/>
  </p:notesMasterIdLst>
  <p:handoutMasterIdLst>
    <p:handoutMasterId r:id="rId42"/>
  </p:handoutMasterIdLst>
  <p:sldIdLst>
    <p:sldId id="677" r:id="rId2"/>
    <p:sldId id="748" r:id="rId3"/>
    <p:sldId id="749" r:id="rId4"/>
    <p:sldId id="782" r:id="rId5"/>
    <p:sldId id="783" r:id="rId6"/>
    <p:sldId id="784" r:id="rId7"/>
    <p:sldId id="793" r:id="rId8"/>
    <p:sldId id="794" r:id="rId9"/>
    <p:sldId id="785" r:id="rId10"/>
    <p:sldId id="753" r:id="rId11"/>
    <p:sldId id="755" r:id="rId12"/>
    <p:sldId id="754" r:id="rId13"/>
    <p:sldId id="757" r:id="rId14"/>
    <p:sldId id="760" r:id="rId15"/>
    <p:sldId id="786" r:id="rId16"/>
    <p:sldId id="797" r:id="rId17"/>
    <p:sldId id="789" r:id="rId18"/>
    <p:sldId id="799" r:id="rId19"/>
    <p:sldId id="800" r:id="rId20"/>
    <p:sldId id="801" r:id="rId21"/>
    <p:sldId id="764" r:id="rId22"/>
    <p:sldId id="796" r:id="rId23"/>
    <p:sldId id="761" r:id="rId24"/>
    <p:sldId id="802" r:id="rId25"/>
    <p:sldId id="766" r:id="rId26"/>
    <p:sldId id="792" r:id="rId27"/>
    <p:sldId id="791" r:id="rId28"/>
    <p:sldId id="790" r:id="rId29"/>
    <p:sldId id="767" r:id="rId30"/>
    <p:sldId id="788" r:id="rId31"/>
    <p:sldId id="769" r:id="rId32"/>
    <p:sldId id="807" r:id="rId33"/>
    <p:sldId id="779" r:id="rId34"/>
    <p:sldId id="804" r:id="rId35"/>
    <p:sldId id="806" r:id="rId36"/>
    <p:sldId id="805" r:id="rId37"/>
    <p:sldId id="798" r:id="rId38"/>
    <p:sldId id="718" r:id="rId39"/>
    <p:sldId id="719" r:id="rId40"/>
  </p:sldIdLst>
  <p:sldSz cx="9144000" cy="7086600"/>
  <p:notesSz cx="7010400" cy="9296400"/>
  <p:defaultTextStyle>
    <a:defPPr>
      <a:defRPr lang="en-US"/>
    </a:defPPr>
    <a:lvl1pPr algn="l" rtl="0" fontAlgn="base">
      <a:spcBef>
        <a:spcPct val="0"/>
      </a:spcBef>
      <a:spcAft>
        <a:spcPct val="0"/>
      </a:spcAft>
      <a:defRPr sz="900" b="1" kern="1200">
        <a:solidFill>
          <a:schemeClr val="bg1"/>
        </a:solidFill>
        <a:latin typeface="Times New Roman" pitchFamily="18" charset="0"/>
        <a:ea typeface="+mn-ea"/>
        <a:cs typeface="+mn-cs"/>
      </a:defRPr>
    </a:lvl1pPr>
    <a:lvl2pPr marL="457200" algn="l" rtl="0" fontAlgn="base">
      <a:spcBef>
        <a:spcPct val="0"/>
      </a:spcBef>
      <a:spcAft>
        <a:spcPct val="0"/>
      </a:spcAft>
      <a:defRPr sz="900" b="1" kern="1200">
        <a:solidFill>
          <a:schemeClr val="bg1"/>
        </a:solidFill>
        <a:latin typeface="Times New Roman" pitchFamily="18" charset="0"/>
        <a:ea typeface="+mn-ea"/>
        <a:cs typeface="+mn-cs"/>
      </a:defRPr>
    </a:lvl2pPr>
    <a:lvl3pPr marL="914400" algn="l" rtl="0" fontAlgn="base">
      <a:spcBef>
        <a:spcPct val="0"/>
      </a:spcBef>
      <a:spcAft>
        <a:spcPct val="0"/>
      </a:spcAft>
      <a:defRPr sz="900" b="1" kern="1200">
        <a:solidFill>
          <a:schemeClr val="bg1"/>
        </a:solidFill>
        <a:latin typeface="Times New Roman" pitchFamily="18" charset="0"/>
        <a:ea typeface="+mn-ea"/>
        <a:cs typeface="+mn-cs"/>
      </a:defRPr>
    </a:lvl3pPr>
    <a:lvl4pPr marL="1371600" algn="l" rtl="0" fontAlgn="base">
      <a:spcBef>
        <a:spcPct val="0"/>
      </a:spcBef>
      <a:spcAft>
        <a:spcPct val="0"/>
      </a:spcAft>
      <a:defRPr sz="900" b="1" kern="1200">
        <a:solidFill>
          <a:schemeClr val="bg1"/>
        </a:solidFill>
        <a:latin typeface="Times New Roman" pitchFamily="18" charset="0"/>
        <a:ea typeface="+mn-ea"/>
        <a:cs typeface="+mn-cs"/>
      </a:defRPr>
    </a:lvl4pPr>
    <a:lvl5pPr marL="1828800" algn="l" rtl="0" fontAlgn="base">
      <a:spcBef>
        <a:spcPct val="0"/>
      </a:spcBef>
      <a:spcAft>
        <a:spcPct val="0"/>
      </a:spcAft>
      <a:defRPr sz="900" b="1" kern="1200">
        <a:solidFill>
          <a:schemeClr val="bg1"/>
        </a:solidFill>
        <a:latin typeface="Times New Roman" pitchFamily="18" charset="0"/>
        <a:ea typeface="+mn-ea"/>
        <a:cs typeface="+mn-cs"/>
      </a:defRPr>
    </a:lvl5pPr>
    <a:lvl6pPr marL="2286000" algn="l" defTabSz="914400" rtl="0" eaLnBrk="1" latinLnBrk="0" hangingPunct="1">
      <a:defRPr sz="900" b="1" kern="1200">
        <a:solidFill>
          <a:schemeClr val="bg1"/>
        </a:solidFill>
        <a:latin typeface="Times New Roman" pitchFamily="18" charset="0"/>
        <a:ea typeface="+mn-ea"/>
        <a:cs typeface="+mn-cs"/>
      </a:defRPr>
    </a:lvl6pPr>
    <a:lvl7pPr marL="2743200" algn="l" defTabSz="914400" rtl="0" eaLnBrk="1" latinLnBrk="0" hangingPunct="1">
      <a:defRPr sz="900" b="1" kern="1200">
        <a:solidFill>
          <a:schemeClr val="bg1"/>
        </a:solidFill>
        <a:latin typeface="Times New Roman" pitchFamily="18" charset="0"/>
        <a:ea typeface="+mn-ea"/>
        <a:cs typeface="+mn-cs"/>
      </a:defRPr>
    </a:lvl7pPr>
    <a:lvl8pPr marL="3200400" algn="l" defTabSz="914400" rtl="0" eaLnBrk="1" latinLnBrk="0" hangingPunct="1">
      <a:defRPr sz="900" b="1" kern="1200">
        <a:solidFill>
          <a:schemeClr val="bg1"/>
        </a:solidFill>
        <a:latin typeface="Times New Roman" pitchFamily="18" charset="0"/>
        <a:ea typeface="+mn-ea"/>
        <a:cs typeface="+mn-cs"/>
      </a:defRPr>
    </a:lvl8pPr>
    <a:lvl9pPr marL="3657600" algn="l" defTabSz="914400" rtl="0" eaLnBrk="1" latinLnBrk="0" hangingPunct="1">
      <a:defRPr sz="900" b="1" kern="1200">
        <a:solidFill>
          <a:schemeClr val="bg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D4D4D"/>
    <a:srgbClr val="331685"/>
    <a:srgbClr val="341585"/>
    <a:srgbClr val="000000"/>
    <a:srgbClr val="DDDDDD"/>
    <a:srgbClr val="FFFFCC"/>
    <a:srgbClr val="39AB72"/>
    <a:srgbClr val="3FBD7E"/>
    <a:srgbClr val="777777"/>
    <a:srgbClr val="FFFF9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672" autoAdjust="0"/>
    <p:restoredTop sz="90929"/>
  </p:normalViewPr>
  <p:slideViewPr>
    <p:cSldViewPr snapToGrid="0" showGuides="1">
      <p:cViewPr varScale="1">
        <p:scale>
          <a:sx n="101" d="100"/>
          <a:sy n="101" d="100"/>
        </p:scale>
        <p:origin x="-300" y="-90"/>
      </p:cViewPr>
      <p:guideLst>
        <p:guide orient="horz" pos="4434"/>
        <p:guide/>
      </p:guideLst>
    </p:cSldViewPr>
  </p:slideViewPr>
  <p:outlineViewPr>
    <p:cViewPr>
      <p:scale>
        <a:sx n="33" d="100"/>
        <a:sy n="33" d="100"/>
      </p:scale>
      <p:origin x="0" y="0"/>
    </p:cViewPr>
    <p:sldLst>
      <p:sld r:id="rId1" collapse="1"/>
    </p:sldLst>
  </p:outlineViewPr>
  <p:notesTextViewPr>
    <p:cViewPr>
      <p:scale>
        <a:sx n="100" d="100"/>
        <a:sy n="100" d="100"/>
      </p:scale>
      <p:origin x="0" y="0"/>
    </p:cViewPr>
  </p:notesTextViewPr>
  <p:sorterViewPr>
    <p:cViewPr>
      <p:scale>
        <a:sx n="100" d="100"/>
        <a:sy n="100" d="100"/>
      </p:scale>
      <p:origin x="0" y="9642"/>
    </p:cViewPr>
  </p:sorterViewPr>
  <p:notesViewPr>
    <p:cSldViewPr snapToGrid="0" showGuides="1">
      <p:cViewPr>
        <p:scale>
          <a:sx n="75" d="100"/>
          <a:sy n="75" d="100"/>
        </p:scale>
        <p:origin x="-1140" y="-276"/>
      </p:cViewPr>
      <p:guideLst>
        <p:guide orient="horz" pos="2300"/>
        <p:guide pos="2902"/>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_rels/viewProps.xml.rels><?xml version="1.0" encoding="UTF-8" standalone="yes"?>
<Relationships xmlns="http://schemas.openxmlformats.org/package/2006/relationships"><Relationship Id="rId1" Type="http://schemas.openxmlformats.org/officeDocument/2006/relationships/slide" Target="slides/slide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12700" y="-11113"/>
            <a:ext cx="3057525" cy="460376"/>
          </a:xfrm>
          <a:prstGeom prst="rect">
            <a:avLst/>
          </a:prstGeom>
          <a:noFill/>
          <a:ln w="9525">
            <a:noFill/>
            <a:miter lim="800000"/>
            <a:headEnd/>
            <a:tailEnd/>
          </a:ln>
          <a:effectLst/>
        </p:spPr>
        <p:txBody>
          <a:bodyPr vert="horz" wrap="square" lIns="19338" tIns="0" rIns="19338" bIns="0" numCol="1" anchor="t" anchorCtr="0" compatLnSpc="1">
            <a:prstTxWarp prst="textNoShape">
              <a:avLst/>
            </a:prstTxWarp>
          </a:bodyPr>
          <a:lstStyle>
            <a:lvl1pPr defTabSz="946473" eaLnBrk="0" hangingPunct="0">
              <a:defRPr sz="1000" b="0" i="1">
                <a:solidFill>
                  <a:schemeClr val="tx1"/>
                </a:solidFill>
                <a:latin typeface="Arial" charset="0"/>
              </a:defRPr>
            </a:lvl1pPr>
          </a:lstStyle>
          <a:p>
            <a:pPr>
              <a:defRPr/>
            </a:pPr>
            <a:endParaRPr lang="en-US"/>
          </a:p>
        </p:txBody>
      </p:sp>
      <p:sp>
        <p:nvSpPr>
          <p:cNvPr id="3075" name="Rectangle 3"/>
          <p:cNvSpPr>
            <a:spLocks noGrp="1" noChangeArrowheads="1"/>
          </p:cNvSpPr>
          <p:nvPr>
            <p:ph type="dt" sz="quarter" idx="1"/>
          </p:nvPr>
        </p:nvSpPr>
        <p:spPr bwMode="auto">
          <a:xfrm>
            <a:off x="3965575" y="-11113"/>
            <a:ext cx="3057525" cy="460376"/>
          </a:xfrm>
          <a:prstGeom prst="rect">
            <a:avLst/>
          </a:prstGeom>
          <a:noFill/>
          <a:ln w="9525">
            <a:noFill/>
            <a:miter lim="800000"/>
            <a:headEnd/>
            <a:tailEnd/>
          </a:ln>
          <a:effectLst/>
        </p:spPr>
        <p:txBody>
          <a:bodyPr vert="horz" wrap="square" lIns="19338" tIns="0" rIns="19338" bIns="0" numCol="1" anchor="t" anchorCtr="0" compatLnSpc="1">
            <a:prstTxWarp prst="textNoShape">
              <a:avLst/>
            </a:prstTxWarp>
          </a:bodyPr>
          <a:lstStyle>
            <a:lvl1pPr algn="r" defTabSz="946473" eaLnBrk="0" hangingPunct="0">
              <a:defRPr sz="1000" b="0" i="1">
                <a:solidFill>
                  <a:schemeClr val="tx1"/>
                </a:solidFill>
                <a:latin typeface="Arial" charset="0"/>
              </a:defRPr>
            </a:lvl1pPr>
          </a:lstStyle>
          <a:p>
            <a:pPr>
              <a:defRPr/>
            </a:pPr>
            <a:endParaRPr lang="en-US"/>
          </a:p>
        </p:txBody>
      </p:sp>
      <p:sp>
        <p:nvSpPr>
          <p:cNvPr id="3076" name="Rectangle 4"/>
          <p:cNvSpPr>
            <a:spLocks noGrp="1" noChangeArrowheads="1"/>
          </p:cNvSpPr>
          <p:nvPr>
            <p:ph type="ftr" sz="quarter" idx="2"/>
          </p:nvPr>
        </p:nvSpPr>
        <p:spPr bwMode="auto">
          <a:xfrm>
            <a:off x="-12700" y="8847138"/>
            <a:ext cx="3057525" cy="460375"/>
          </a:xfrm>
          <a:prstGeom prst="rect">
            <a:avLst/>
          </a:prstGeom>
          <a:noFill/>
          <a:ln w="9525">
            <a:noFill/>
            <a:miter lim="800000"/>
            <a:headEnd/>
            <a:tailEnd/>
          </a:ln>
          <a:effectLst/>
        </p:spPr>
        <p:txBody>
          <a:bodyPr vert="horz" wrap="square" lIns="19338" tIns="0" rIns="19338" bIns="0" numCol="1" anchor="b" anchorCtr="0" compatLnSpc="1">
            <a:prstTxWarp prst="textNoShape">
              <a:avLst/>
            </a:prstTxWarp>
          </a:bodyPr>
          <a:lstStyle>
            <a:lvl1pPr defTabSz="946473" eaLnBrk="0" hangingPunct="0">
              <a:defRPr sz="1000" b="0" i="1">
                <a:solidFill>
                  <a:schemeClr val="tx1"/>
                </a:solidFill>
                <a:latin typeface="Arial" charset="0"/>
              </a:defRPr>
            </a:lvl1pPr>
          </a:lstStyle>
          <a:p>
            <a:pPr>
              <a:defRPr/>
            </a:pPr>
            <a:endParaRPr lang="en-US"/>
          </a:p>
        </p:txBody>
      </p:sp>
      <p:sp>
        <p:nvSpPr>
          <p:cNvPr id="3077" name="Rectangle 5"/>
          <p:cNvSpPr>
            <a:spLocks noGrp="1" noChangeArrowheads="1"/>
          </p:cNvSpPr>
          <p:nvPr>
            <p:ph type="sldNum" sz="quarter" idx="3"/>
          </p:nvPr>
        </p:nvSpPr>
        <p:spPr bwMode="auto">
          <a:xfrm>
            <a:off x="3965575" y="8847138"/>
            <a:ext cx="3057525" cy="460375"/>
          </a:xfrm>
          <a:prstGeom prst="rect">
            <a:avLst/>
          </a:prstGeom>
          <a:noFill/>
          <a:ln w="9525">
            <a:noFill/>
            <a:miter lim="800000"/>
            <a:headEnd/>
            <a:tailEnd/>
          </a:ln>
          <a:effectLst/>
        </p:spPr>
        <p:txBody>
          <a:bodyPr vert="horz" wrap="square" lIns="19338" tIns="0" rIns="19338" bIns="0" numCol="1" anchor="b" anchorCtr="0" compatLnSpc="1">
            <a:prstTxWarp prst="textNoShape">
              <a:avLst/>
            </a:prstTxWarp>
          </a:bodyPr>
          <a:lstStyle>
            <a:lvl1pPr algn="r" defTabSz="946473" eaLnBrk="0" hangingPunct="0">
              <a:defRPr sz="1000" b="0" i="1">
                <a:solidFill>
                  <a:schemeClr val="tx1"/>
                </a:solidFill>
                <a:latin typeface="Arial" charset="0"/>
              </a:defRPr>
            </a:lvl1pPr>
          </a:lstStyle>
          <a:p>
            <a:pPr>
              <a:defRPr/>
            </a:pPr>
            <a:fld id="{B3436208-D9FE-4D1A-BD42-848B269E0674}" type="slidenum">
              <a:rPr lang="en-US"/>
              <a:pPr>
                <a:defRPr/>
              </a:pPr>
              <a:t>‹#›</a:t>
            </a:fld>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12700" y="-12700"/>
            <a:ext cx="3057525" cy="461963"/>
          </a:xfrm>
          <a:prstGeom prst="rect">
            <a:avLst/>
          </a:prstGeom>
          <a:noFill/>
          <a:ln w="9525">
            <a:noFill/>
            <a:miter lim="800000"/>
            <a:headEnd/>
            <a:tailEnd/>
          </a:ln>
          <a:effectLst/>
        </p:spPr>
        <p:txBody>
          <a:bodyPr vert="horz" wrap="square" lIns="19338" tIns="0" rIns="19338" bIns="0" numCol="1" anchor="t" anchorCtr="0" compatLnSpc="1">
            <a:prstTxWarp prst="textNoShape">
              <a:avLst/>
            </a:prstTxWarp>
          </a:bodyPr>
          <a:lstStyle>
            <a:lvl1pPr defTabSz="946473" eaLnBrk="0" hangingPunct="0">
              <a:defRPr sz="1000" b="0" i="1">
                <a:solidFill>
                  <a:schemeClr val="tx1"/>
                </a:solidFill>
                <a:latin typeface="Garamond" pitchFamily="18" charset="0"/>
              </a:defRPr>
            </a:lvl1pPr>
          </a:lstStyle>
          <a:p>
            <a:pPr>
              <a:defRPr/>
            </a:pPr>
            <a:endParaRPr lang="en-US"/>
          </a:p>
        </p:txBody>
      </p:sp>
      <p:sp>
        <p:nvSpPr>
          <p:cNvPr id="2051" name="Rectangle 3"/>
          <p:cNvSpPr>
            <a:spLocks noGrp="1" noChangeArrowheads="1"/>
          </p:cNvSpPr>
          <p:nvPr>
            <p:ph type="dt" idx="1"/>
          </p:nvPr>
        </p:nvSpPr>
        <p:spPr bwMode="auto">
          <a:xfrm>
            <a:off x="3965575" y="-12700"/>
            <a:ext cx="3057525" cy="461963"/>
          </a:xfrm>
          <a:prstGeom prst="rect">
            <a:avLst/>
          </a:prstGeom>
          <a:noFill/>
          <a:ln w="9525">
            <a:noFill/>
            <a:miter lim="800000"/>
            <a:headEnd/>
            <a:tailEnd/>
          </a:ln>
          <a:effectLst/>
        </p:spPr>
        <p:txBody>
          <a:bodyPr vert="horz" wrap="square" lIns="19338" tIns="0" rIns="19338" bIns="0" numCol="1" anchor="t" anchorCtr="0" compatLnSpc="1">
            <a:prstTxWarp prst="textNoShape">
              <a:avLst/>
            </a:prstTxWarp>
          </a:bodyPr>
          <a:lstStyle>
            <a:lvl1pPr algn="r" defTabSz="946473" eaLnBrk="0" hangingPunct="0">
              <a:defRPr sz="1000" b="0" i="1">
                <a:solidFill>
                  <a:schemeClr val="tx1"/>
                </a:solidFill>
                <a:latin typeface="Garamond" pitchFamily="18" charset="0"/>
              </a:defRPr>
            </a:lvl1pPr>
          </a:lstStyle>
          <a:p>
            <a:pPr>
              <a:defRPr/>
            </a:pPr>
            <a:endParaRPr lang="en-US"/>
          </a:p>
        </p:txBody>
      </p:sp>
      <p:sp>
        <p:nvSpPr>
          <p:cNvPr id="41988" name="Rectangle 4"/>
          <p:cNvSpPr>
            <a:spLocks noGrp="1" noRot="1" noChangeAspect="1" noChangeArrowheads="1" noTextEdit="1"/>
          </p:cNvSpPr>
          <p:nvPr>
            <p:ph type="sldImg" idx="2"/>
          </p:nvPr>
        </p:nvSpPr>
        <p:spPr bwMode="auto">
          <a:xfrm>
            <a:off x="1271588" y="722313"/>
            <a:ext cx="4468812" cy="3463925"/>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03288" y="4416425"/>
            <a:ext cx="5203825" cy="4192588"/>
          </a:xfrm>
          <a:prstGeom prst="rect">
            <a:avLst/>
          </a:prstGeom>
          <a:noFill/>
          <a:ln w="9525">
            <a:noFill/>
            <a:miter lim="800000"/>
            <a:headEnd/>
            <a:tailEnd/>
          </a:ln>
          <a:effectLst/>
        </p:spPr>
        <p:txBody>
          <a:bodyPr vert="horz" wrap="square" lIns="95094" tIns="48354" rIns="95094" bIns="48354"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12700" y="8847138"/>
            <a:ext cx="3057525" cy="461962"/>
          </a:xfrm>
          <a:prstGeom prst="rect">
            <a:avLst/>
          </a:prstGeom>
          <a:noFill/>
          <a:ln w="9525">
            <a:noFill/>
            <a:miter lim="800000"/>
            <a:headEnd/>
            <a:tailEnd/>
          </a:ln>
          <a:effectLst/>
        </p:spPr>
        <p:txBody>
          <a:bodyPr vert="horz" wrap="square" lIns="19338" tIns="0" rIns="19338" bIns="0" numCol="1" anchor="b" anchorCtr="0" compatLnSpc="1">
            <a:prstTxWarp prst="textNoShape">
              <a:avLst/>
            </a:prstTxWarp>
          </a:bodyPr>
          <a:lstStyle>
            <a:lvl1pPr defTabSz="946473" eaLnBrk="0" hangingPunct="0">
              <a:defRPr sz="1000" b="0" i="1">
                <a:solidFill>
                  <a:schemeClr val="tx1"/>
                </a:solidFill>
                <a:latin typeface="Garamond" pitchFamily="18" charset="0"/>
              </a:defRPr>
            </a:lvl1pPr>
          </a:lstStyle>
          <a:p>
            <a:pPr>
              <a:defRPr/>
            </a:pPr>
            <a:endParaRPr lang="en-US"/>
          </a:p>
        </p:txBody>
      </p:sp>
      <p:sp>
        <p:nvSpPr>
          <p:cNvPr id="2055" name="Rectangle 7"/>
          <p:cNvSpPr>
            <a:spLocks noGrp="1" noChangeArrowheads="1"/>
          </p:cNvSpPr>
          <p:nvPr>
            <p:ph type="sldNum" sz="quarter" idx="5"/>
          </p:nvPr>
        </p:nvSpPr>
        <p:spPr bwMode="auto">
          <a:xfrm>
            <a:off x="3965575" y="8847138"/>
            <a:ext cx="3057525" cy="461962"/>
          </a:xfrm>
          <a:prstGeom prst="rect">
            <a:avLst/>
          </a:prstGeom>
          <a:noFill/>
          <a:ln w="9525">
            <a:noFill/>
            <a:miter lim="800000"/>
            <a:headEnd/>
            <a:tailEnd/>
          </a:ln>
          <a:effectLst/>
        </p:spPr>
        <p:txBody>
          <a:bodyPr vert="horz" wrap="square" lIns="19338" tIns="0" rIns="19338" bIns="0" numCol="1" anchor="b" anchorCtr="0" compatLnSpc="1">
            <a:prstTxWarp prst="textNoShape">
              <a:avLst/>
            </a:prstTxWarp>
          </a:bodyPr>
          <a:lstStyle>
            <a:lvl1pPr algn="r" defTabSz="946473" eaLnBrk="0" hangingPunct="0">
              <a:defRPr sz="1000" b="0" i="1">
                <a:solidFill>
                  <a:schemeClr val="tx1"/>
                </a:solidFill>
                <a:latin typeface="Garamond" pitchFamily="18" charset="0"/>
              </a:defRPr>
            </a:lvl1pPr>
          </a:lstStyle>
          <a:p>
            <a:pPr>
              <a:defRPr/>
            </a:pPr>
            <a:fld id="{BB12F15E-BA20-4C48-A3B3-761CA234091B}"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Garamond" pitchFamily="18" charset="0"/>
        <a:ea typeface="+mn-ea"/>
        <a:cs typeface="+mn-cs"/>
      </a:defRPr>
    </a:lvl1pPr>
    <a:lvl2pPr marL="460375" algn="l" defTabSz="933450" rtl="0" eaLnBrk="0" fontAlgn="base" hangingPunct="0">
      <a:spcBef>
        <a:spcPct val="30000"/>
      </a:spcBef>
      <a:spcAft>
        <a:spcPct val="0"/>
      </a:spcAft>
      <a:defRPr sz="1200" kern="1200">
        <a:solidFill>
          <a:schemeClr val="tx1"/>
        </a:solidFill>
        <a:latin typeface="Garamond" pitchFamily="18" charset="0"/>
        <a:ea typeface="+mn-ea"/>
        <a:cs typeface="+mn-cs"/>
      </a:defRPr>
    </a:lvl2pPr>
    <a:lvl3pPr marL="923925" algn="l" defTabSz="933450" rtl="0" eaLnBrk="0" fontAlgn="base" hangingPunct="0">
      <a:spcBef>
        <a:spcPct val="30000"/>
      </a:spcBef>
      <a:spcAft>
        <a:spcPct val="0"/>
      </a:spcAft>
      <a:defRPr sz="1200" kern="1200">
        <a:solidFill>
          <a:schemeClr val="tx1"/>
        </a:solidFill>
        <a:latin typeface="Garamond" pitchFamily="18" charset="0"/>
        <a:ea typeface="+mn-ea"/>
        <a:cs typeface="+mn-cs"/>
      </a:defRPr>
    </a:lvl3pPr>
    <a:lvl4pPr marL="1384300" algn="l" defTabSz="933450" rtl="0" eaLnBrk="0" fontAlgn="base" hangingPunct="0">
      <a:spcBef>
        <a:spcPct val="30000"/>
      </a:spcBef>
      <a:spcAft>
        <a:spcPct val="0"/>
      </a:spcAft>
      <a:defRPr sz="1200" kern="1200">
        <a:solidFill>
          <a:schemeClr val="tx1"/>
        </a:solidFill>
        <a:latin typeface="Garamond" pitchFamily="18" charset="0"/>
        <a:ea typeface="+mn-ea"/>
        <a:cs typeface="+mn-cs"/>
      </a:defRPr>
    </a:lvl4pPr>
    <a:lvl5pPr marL="1846263" algn="l" defTabSz="933450" rtl="0" eaLnBrk="0" fontAlgn="base" hangingPunct="0">
      <a:spcBef>
        <a:spcPct val="30000"/>
      </a:spcBef>
      <a:spcAft>
        <a:spcPct val="0"/>
      </a:spcAft>
      <a:defRPr sz="1200" kern="1200">
        <a:solidFill>
          <a:schemeClr val="tx1"/>
        </a:solidFill>
        <a:latin typeface="Garamond"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p:spPr>
        <p:txBody>
          <a:bodyPr/>
          <a:lstStyle/>
          <a:p>
            <a:pPr defTabSz="946150"/>
            <a:fld id="{D170D2D4-E65A-487B-AB8E-CBF0AE8D2D1B}" type="slidenum">
              <a:rPr lang="en-US" smtClean="0"/>
              <a:pPr defTabSz="946150"/>
              <a:t>1</a:t>
            </a:fld>
            <a:endParaRPr lang="en-US" smtClean="0"/>
          </a:p>
        </p:txBody>
      </p:sp>
      <p:sp>
        <p:nvSpPr>
          <p:cNvPr id="43011" name="Rectangle 2"/>
          <p:cNvSpPr>
            <a:spLocks noGrp="1" noRot="1" noChangeAspect="1" noChangeArrowheads="1" noTextEdit="1"/>
          </p:cNvSpPr>
          <p:nvPr>
            <p:ph type="sldImg"/>
          </p:nvPr>
        </p:nvSpPr>
        <p:spPr>
          <a:xfrm>
            <a:off x="1257300" y="696913"/>
            <a:ext cx="4500563" cy="3489325"/>
          </a:xfrm>
          <a:ln/>
        </p:spPr>
      </p:sp>
      <p:sp>
        <p:nvSpPr>
          <p:cNvPr id="43012" name="Rectangle 3"/>
          <p:cNvSpPr>
            <a:spLocks noGrp="1" noChangeArrowheads="1"/>
          </p:cNvSpPr>
          <p:nvPr>
            <p:ph type="body" idx="1"/>
          </p:nvPr>
        </p:nvSpPr>
        <p:spPr>
          <a:xfrm>
            <a:off x="935038" y="4416425"/>
            <a:ext cx="5140325" cy="4183063"/>
          </a:xfrm>
          <a:noFill/>
          <a:ln/>
        </p:spPr>
        <p:txBody>
          <a:bodyPr lIns="91560" tIns="45781" rIns="91560" bIns="45781"/>
          <a:lstStyle/>
          <a:p>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p>
            <a:pPr defTabSz="946150"/>
            <a:fld id="{090E40CB-61F7-4AC9-8263-250AD8FF9DA9}" type="slidenum">
              <a:rPr lang="en-US" smtClean="0"/>
              <a:pPr defTabSz="946150"/>
              <a:t>12</a:t>
            </a:fld>
            <a:endParaRPr lang="en-US" smtClean="0"/>
          </a:p>
        </p:txBody>
      </p:sp>
      <p:sp>
        <p:nvSpPr>
          <p:cNvPr id="52227" name="Rectangle 2"/>
          <p:cNvSpPr>
            <a:spLocks noGrp="1" noRot="1" noChangeAspect="1" noChangeArrowheads="1" noTextEdit="1"/>
          </p:cNvSpPr>
          <p:nvPr>
            <p:ph type="sldImg"/>
          </p:nvPr>
        </p:nvSpPr>
        <p:spPr>
          <a:xfrm>
            <a:off x="1257300" y="696913"/>
            <a:ext cx="4498975" cy="3487737"/>
          </a:xfrm>
          <a:ln/>
        </p:spPr>
      </p:sp>
      <p:sp>
        <p:nvSpPr>
          <p:cNvPr id="52228" name="Rectangle 3"/>
          <p:cNvSpPr>
            <a:spLocks noGrp="1" noChangeArrowheads="1"/>
          </p:cNvSpPr>
          <p:nvPr>
            <p:ph type="body" idx="1"/>
          </p:nvPr>
        </p:nvSpPr>
        <p:spPr>
          <a:xfrm>
            <a:off x="933450" y="4416425"/>
            <a:ext cx="5143500" cy="4183063"/>
          </a:xfrm>
          <a:noFill/>
          <a:ln/>
        </p:spPr>
        <p:txBody>
          <a:bodyPr/>
          <a:lstStyle/>
          <a:p>
            <a:r>
              <a:rPr lang="en-US" smtClean="0"/>
              <a:t>For each component (light blue rectangle) 3-5 questions is asked.  </a:t>
            </a:r>
          </a:p>
          <a:p>
            <a:r>
              <a:rPr lang="en-US" smtClean="0"/>
              <a:t>Customer Satisfaction Index is three questions:</a:t>
            </a:r>
          </a:p>
          <a:p>
            <a:r>
              <a:rPr lang="en-US" smtClean="0"/>
              <a:t>Satisfaction overall</a:t>
            </a:r>
          </a:p>
          <a:p>
            <a:r>
              <a:rPr lang="en-US" smtClean="0"/>
              <a:t>Satisfaction compared to expectations</a:t>
            </a:r>
          </a:p>
          <a:p>
            <a:r>
              <a:rPr lang="en-US" smtClean="0"/>
              <a:t>Satisfaction compared to ideal</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p:spPr>
        <p:txBody>
          <a:bodyPr/>
          <a:lstStyle/>
          <a:p>
            <a:pPr defTabSz="946150"/>
            <a:fld id="{0CE55385-4CD4-4556-9591-39A7ED6D2A92}" type="slidenum">
              <a:rPr lang="en-US" smtClean="0"/>
              <a:pPr defTabSz="946150"/>
              <a:t>14</a:t>
            </a:fld>
            <a:endParaRPr lang="en-US" smtClean="0"/>
          </a:p>
        </p:txBody>
      </p:sp>
      <p:sp>
        <p:nvSpPr>
          <p:cNvPr id="53251" name="Rectangle 2"/>
          <p:cNvSpPr>
            <a:spLocks noGrp="1" noRot="1" noChangeAspect="1" noChangeArrowheads="1" noTextEdit="1"/>
          </p:cNvSpPr>
          <p:nvPr>
            <p:ph type="sldImg"/>
          </p:nvPr>
        </p:nvSpPr>
        <p:spPr>
          <a:xfrm>
            <a:off x="1255713" y="696913"/>
            <a:ext cx="4500562" cy="3489325"/>
          </a:xfrm>
          <a:ln/>
        </p:spPr>
      </p:sp>
      <p:sp>
        <p:nvSpPr>
          <p:cNvPr id="53252" name="Rectangle 3"/>
          <p:cNvSpPr>
            <a:spLocks noGrp="1" noChangeArrowheads="1"/>
          </p:cNvSpPr>
          <p:nvPr>
            <p:ph type="body" idx="1"/>
          </p:nvPr>
        </p:nvSpPr>
        <p:spPr>
          <a:xfrm>
            <a:off x="935038" y="4416425"/>
            <a:ext cx="5140325" cy="4183063"/>
          </a:xfrm>
          <a:noFill/>
          <a:ln/>
        </p:spPr>
        <p:txBody>
          <a:bodyPr/>
          <a:lstStyle/>
          <a:p>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p:spPr>
        <p:txBody>
          <a:bodyPr/>
          <a:lstStyle/>
          <a:p>
            <a:pPr defTabSz="946150"/>
            <a:fld id="{8821CDEB-59F5-4540-BE8E-6C83490CBBF3}" type="slidenum">
              <a:rPr lang="en-US" smtClean="0"/>
              <a:pPr defTabSz="946150"/>
              <a:t>16</a:t>
            </a:fld>
            <a:endParaRPr lang="en-US" smtClean="0"/>
          </a:p>
        </p:txBody>
      </p:sp>
      <p:sp>
        <p:nvSpPr>
          <p:cNvPr id="54275" name="Rectangle 2"/>
          <p:cNvSpPr>
            <a:spLocks noGrp="1" noRot="1" noChangeAspect="1" noChangeArrowheads="1" noTextEdit="1"/>
          </p:cNvSpPr>
          <p:nvPr>
            <p:ph type="sldImg"/>
          </p:nvPr>
        </p:nvSpPr>
        <p:spPr>
          <a:xfrm>
            <a:off x="1255713" y="696913"/>
            <a:ext cx="4500562" cy="3489325"/>
          </a:xfrm>
          <a:ln/>
        </p:spPr>
      </p:sp>
      <p:sp>
        <p:nvSpPr>
          <p:cNvPr id="54276" name="Rectangle 3"/>
          <p:cNvSpPr>
            <a:spLocks noGrp="1" noChangeArrowheads="1"/>
          </p:cNvSpPr>
          <p:nvPr>
            <p:ph type="body" idx="1"/>
          </p:nvPr>
        </p:nvSpPr>
        <p:spPr>
          <a:xfrm>
            <a:off x="935038" y="4416425"/>
            <a:ext cx="5140325" cy="4183063"/>
          </a:xfrm>
          <a:noFill/>
          <a:ln/>
        </p:spPr>
        <p:txBody>
          <a:bodyPr lIns="91700" tIns="45850" rIns="91700" bIns="45850"/>
          <a:lstStyle/>
          <a:p>
            <a:r>
              <a:rPr lang="en-US" smtClean="0"/>
              <a:t>2005 USA n=452</a:t>
            </a:r>
          </a:p>
          <a:p>
            <a:r>
              <a:rPr lang="en-US" smtClean="0"/>
              <a:t>2005 Outside USA n=795</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p:spPr>
        <p:txBody>
          <a:bodyPr/>
          <a:lstStyle/>
          <a:p>
            <a:pPr defTabSz="946150"/>
            <a:fld id="{44AB9386-504D-4C70-81AD-A75732568CC0}" type="slidenum">
              <a:rPr lang="en-US" smtClean="0"/>
              <a:pPr defTabSz="946150"/>
              <a:t>17</a:t>
            </a:fld>
            <a:endParaRPr lang="en-US" smtClean="0"/>
          </a:p>
        </p:txBody>
      </p:sp>
      <p:sp>
        <p:nvSpPr>
          <p:cNvPr id="55299" name="Rectangle 2"/>
          <p:cNvSpPr>
            <a:spLocks noGrp="1" noRot="1" noChangeAspect="1" noChangeArrowheads="1" noTextEdit="1"/>
          </p:cNvSpPr>
          <p:nvPr>
            <p:ph type="sldImg"/>
          </p:nvPr>
        </p:nvSpPr>
        <p:spPr>
          <a:xfrm>
            <a:off x="1255713" y="696913"/>
            <a:ext cx="4500562" cy="3489325"/>
          </a:xfrm>
          <a:ln/>
        </p:spPr>
      </p:sp>
      <p:sp>
        <p:nvSpPr>
          <p:cNvPr id="55300" name="Rectangle 3"/>
          <p:cNvSpPr>
            <a:spLocks noGrp="1" noChangeArrowheads="1"/>
          </p:cNvSpPr>
          <p:nvPr>
            <p:ph type="body" idx="1"/>
          </p:nvPr>
        </p:nvSpPr>
        <p:spPr>
          <a:xfrm>
            <a:off x="935038" y="4416425"/>
            <a:ext cx="5140325" cy="4183063"/>
          </a:xfrm>
          <a:noFill/>
          <a:ln/>
        </p:spPr>
        <p:txBody>
          <a:bodyPr lIns="91700" tIns="45850" rIns="91700" bIns="45850"/>
          <a:lstStyle/>
          <a:p>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p:spPr>
        <p:txBody>
          <a:bodyPr/>
          <a:lstStyle/>
          <a:p>
            <a:pPr defTabSz="946150"/>
            <a:fld id="{C4944D2C-A146-414F-96A4-E1EA836B8773}" type="slidenum">
              <a:rPr lang="en-US" smtClean="0"/>
              <a:pPr defTabSz="946150"/>
              <a:t>18</a:t>
            </a:fld>
            <a:endParaRPr lang="en-US" smtClean="0"/>
          </a:p>
        </p:txBody>
      </p:sp>
      <p:sp>
        <p:nvSpPr>
          <p:cNvPr id="56323" name="Rectangle 2"/>
          <p:cNvSpPr>
            <a:spLocks noGrp="1" noRot="1" noChangeAspect="1" noChangeArrowheads="1" noTextEdit="1"/>
          </p:cNvSpPr>
          <p:nvPr>
            <p:ph type="sldImg"/>
          </p:nvPr>
        </p:nvSpPr>
        <p:spPr>
          <a:xfrm>
            <a:off x="1255713" y="696913"/>
            <a:ext cx="4500562" cy="3489325"/>
          </a:xfrm>
          <a:ln/>
        </p:spPr>
      </p:sp>
      <p:sp>
        <p:nvSpPr>
          <p:cNvPr id="56324" name="Rectangle 3"/>
          <p:cNvSpPr>
            <a:spLocks noGrp="1" noChangeArrowheads="1"/>
          </p:cNvSpPr>
          <p:nvPr>
            <p:ph type="body" idx="1"/>
          </p:nvPr>
        </p:nvSpPr>
        <p:spPr>
          <a:xfrm>
            <a:off x="935038" y="4416425"/>
            <a:ext cx="5140325" cy="4183063"/>
          </a:xfrm>
          <a:noFill/>
          <a:ln/>
        </p:spPr>
        <p:txBody>
          <a:bodyPr lIns="91700" tIns="45850" rIns="91700" bIns="45850"/>
          <a:lstStyle/>
          <a:p>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p:spPr>
        <p:txBody>
          <a:bodyPr/>
          <a:lstStyle/>
          <a:p>
            <a:pPr defTabSz="946150"/>
            <a:fld id="{732586EE-7FAB-4FD9-B571-3009177B0668}" type="slidenum">
              <a:rPr lang="en-US" smtClean="0"/>
              <a:pPr defTabSz="946150"/>
              <a:t>19</a:t>
            </a:fld>
            <a:endParaRPr lang="en-US" smtClean="0"/>
          </a:p>
        </p:txBody>
      </p:sp>
      <p:sp>
        <p:nvSpPr>
          <p:cNvPr id="57347" name="Rectangle 2"/>
          <p:cNvSpPr>
            <a:spLocks noGrp="1" noRot="1" noChangeAspect="1" noChangeArrowheads="1" noTextEdit="1"/>
          </p:cNvSpPr>
          <p:nvPr>
            <p:ph type="sldImg"/>
          </p:nvPr>
        </p:nvSpPr>
        <p:spPr>
          <a:xfrm>
            <a:off x="1255713" y="696913"/>
            <a:ext cx="4500562" cy="3489325"/>
          </a:xfrm>
          <a:ln/>
        </p:spPr>
      </p:sp>
      <p:sp>
        <p:nvSpPr>
          <p:cNvPr id="57348" name="Rectangle 3"/>
          <p:cNvSpPr>
            <a:spLocks noGrp="1" noChangeArrowheads="1"/>
          </p:cNvSpPr>
          <p:nvPr>
            <p:ph type="body" idx="1"/>
          </p:nvPr>
        </p:nvSpPr>
        <p:spPr>
          <a:xfrm>
            <a:off x="935038" y="4416425"/>
            <a:ext cx="5140325" cy="4183063"/>
          </a:xfrm>
          <a:noFill/>
          <a:ln/>
        </p:spPr>
        <p:txBody>
          <a:bodyPr/>
          <a:lstStyle/>
          <a:p>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p:spPr>
        <p:txBody>
          <a:bodyPr/>
          <a:lstStyle/>
          <a:p>
            <a:pPr defTabSz="946150"/>
            <a:fld id="{4C919DB7-191E-4019-85AE-6C2011A32B9A}" type="slidenum">
              <a:rPr lang="en-US" smtClean="0"/>
              <a:pPr defTabSz="946150"/>
              <a:t>20</a:t>
            </a:fld>
            <a:endParaRPr lang="en-US" smtClean="0"/>
          </a:p>
        </p:txBody>
      </p:sp>
      <p:sp>
        <p:nvSpPr>
          <p:cNvPr id="58371" name="Rectangle 2050"/>
          <p:cNvSpPr>
            <a:spLocks noGrp="1" noRot="1" noChangeAspect="1" noChangeArrowheads="1" noTextEdit="1"/>
          </p:cNvSpPr>
          <p:nvPr>
            <p:ph type="sldImg"/>
          </p:nvPr>
        </p:nvSpPr>
        <p:spPr>
          <a:xfrm>
            <a:off x="1255713" y="696913"/>
            <a:ext cx="4500562" cy="3489325"/>
          </a:xfrm>
          <a:ln/>
        </p:spPr>
      </p:sp>
      <p:sp>
        <p:nvSpPr>
          <p:cNvPr id="58372" name="Rectangle 2051"/>
          <p:cNvSpPr>
            <a:spLocks noGrp="1" noChangeArrowheads="1"/>
          </p:cNvSpPr>
          <p:nvPr>
            <p:ph type="body" idx="1"/>
          </p:nvPr>
        </p:nvSpPr>
        <p:spPr>
          <a:xfrm>
            <a:off x="935038" y="4416425"/>
            <a:ext cx="5140325" cy="4183063"/>
          </a:xfrm>
          <a:noFill/>
          <a:ln/>
        </p:spPr>
        <p:txBody>
          <a:bodyPr lIns="91700" tIns="45850" rIns="91700" bIns="45850"/>
          <a:lstStyle/>
          <a:p>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p>
            <a:pPr defTabSz="946150"/>
            <a:fld id="{3C8C3B3A-CA66-48B0-8632-79F42BD2238A}" type="slidenum">
              <a:rPr lang="en-US" smtClean="0"/>
              <a:pPr defTabSz="946150"/>
              <a:t>21</a:t>
            </a:fld>
            <a:endParaRPr lang="en-US" smtClean="0"/>
          </a:p>
        </p:txBody>
      </p:sp>
      <p:sp>
        <p:nvSpPr>
          <p:cNvPr id="59395" name="Rectangle 1026"/>
          <p:cNvSpPr>
            <a:spLocks noGrp="1" noRot="1" noChangeAspect="1" noChangeArrowheads="1" noTextEdit="1"/>
          </p:cNvSpPr>
          <p:nvPr>
            <p:ph type="sldImg"/>
          </p:nvPr>
        </p:nvSpPr>
        <p:spPr>
          <a:xfrm>
            <a:off x="1255713" y="696913"/>
            <a:ext cx="4500562" cy="3489325"/>
          </a:xfrm>
          <a:ln/>
        </p:spPr>
      </p:sp>
      <p:sp>
        <p:nvSpPr>
          <p:cNvPr id="59396" name="Rectangle 1027"/>
          <p:cNvSpPr>
            <a:spLocks noGrp="1" noChangeArrowheads="1"/>
          </p:cNvSpPr>
          <p:nvPr>
            <p:ph type="body" idx="1"/>
          </p:nvPr>
        </p:nvSpPr>
        <p:spPr>
          <a:xfrm>
            <a:off x="935038" y="4416425"/>
            <a:ext cx="5140325" cy="4183063"/>
          </a:xfrm>
          <a:noFill/>
          <a:ln/>
        </p:spPr>
        <p:txBody>
          <a:bodyPr lIns="91700" tIns="45850" rIns="91700" bIns="45850"/>
          <a:lstStyle/>
          <a:p>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p:spPr>
        <p:txBody>
          <a:bodyPr/>
          <a:lstStyle/>
          <a:p>
            <a:pPr defTabSz="946150"/>
            <a:fld id="{0F810BB4-FA2E-440B-9BE3-6FFD501A890A}" type="slidenum">
              <a:rPr lang="en-US" smtClean="0"/>
              <a:pPr defTabSz="946150"/>
              <a:t>22</a:t>
            </a:fld>
            <a:endParaRPr lang="en-US" smtClean="0"/>
          </a:p>
        </p:txBody>
      </p:sp>
      <p:sp>
        <p:nvSpPr>
          <p:cNvPr id="60419" name="Rectangle 2"/>
          <p:cNvSpPr>
            <a:spLocks noGrp="1" noRot="1" noChangeAspect="1" noChangeArrowheads="1" noTextEdit="1"/>
          </p:cNvSpPr>
          <p:nvPr>
            <p:ph type="sldImg"/>
          </p:nvPr>
        </p:nvSpPr>
        <p:spPr>
          <a:xfrm>
            <a:off x="1255713" y="696913"/>
            <a:ext cx="4500562" cy="3489325"/>
          </a:xfrm>
          <a:ln/>
        </p:spPr>
      </p:sp>
      <p:sp>
        <p:nvSpPr>
          <p:cNvPr id="60420" name="Rectangle 3"/>
          <p:cNvSpPr>
            <a:spLocks noGrp="1" noChangeArrowheads="1"/>
          </p:cNvSpPr>
          <p:nvPr>
            <p:ph type="body" idx="1"/>
          </p:nvPr>
        </p:nvSpPr>
        <p:spPr>
          <a:xfrm>
            <a:off x="935038" y="4416425"/>
            <a:ext cx="5140325" cy="4183063"/>
          </a:xfrm>
          <a:noFill/>
          <a:ln/>
        </p:spPr>
        <p:txBody>
          <a:bodyPr lIns="91700" tIns="45850" rIns="91700" bIns="45850"/>
          <a:lstStyle/>
          <a:p>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p:spPr>
        <p:txBody>
          <a:bodyPr/>
          <a:lstStyle/>
          <a:p>
            <a:pPr defTabSz="946150"/>
            <a:fld id="{9342F596-6BE5-4E81-982B-A18F746433F8}" type="slidenum">
              <a:rPr lang="en-US" smtClean="0"/>
              <a:pPr defTabSz="946150"/>
              <a:t>23</a:t>
            </a:fld>
            <a:endParaRPr lang="en-US" smtClean="0"/>
          </a:p>
        </p:txBody>
      </p:sp>
      <p:sp>
        <p:nvSpPr>
          <p:cNvPr id="61443" name="Rectangle 2"/>
          <p:cNvSpPr>
            <a:spLocks noGrp="1" noRot="1" noChangeAspect="1" noChangeArrowheads="1" noTextEdit="1"/>
          </p:cNvSpPr>
          <p:nvPr>
            <p:ph type="sldImg"/>
          </p:nvPr>
        </p:nvSpPr>
        <p:spPr>
          <a:xfrm>
            <a:off x="1255713" y="696913"/>
            <a:ext cx="4500562" cy="3489325"/>
          </a:xfrm>
          <a:ln/>
        </p:spPr>
      </p:sp>
      <p:sp>
        <p:nvSpPr>
          <p:cNvPr id="61444" name="Rectangle 3"/>
          <p:cNvSpPr>
            <a:spLocks noGrp="1" noChangeArrowheads="1"/>
          </p:cNvSpPr>
          <p:nvPr>
            <p:ph type="body" idx="1"/>
          </p:nvPr>
        </p:nvSpPr>
        <p:spPr>
          <a:xfrm>
            <a:off x="935038" y="4416425"/>
            <a:ext cx="5140325" cy="4183063"/>
          </a:xfrm>
          <a:noFill/>
          <a:ln/>
        </p:spPr>
        <p:txBody>
          <a:bodyPr lIns="91700" tIns="45850" rIns="91700" bIns="45850"/>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p:spPr>
        <p:txBody>
          <a:bodyPr/>
          <a:lstStyle/>
          <a:p>
            <a:pPr defTabSz="946150"/>
            <a:fld id="{B4CD39FF-6CFB-4507-A8A2-3CBAE220FACA}" type="slidenum">
              <a:rPr lang="en-US" smtClean="0"/>
              <a:pPr defTabSz="946150"/>
              <a:t>2</a:t>
            </a:fld>
            <a:endParaRPr lang="en-US" smtClean="0"/>
          </a:p>
        </p:txBody>
      </p:sp>
      <p:sp>
        <p:nvSpPr>
          <p:cNvPr id="44035" name="Rectangle 2"/>
          <p:cNvSpPr>
            <a:spLocks noGrp="1" noRot="1" noChangeAspect="1" noChangeArrowheads="1" noTextEdit="1"/>
          </p:cNvSpPr>
          <p:nvPr>
            <p:ph type="sldImg"/>
          </p:nvPr>
        </p:nvSpPr>
        <p:spPr>
          <a:xfrm>
            <a:off x="1257300" y="696913"/>
            <a:ext cx="4498975" cy="3487737"/>
          </a:xfrm>
          <a:ln/>
        </p:spPr>
      </p:sp>
      <p:sp>
        <p:nvSpPr>
          <p:cNvPr id="44036" name="Rectangle 3"/>
          <p:cNvSpPr>
            <a:spLocks noGrp="1" noChangeArrowheads="1"/>
          </p:cNvSpPr>
          <p:nvPr>
            <p:ph type="body" idx="1"/>
          </p:nvPr>
        </p:nvSpPr>
        <p:spPr>
          <a:xfrm>
            <a:off x="933450" y="4416425"/>
            <a:ext cx="5143500" cy="4183063"/>
          </a:xfrm>
          <a:noFill/>
          <a:ln/>
        </p:spPr>
        <p:txBody>
          <a:bodyPr/>
          <a:lstStyle/>
          <a:p>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p:spPr>
        <p:txBody>
          <a:bodyPr/>
          <a:lstStyle/>
          <a:p>
            <a:pPr defTabSz="946150"/>
            <a:fld id="{5686B639-7951-4064-9861-A80D83A99F4B}" type="slidenum">
              <a:rPr lang="en-US" smtClean="0"/>
              <a:pPr defTabSz="946150"/>
              <a:t>24</a:t>
            </a:fld>
            <a:endParaRPr lang="en-US" smtClean="0"/>
          </a:p>
        </p:txBody>
      </p:sp>
      <p:sp>
        <p:nvSpPr>
          <p:cNvPr id="62467" name="Rectangle 2050"/>
          <p:cNvSpPr>
            <a:spLocks noGrp="1" noRot="1" noChangeAspect="1" noChangeArrowheads="1" noTextEdit="1"/>
          </p:cNvSpPr>
          <p:nvPr>
            <p:ph type="sldImg"/>
          </p:nvPr>
        </p:nvSpPr>
        <p:spPr>
          <a:xfrm>
            <a:off x="1255713" y="696913"/>
            <a:ext cx="4500562" cy="3489325"/>
          </a:xfrm>
          <a:ln/>
        </p:spPr>
      </p:sp>
      <p:sp>
        <p:nvSpPr>
          <p:cNvPr id="62468" name="Rectangle 2051"/>
          <p:cNvSpPr>
            <a:spLocks noGrp="1" noChangeArrowheads="1"/>
          </p:cNvSpPr>
          <p:nvPr>
            <p:ph type="body" idx="1"/>
          </p:nvPr>
        </p:nvSpPr>
        <p:spPr>
          <a:xfrm>
            <a:off x="935038" y="4416425"/>
            <a:ext cx="5140325" cy="4183063"/>
          </a:xfrm>
          <a:noFill/>
          <a:ln/>
        </p:spPr>
        <p:txBody>
          <a:bodyPr lIns="91700" tIns="45850" rIns="91700" bIns="45850"/>
          <a:lstStyle/>
          <a:p>
            <a:endParaRPr 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p>
            <a:pPr defTabSz="946150"/>
            <a:fld id="{A0966370-7C0F-4BF5-A435-4B8EAB6F61EC}" type="slidenum">
              <a:rPr lang="en-US" smtClean="0"/>
              <a:pPr defTabSz="946150"/>
              <a:t>25</a:t>
            </a:fld>
            <a:endParaRPr lang="en-US" smtClean="0"/>
          </a:p>
        </p:txBody>
      </p:sp>
      <p:sp>
        <p:nvSpPr>
          <p:cNvPr id="63491" name="Rectangle 2"/>
          <p:cNvSpPr>
            <a:spLocks noGrp="1" noRot="1" noChangeAspect="1" noChangeArrowheads="1" noTextEdit="1"/>
          </p:cNvSpPr>
          <p:nvPr>
            <p:ph type="sldImg"/>
          </p:nvPr>
        </p:nvSpPr>
        <p:spPr>
          <a:xfrm>
            <a:off x="1255713" y="696913"/>
            <a:ext cx="4500562" cy="3489325"/>
          </a:xfrm>
          <a:ln/>
        </p:spPr>
      </p:sp>
      <p:sp>
        <p:nvSpPr>
          <p:cNvPr id="63492" name="Rectangle 3"/>
          <p:cNvSpPr>
            <a:spLocks noGrp="1" noChangeArrowheads="1"/>
          </p:cNvSpPr>
          <p:nvPr>
            <p:ph type="body" idx="1"/>
          </p:nvPr>
        </p:nvSpPr>
        <p:spPr>
          <a:xfrm>
            <a:off x="935038" y="4416425"/>
            <a:ext cx="5140325" cy="4183063"/>
          </a:xfrm>
          <a:noFill/>
          <a:ln/>
        </p:spPr>
        <p:txBody>
          <a:bodyPr lIns="91700" tIns="45850" rIns="91700" bIns="45850"/>
          <a:lstStyle/>
          <a:p>
            <a:endParaRPr 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a:noFill/>
        </p:spPr>
        <p:txBody>
          <a:bodyPr/>
          <a:lstStyle/>
          <a:p>
            <a:pPr defTabSz="946150"/>
            <a:fld id="{80CFDFF6-B964-4040-B968-E132DF660B80}" type="slidenum">
              <a:rPr lang="en-US" smtClean="0"/>
              <a:pPr defTabSz="946150"/>
              <a:t>26</a:t>
            </a:fld>
            <a:endParaRPr lang="en-US" smtClean="0"/>
          </a:p>
        </p:txBody>
      </p:sp>
      <p:sp>
        <p:nvSpPr>
          <p:cNvPr id="64515" name="Rectangle 1026"/>
          <p:cNvSpPr>
            <a:spLocks noGrp="1" noRot="1" noChangeAspect="1" noChangeArrowheads="1" noTextEdit="1"/>
          </p:cNvSpPr>
          <p:nvPr>
            <p:ph type="sldImg"/>
          </p:nvPr>
        </p:nvSpPr>
        <p:spPr>
          <a:xfrm>
            <a:off x="1255713" y="696913"/>
            <a:ext cx="4500562" cy="3489325"/>
          </a:xfrm>
          <a:ln/>
        </p:spPr>
      </p:sp>
      <p:sp>
        <p:nvSpPr>
          <p:cNvPr id="64516" name="Rectangle 1027"/>
          <p:cNvSpPr>
            <a:spLocks noGrp="1" noChangeArrowheads="1"/>
          </p:cNvSpPr>
          <p:nvPr>
            <p:ph type="body" idx="1"/>
          </p:nvPr>
        </p:nvSpPr>
        <p:spPr>
          <a:xfrm>
            <a:off x="935038" y="4416425"/>
            <a:ext cx="5140325" cy="4183063"/>
          </a:xfrm>
          <a:noFill/>
          <a:ln/>
        </p:spPr>
        <p:txBody>
          <a:bodyPr lIns="91700" tIns="45850" rIns="91700" bIns="45850"/>
          <a:lstStyle/>
          <a:p>
            <a:endParaRPr lang="en-US"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a:spLocks noGrp="1" noChangeArrowheads="1"/>
          </p:cNvSpPr>
          <p:nvPr>
            <p:ph type="sldNum" sz="quarter" idx="5"/>
          </p:nvPr>
        </p:nvSpPr>
        <p:spPr>
          <a:noFill/>
        </p:spPr>
        <p:txBody>
          <a:bodyPr/>
          <a:lstStyle/>
          <a:p>
            <a:pPr defTabSz="946150"/>
            <a:fld id="{D70307FC-D8BB-4159-AC60-02028E547AE6}" type="slidenum">
              <a:rPr lang="en-US" smtClean="0"/>
              <a:pPr defTabSz="946150"/>
              <a:t>27</a:t>
            </a:fld>
            <a:endParaRPr lang="en-US" smtClean="0"/>
          </a:p>
        </p:txBody>
      </p:sp>
      <p:sp>
        <p:nvSpPr>
          <p:cNvPr id="65539" name="Rectangle 1026"/>
          <p:cNvSpPr>
            <a:spLocks noGrp="1" noRot="1" noChangeAspect="1" noChangeArrowheads="1" noTextEdit="1"/>
          </p:cNvSpPr>
          <p:nvPr>
            <p:ph type="sldImg"/>
          </p:nvPr>
        </p:nvSpPr>
        <p:spPr>
          <a:xfrm>
            <a:off x="1255713" y="696913"/>
            <a:ext cx="4500562" cy="3489325"/>
          </a:xfrm>
          <a:ln/>
        </p:spPr>
      </p:sp>
      <p:sp>
        <p:nvSpPr>
          <p:cNvPr id="65540" name="Rectangle 1027"/>
          <p:cNvSpPr>
            <a:spLocks noGrp="1" noChangeArrowheads="1"/>
          </p:cNvSpPr>
          <p:nvPr>
            <p:ph type="body" idx="1"/>
          </p:nvPr>
        </p:nvSpPr>
        <p:spPr>
          <a:xfrm>
            <a:off x="935038" y="4416425"/>
            <a:ext cx="5140325" cy="4183063"/>
          </a:xfrm>
          <a:noFill/>
          <a:ln/>
        </p:spPr>
        <p:txBody>
          <a:bodyPr lIns="91700" tIns="45850" rIns="91700" bIns="45850"/>
          <a:lstStyle/>
          <a:p>
            <a:endParaRPr lang="en-U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a:noFill/>
        </p:spPr>
        <p:txBody>
          <a:bodyPr/>
          <a:lstStyle/>
          <a:p>
            <a:pPr defTabSz="946150"/>
            <a:fld id="{6A0CEECC-E213-47DE-BA80-7C2BD9AA2721}" type="slidenum">
              <a:rPr lang="en-US" smtClean="0"/>
              <a:pPr defTabSz="946150"/>
              <a:t>28</a:t>
            </a:fld>
            <a:endParaRPr lang="en-US" smtClean="0"/>
          </a:p>
        </p:txBody>
      </p:sp>
      <p:sp>
        <p:nvSpPr>
          <p:cNvPr id="66563" name="Rectangle 2"/>
          <p:cNvSpPr>
            <a:spLocks noGrp="1" noRot="1" noChangeAspect="1" noChangeArrowheads="1" noTextEdit="1"/>
          </p:cNvSpPr>
          <p:nvPr>
            <p:ph type="sldImg"/>
          </p:nvPr>
        </p:nvSpPr>
        <p:spPr>
          <a:xfrm>
            <a:off x="1255713" y="696913"/>
            <a:ext cx="4500562" cy="3489325"/>
          </a:xfrm>
          <a:ln/>
        </p:spPr>
      </p:sp>
      <p:sp>
        <p:nvSpPr>
          <p:cNvPr id="66564" name="Rectangle 3"/>
          <p:cNvSpPr>
            <a:spLocks noGrp="1" noChangeArrowheads="1"/>
          </p:cNvSpPr>
          <p:nvPr>
            <p:ph type="body" idx="1"/>
          </p:nvPr>
        </p:nvSpPr>
        <p:spPr>
          <a:xfrm>
            <a:off x="935038" y="4416425"/>
            <a:ext cx="5140325" cy="4183063"/>
          </a:xfrm>
          <a:noFill/>
          <a:ln/>
        </p:spPr>
        <p:txBody>
          <a:bodyPr lIns="91700" tIns="45850" rIns="91700" bIns="45850"/>
          <a:lstStyle/>
          <a:p>
            <a:endParaRPr lang="en-US"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a:spLocks noGrp="1" noChangeArrowheads="1"/>
          </p:cNvSpPr>
          <p:nvPr>
            <p:ph type="sldNum" sz="quarter" idx="5"/>
          </p:nvPr>
        </p:nvSpPr>
        <p:spPr>
          <a:noFill/>
        </p:spPr>
        <p:txBody>
          <a:bodyPr/>
          <a:lstStyle/>
          <a:p>
            <a:pPr defTabSz="946150"/>
            <a:fld id="{A0E292B7-6722-4D78-BD8A-23A2F630177F}" type="slidenum">
              <a:rPr lang="en-US" smtClean="0"/>
              <a:pPr defTabSz="946150"/>
              <a:t>29</a:t>
            </a:fld>
            <a:endParaRPr lang="en-US" smtClean="0"/>
          </a:p>
        </p:txBody>
      </p:sp>
      <p:sp>
        <p:nvSpPr>
          <p:cNvPr id="67587" name="Rectangle 2"/>
          <p:cNvSpPr>
            <a:spLocks noGrp="1" noRot="1" noChangeAspect="1" noChangeArrowheads="1" noTextEdit="1"/>
          </p:cNvSpPr>
          <p:nvPr>
            <p:ph type="sldImg"/>
          </p:nvPr>
        </p:nvSpPr>
        <p:spPr>
          <a:xfrm>
            <a:off x="1255713" y="696913"/>
            <a:ext cx="4500562" cy="3489325"/>
          </a:xfrm>
          <a:ln/>
        </p:spPr>
      </p:sp>
      <p:sp>
        <p:nvSpPr>
          <p:cNvPr id="67588" name="Rectangle 3"/>
          <p:cNvSpPr>
            <a:spLocks noGrp="1" noChangeArrowheads="1"/>
          </p:cNvSpPr>
          <p:nvPr>
            <p:ph type="body" idx="1"/>
          </p:nvPr>
        </p:nvSpPr>
        <p:spPr>
          <a:xfrm>
            <a:off x="935038" y="4416425"/>
            <a:ext cx="5140325" cy="4183063"/>
          </a:xfrm>
          <a:noFill/>
          <a:ln/>
        </p:spPr>
        <p:txBody>
          <a:bodyPr lIns="91700" tIns="45850" rIns="91700" bIns="45850"/>
          <a:lstStyle/>
          <a:p>
            <a:endParaRPr lang="en-US"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p:cNvSpPr>
            <a:spLocks noGrp="1" noChangeArrowheads="1"/>
          </p:cNvSpPr>
          <p:nvPr>
            <p:ph type="sldNum" sz="quarter" idx="5"/>
          </p:nvPr>
        </p:nvSpPr>
        <p:spPr>
          <a:noFill/>
        </p:spPr>
        <p:txBody>
          <a:bodyPr/>
          <a:lstStyle/>
          <a:p>
            <a:pPr defTabSz="946150"/>
            <a:fld id="{0FE88E85-3CBC-4C72-955E-B5D0129DA026}" type="slidenum">
              <a:rPr lang="en-US" smtClean="0"/>
              <a:pPr defTabSz="946150"/>
              <a:t>31</a:t>
            </a:fld>
            <a:endParaRPr lang="en-US" smtClean="0"/>
          </a:p>
        </p:txBody>
      </p:sp>
      <p:sp>
        <p:nvSpPr>
          <p:cNvPr id="71683" name="Rectangle 2"/>
          <p:cNvSpPr>
            <a:spLocks noGrp="1" noRot="1" noChangeAspect="1" noChangeArrowheads="1" noTextEdit="1"/>
          </p:cNvSpPr>
          <p:nvPr>
            <p:ph type="sldImg"/>
          </p:nvPr>
        </p:nvSpPr>
        <p:spPr>
          <a:xfrm>
            <a:off x="1255713" y="696913"/>
            <a:ext cx="4500562" cy="3489325"/>
          </a:xfrm>
          <a:ln/>
        </p:spPr>
      </p:sp>
      <p:sp>
        <p:nvSpPr>
          <p:cNvPr id="71684" name="Rectangle 3"/>
          <p:cNvSpPr>
            <a:spLocks noGrp="1" noChangeArrowheads="1"/>
          </p:cNvSpPr>
          <p:nvPr>
            <p:ph type="body" idx="1"/>
          </p:nvPr>
        </p:nvSpPr>
        <p:spPr>
          <a:xfrm>
            <a:off x="935038" y="4416425"/>
            <a:ext cx="5140325" cy="4183063"/>
          </a:xfrm>
          <a:noFill/>
          <a:ln/>
        </p:spPr>
        <p:txBody>
          <a:bodyPr/>
          <a:lstStyle/>
          <a:p>
            <a:endParaRPr lang="en-US"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a:noFill/>
        </p:spPr>
        <p:txBody>
          <a:bodyPr/>
          <a:lstStyle/>
          <a:p>
            <a:pPr defTabSz="946150"/>
            <a:fld id="{0BB94834-59F2-43E2-9D44-D3D4D80EF8E6}" type="slidenum">
              <a:rPr lang="en-US" smtClean="0"/>
              <a:pPr defTabSz="946150"/>
              <a:t>34</a:t>
            </a:fld>
            <a:endParaRPr lang="en-US" smtClean="0"/>
          </a:p>
        </p:txBody>
      </p:sp>
      <p:sp>
        <p:nvSpPr>
          <p:cNvPr id="68611" name="Rectangle 2"/>
          <p:cNvSpPr>
            <a:spLocks noGrp="1" noRot="1" noChangeAspect="1" noChangeArrowheads="1" noTextEdit="1"/>
          </p:cNvSpPr>
          <p:nvPr>
            <p:ph type="sldImg"/>
          </p:nvPr>
        </p:nvSpPr>
        <p:spPr>
          <a:xfrm>
            <a:off x="1255713" y="696913"/>
            <a:ext cx="4500562" cy="3489325"/>
          </a:xfrm>
          <a:ln/>
        </p:spPr>
      </p:sp>
      <p:sp>
        <p:nvSpPr>
          <p:cNvPr id="68612" name="Rectangle 3"/>
          <p:cNvSpPr>
            <a:spLocks noGrp="1" noChangeArrowheads="1"/>
          </p:cNvSpPr>
          <p:nvPr>
            <p:ph type="body" idx="1"/>
          </p:nvPr>
        </p:nvSpPr>
        <p:spPr>
          <a:xfrm>
            <a:off x="935038" y="4416425"/>
            <a:ext cx="5140325" cy="4183063"/>
          </a:xfrm>
          <a:noFill/>
          <a:ln/>
        </p:spPr>
        <p:txBody>
          <a:bodyPr lIns="91700" tIns="45850" rIns="91700" bIns="45850"/>
          <a:lstStyle/>
          <a:p>
            <a:endParaRPr lang="en-US"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7"/>
          <p:cNvSpPr>
            <a:spLocks noGrp="1" noChangeArrowheads="1"/>
          </p:cNvSpPr>
          <p:nvPr>
            <p:ph type="sldNum" sz="quarter" idx="5"/>
          </p:nvPr>
        </p:nvSpPr>
        <p:spPr>
          <a:noFill/>
        </p:spPr>
        <p:txBody>
          <a:bodyPr/>
          <a:lstStyle/>
          <a:p>
            <a:pPr defTabSz="946150"/>
            <a:fld id="{9F95C15E-0546-4DE7-AE53-1F21BE5A5760}" type="slidenum">
              <a:rPr lang="en-US" smtClean="0"/>
              <a:pPr defTabSz="946150"/>
              <a:t>35</a:t>
            </a:fld>
            <a:endParaRPr lang="en-US" smtClean="0"/>
          </a:p>
        </p:txBody>
      </p:sp>
      <p:sp>
        <p:nvSpPr>
          <p:cNvPr id="70659" name="Rectangle 2"/>
          <p:cNvSpPr>
            <a:spLocks noGrp="1" noRot="1" noChangeAspect="1" noChangeArrowheads="1" noTextEdit="1"/>
          </p:cNvSpPr>
          <p:nvPr>
            <p:ph type="sldImg"/>
          </p:nvPr>
        </p:nvSpPr>
        <p:spPr>
          <a:xfrm>
            <a:off x="1255713" y="696913"/>
            <a:ext cx="4500562" cy="3489325"/>
          </a:xfrm>
          <a:ln/>
        </p:spPr>
      </p:sp>
      <p:sp>
        <p:nvSpPr>
          <p:cNvPr id="70660" name="Rectangle 3"/>
          <p:cNvSpPr>
            <a:spLocks noGrp="1" noChangeArrowheads="1"/>
          </p:cNvSpPr>
          <p:nvPr>
            <p:ph type="body" idx="1"/>
          </p:nvPr>
        </p:nvSpPr>
        <p:spPr>
          <a:xfrm>
            <a:off x="935038" y="4416425"/>
            <a:ext cx="5140325" cy="4183063"/>
          </a:xfrm>
          <a:noFill/>
          <a:ln/>
        </p:spPr>
        <p:txBody>
          <a:bodyPr lIns="91700" tIns="45850" rIns="91700" bIns="45850"/>
          <a:lstStyle/>
          <a:p>
            <a:endParaRPr lang="en-US"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p:cNvSpPr>
            <a:spLocks noGrp="1" noChangeArrowheads="1"/>
          </p:cNvSpPr>
          <p:nvPr>
            <p:ph type="sldNum" sz="quarter" idx="5"/>
          </p:nvPr>
        </p:nvSpPr>
        <p:spPr>
          <a:noFill/>
        </p:spPr>
        <p:txBody>
          <a:bodyPr/>
          <a:lstStyle/>
          <a:p>
            <a:pPr defTabSz="946150"/>
            <a:fld id="{2FA49E02-C0FB-47F6-8C96-700DC2450CFB}" type="slidenum">
              <a:rPr lang="en-US" smtClean="0"/>
              <a:pPr defTabSz="946150"/>
              <a:t>36</a:t>
            </a:fld>
            <a:endParaRPr lang="en-US" smtClean="0"/>
          </a:p>
        </p:txBody>
      </p:sp>
      <p:sp>
        <p:nvSpPr>
          <p:cNvPr id="69635" name="Rectangle 2"/>
          <p:cNvSpPr>
            <a:spLocks noGrp="1" noRot="1" noChangeAspect="1" noChangeArrowheads="1" noTextEdit="1"/>
          </p:cNvSpPr>
          <p:nvPr>
            <p:ph type="sldImg"/>
          </p:nvPr>
        </p:nvSpPr>
        <p:spPr>
          <a:xfrm>
            <a:off x="1255713" y="696913"/>
            <a:ext cx="4500562" cy="3489325"/>
          </a:xfrm>
          <a:ln/>
        </p:spPr>
      </p:sp>
      <p:sp>
        <p:nvSpPr>
          <p:cNvPr id="69636" name="Rectangle 3"/>
          <p:cNvSpPr>
            <a:spLocks noGrp="1" noChangeArrowheads="1"/>
          </p:cNvSpPr>
          <p:nvPr>
            <p:ph type="body" idx="1"/>
          </p:nvPr>
        </p:nvSpPr>
        <p:spPr>
          <a:xfrm>
            <a:off x="935038" y="4416425"/>
            <a:ext cx="5140325" cy="4183063"/>
          </a:xfrm>
          <a:noFill/>
          <a:ln/>
        </p:spPr>
        <p:txBody>
          <a:bodyPr lIns="91700" tIns="45850" rIns="91700" bIns="45850"/>
          <a:lstStyle/>
          <a:p>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p:spPr>
        <p:txBody>
          <a:bodyPr/>
          <a:lstStyle/>
          <a:p>
            <a:pPr defTabSz="946150"/>
            <a:fld id="{0E2D8873-C054-462C-9F56-C0B502685EDE}" type="slidenum">
              <a:rPr lang="en-US" smtClean="0"/>
              <a:pPr defTabSz="946150"/>
              <a:t>4</a:t>
            </a:fld>
            <a:endParaRPr lang="en-US" smtClean="0"/>
          </a:p>
        </p:txBody>
      </p:sp>
      <p:sp>
        <p:nvSpPr>
          <p:cNvPr id="45059" name="Rectangle 1026"/>
          <p:cNvSpPr>
            <a:spLocks noGrp="1" noRot="1" noChangeAspect="1" noChangeArrowheads="1" noTextEdit="1"/>
          </p:cNvSpPr>
          <p:nvPr>
            <p:ph type="sldImg"/>
          </p:nvPr>
        </p:nvSpPr>
        <p:spPr>
          <a:xfrm>
            <a:off x="1257300" y="696913"/>
            <a:ext cx="4498975" cy="3487737"/>
          </a:xfrm>
          <a:ln/>
        </p:spPr>
      </p:sp>
      <p:sp>
        <p:nvSpPr>
          <p:cNvPr id="45060" name="Rectangle 1027"/>
          <p:cNvSpPr>
            <a:spLocks noGrp="1" noChangeArrowheads="1"/>
          </p:cNvSpPr>
          <p:nvPr>
            <p:ph type="body" idx="1"/>
          </p:nvPr>
        </p:nvSpPr>
        <p:spPr>
          <a:xfrm>
            <a:off x="933450" y="4416425"/>
            <a:ext cx="5143500" cy="4183063"/>
          </a:xfrm>
          <a:noFill/>
          <a:ln/>
        </p:spPr>
        <p:txBody>
          <a:bodyPr/>
          <a:lstStyle/>
          <a:p>
            <a:endParaRPr lang="en-US"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7"/>
          <p:cNvSpPr>
            <a:spLocks noGrp="1" noChangeArrowheads="1"/>
          </p:cNvSpPr>
          <p:nvPr>
            <p:ph type="sldNum" sz="quarter" idx="5"/>
          </p:nvPr>
        </p:nvSpPr>
        <p:spPr>
          <a:noFill/>
        </p:spPr>
        <p:txBody>
          <a:bodyPr/>
          <a:lstStyle/>
          <a:p>
            <a:pPr defTabSz="946150"/>
            <a:fld id="{321183AB-851A-414B-9C77-11B50898EB03}" type="slidenum">
              <a:rPr lang="en-US" smtClean="0"/>
              <a:pPr defTabSz="946150"/>
              <a:t>37</a:t>
            </a:fld>
            <a:endParaRPr lang="en-US" smtClean="0"/>
          </a:p>
        </p:txBody>
      </p:sp>
      <p:sp>
        <p:nvSpPr>
          <p:cNvPr id="72707" name="Rectangle 2"/>
          <p:cNvSpPr>
            <a:spLocks noGrp="1" noRot="1" noChangeAspect="1" noChangeArrowheads="1" noTextEdit="1"/>
          </p:cNvSpPr>
          <p:nvPr>
            <p:ph type="sldImg"/>
          </p:nvPr>
        </p:nvSpPr>
        <p:spPr>
          <a:xfrm>
            <a:off x="1270000" y="703263"/>
            <a:ext cx="4478338" cy="3471862"/>
          </a:xfrm>
          <a:ln cap="flat"/>
        </p:spPr>
      </p:sp>
      <p:sp>
        <p:nvSpPr>
          <p:cNvPr id="72708" name="Rectangle 3"/>
          <p:cNvSpPr>
            <a:spLocks noGrp="1" noChangeArrowheads="1"/>
          </p:cNvSpPr>
          <p:nvPr>
            <p:ph type="body" idx="1"/>
          </p:nvPr>
        </p:nvSpPr>
        <p:spPr>
          <a:xfrm>
            <a:off x="933450" y="4416425"/>
            <a:ext cx="5141913" cy="4186238"/>
          </a:xfrm>
          <a:noFill/>
          <a:ln/>
        </p:spPr>
        <p:txBody>
          <a:bodyPr lIns="93196" tIns="47386" rIns="93196" bIns="47386"/>
          <a:lstStyle/>
          <a:p>
            <a:pPr>
              <a:buFontTx/>
              <a:buChar char="•"/>
            </a:pPr>
            <a:r>
              <a:rPr lang="en-US" smtClean="0"/>
              <a:t>The theoretical set up for a three block (3 component) model.</a:t>
            </a:r>
          </a:p>
          <a:p>
            <a:pPr>
              <a:buFontTx/>
              <a:buChar char="•"/>
            </a:pPr>
            <a:r>
              <a:rPr lang="en-US" smtClean="0"/>
              <a:t>Most CFI Group models have multiple predictor variables and different dependent variables (CSI, Recommend, Loyalty, etc.). Those models are much more complicated versions of the three block model illustrated here.</a:t>
            </a: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p:cNvSpPr>
            <a:spLocks noGrp="1" noChangeArrowheads="1"/>
          </p:cNvSpPr>
          <p:nvPr>
            <p:ph type="sldNum" sz="quarter" idx="5"/>
          </p:nvPr>
        </p:nvSpPr>
        <p:spPr>
          <a:noFill/>
        </p:spPr>
        <p:txBody>
          <a:bodyPr/>
          <a:lstStyle/>
          <a:p>
            <a:pPr defTabSz="946150"/>
            <a:fld id="{FA72813B-D88F-46CC-A2C1-6C38ED4A50BD}" type="slidenum">
              <a:rPr lang="en-US" smtClean="0"/>
              <a:pPr defTabSz="946150"/>
              <a:t>38</a:t>
            </a:fld>
            <a:endParaRPr lang="en-US" smtClean="0"/>
          </a:p>
        </p:txBody>
      </p:sp>
      <p:sp>
        <p:nvSpPr>
          <p:cNvPr id="73731" name="Rectangle 2"/>
          <p:cNvSpPr>
            <a:spLocks noGrp="1" noRot="1" noChangeAspect="1" noChangeArrowheads="1" noTextEdit="1"/>
          </p:cNvSpPr>
          <p:nvPr>
            <p:ph type="sldImg"/>
          </p:nvPr>
        </p:nvSpPr>
        <p:spPr>
          <a:xfrm>
            <a:off x="1284288" y="730250"/>
            <a:ext cx="4448175" cy="3449638"/>
          </a:xfrm>
          <a:ln/>
        </p:spPr>
      </p:sp>
      <p:sp>
        <p:nvSpPr>
          <p:cNvPr id="73732" name="Rectangle 3"/>
          <p:cNvSpPr>
            <a:spLocks noGrp="1" noChangeArrowheads="1"/>
          </p:cNvSpPr>
          <p:nvPr>
            <p:ph type="body" idx="1"/>
          </p:nvPr>
        </p:nvSpPr>
        <p:spPr>
          <a:xfrm>
            <a:off x="935038" y="4411663"/>
            <a:ext cx="5140325" cy="4186237"/>
          </a:xfrm>
          <a:noFill/>
          <a:ln/>
        </p:spPr>
        <p:txBody>
          <a:bodyPr/>
          <a:lstStyle/>
          <a:p>
            <a:pPr>
              <a:buFontTx/>
              <a:buChar char="•"/>
            </a:pPr>
            <a:r>
              <a:rPr lang="en-US" smtClean="0"/>
              <a:t>The formula to convert a 1-10 variable x to a 0-100 scale is: ((x-1)/9)*100.</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p:spPr>
        <p:txBody>
          <a:bodyPr/>
          <a:lstStyle/>
          <a:p>
            <a:pPr defTabSz="946150"/>
            <a:fld id="{C3D2D20B-CE2C-45E6-BFA6-1A5413FAFFF8}" type="slidenum">
              <a:rPr lang="en-US" smtClean="0"/>
              <a:pPr defTabSz="946150"/>
              <a:t>5</a:t>
            </a:fld>
            <a:endParaRPr lang="en-US" smtClean="0"/>
          </a:p>
        </p:txBody>
      </p:sp>
      <p:sp>
        <p:nvSpPr>
          <p:cNvPr id="46083" name="Rectangle 1026"/>
          <p:cNvSpPr>
            <a:spLocks noGrp="1" noRot="1" noChangeAspect="1" noChangeArrowheads="1" noTextEdit="1"/>
          </p:cNvSpPr>
          <p:nvPr>
            <p:ph type="sldImg"/>
          </p:nvPr>
        </p:nvSpPr>
        <p:spPr>
          <a:xfrm>
            <a:off x="1257300" y="696913"/>
            <a:ext cx="4498975" cy="3487737"/>
          </a:xfrm>
          <a:ln/>
        </p:spPr>
      </p:sp>
      <p:sp>
        <p:nvSpPr>
          <p:cNvPr id="46084" name="Rectangle 1027"/>
          <p:cNvSpPr>
            <a:spLocks noGrp="1" noChangeArrowheads="1"/>
          </p:cNvSpPr>
          <p:nvPr>
            <p:ph type="body" idx="1"/>
          </p:nvPr>
        </p:nvSpPr>
        <p:spPr>
          <a:xfrm>
            <a:off x="933450" y="4416425"/>
            <a:ext cx="5143500" cy="4183063"/>
          </a:xfrm>
          <a:noFill/>
          <a:ln/>
        </p:spPr>
        <p:txBody>
          <a:bodyPr/>
          <a:lstStyle/>
          <a:p>
            <a:endParaRPr lang="en-US" sz="1000"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p:spPr>
        <p:txBody>
          <a:bodyPr/>
          <a:lstStyle/>
          <a:p>
            <a:pPr defTabSz="946150"/>
            <a:fld id="{2A00169A-95E1-4C69-B803-A8D4933E51D4}" type="slidenum">
              <a:rPr lang="en-US" smtClean="0"/>
              <a:pPr defTabSz="946150"/>
              <a:t>6</a:t>
            </a:fld>
            <a:endParaRPr lang="en-US" smtClean="0"/>
          </a:p>
        </p:txBody>
      </p:sp>
      <p:sp>
        <p:nvSpPr>
          <p:cNvPr id="47107" name="Rectangle 2"/>
          <p:cNvSpPr>
            <a:spLocks noGrp="1" noRot="1" noChangeAspect="1" noChangeArrowheads="1" noTextEdit="1"/>
          </p:cNvSpPr>
          <p:nvPr>
            <p:ph type="sldImg"/>
          </p:nvPr>
        </p:nvSpPr>
        <p:spPr>
          <a:xfrm>
            <a:off x="1257300" y="696913"/>
            <a:ext cx="4498975" cy="3487737"/>
          </a:xfrm>
          <a:ln/>
        </p:spPr>
      </p:sp>
      <p:sp>
        <p:nvSpPr>
          <p:cNvPr id="47108" name="Rectangle 3"/>
          <p:cNvSpPr>
            <a:spLocks noGrp="1" noChangeArrowheads="1"/>
          </p:cNvSpPr>
          <p:nvPr>
            <p:ph type="body" idx="1"/>
          </p:nvPr>
        </p:nvSpPr>
        <p:spPr>
          <a:xfrm>
            <a:off x="933450" y="4416425"/>
            <a:ext cx="5143500" cy="4183063"/>
          </a:xfrm>
          <a:noFill/>
          <a:ln/>
        </p:spPr>
        <p:txBody>
          <a:bodyPr/>
          <a:lstStyle/>
          <a:p>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p:spPr>
        <p:txBody>
          <a:bodyPr/>
          <a:lstStyle/>
          <a:p>
            <a:pPr defTabSz="946150"/>
            <a:fld id="{DB2BF110-C239-4193-9742-AA87B8E2F062}" type="slidenum">
              <a:rPr lang="en-US" smtClean="0"/>
              <a:pPr defTabSz="946150"/>
              <a:t>7</a:t>
            </a:fld>
            <a:endParaRPr lang="en-US" smtClean="0"/>
          </a:p>
        </p:txBody>
      </p:sp>
      <p:sp>
        <p:nvSpPr>
          <p:cNvPr id="48131" name="Rectangle 2"/>
          <p:cNvSpPr>
            <a:spLocks noGrp="1" noRot="1" noChangeAspect="1" noChangeArrowheads="1" noTextEdit="1"/>
          </p:cNvSpPr>
          <p:nvPr>
            <p:ph type="sldImg"/>
          </p:nvPr>
        </p:nvSpPr>
        <p:spPr>
          <a:xfrm>
            <a:off x="1257300" y="696913"/>
            <a:ext cx="4498975" cy="3487737"/>
          </a:xfrm>
          <a:ln/>
        </p:spPr>
      </p:sp>
      <p:sp>
        <p:nvSpPr>
          <p:cNvPr id="48132" name="Rectangle 3"/>
          <p:cNvSpPr>
            <a:spLocks noGrp="1" noChangeArrowheads="1"/>
          </p:cNvSpPr>
          <p:nvPr>
            <p:ph type="body" idx="1"/>
          </p:nvPr>
        </p:nvSpPr>
        <p:spPr>
          <a:xfrm>
            <a:off x="933450" y="4416425"/>
            <a:ext cx="5143500" cy="4183063"/>
          </a:xfrm>
          <a:noFill/>
          <a:ln/>
        </p:spPr>
        <p:txBody>
          <a:bodyPr/>
          <a:lstStyle/>
          <a:p>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p:spPr>
        <p:txBody>
          <a:bodyPr/>
          <a:lstStyle/>
          <a:p>
            <a:pPr defTabSz="946150"/>
            <a:fld id="{3CEBD81E-17B0-49C9-9036-7650D9B3125D}" type="slidenum">
              <a:rPr lang="en-US" smtClean="0"/>
              <a:pPr defTabSz="946150"/>
              <a:t>8</a:t>
            </a:fld>
            <a:endParaRPr lang="en-US" smtClean="0"/>
          </a:p>
        </p:txBody>
      </p:sp>
      <p:sp>
        <p:nvSpPr>
          <p:cNvPr id="49155" name="Rectangle 2"/>
          <p:cNvSpPr>
            <a:spLocks noGrp="1" noRot="1" noChangeAspect="1" noChangeArrowheads="1" noTextEdit="1"/>
          </p:cNvSpPr>
          <p:nvPr>
            <p:ph type="sldImg"/>
          </p:nvPr>
        </p:nvSpPr>
        <p:spPr>
          <a:xfrm>
            <a:off x="1257300" y="696913"/>
            <a:ext cx="4498975" cy="3487737"/>
          </a:xfrm>
          <a:ln/>
        </p:spPr>
      </p:sp>
      <p:sp>
        <p:nvSpPr>
          <p:cNvPr id="49156" name="Rectangle 3"/>
          <p:cNvSpPr>
            <a:spLocks noGrp="1" noChangeArrowheads="1"/>
          </p:cNvSpPr>
          <p:nvPr>
            <p:ph type="body" idx="1"/>
          </p:nvPr>
        </p:nvSpPr>
        <p:spPr>
          <a:xfrm>
            <a:off x="933450" y="4416425"/>
            <a:ext cx="5143500" cy="4183063"/>
          </a:xfrm>
          <a:noFill/>
          <a:ln/>
        </p:spPr>
        <p:txBody>
          <a:bodyPr/>
          <a:lstStyle/>
          <a:p>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p:spPr>
        <p:txBody>
          <a:bodyPr/>
          <a:lstStyle/>
          <a:p>
            <a:pPr defTabSz="946150"/>
            <a:fld id="{408573A9-D9B8-4EE5-AA31-4942F1BFCA01}" type="slidenum">
              <a:rPr lang="en-US" smtClean="0"/>
              <a:pPr defTabSz="946150"/>
              <a:t>10</a:t>
            </a:fld>
            <a:endParaRPr lang="en-US" smtClean="0"/>
          </a:p>
        </p:txBody>
      </p:sp>
      <p:sp>
        <p:nvSpPr>
          <p:cNvPr id="50179" name="Rectangle 2"/>
          <p:cNvSpPr>
            <a:spLocks noGrp="1" noRot="1" noChangeAspect="1" noChangeArrowheads="1" noTextEdit="1"/>
          </p:cNvSpPr>
          <p:nvPr>
            <p:ph type="sldImg"/>
          </p:nvPr>
        </p:nvSpPr>
        <p:spPr>
          <a:xfrm>
            <a:off x="1255713" y="696913"/>
            <a:ext cx="4500562" cy="3489325"/>
          </a:xfrm>
          <a:ln/>
        </p:spPr>
      </p:sp>
      <p:sp>
        <p:nvSpPr>
          <p:cNvPr id="50180" name="Rectangle 3"/>
          <p:cNvSpPr>
            <a:spLocks noGrp="1" noChangeArrowheads="1"/>
          </p:cNvSpPr>
          <p:nvPr>
            <p:ph type="body" idx="1"/>
          </p:nvPr>
        </p:nvSpPr>
        <p:spPr>
          <a:xfrm>
            <a:off x="935038" y="4418013"/>
            <a:ext cx="5140325" cy="4181475"/>
          </a:xfrm>
          <a:noFill/>
          <a:ln/>
        </p:spPr>
        <p:txBody>
          <a:bodyPr lIns="91306" tIns="45652" rIns="91306" bIns="45652"/>
          <a:lstStyle/>
          <a:p>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p:spPr>
        <p:txBody>
          <a:bodyPr/>
          <a:lstStyle/>
          <a:p>
            <a:pPr defTabSz="946150"/>
            <a:fld id="{2173192E-2F78-4CC4-9518-F29961653434}" type="slidenum">
              <a:rPr lang="en-US" smtClean="0"/>
              <a:pPr defTabSz="946150"/>
              <a:t>11</a:t>
            </a:fld>
            <a:endParaRPr lang="en-US" smtClean="0"/>
          </a:p>
        </p:txBody>
      </p:sp>
      <p:sp>
        <p:nvSpPr>
          <p:cNvPr id="51203" name="Rectangle 2"/>
          <p:cNvSpPr>
            <a:spLocks noGrp="1" noRot="1" noChangeAspect="1" noChangeArrowheads="1" noTextEdit="1"/>
          </p:cNvSpPr>
          <p:nvPr>
            <p:ph type="sldImg"/>
          </p:nvPr>
        </p:nvSpPr>
        <p:spPr>
          <a:xfrm>
            <a:off x="1260475" y="696913"/>
            <a:ext cx="4500563" cy="3489325"/>
          </a:xfrm>
          <a:ln/>
        </p:spPr>
      </p:sp>
      <p:sp>
        <p:nvSpPr>
          <p:cNvPr id="51204" name="Rectangle 3"/>
          <p:cNvSpPr>
            <a:spLocks noGrp="1" noChangeArrowheads="1"/>
          </p:cNvSpPr>
          <p:nvPr>
            <p:ph type="body" idx="1"/>
          </p:nvPr>
        </p:nvSpPr>
        <p:spPr>
          <a:xfrm>
            <a:off x="935038" y="4416425"/>
            <a:ext cx="5140325" cy="4183063"/>
          </a:xfrm>
          <a:noFill/>
          <a:ln/>
        </p:spPr>
        <p:txBody>
          <a:bodyPr lIns="91692" tIns="45845" rIns="91692" bIns="45845"/>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Rectangle 2"/>
          <p:cNvSpPr>
            <a:spLocks noChangeArrowheads="1"/>
          </p:cNvSpPr>
          <p:nvPr/>
        </p:nvSpPr>
        <p:spPr bwMode="auto">
          <a:xfrm>
            <a:off x="0" y="1093788"/>
            <a:ext cx="1208088" cy="5992812"/>
          </a:xfrm>
          <a:prstGeom prst="rect">
            <a:avLst/>
          </a:prstGeom>
          <a:solidFill>
            <a:srgbClr val="D6D6D6"/>
          </a:solidFill>
          <a:ln w="9525">
            <a:noFill/>
            <a:miter lim="800000"/>
            <a:headEnd/>
            <a:tailEnd/>
          </a:ln>
          <a:effectLst/>
        </p:spPr>
        <p:txBody>
          <a:bodyPr wrap="none" anchor="ctr"/>
          <a:lstStyle/>
          <a:p>
            <a:pPr>
              <a:defRPr/>
            </a:pPr>
            <a:endParaRPr lang="en-US" dirty="0"/>
          </a:p>
        </p:txBody>
      </p:sp>
      <p:sp>
        <p:nvSpPr>
          <p:cNvPr id="3" name="Rectangle 3"/>
          <p:cNvSpPr>
            <a:spLocks noChangeArrowheads="1"/>
          </p:cNvSpPr>
          <p:nvPr/>
        </p:nvSpPr>
        <p:spPr bwMode="auto">
          <a:xfrm>
            <a:off x="1200150" y="0"/>
            <a:ext cx="7943850" cy="1101725"/>
          </a:xfrm>
          <a:prstGeom prst="rect">
            <a:avLst/>
          </a:prstGeom>
          <a:solidFill>
            <a:srgbClr val="303290"/>
          </a:solidFill>
          <a:ln w="9525">
            <a:noFill/>
            <a:miter lim="800000"/>
            <a:headEnd/>
            <a:tailEnd/>
          </a:ln>
          <a:effectLst/>
        </p:spPr>
        <p:txBody>
          <a:bodyPr wrap="none" anchor="ctr"/>
          <a:lstStyle/>
          <a:p>
            <a:pPr>
              <a:defRPr/>
            </a:pPr>
            <a:endParaRPr lang="en-US" dirty="0"/>
          </a:p>
        </p:txBody>
      </p:sp>
      <p:sp>
        <p:nvSpPr>
          <p:cNvPr id="4" name="Rectangle 4"/>
          <p:cNvSpPr>
            <a:spLocks noChangeArrowheads="1"/>
          </p:cNvSpPr>
          <p:nvPr/>
        </p:nvSpPr>
        <p:spPr bwMode="auto">
          <a:xfrm>
            <a:off x="0" y="0"/>
            <a:ext cx="1206500" cy="1101725"/>
          </a:xfrm>
          <a:prstGeom prst="rect">
            <a:avLst/>
          </a:prstGeom>
          <a:solidFill>
            <a:srgbClr val="727272"/>
          </a:solidFill>
          <a:ln w="9525">
            <a:noFill/>
            <a:miter lim="800000"/>
            <a:headEnd/>
            <a:tailEnd/>
          </a:ln>
          <a:effectLst/>
        </p:spPr>
        <p:txBody>
          <a:bodyPr wrap="none" anchor="ctr"/>
          <a:lstStyle/>
          <a:p>
            <a:pPr>
              <a:defRPr/>
            </a:pPr>
            <a:endParaRPr lang="en-US" dirty="0"/>
          </a:p>
        </p:txBody>
      </p:sp>
      <p:sp>
        <p:nvSpPr>
          <p:cNvPr id="5" name="Rectangle 5"/>
          <p:cNvSpPr>
            <a:spLocks noChangeArrowheads="1"/>
          </p:cNvSpPr>
          <p:nvPr/>
        </p:nvSpPr>
        <p:spPr bwMode="auto">
          <a:xfrm>
            <a:off x="152400" y="1417638"/>
            <a:ext cx="790575" cy="3539430"/>
          </a:xfrm>
          <a:prstGeom prst="rect">
            <a:avLst/>
          </a:prstGeom>
          <a:noFill/>
          <a:ln w="9525">
            <a:noFill/>
            <a:miter lim="800000"/>
            <a:headEnd/>
            <a:tailEnd/>
          </a:ln>
          <a:effectLst/>
        </p:spPr>
        <p:txBody>
          <a:bodyPr lIns="0" tIns="0" rIns="0" bIns="0">
            <a:spAutoFit/>
          </a:bodyPr>
          <a:lstStyle/>
          <a:p>
            <a:pPr eaLnBrk="0" hangingPunct="0">
              <a:defRPr/>
            </a:pPr>
            <a:r>
              <a:rPr lang="en-US" sz="1000" dirty="0">
                <a:solidFill>
                  <a:schemeClr val="tx1"/>
                </a:solidFill>
                <a:latin typeface="Arial Narrow" pitchFamily="34" charset="0"/>
              </a:rPr>
              <a:t>CFI GROUP </a:t>
            </a:r>
            <a:br>
              <a:rPr lang="en-US" sz="1000" dirty="0">
                <a:solidFill>
                  <a:schemeClr val="tx1"/>
                </a:solidFill>
                <a:latin typeface="Arial Narrow" pitchFamily="34" charset="0"/>
              </a:rPr>
            </a:br>
            <a:r>
              <a:rPr lang="en-US" sz="1000" dirty="0">
                <a:solidFill>
                  <a:schemeClr val="tx1"/>
                </a:solidFill>
                <a:latin typeface="Arial Narrow" pitchFamily="34" charset="0"/>
              </a:rPr>
              <a:t>WORLDWIDE</a:t>
            </a:r>
          </a:p>
          <a:p>
            <a:pPr eaLnBrk="0" hangingPunct="0">
              <a:defRPr/>
            </a:pPr>
            <a:endParaRPr lang="en-US" sz="1000" b="0" dirty="0">
              <a:solidFill>
                <a:schemeClr val="tx1"/>
              </a:solidFill>
              <a:latin typeface="Arial Narrow" pitchFamily="34" charset="0"/>
            </a:endParaRPr>
          </a:p>
          <a:p>
            <a:pPr eaLnBrk="0" hangingPunct="0">
              <a:defRPr/>
            </a:pPr>
            <a:r>
              <a:rPr lang="en-US" sz="1000" b="0" dirty="0">
                <a:solidFill>
                  <a:schemeClr val="tx1"/>
                </a:solidFill>
                <a:latin typeface="Arial Narrow" pitchFamily="34" charset="0"/>
              </a:rPr>
              <a:t>ANN </a:t>
            </a:r>
            <a:r>
              <a:rPr lang="en-US" sz="1000" b="0" dirty="0" smtClean="0">
                <a:solidFill>
                  <a:schemeClr val="tx1"/>
                </a:solidFill>
                <a:latin typeface="Arial Narrow" pitchFamily="34" charset="0"/>
              </a:rPr>
              <a:t>ARBOR</a:t>
            </a:r>
            <a:endParaRPr lang="en-US" sz="1000" b="0" dirty="0">
              <a:solidFill>
                <a:schemeClr val="tx1"/>
              </a:solidFill>
              <a:latin typeface="Arial Narrow" pitchFamily="34" charset="0"/>
            </a:endParaRPr>
          </a:p>
          <a:p>
            <a:pPr eaLnBrk="0" hangingPunct="0">
              <a:defRPr/>
            </a:pPr>
            <a:endParaRPr lang="en-US" sz="1000" b="0" dirty="0">
              <a:solidFill>
                <a:schemeClr val="tx1"/>
              </a:solidFill>
              <a:latin typeface="Arial Narrow" pitchFamily="34" charset="0"/>
            </a:endParaRPr>
          </a:p>
          <a:p>
            <a:pPr eaLnBrk="0" hangingPunct="0">
              <a:defRPr/>
            </a:pPr>
            <a:r>
              <a:rPr lang="en-US" sz="1000" b="0" dirty="0">
                <a:solidFill>
                  <a:schemeClr val="tx1"/>
                </a:solidFill>
                <a:latin typeface="Arial Narrow" pitchFamily="34" charset="0"/>
              </a:rPr>
              <a:t>BEIJING</a:t>
            </a:r>
          </a:p>
          <a:p>
            <a:pPr eaLnBrk="0" hangingPunct="0">
              <a:defRPr/>
            </a:pPr>
            <a:endParaRPr lang="en-US" sz="1000" b="0" dirty="0">
              <a:solidFill>
                <a:schemeClr val="tx1"/>
              </a:solidFill>
              <a:latin typeface="Arial Narrow" pitchFamily="34" charset="0"/>
            </a:endParaRPr>
          </a:p>
          <a:p>
            <a:pPr eaLnBrk="0" hangingPunct="0">
              <a:defRPr/>
            </a:pPr>
            <a:r>
              <a:rPr lang="en-US" sz="1000" b="0" dirty="0">
                <a:solidFill>
                  <a:schemeClr val="tx1"/>
                </a:solidFill>
                <a:latin typeface="Arial Narrow" pitchFamily="34" charset="0"/>
              </a:rPr>
              <a:t>LONDON</a:t>
            </a:r>
          </a:p>
          <a:p>
            <a:pPr eaLnBrk="0" hangingPunct="0">
              <a:defRPr/>
            </a:pPr>
            <a:endParaRPr lang="en-US" sz="1000" b="0" dirty="0">
              <a:solidFill>
                <a:schemeClr val="tx1"/>
              </a:solidFill>
              <a:latin typeface="Arial Narrow" pitchFamily="34" charset="0"/>
            </a:endParaRPr>
          </a:p>
          <a:p>
            <a:pPr eaLnBrk="0" hangingPunct="0">
              <a:defRPr/>
            </a:pPr>
            <a:r>
              <a:rPr lang="en-US" sz="1000" b="0" dirty="0">
                <a:solidFill>
                  <a:schemeClr val="tx1"/>
                </a:solidFill>
                <a:latin typeface="Arial Narrow" pitchFamily="34" charset="0"/>
              </a:rPr>
              <a:t>MADRID</a:t>
            </a:r>
          </a:p>
          <a:p>
            <a:pPr eaLnBrk="0" hangingPunct="0">
              <a:defRPr/>
            </a:pPr>
            <a:endParaRPr lang="en-US" sz="1000" b="0" dirty="0">
              <a:solidFill>
                <a:schemeClr val="tx1"/>
              </a:solidFill>
              <a:latin typeface="Arial Narrow" pitchFamily="34" charset="0"/>
            </a:endParaRPr>
          </a:p>
          <a:p>
            <a:pPr eaLnBrk="0" hangingPunct="0">
              <a:defRPr/>
            </a:pPr>
            <a:r>
              <a:rPr lang="en-US" sz="1000" b="0" dirty="0">
                <a:solidFill>
                  <a:schemeClr val="tx1"/>
                </a:solidFill>
                <a:latin typeface="Arial Narrow" pitchFamily="34" charset="0"/>
              </a:rPr>
              <a:t>MILAN</a:t>
            </a:r>
          </a:p>
          <a:p>
            <a:pPr eaLnBrk="0" hangingPunct="0">
              <a:defRPr/>
            </a:pPr>
            <a:endParaRPr lang="en-US" sz="1000" b="0" dirty="0">
              <a:solidFill>
                <a:schemeClr val="tx1"/>
              </a:solidFill>
              <a:latin typeface="Arial Narrow" pitchFamily="34" charset="0"/>
            </a:endParaRPr>
          </a:p>
          <a:p>
            <a:pPr eaLnBrk="0" hangingPunct="0">
              <a:defRPr/>
            </a:pPr>
            <a:r>
              <a:rPr lang="en-US" sz="1000" b="0" dirty="0">
                <a:solidFill>
                  <a:schemeClr val="tx1"/>
                </a:solidFill>
                <a:latin typeface="Arial Narrow" pitchFamily="34" charset="0"/>
              </a:rPr>
              <a:t>PARIS</a:t>
            </a:r>
          </a:p>
          <a:p>
            <a:pPr eaLnBrk="0" hangingPunct="0">
              <a:defRPr/>
            </a:pPr>
            <a:endParaRPr lang="en-US" sz="1000" b="0" dirty="0">
              <a:solidFill>
                <a:schemeClr val="tx1"/>
              </a:solidFill>
              <a:latin typeface="Arial Narrow" pitchFamily="34" charset="0"/>
            </a:endParaRPr>
          </a:p>
          <a:p>
            <a:pPr eaLnBrk="0" hangingPunct="0">
              <a:defRPr/>
            </a:pPr>
            <a:r>
              <a:rPr lang="en-US" sz="1000" b="0" dirty="0">
                <a:solidFill>
                  <a:schemeClr val="tx1"/>
                </a:solidFill>
                <a:latin typeface="Arial Narrow" pitchFamily="34" charset="0"/>
              </a:rPr>
              <a:t>SHANGHAI</a:t>
            </a:r>
          </a:p>
          <a:p>
            <a:pPr eaLnBrk="0" hangingPunct="0">
              <a:defRPr/>
            </a:pPr>
            <a:endParaRPr lang="en-US" sz="1000" b="0" dirty="0">
              <a:solidFill>
                <a:schemeClr val="tx1"/>
              </a:solidFill>
              <a:latin typeface="Arial Narrow" pitchFamily="34" charset="0"/>
            </a:endParaRPr>
          </a:p>
          <a:p>
            <a:pPr eaLnBrk="0" hangingPunct="0">
              <a:defRPr/>
            </a:pPr>
            <a:r>
              <a:rPr lang="en-US" sz="1000" b="0" dirty="0">
                <a:solidFill>
                  <a:schemeClr val="tx1"/>
                </a:solidFill>
                <a:latin typeface="Arial Narrow" pitchFamily="34" charset="0"/>
              </a:rPr>
              <a:t>STOCKHOLM</a:t>
            </a:r>
          </a:p>
          <a:p>
            <a:pPr eaLnBrk="0" hangingPunct="0">
              <a:defRPr/>
            </a:pPr>
            <a:endParaRPr lang="en-US" sz="1000" b="0" dirty="0">
              <a:solidFill>
                <a:schemeClr val="tx1"/>
              </a:solidFill>
              <a:latin typeface="Arial Narrow" pitchFamily="34" charset="0"/>
            </a:endParaRPr>
          </a:p>
          <a:p>
            <a:pPr eaLnBrk="0" hangingPunct="0">
              <a:defRPr/>
            </a:pPr>
            <a:r>
              <a:rPr lang="en-US" sz="1000" dirty="0">
                <a:solidFill>
                  <a:schemeClr val="tx1"/>
                </a:solidFill>
                <a:latin typeface="Arial Narrow" pitchFamily="34" charset="0"/>
              </a:rPr>
              <a:t/>
            </a:r>
            <a:br>
              <a:rPr lang="en-US" sz="1000" dirty="0">
                <a:solidFill>
                  <a:schemeClr val="tx1"/>
                </a:solidFill>
                <a:latin typeface="Arial Narrow" pitchFamily="34" charset="0"/>
              </a:rPr>
            </a:br>
            <a:endParaRPr lang="en-US" sz="1000" b="0" dirty="0">
              <a:solidFill>
                <a:schemeClr val="tx1"/>
              </a:solidFill>
              <a:latin typeface="Arial Narrow" pitchFamily="34" charset="0"/>
            </a:endParaRPr>
          </a:p>
          <a:p>
            <a:pPr eaLnBrk="0" hangingPunct="0">
              <a:defRPr/>
            </a:pPr>
            <a:endParaRPr lang="en-US" sz="1000" b="0" dirty="0">
              <a:solidFill>
                <a:schemeClr val="tx1"/>
              </a:solidFill>
              <a:latin typeface="Arial Narrow" pitchFamily="34" charset="0"/>
            </a:endParaRPr>
          </a:p>
          <a:p>
            <a:pPr eaLnBrk="0" hangingPunct="0">
              <a:defRPr/>
            </a:pPr>
            <a:endParaRPr lang="en-US" sz="1000" b="0" dirty="0">
              <a:solidFill>
                <a:schemeClr val="tx1"/>
              </a:solidFill>
              <a:latin typeface="Arial Narrow" pitchFamily="34" charset="0"/>
            </a:endParaRPr>
          </a:p>
        </p:txBody>
      </p:sp>
      <p:sp>
        <p:nvSpPr>
          <p:cNvPr id="6" name="Line 7"/>
          <p:cNvSpPr>
            <a:spLocks noChangeShapeType="1"/>
          </p:cNvSpPr>
          <p:nvPr userDrawn="1"/>
        </p:nvSpPr>
        <p:spPr bwMode="auto">
          <a:xfrm>
            <a:off x="1331913" y="3259138"/>
            <a:ext cx="7219950" cy="0"/>
          </a:xfrm>
          <a:prstGeom prst="line">
            <a:avLst/>
          </a:prstGeom>
          <a:noFill/>
          <a:ln w="15875">
            <a:solidFill>
              <a:srgbClr val="FF0000"/>
            </a:solidFill>
            <a:round/>
            <a:headEnd/>
            <a:tailEnd/>
          </a:ln>
          <a:effectLst/>
        </p:spPr>
        <p:txBody>
          <a:bodyPr/>
          <a:lstStyle/>
          <a:p>
            <a:pPr>
              <a:defRPr/>
            </a:pP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62775" y="92075"/>
            <a:ext cx="1905000" cy="65214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247775" y="92075"/>
            <a:ext cx="5562600" cy="652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1247775" y="92075"/>
            <a:ext cx="7620000" cy="944563"/>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1676400" y="1417638"/>
            <a:ext cx="6934200" cy="5195887"/>
          </a:xfrm>
        </p:spPr>
        <p:txBody>
          <a:bodyPr/>
          <a:lstStyle/>
          <a:p>
            <a:pPr lvl="0"/>
            <a:endParaRPr lang="en-US" noProof="0" dirty="0" smtClean="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554538"/>
            <a:ext cx="7772400" cy="140652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3003550"/>
            <a:ext cx="7772400" cy="1550988"/>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676400" y="1417638"/>
            <a:ext cx="3390900" cy="51958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219700" y="1417638"/>
            <a:ext cx="3390900" cy="51958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84163"/>
            <a:ext cx="8229600" cy="11811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85913"/>
            <a:ext cx="4040188" cy="66198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247900"/>
            <a:ext cx="4040188" cy="40830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85913"/>
            <a:ext cx="4041775" cy="66198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247900"/>
            <a:ext cx="4041775" cy="40830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82575"/>
            <a:ext cx="3008313" cy="12001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82575"/>
            <a:ext cx="5111750" cy="604837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82725"/>
            <a:ext cx="3008313" cy="484822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960938"/>
            <a:ext cx="5486400" cy="585787"/>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33413"/>
            <a:ext cx="5486400" cy="42513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546725"/>
            <a:ext cx="5486400" cy="8318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5570" name="Rectangle 2"/>
          <p:cNvSpPr>
            <a:spLocks noChangeArrowheads="1"/>
          </p:cNvSpPr>
          <p:nvPr/>
        </p:nvSpPr>
        <p:spPr bwMode="auto">
          <a:xfrm>
            <a:off x="0" y="1093788"/>
            <a:ext cx="1208088" cy="5992812"/>
          </a:xfrm>
          <a:prstGeom prst="rect">
            <a:avLst/>
          </a:prstGeom>
          <a:solidFill>
            <a:srgbClr val="D6D6D6"/>
          </a:solidFill>
          <a:ln w="9525">
            <a:noFill/>
            <a:miter lim="800000"/>
            <a:headEnd/>
            <a:tailEnd/>
          </a:ln>
          <a:effectLst/>
        </p:spPr>
        <p:txBody>
          <a:bodyPr wrap="none" anchor="ctr"/>
          <a:lstStyle/>
          <a:p>
            <a:pPr>
              <a:defRPr/>
            </a:pPr>
            <a:endParaRPr lang="en-US" dirty="0"/>
          </a:p>
        </p:txBody>
      </p:sp>
      <p:sp>
        <p:nvSpPr>
          <p:cNvPr id="1005571" name="Rectangle 3"/>
          <p:cNvSpPr>
            <a:spLocks noChangeArrowheads="1"/>
          </p:cNvSpPr>
          <p:nvPr/>
        </p:nvSpPr>
        <p:spPr bwMode="auto">
          <a:xfrm>
            <a:off x="1200150" y="0"/>
            <a:ext cx="7943850" cy="1101725"/>
          </a:xfrm>
          <a:prstGeom prst="rect">
            <a:avLst/>
          </a:prstGeom>
          <a:solidFill>
            <a:srgbClr val="303290"/>
          </a:solidFill>
          <a:ln w="9525">
            <a:noFill/>
            <a:miter lim="800000"/>
            <a:headEnd/>
            <a:tailEnd/>
          </a:ln>
          <a:effectLst/>
        </p:spPr>
        <p:txBody>
          <a:bodyPr wrap="none" anchor="ctr"/>
          <a:lstStyle/>
          <a:p>
            <a:pPr>
              <a:defRPr/>
            </a:pPr>
            <a:endParaRPr lang="en-US" dirty="0"/>
          </a:p>
        </p:txBody>
      </p:sp>
      <p:sp>
        <p:nvSpPr>
          <p:cNvPr id="1028" name="Rectangle 4"/>
          <p:cNvSpPr>
            <a:spLocks noGrp="1" noChangeArrowheads="1"/>
          </p:cNvSpPr>
          <p:nvPr>
            <p:ph type="body" idx="1"/>
          </p:nvPr>
        </p:nvSpPr>
        <p:spPr bwMode="auto">
          <a:xfrm>
            <a:off x="1676400" y="1417638"/>
            <a:ext cx="6934200" cy="519588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05573" name="Text Box 5"/>
          <p:cNvSpPr txBox="1">
            <a:spLocks noChangeArrowheads="1"/>
          </p:cNvSpPr>
          <p:nvPr/>
        </p:nvSpPr>
        <p:spPr bwMode="auto">
          <a:xfrm>
            <a:off x="8610600" y="6754813"/>
            <a:ext cx="457200" cy="244475"/>
          </a:xfrm>
          <a:prstGeom prst="rect">
            <a:avLst/>
          </a:prstGeom>
          <a:noFill/>
          <a:ln w="9525">
            <a:noFill/>
            <a:miter lim="800000"/>
            <a:headEnd/>
            <a:tailEnd/>
          </a:ln>
          <a:effectLst/>
        </p:spPr>
        <p:txBody>
          <a:bodyPr>
            <a:spAutoFit/>
          </a:bodyPr>
          <a:lstStyle/>
          <a:p>
            <a:pPr>
              <a:defRPr/>
            </a:pPr>
            <a:fld id="{CD0FE6A9-34B0-4518-B728-13258FD5DA6D}" type="slidenum">
              <a:rPr lang="en-US" sz="1000">
                <a:solidFill>
                  <a:schemeClr val="tx1"/>
                </a:solidFill>
                <a:latin typeface="Arial Narrow" pitchFamily="34" charset="0"/>
              </a:rPr>
              <a:pPr>
                <a:defRPr/>
              </a:pPr>
              <a:t>‹#›</a:t>
            </a:fld>
            <a:endParaRPr lang="en-US" sz="1000" dirty="0">
              <a:solidFill>
                <a:schemeClr val="tx1"/>
              </a:solidFill>
              <a:latin typeface="Arial Narrow" pitchFamily="34" charset="0"/>
            </a:endParaRPr>
          </a:p>
        </p:txBody>
      </p:sp>
      <p:sp>
        <p:nvSpPr>
          <p:cNvPr id="1030" name="Rectangle 6"/>
          <p:cNvSpPr>
            <a:spLocks noGrp="1" noChangeArrowheads="1"/>
          </p:cNvSpPr>
          <p:nvPr>
            <p:ph type="title"/>
          </p:nvPr>
        </p:nvSpPr>
        <p:spPr bwMode="auto">
          <a:xfrm>
            <a:off x="1247775" y="92075"/>
            <a:ext cx="7620000" cy="94456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05575" name="Rectangle 7"/>
          <p:cNvSpPr>
            <a:spLocks noChangeArrowheads="1"/>
          </p:cNvSpPr>
          <p:nvPr/>
        </p:nvSpPr>
        <p:spPr bwMode="auto">
          <a:xfrm>
            <a:off x="0" y="0"/>
            <a:ext cx="1206500" cy="1101725"/>
          </a:xfrm>
          <a:prstGeom prst="rect">
            <a:avLst/>
          </a:prstGeom>
          <a:solidFill>
            <a:srgbClr val="727272"/>
          </a:solidFill>
          <a:ln w="9525">
            <a:noFill/>
            <a:miter lim="800000"/>
            <a:headEnd/>
            <a:tailEnd/>
          </a:ln>
          <a:effectLst/>
        </p:spPr>
        <p:txBody>
          <a:bodyPr wrap="none" anchor="ctr"/>
          <a:lstStyle/>
          <a:p>
            <a:pPr>
              <a:defRPr/>
            </a:pPr>
            <a:endParaRPr lang="en-US" dirty="0"/>
          </a:p>
        </p:txBody>
      </p:sp>
      <p:sp>
        <p:nvSpPr>
          <p:cNvPr id="1005576" name="Text Box 8"/>
          <p:cNvSpPr txBox="1">
            <a:spLocks noChangeArrowheads="1"/>
          </p:cNvSpPr>
          <p:nvPr/>
        </p:nvSpPr>
        <p:spPr bwMode="auto">
          <a:xfrm>
            <a:off x="76200" y="6772275"/>
            <a:ext cx="1066800" cy="214313"/>
          </a:xfrm>
          <a:prstGeom prst="rect">
            <a:avLst/>
          </a:prstGeom>
          <a:noFill/>
          <a:ln w="9525">
            <a:noFill/>
            <a:miter lim="800000"/>
            <a:headEnd/>
            <a:tailEnd/>
          </a:ln>
          <a:effectLst/>
        </p:spPr>
        <p:txBody>
          <a:bodyPr>
            <a:spAutoFit/>
          </a:bodyPr>
          <a:lstStyle/>
          <a:p>
            <a:pPr algn="ctr">
              <a:spcBef>
                <a:spcPct val="50000"/>
              </a:spcBef>
              <a:defRPr/>
            </a:pPr>
            <a:r>
              <a:rPr lang="en-US" sz="800" dirty="0">
                <a:solidFill>
                  <a:schemeClr val="tx1"/>
                </a:solidFill>
                <a:latin typeface="Arial" charset="0"/>
              </a:rPr>
              <a:t>© CFI Group </a:t>
            </a:r>
            <a:r>
              <a:rPr lang="en-US" sz="800" dirty="0" smtClean="0">
                <a:solidFill>
                  <a:schemeClr val="tx1"/>
                </a:solidFill>
                <a:latin typeface="Arial" charset="0"/>
              </a:rPr>
              <a:t>2011</a:t>
            </a:r>
            <a:endParaRPr lang="en-US" sz="2400" dirty="0">
              <a:solidFill>
                <a:schemeClr val="tx1"/>
              </a:solidFill>
            </a:endParaRPr>
          </a:p>
        </p:txBody>
      </p:sp>
    </p:spTree>
  </p:cSld>
  <p:clrMap bg1="lt1" tx1="dk1" bg2="lt2" tx2="dk2" accent1="accent1" accent2="accent2" accent3="accent3" accent4="accent4" accent5="accent5" accent6="accent6" hlink="hlink" folHlink="folHlink"/>
  <p:sldLayoutIdLst>
    <p:sldLayoutId id="2147483850" r:id="rId1"/>
    <p:sldLayoutId id="2147483839" r:id="rId2"/>
    <p:sldLayoutId id="2147483840" r:id="rId3"/>
    <p:sldLayoutId id="2147483841" r:id="rId4"/>
    <p:sldLayoutId id="2147483842" r:id="rId5"/>
    <p:sldLayoutId id="2147483843" r:id="rId6"/>
    <p:sldLayoutId id="2147483844" r:id="rId7"/>
    <p:sldLayoutId id="2147483845" r:id="rId8"/>
    <p:sldLayoutId id="2147483846" r:id="rId9"/>
    <p:sldLayoutId id="2147483847" r:id="rId10"/>
    <p:sldLayoutId id="2147483848" r:id="rId11"/>
    <p:sldLayoutId id="2147483849" r:id="rId12"/>
  </p:sldLayoutIdLst>
  <p:txStyles>
    <p:titleStyle>
      <a:lvl1pPr algn="l" rtl="0" eaLnBrk="0" fontAlgn="base" hangingPunct="0">
        <a:spcBef>
          <a:spcPct val="0"/>
        </a:spcBef>
        <a:spcAft>
          <a:spcPct val="0"/>
        </a:spcAft>
        <a:defRPr sz="3200" b="1">
          <a:solidFill>
            <a:schemeClr val="bg1"/>
          </a:solidFill>
          <a:latin typeface="+mj-lt"/>
          <a:ea typeface="+mj-ea"/>
          <a:cs typeface="+mj-cs"/>
        </a:defRPr>
      </a:lvl1pPr>
      <a:lvl2pPr algn="l" rtl="0" eaLnBrk="0" fontAlgn="base" hangingPunct="0">
        <a:spcBef>
          <a:spcPct val="0"/>
        </a:spcBef>
        <a:spcAft>
          <a:spcPct val="0"/>
        </a:spcAft>
        <a:defRPr sz="3200" b="1">
          <a:solidFill>
            <a:schemeClr val="bg1"/>
          </a:solidFill>
          <a:latin typeface="Arial" charset="0"/>
        </a:defRPr>
      </a:lvl2pPr>
      <a:lvl3pPr algn="l" rtl="0" eaLnBrk="0" fontAlgn="base" hangingPunct="0">
        <a:spcBef>
          <a:spcPct val="0"/>
        </a:spcBef>
        <a:spcAft>
          <a:spcPct val="0"/>
        </a:spcAft>
        <a:defRPr sz="3200" b="1">
          <a:solidFill>
            <a:schemeClr val="bg1"/>
          </a:solidFill>
          <a:latin typeface="Arial" charset="0"/>
        </a:defRPr>
      </a:lvl3pPr>
      <a:lvl4pPr algn="l" rtl="0" eaLnBrk="0" fontAlgn="base" hangingPunct="0">
        <a:spcBef>
          <a:spcPct val="0"/>
        </a:spcBef>
        <a:spcAft>
          <a:spcPct val="0"/>
        </a:spcAft>
        <a:defRPr sz="3200" b="1">
          <a:solidFill>
            <a:schemeClr val="bg1"/>
          </a:solidFill>
          <a:latin typeface="Arial" charset="0"/>
        </a:defRPr>
      </a:lvl4pPr>
      <a:lvl5pPr algn="l" rtl="0" eaLnBrk="0" fontAlgn="base" hangingPunct="0">
        <a:spcBef>
          <a:spcPct val="0"/>
        </a:spcBef>
        <a:spcAft>
          <a:spcPct val="0"/>
        </a:spcAft>
        <a:defRPr sz="3200" b="1">
          <a:solidFill>
            <a:schemeClr val="bg1"/>
          </a:solidFill>
          <a:latin typeface="Arial" charset="0"/>
        </a:defRPr>
      </a:lvl5pPr>
      <a:lvl6pPr marL="457200" algn="l" rtl="0" fontAlgn="base">
        <a:spcBef>
          <a:spcPct val="0"/>
        </a:spcBef>
        <a:spcAft>
          <a:spcPct val="0"/>
        </a:spcAft>
        <a:defRPr sz="3200" b="1">
          <a:solidFill>
            <a:schemeClr val="bg1"/>
          </a:solidFill>
          <a:latin typeface="Arial" charset="0"/>
        </a:defRPr>
      </a:lvl6pPr>
      <a:lvl7pPr marL="914400" algn="l" rtl="0" fontAlgn="base">
        <a:spcBef>
          <a:spcPct val="0"/>
        </a:spcBef>
        <a:spcAft>
          <a:spcPct val="0"/>
        </a:spcAft>
        <a:defRPr sz="3200" b="1">
          <a:solidFill>
            <a:schemeClr val="bg1"/>
          </a:solidFill>
          <a:latin typeface="Arial" charset="0"/>
        </a:defRPr>
      </a:lvl7pPr>
      <a:lvl8pPr marL="1371600" algn="l" rtl="0" fontAlgn="base">
        <a:spcBef>
          <a:spcPct val="0"/>
        </a:spcBef>
        <a:spcAft>
          <a:spcPct val="0"/>
        </a:spcAft>
        <a:defRPr sz="3200" b="1">
          <a:solidFill>
            <a:schemeClr val="bg1"/>
          </a:solidFill>
          <a:latin typeface="Arial" charset="0"/>
        </a:defRPr>
      </a:lvl8pPr>
      <a:lvl9pPr marL="1828800" algn="l" rtl="0" fontAlgn="base">
        <a:spcBef>
          <a:spcPct val="0"/>
        </a:spcBef>
        <a:spcAft>
          <a:spcPct val="0"/>
        </a:spcAft>
        <a:defRPr sz="3200" b="1">
          <a:solidFill>
            <a:schemeClr val="bg1"/>
          </a:solidFill>
          <a:latin typeface="Arial" charset="0"/>
        </a:defRPr>
      </a:lvl9pPr>
    </p:titleStyle>
    <p:bodyStyle>
      <a:lvl1pPr marL="342900" indent="-342900" algn="l" rtl="0" eaLnBrk="0" fontAlgn="base" hangingPunct="0">
        <a:spcBef>
          <a:spcPct val="20000"/>
        </a:spcBef>
        <a:spcAft>
          <a:spcPct val="0"/>
        </a:spcAft>
        <a:buChar char="•"/>
        <a:defRPr sz="1600">
          <a:solidFill>
            <a:schemeClr val="tx1"/>
          </a:solidFill>
          <a:latin typeface="+mn-lt"/>
          <a:ea typeface="+mn-ea"/>
          <a:cs typeface="+mn-cs"/>
        </a:defRPr>
      </a:lvl1pPr>
      <a:lvl2pPr marL="742950" indent="-285750" algn="l" rtl="0" eaLnBrk="0" fontAlgn="base" hangingPunct="0">
        <a:spcBef>
          <a:spcPct val="20000"/>
        </a:spcBef>
        <a:spcAft>
          <a:spcPct val="0"/>
        </a:spcAft>
        <a:buChar char="–"/>
        <a:defRPr sz="1400">
          <a:solidFill>
            <a:schemeClr val="tx1"/>
          </a:solidFill>
          <a:latin typeface="+mn-lt"/>
        </a:defRPr>
      </a:lvl2pPr>
      <a:lvl3pPr marL="1143000" indent="-228600" algn="l" rtl="0" eaLnBrk="0" fontAlgn="base" hangingPunct="0">
        <a:spcBef>
          <a:spcPct val="20000"/>
        </a:spcBef>
        <a:spcAft>
          <a:spcPct val="0"/>
        </a:spcAft>
        <a:buChar char="•"/>
        <a:defRPr sz="1400">
          <a:solidFill>
            <a:schemeClr val="tx1"/>
          </a:solidFill>
          <a:latin typeface="+mn-lt"/>
        </a:defRPr>
      </a:lvl3pPr>
      <a:lvl4pPr marL="1600200" indent="-228600" algn="l" rtl="0" eaLnBrk="0" fontAlgn="base" hangingPunct="0">
        <a:spcBef>
          <a:spcPct val="20000"/>
        </a:spcBef>
        <a:spcAft>
          <a:spcPct val="0"/>
        </a:spcAft>
        <a:buChar char="–"/>
        <a:defRPr sz="1400">
          <a:solidFill>
            <a:schemeClr val="tx1"/>
          </a:solidFill>
          <a:latin typeface="+mn-lt"/>
        </a:defRPr>
      </a:lvl4pPr>
      <a:lvl5pPr marL="2057400" indent="-228600" algn="l" rtl="0" eaLnBrk="0" fontAlgn="base" hangingPunct="0">
        <a:spcBef>
          <a:spcPct val="20000"/>
        </a:spcBef>
        <a:spcAft>
          <a:spcPct val="0"/>
        </a:spcAft>
        <a:buChar char="»"/>
        <a:defRPr sz="1200">
          <a:solidFill>
            <a:schemeClr val="tx1"/>
          </a:solidFill>
          <a:latin typeface="+mn-lt"/>
        </a:defRPr>
      </a:lvl5pPr>
      <a:lvl6pPr marL="2514600" indent="-228600" algn="l" rtl="0" fontAlgn="base">
        <a:spcBef>
          <a:spcPct val="20000"/>
        </a:spcBef>
        <a:spcAft>
          <a:spcPct val="0"/>
        </a:spcAft>
        <a:buChar char="»"/>
        <a:defRPr sz="1200">
          <a:solidFill>
            <a:schemeClr val="tx1"/>
          </a:solidFill>
          <a:latin typeface="+mn-lt"/>
        </a:defRPr>
      </a:lvl6pPr>
      <a:lvl7pPr marL="2971800" indent="-228600" algn="l" rtl="0" fontAlgn="base">
        <a:spcBef>
          <a:spcPct val="20000"/>
        </a:spcBef>
        <a:spcAft>
          <a:spcPct val="0"/>
        </a:spcAft>
        <a:buChar char="»"/>
        <a:defRPr sz="1200">
          <a:solidFill>
            <a:schemeClr val="tx1"/>
          </a:solidFill>
          <a:latin typeface="+mn-lt"/>
        </a:defRPr>
      </a:lvl7pPr>
      <a:lvl8pPr marL="3429000" indent="-228600" algn="l" rtl="0" fontAlgn="base">
        <a:spcBef>
          <a:spcPct val="20000"/>
        </a:spcBef>
        <a:spcAft>
          <a:spcPct val="0"/>
        </a:spcAft>
        <a:buChar char="»"/>
        <a:defRPr sz="1200">
          <a:solidFill>
            <a:schemeClr val="tx1"/>
          </a:solidFill>
          <a:latin typeface="+mn-lt"/>
        </a:defRPr>
      </a:lvl8pPr>
      <a:lvl9pPr marL="3886200" indent="-228600" algn="l" rtl="0" fontAlgn="base">
        <a:spcBef>
          <a:spcPct val="20000"/>
        </a:spcBef>
        <a:spcAft>
          <a:spcPct val="0"/>
        </a:spcAft>
        <a:buChar char="»"/>
        <a:defRPr sz="12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3" Type="http://schemas.openxmlformats.org/officeDocument/2006/relationships/image" Target="../media/image13.wmf"/><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14.w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idx="4294967295"/>
          </p:nvPr>
        </p:nvSpPr>
        <p:spPr>
          <a:xfrm>
            <a:off x="1447800" y="2655888"/>
            <a:ext cx="1846263" cy="465137"/>
          </a:xfrm>
          <a:noFill/>
        </p:spPr>
        <p:txBody>
          <a:bodyPr>
            <a:normAutofit fontScale="90000"/>
          </a:bodyPr>
          <a:lstStyle/>
          <a:p>
            <a:pPr eaLnBrk="1" hangingPunct="1">
              <a:defRPr/>
            </a:pPr>
            <a:r>
              <a:rPr lang="en-US" dirty="0" smtClean="0">
                <a:solidFill>
                  <a:srgbClr val="331685"/>
                </a:solidFill>
              </a:rPr>
              <a:t>NASA </a:t>
            </a:r>
            <a:r>
              <a:rPr lang="en-US" b="0" dirty="0" smtClean="0">
                <a:solidFill>
                  <a:srgbClr val="303290"/>
                </a:solidFill>
              </a:rPr>
              <a:t/>
            </a:r>
            <a:br>
              <a:rPr lang="en-US" b="0" dirty="0" smtClean="0">
                <a:solidFill>
                  <a:srgbClr val="303290"/>
                </a:solidFill>
              </a:rPr>
            </a:br>
            <a:endParaRPr lang="en-US" b="0" dirty="0" smtClean="0">
              <a:solidFill>
                <a:srgbClr val="303290"/>
              </a:solidFill>
            </a:endParaRPr>
          </a:p>
        </p:txBody>
      </p:sp>
      <p:sp>
        <p:nvSpPr>
          <p:cNvPr id="3075" name="Text Box 3"/>
          <p:cNvSpPr txBox="1">
            <a:spLocks noChangeArrowheads="1"/>
          </p:cNvSpPr>
          <p:nvPr/>
        </p:nvSpPr>
        <p:spPr bwMode="auto">
          <a:xfrm>
            <a:off x="1447800" y="3354388"/>
            <a:ext cx="6611938" cy="1631216"/>
          </a:xfrm>
          <a:prstGeom prst="rect">
            <a:avLst/>
          </a:prstGeom>
          <a:noFill/>
          <a:ln w="9525">
            <a:noFill/>
            <a:miter lim="800000"/>
            <a:headEnd/>
            <a:tailEnd/>
          </a:ln>
        </p:spPr>
        <p:txBody>
          <a:bodyPr>
            <a:spAutoFit/>
          </a:bodyPr>
          <a:lstStyle/>
          <a:p>
            <a:r>
              <a:rPr lang="en-US" sz="2000" b="0" dirty="0">
                <a:solidFill>
                  <a:schemeClr val="bg2"/>
                </a:solidFill>
                <a:latin typeface="Arial Unicode MS" pitchFamily="34" charset="-128"/>
              </a:rPr>
              <a:t>Earth Observing System Data and Information System</a:t>
            </a:r>
          </a:p>
          <a:p>
            <a:r>
              <a:rPr lang="en-US" sz="2000" b="0" dirty="0">
                <a:solidFill>
                  <a:schemeClr val="bg2"/>
                </a:solidFill>
                <a:latin typeface="Arial Unicode MS" pitchFamily="34" charset="-128"/>
              </a:rPr>
              <a:t>Customer Satisfaction Results </a:t>
            </a:r>
          </a:p>
          <a:p>
            <a:endParaRPr lang="en-US" sz="2000" b="0" dirty="0">
              <a:solidFill>
                <a:schemeClr val="bg2"/>
              </a:solidFill>
              <a:latin typeface="Arial Unicode MS" pitchFamily="34" charset="-128"/>
            </a:endParaRPr>
          </a:p>
          <a:p>
            <a:endParaRPr lang="en-US" sz="2000" b="0" dirty="0">
              <a:solidFill>
                <a:schemeClr val="bg2"/>
              </a:solidFill>
              <a:latin typeface="Arial Unicode MS" pitchFamily="34" charset="-128"/>
            </a:endParaRPr>
          </a:p>
          <a:p>
            <a:r>
              <a:rPr lang="en-US" sz="2000" b="0" dirty="0" smtClean="0">
                <a:solidFill>
                  <a:schemeClr val="bg2"/>
                </a:solidFill>
                <a:latin typeface="Arial Unicode MS" pitchFamily="34" charset="-128"/>
              </a:rPr>
              <a:t>November 29, 2011</a:t>
            </a:r>
            <a:endParaRPr lang="en-US" sz="2000" b="0" dirty="0">
              <a:solidFill>
                <a:schemeClr val="bg2"/>
              </a:solidFill>
              <a:latin typeface="Arial Unicode MS" pitchFamily="34" charset="-128"/>
            </a:endParaRPr>
          </a:p>
        </p:txBody>
      </p:sp>
      <p:pic>
        <p:nvPicPr>
          <p:cNvPr id="3076" name="Picture 4" descr="CFI_bluelogo_forcovers"/>
          <p:cNvPicPr>
            <a:picLocks noChangeAspect="1" noChangeArrowheads="1"/>
          </p:cNvPicPr>
          <p:nvPr/>
        </p:nvPicPr>
        <p:blipFill>
          <a:blip r:embed="rId3" cstate="print"/>
          <a:srcRect/>
          <a:stretch>
            <a:fillRect/>
          </a:stretch>
        </p:blipFill>
        <p:spPr bwMode="auto">
          <a:xfrm>
            <a:off x="1524000" y="6056313"/>
            <a:ext cx="1828800" cy="534987"/>
          </a:xfrm>
          <a:prstGeom prst="rect">
            <a:avLst/>
          </a:prstGeom>
          <a:noFill/>
          <a:ln w="9525">
            <a:noFill/>
            <a:miter lim="800000"/>
            <a:headEnd/>
            <a:tailEnd/>
          </a:ln>
        </p:spPr>
      </p:pic>
      <p:pic>
        <p:nvPicPr>
          <p:cNvPr id="3077" name="Picture 7" descr="nasa_logo_trns"/>
          <p:cNvPicPr>
            <a:picLocks noChangeAspect="1" noChangeArrowheads="1"/>
          </p:cNvPicPr>
          <p:nvPr/>
        </p:nvPicPr>
        <p:blipFill>
          <a:blip r:embed="rId4" cstate="print"/>
          <a:srcRect/>
          <a:stretch>
            <a:fillRect/>
          </a:stretch>
        </p:blipFill>
        <p:spPr bwMode="auto">
          <a:xfrm>
            <a:off x="1571625" y="1362075"/>
            <a:ext cx="1063625" cy="1063625"/>
          </a:xfrm>
          <a:prstGeom prst="rect">
            <a:avLst/>
          </a:prstGeom>
          <a:noFill/>
          <a:ln w="9525">
            <a:noFill/>
            <a:miter lim="800000"/>
            <a:headEnd/>
            <a:tailEnd/>
          </a:ln>
        </p:spPr>
      </p:pic>
      <p:pic>
        <p:nvPicPr>
          <p:cNvPr id="3078" name="Picture 8" descr="New FCG Logo"/>
          <p:cNvPicPr>
            <a:picLocks noChangeAspect="1" noChangeArrowheads="1"/>
          </p:cNvPicPr>
          <p:nvPr/>
        </p:nvPicPr>
        <p:blipFill>
          <a:blip r:embed="rId5" cstate="print"/>
          <a:srcRect/>
          <a:stretch>
            <a:fillRect/>
          </a:stretch>
        </p:blipFill>
        <p:spPr bwMode="auto">
          <a:xfrm>
            <a:off x="7945438" y="5651500"/>
            <a:ext cx="530225" cy="9842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n-US" dirty="0" smtClean="0"/>
              <a:t>NASA EOSDIS</a:t>
            </a:r>
            <a:br>
              <a:rPr lang="en-US" dirty="0" smtClean="0"/>
            </a:br>
            <a:r>
              <a:rPr lang="en-US" sz="2400" b="0" i="1" dirty="0" smtClean="0">
                <a:solidFill>
                  <a:srgbClr val="88B8E4"/>
                </a:solidFill>
              </a:rPr>
              <a:t>Customer satisfaction remains steady</a:t>
            </a:r>
          </a:p>
        </p:txBody>
      </p:sp>
      <p:sp>
        <p:nvSpPr>
          <p:cNvPr id="12291" name="AutoShape 8"/>
          <p:cNvSpPr>
            <a:spLocks noChangeArrowheads="1"/>
          </p:cNvSpPr>
          <p:nvPr/>
        </p:nvSpPr>
        <p:spPr bwMode="auto">
          <a:xfrm>
            <a:off x="2735263" y="5360988"/>
            <a:ext cx="560387" cy="1009650"/>
          </a:xfrm>
          <a:custGeom>
            <a:avLst/>
            <a:gdLst>
              <a:gd name="T0" fmla="*/ 0 w 21600"/>
              <a:gd name="T1" fmla="*/ 0 h 21600"/>
              <a:gd name="T2" fmla="*/ 0 w 21600"/>
              <a:gd name="T3" fmla="*/ 0 h 21600"/>
              <a:gd name="T4" fmla="*/ 0 w 21600"/>
              <a:gd name="T5" fmla="*/ 0 h 21600"/>
              <a:gd name="T6" fmla="*/ 0 w 21600"/>
              <a:gd name="T7" fmla="*/ 0 h 21600"/>
              <a:gd name="T8" fmla="*/ 17694720 60000 65536"/>
              <a:gd name="T9" fmla="*/ 11796480 60000 65536"/>
              <a:gd name="T10" fmla="*/ 5898240 60000 65536"/>
              <a:gd name="T11" fmla="*/ 0 60000 65536"/>
              <a:gd name="T12" fmla="*/ 3381 w 21600"/>
              <a:gd name="T13" fmla="*/ 5400 h 21600"/>
              <a:gd name="T14" fmla="*/ 18875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rgbClr val="D5EFFF"/>
          </a:solidFill>
          <a:ln w="9525">
            <a:solidFill>
              <a:schemeClr val="tx1"/>
            </a:solidFill>
            <a:miter lim="800000"/>
            <a:headEnd/>
            <a:tailEnd/>
          </a:ln>
        </p:spPr>
        <p:txBody>
          <a:bodyPr wrap="none" anchor="ctr">
            <a:spAutoFit/>
          </a:bodyPr>
          <a:lstStyle/>
          <a:p>
            <a:endParaRPr lang="en-US"/>
          </a:p>
        </p:txBody>
      </p:sp>
      <p:sp>
        <p:nvSpPr>
          <p:cNvPr id="12292" name="AutoShape 11"/>
          <p:cNvSpPr>
            <a:spLocks noChangeArrowheads="1"/>
          </p:cNvSpPr>
          <p:nvPr/>
        </p:nvSpPr>
        <p:spPr bwMode="auto">
          <a:xfrm>
            <a:off x="2725738" y="3032125"/>
            <a:ext cx="558800" cy="1011238"/>
          </a:xfrm>
          <a:custGeom>
            <a:avLst/>
            <a:gdLst>
              <a:gd name="T0" fmla="*/ 0 w 21600"/>
              <a:gd name="T1" fmla="*/ 0 h 21600"/>
              <a:gd name="T2" fmla="*/ 0 w 21600"/>
              <a:gd name="T3" fmla="*/ 0 h 21600"/>
              <a:gd name="T4" fmla="*/ 0 w 21600"/>
              <a:gd name="T5" fmla="*/ 0 h 21600"/>
              <a:gd name="T6" fmla="*/ 0 w 21600"/>
              <a:gd name="T7" fmla="*/ 0 h 21600"/>
              <a:gd name="T8" fmla="*/ 17694720 60000 65536"/>
              <a:gd name="T9" fmla="*/ 11796480 60000 65536"/>
              <a:gd name="T10" fmla="*/ 5898240 60000 65536"/>
              <a:gd name="T11" fmla="*/ 0 60000 65536"/>
              <a:gd name="T12" fmla="*/ 3381 w 21600"/>
              <a:gd name="T13" fmla="*/ 5392 h 21600"/>
              <a:gd name="T14" fmla="*/ 18875 w 21600"/>
              <a:gd name="T15" fmla="*/ 16208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rgbClr val="D5EFFF"/>
          </a:solidFill>
          <a:ln w="9525">
            <a:solidFill>
              <a:schemeClr val="tx1"/>
            </a:solidFill>
            <a:miter lim="800000"/>
            <a:headEnd/>
            <a:tailEnd/>
          </a:ln>
        </p:spPr>
        <p:txBody>
          <a:bodyPr wrap="none" anchor="ctr">
            <a:spAutoFit/>
          </a:bodyPr>
          <a:lstStyle/>
          <a:p>
            <a:endParaRPr lang="en-US"/>
          </a:p>
        </p:txBody>
      </p:sp>
      <p:sp>
        <p:nvSpPr>
          <p:cNvPr id="12293" name="AutoShape 19"/>
          <p:cNvSpPr>
            <a:spLocks noChangeArrowheads="1"/>
          </p:cNvSpPr>
          <p:nvPr/>
        </p:nvSpPr>
        <p:spPr bwMode="auto">
          <a:xfrm>
            <a:off x="2725738" y="4194175"/>
            <a:ext cx="558800" cy="1009650"/>
          </a:xfrm>
          <a:custGeom>
            <a:avLst/>
            <a:gdLst>
              <a:gd name="T0" fmla="*/ 0 w 21600"/>
              <a:gd name="T1" fmla="*/ 0 h 21600"/>
              <a:gd name="T2" fmla="*/ 0 w 21600"/>
              <a:gd name="T3" fmla="*/ 0 h 21600"/>
              <a:gd name="T4" fmla="*/ 0 w 21600"/>
              <a:gd name="T5" fmla="*/ 0 h 21600"/>
              <a:gd name="T6" fmla="*/ 0 w 21600"/>
              <a:gd name="T7" fmla="*/ 0 h 21600"/>
              <a:gd name="T8" fmla="*/ 17694720 60000 65536"/>
              <a:gd name="T9" fmla="*/ 11796480 60000 65536"/>
              <a:gd name="T10" fmla="*/ 5898240 60000 65536"/>
              <a:gd name="T11" fmla="*/ 0 60000 65536"/>
              <a:gd name="T12" fmla="*/ 3381 w 21600"/>
              <a:gd name="T13" fmla="*/ 5400 h 21600"/>
              <a:gd name="T14" fmla="*/ 18875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rgbClr val="D5EFFF"/>
          </a:solidFill>
          <a:ln w="9525">
            <a:solidFill>
              <a:schemeClr val="tx1"/>
            </a:solidFill>
            <a:miter lim="800000"/>
            <a:headEnd/>
            <a:tailEnd/>
          </a:ln>
        </p:spPr>
        <p:txBody>
          <a:bodyPr wrap="none" anchor="ctr">
            <a:spAutoFit/>
          </a:bodyPr>
          <a:lstStyle/>
          <a:p>
            <a:endParaRPr lang="en-US"/>
          </a:p>
        </p:txBody>
      </p:sp>
      <p:sp>
        <p:nvSpPr>
          <p:cNvPr id="12294" name="AutoShape 28"/>
          <p:cNvSpPr>
            <a:spLocks noChangeArrowheads="1"/>
          </p:cNvSpPr>
          <p:nvPr/>
        </p:nvSpPr>
        <p:spPr bwMode="auto">
          <a:xfrm>
            <a:off x="2693988" y="1892300"/>
            <a:ext cx="560387" cy="1009650"/>
          </a:xfrm>
          <a:custGeom>
            <a:avLst/>
            <a:gdLst>
              <a:gd name="T0" fmla="*/ 0 w 21600"/>
              <a:gd name="T1" fmla="*/ 0 h 21600"/>
              <a:gd name="T2" fmla="*/ 0 w 21600"/>
              <a:gd name="T3" fmla="*/ 0 h 21600"/>
              <a:gd name="T4" fmla="*/ 0 w 21600"/>
              <a:gd name="T5" fmla="*/ 0 h 21600"/>
              <a:gd name="T6" fmla="*/ 0 w 21600"/>
              <a:gd name="T7" fmla="*/ 0 h 21600"/>
              <a:gd name="T8" fmla="*/ 17694720 60000 65536"/>
              <a:gd name="T9" fmla="*/ 11796480 60000 65536"/>
              <a:gd name="T10" fmla="*/ 5898240 60000 65536"/>
              <a:gd name="T11" fmla="*/ 0 60000 65536"/>
              <a:gd name="T12" fmla="*/ 3381 w 21600"/>
              <a:gd name="T13" fmla="*/ 5400 h 21600"/>
              <a:gd name="T14" fmla="*/ 18875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chemeClr val="tx1"/>
          </a:solidFill>
          <a:ln w="9525">
            <a:noFill/>
            <a:miter lim="800000"/>
            <a:headEnd/>
            <a:tailEnd/>
          </a:ln>
        </p:spPr>
        <p:txBody>
          <a:bodyPr wrap="none" anchor="ctr">
            <a:spAutoFit/>
          </a:bodyPr>
          <a:lstStyle/>
          <a:p>
            <a:endParaRPr lang="en-US"/>
          </a:p>
        </p:txBody>
      </p:sp>
      <p:sp>
        <p:nvSpPr>
          <p:cNvPr id="12295" name="Rectangle 3"/>
          <p:cNvSpPr>
            <a:spLocks noChangeArrowheads="1"/>
          </p:cNvSpPr>
          <p:nvPr/>
        </p:nvSpPr>
        <p:spPr bwMode="auto">
          <a:xfrm>
            <a:off x="17463" y="5453063"/>
            <a:ext cx="2624137" cy="938212"/>
          </a:xfrm>
          <a:prstGeom prst="rect">
            <a:avLst/>
          </a:prstGeom>
          <a:solidFill>
            <a:srgbClr val="D5EFFF"/>
          </a:solidFill>
          <a:ln w="9525">
            <a:noFill/>
            <a:miter lim="800000"/>
            <a:headEnd/>
            <a:tailEnd/>
          </a:ln>
        </p:spPr>
        <p:txBody>
          <a:bodyPr anchor="ctr">
            <a:spAutoFit/>
          </a:bodyPr>
          <a:lstStyle/>
          <a:p>
            <a:endParaRPr lang="en-US"/>
          </a:p>
        </p:txBody>
      </p:sp>
      <p:sp>
        <p:nvSpPr>
          <p:cNvPr id="12296" name="Text Box 4"/>
          <p:cNvSpPr txBox="1">
            <a:spLocks noChangeArrowheads="1"/>
          </p:cNvSpPr>
          <p:nvPr/>
        </p:nvSpPr>
        <p:spPr bwMode="auto">
          <a:xfrm>
            <a:off x="149225" y="5448300"/>
            <a:ext cx="2328863" cy="944563"/>
          </a:xfrm>
          <a:prstGeom prst="rect">
            <a:avLst/>
          </a:prstGeom>
          <a:noFill/>
          <a:ln w="9525">
            <a:noFill/>
            <a:miter lim="800000"/>
            <a:headEnd/>
            <a:tailEnd/>
          </a:ln>
        </p:spPr>
        <p:txBody>
          <a:bodyPr>
            <a:spAutoFit/>
          </a:bodyPr>
          <a:lstStyle/>
          <a:p>
            <a:pPr algn="ctr">
              <a:spcBef>
                <a:spcPct val="50000"/>
              </a:spcBef>
            </a:pPr>
            <a:r>
              <a:rPr lang="en-US" sz="1400">
                <a:solidFill>
                  <a:schemeClr val="tx1"/>
                </a:solidFill>
                <a:latin typeface="Arial" charset="0"/>
              </a:rPr>
              <a:t>Ideal</a:t>
            </a:r>
          </a:p>
          <a:p>
            <a:pPr algn="ctr">
              <a:spcBef>
                <a:spcPct val="50000"/>
              </a:spcBef>
            </a:pPr>
            <a:r>
              <a:rPr lang="en-US" sz="1200" i="1">
                <a:solidFill>
                  <a:schemeClr val="tx1"/>
                </a:solidFill>
                <a:latin typeface="Arial" charset="0"/>
              </a:rPr>
              <a:t>How close does [DAAC] come to the ideal organization?</a:t>
            </a:r>
          </a:p>
        </p:txBody>
      </p:sp>
      <p:sp>
        <p:nvSpPr>
          <p:cNvPr id="12297" name="Rectangle 9"/>
          <p:cNvSpPr>
            <a:spLocks noChangeArrowheads="1"/>
          </p:cNvSpPr>
          <p:nvPr/>
        </p:nvSpPr>
        <p:spPr bwMode="auto">
          <a:xfrm>
            <a:off x="0" y="2995613"/>
            <a:ext cx="2573338" cy="1001712"/>
          </a:xfrm>
          <a:prstGeom prst="rect">
            <a:avLst/>
          </a:prstGeom>
          <a:solidFill>
            <a:srgbClr val="D5EFFF"/>
          </a:solidFill>
          <a:ln w="9525">
            <a:noFill/>
            <a:miter lim="800000"/>
            <a:headEnd/>
            <a:tailEnd/>
          </a:ln>
        </p:spPr>
        <p:txBody>
          <a:bodyPr anchor="ctr">
            <a:spAutoFit/>
          </a:bodyPr>
          <a:lstStyle/>
          <a:p>
            <a:endParaRPr lang="en-US"/>
          </a:p>
        </p:txBody>
      </p:sp>
      <p:sp>
        <p:nvSpPr>
          <p:cNvPr id="12298" name="Text Box 10"/>
          <p:cNvSpPr txBox="1">
            <a:spLocks noChangeArrowheads="1"/>
          </p:cNvSpPr>
          <p:nvPr/>
        </p:nvSpPr>
        <p:spPr bwMode="auto">
          <a:xfrm>
            <a:off x="65088" y="2927350"/>
            <a:ext cx="2365375" cy="1127125"/>
          </a:xfrm>
          <a:prstGeom prst="rect">
            <a:avLst/>
          </a:prstGeom>
          <a:noFill/>
          <a:ln w="9525">
            <a:noFill/>
            <a:miter lim="800000"/>
            <a:headEnd/>
            <a:tailEnd/>
          </a:ln>
        </p:spPr>
        <p:txBody>
          <a:bodyPr>
            <a:spAutoFit/>
          </a:bodyPr>
          <a:lstStyle/>
          <a:p>
            <a:pPr algn="ctr">
              <a:spcBef>
                <a:spcPct val="50000"/>
              </a:spcBef>
            </a:pPr>
            <a:r>
              <a:rPr lang="en-US" sz="1400">
                <a:solidFill>
                  <a:schemeClr val="tx1"/>
                </a:solidFill>
                <a:latin typeface="Arial" charset="0"/>
              </a:rPr>
              <a:t>Overall satisfaction</a:t>
            </a:r>
          </a:p>
          <a:p>
            <a:pPr algn="ctr">
              <a:spcBef>
                <a:spcPct val="50000"/>
              </a:spcBef>
            </a:pPr>
            <a:r>
              <a:rPr lang="en-US" sz="1200" i="1">
                <a:solidFill>
                  <a:schemeClr val="tx1"/>
                </a:solidFill>
                <a:latin typeface="Arial" charset="0"/>
              </a:rPr>
              <a:t>How satisfied are you with the data products and services provided by [DAAC]?</a:t>
            </a:r>
          </a:p>
        </p:txBody>
      </p:sp>
      <p:sp>
        <p:nvSpPr>
          <p:cNvPr id="12299" name="Rectangle 17"/>
          <p:cNvSpPr>
            <a:spLocks noChangeArrowheads="1"/>
          </p:cNvSpPr>
          <p:nvPr/>
        </p:nvSpPr>
        <p:spPr bwMode="auto">
          <a:xfrm>
            <a:off x="0" y="4181475"/>
            <a:ext cx="2654300" cy="1106488"/>
          </a:xfrm>
          <a:prstGeom prst="rect">
            <a:avLst/>
          </a:prstGeom>
          <a:solidFill>
            <a:srgbClr val="D5EFFF"/>
          </a:solidFill>
          <a:ln w="9525">
            <a:noFill/>
            <a:miter lim="800000"/>
            <a:headEnd/>
            <a:tailEnd/>
          </a:ln>
        </p:spPr>
        <p:txBody>
          <a:bodyPr anchor="ctr">
            <a:spAutoFit/>
          </a:bodyPr>
          <a:lstStyle/>
          <a:p>
            <a:endParaRPr lang="en-US"/>
          </a:p>
        </p:txBody>
      </p:sp>
      <p:sp>
        <p:nvSpPr>
          <p:cNvPr id="12300" name="Text Box 18"/>
          <p:cNvSpPr txBox="1">
            <a:spLocks noChangeArrowheads="1"/>
          </p:cNvSpPr>
          <p:nvPr/>
        </p:nvSpPr>
        <p:spPr bwMode="auto">
          <a:xfrm>
            <a:off x="15875" y="4335463"/>
            <a:ext cx="2573338" cy="304800"/>
          </a:xfrm>
          <a:prstGeom prst="rect">
            <a:avLst/>
          </a:prstGeom>
          <a:noFill/>
          <a:ln w="9525">
            <a:noFill/>
            <a:miter lim="800000"/>
            <a:headEnd/>
            <a:tailEnd/>
          </a:ln>
        </p:spPr>
        <p:txBody>
          <a:bodyPr>
            <a:spAutoFit/>
          </a:bodyPr>
          <a:lstStyle/>
          <a:p>
            <a:pPr>
              <a:spcBef>
                <a:spcPct val="50000"/>
              </a:spcBef>
            </a:pPr>
            <a:endParaRPr lang="en-US" sz="1400">
              <a:solidFill>
                <a:schemeClr val="tx1"/>
              </a:solidFill>
              <a:latin typeface="Arial" charset="0"/>
            </a:endParaRPr>
          </a:p>
        </p:txBody>
      </p:sp>
      <p:sp>
        <p:nvSpPr>
          <p:cNvPr id="12301" name="Text Box 23"/>
          <p:cNvSpPr txBox="1">
            <a:spLocks noChangeArrowheads="1"/>
          </p:cNvSpPr>
          <p:nvPr/>
        </p:nvSpPr>
        <p:spPr bwMode="auto">
          <a:xfrm>
            <a:off x="80963" y="4092575"/>
            <a:ext cx="2555875" cy="1138238"/>
          </a:xfrm>
          <a:prstGeom prst="rect">
            <a:avLst/>
          </a:prstGeom>
          <a:noFill/>
          <a:ln w="9525">
            <a:noFill/>
            <a:miter lim="800000"/>
            <a:headEnd/>
            <a:tailEnd/>
          </a:ln>
        </p:spPr>
        <p:txBody>
          <a:bodyPr>
            <a:spAutoFit/>
          </a:bodyPr>
          <a:lstStyle/>
          <a:p>
            <a:pPr algn="ctr">
              <a:spcBef>
                <a:spcPct val="50000"/>
              </a:spcBef>
            </a:pPr>
            <a:r>
              <a:rPr lang="en-US" sz="1400">
                <a:solidFill>
                  <a:schemeClr val="tx1"/>
                </a:solidFill>
                <a:latin typeface="Arial" charset="0"/>
              </a:rPr>
              <a:t>Expectations</a:t>
            </a:r>
          </a:p>
          <a:p>
            <a:pPr algn="ctr">
              <a:spcBef>
                <a:spcPct val="50000"/>
              </a:spcBef>
            </a:pPr>
            <a:r>
              <a:rPr lang="en-US" sz="1200" i="1">
                <a:solidFill>
                  <a:schemeClr val="tx1"/>
                </a:solidFill>
                <a:latin typeface="Arial" charset="0"/>
              </a:rPr>
              <a:t>To what extent have data products and services provided by [DAAC] fallen short of or exceeded expectations?</a:t>
            </a:r>
          </a:p>
        </p:txBody>
      </p:sp>
      <p:sp>
        <p:nvSpPr>
          <p:cNvPr id="12302" name="Rectangle 26"/>
          <p:cNvSpPr>
            <a:spLocks noChangeArrowheads="1"/>
          </p:cNvSpPr>
          <p:nvPr/>
        </p:nvSpPr>
        <p:spPr bwMode="auto">
          <a:xfrm>
            <a:off x="0" y="1898650"/>
            <a:ext cx="2598738" cy="854075"/>
          </a:xfrm>
          <a:prstGeom prst="rect">
            <a:avLst/>
          </a:prstGeom>
          <a:solidFill>
            <a:schemeClr val="tx1"/>
          </a:solidFill>
          <a:ln w="9525">
            <a:noFill/>
            <a:miter lim="800000"/>
            <a:headEnd/>
            <a:tailEnd/>
          </a:ln>
        </p:spPr>
        <p:txBody>
          <a:bodyPr wrap="none" anchor="ctr">
            <a:spAutoFit/>
          </a:bodyPr>
          <a:lstStyle/>
          <a:p>
            <a:endParaRPr lang="en-US"/>
          </a:p>
        </p:txBody>
      </p:sp>
      <p:sp>
        <p:nvSpPr>
          <p:cNvPr id="12303" name="Text Box 27"/>
          <p:cNvSpPr txBox="1">
            <a:spLocks noChangeArrowheads="1"/>
          </p:cNvSpPr>
          <p:nvPr/>
        </p:nvSpPr>
        <p:spPr bwMode="auto">
          <a:xfrm>
            <a:off x="557213" y="2103438"/>
            <a:ext cx="1296987" cy="457200"/>
          </a:xfrm>
          <a:prstGeom prst="rect">
            <a:avLst/>
          </a:prstGeom>
          <a:noFill/>
          <a:ln w="9525">
            <a:noFill/>
            <a:miter lim="800000"/>
            <a:headEnd/>
            <a:tailEnd/>
          </a:ln>
        </p:spPr>
        <p:txBody>
          <a:bodyPr>
            <a:spAutoFit/>
          </a:bodyPr>
          <a:lstStyle/>
          <a:p>
            <a:pPr algn="ctr">
              <a:spcBef>
                <a:spcPct val="50000"/>
              </a:spcBef>
            </a:pPr>
            <a:r>
              <a:rPr lang="en-US" sz="2400">
                <a:latin typeface="Arial" charset="0"/>
              </a:rPr>
              <a:t>ACSI</a:t>
            </a:r>
          </a:p>
        </p:txBody>
      </p:sp>
      <p:sp>
        <p:nvSpPr>
          <p:cNvPr id="12304" name="Rectangle 33"/>
          <p:cNvSpPr>
            <a:spLocks noChangeArrowheads="1"/>
          </p:cNvSpPr>
          <p:nvPr/>
        </p:nvSpPr>
        <p:spPr bwMode="auto">
          <a:xfrm>
            <a:off x="4073818" y="5542580"/>
            <a:ext cx="658813" cy="555625"/>
          </a:xfrm>
          <a:prstGeom prst="rect">
            <a:avLst/>
          </a:prstGeom>
          <a:solidFill>
            <a:srgbClr val="D5EFFF"/>
          </a:solidFill>
          <a:ln w="9525">
            <a:solidFill>
              <a:schemeClr val="tx1"/>
            </a:solidFill>
            <a:miter lim="800000"/>
            <a:headEnd/>
            <a:tailEnd/>
          </a:ln>
        </p:spPr>
        <p:txBody>
          <a:bodyPr anchor="ctr">
            <a:spAutoFit/>
          </a:bodyPr>
          <a:lstStyle/>
          <a:p>
            <a:endParaRPr lang="en-US"/>
          </a:p>
        </p:txBody>
      </p:sp>
      <p:sp>
        <p:nvSpPr>
          <p:cNvPr id="12305" name="Rectangle 34"/>
          <p:cNvSpPr>
            <a:spLocks noChangeArrowheads="1"/>
          </p:cNvSpPr>
          <p:nvPr/>
        </p:nvSpPr>
        <p:spPr bwMode="auto">
          <a:xfrm>
            <a:off x="4135731" y="5654499"/>
            <a:ext cx="528637" cy="331787"/>
          </a:xfrm>
          <a:prstGeom prst="rect">
            <a:avLst/>
          </a:prstGeom>
          <a:noFill/>
          <a:ln w="9525">
            <a:noFill/>
            <a:miter lim="800000"/>
            <a:headEnd/>
            <a:tailEnd/>
          </a:ln>
        </p:spPr>
        <p:txBody>
          <a:bodyPr>
            <a:spAutoFit/>
          </a:bodyPr>
          <a:lstStyle/>
          <a:p>
            <a:pPr algn="ctr">
              <a:spcBef>
                <a:spcPct val="50000"/>
              </a:spcBef>
            </a:pPr>
            <a:r>
              <a:rPr lang="en-US" sz="1600">
                <a:solidFill>
                  <a:schemeClr val="tx1"/>
                </a:solidFill>
                <a:latin typeface="Arial" charset="0"/>
              </a:rPr>
              <a:t>76</a:t>
            </a:r>
          </a:p>
        </p:txBody>
      </p:sp>
      <p:sp>
        <p:nvSpPr>
          <p:cNvPr id="12306" name="Rectangle 36"/>
          <p:cNvSpPr>
            <a:spLocks noChangeArrowheads="1"/>
          </p:cNvSpPr>
          <p:nvPr/>
        </p:nvSpPr>
        <p:spPr bwMode="auto">
          <a:xfrm>
            <a:off x="4062706" y="3257770"/>
            <a:ext cx="658812" cy="552450"/>
          </a:xfrm>
          <a:prstGeom prst="rect">
            <a:avLst/>
          </a:prstGeom>
          <a:solidFill>
            <a:srgbClr val="D5EFFF"/>
          </a:solidFill>
          <a:ln w="9525">
            <a:solidFill>
              <a:schemeClr val="tx1"/>
            </a:solidFill>
            <a:miter lim="800000"/>
            <a:headEnd/>
            <a:tailEnd/>
          </a:ln>
        </p:spPr>
        <p:txBody>
          <a:bodyPr anchor="ctr">
            <a:spAutoFit/>
          </a:bodyPr>
          <a:lstStyle/>
          <a:p>
            <a:endParaRPr lang="en-US"/>
          </a:p>
        </p:txBody>
      </p:sp>
      <p:sp>
        <p:nvSpPr>
          <p:cNvPr id="12307" name="Rectangle 37"/>
          <p:cNvSpPr>
            <a:spLocks noChangeArrowheads="1"/>
          </p:cNvSpPr>
          <p:nvPr/>
        </p:nvSpPr>
        <p:spPr bwMode="auto">
          <a:xfrm>
            <a:off x="4107156" y="3368101"/>
            <a:ext cx="573087" cy="331788"/>
          </a:xfrm>
          <a:prstGeom prst="rect">
            <a:avLst/>
          </a:prstGeom>
          <a:noFill/>
          <a:ln w="9525">
            <a:noFill/>
            <a:miter lim="800000"/>
            <a:headEnd/>
            <a:tailEnd/>
          </a:ln>
        </p:spPr>
        <p:txBody>
          <a:bodyPr>
            <a:spAutoFit/>
          </a:bodyPr>
          <a:lstStyle/>
          <a:p>
            <a:pPr algn="ctr">
              <a:spcBef>
                <a:spcPct val="50000"/>
              </a:spcBef>
            </a:pPr>
            <a:r>
              <a:rPr lang="en-US" sz="1600">
                <a:solidFill>
                  <a:schemeClr val="tx1"/>
                </a:solidFill>
                <a:latin typeface="Arial" charset="0"/>
              </a:rPr>
              <a:t>82</a:t>
            </a:r>
          </a:p>
        </p:txBody>
      </p:sp>
      <p:sp>
        <p:nvSpPr>
          <p:cNvPr id="12308" name="Rectangle 39"/>
          <p:cNvSpPr>
            <a:spLocks noChangeArrowheads="1"/>
          </p:cNvSpPr>
          <p:nvPr/>
        </p:nvSpPr>
        <p:spPr bwMode="auto">
          <a:xfrm>
            <a:off x="4062706" y="4433710"/>
            <a:ext cx="658812" cy="554038"/>
          </a:xfrm>
          <a:prstGeom prst="rect">
            <a:avLst/>
          </a:prstGeom>
          <a:solidFill>
            <a:srgbClr val="D5EFFF"/>
          </a:solidFill>
          <a:ln w="9525">
            <a:solidFill>
              <a:schemeClr val="tx1"/>
            </a:solidFill>
            <a:miter lim="800000"/>
            <a:headEnd/>
            <a:tailEnd/>
          </a:ln>
        </p:spPr>
        <p:txBody>
          <a:bodyPr anchor="ctr">
            <a:spAutoFit/>
          </a:bodyPr>
          <a:lstStyle/>
          <a:p>
            <a:endParaRPr lang="en-US"/>
          </a:p>
        </p:txBody>
      </p:sp>
      <p:sp>
        <p:nvSpPr>
          <p:cNvPr id="12309" name="Rectangle 40"/>
          <p:cNvSpPr>
            <a:spLocks noChangeArrowheads="1"/>
          </p:cNvSpPr>
          <p:nvPr/>
        </p:nvSpPr>
        <p:spPr bwMode="auto">
          <a:xfrm>
            <a:off x="4115093" y="4544042"/>
            <a:ext cx="563563" cy="333375"/>
          </a:xfrm>
          <a:prstGeom prst="rect">
            <a:avLst/>
          </a:prstGeom>
          <a:noFill/>
          <a:ln w="9525">
            <a:noFill/>
            <a:miter lim="800000"/>
            <a:headEnd/>
            <a:tailEnd/>
          </a:ln>
        </p:spPr>
        <p:txBody>
          <a:bodyPr>
            <a:spAutoFit/>
          </a:bodyPr>
          <a:lstStyle/>
          <a:p>
            <a:pPr algn="ctr">
              <a:spcBef>
                <a:spcPct val="50000"/>
              </a:spcBef>
            </a:pPr>
            <a:r>
              <a:rPr lang="en-US" sz="1600">
                <a:solidFill>
                  <a:schemeClr val="tx1"/>
                </a:solidFill>
                <a:latin typeface="Arial" charset="0"/>
              </a:rPr>
              <a:t>73</a:t>
            </a:r>
          </a:p>
        </p:txBody>
      </p:sp>
      <p:sp>
        <p:nvSpPr>
          <p:cNvPr id="12310" name="Rectangle 42"/>
          <p:cNvSpPr>
            <a:spLocks noChangeArrowheads="1"/>
          </p:cNvSpPr>
          <p:nvPr/>
        </p:nvSpPr>
        <p:spPr bwMode="auto">
          <a:xfrm>
            <a:off x="4032543" y="2056033"/>
            <a:ext cx="701675" cy="627063"/>
          </a:xfrm>
          <a:prstGeom prst="rect">
            <a:avLst/>
          </a:prstGeom>
          <a:solidFill>
            <a:schemeClr val="tx1"/>
          </a:solidFill>
          <a:ln w="9525">
            <a:solidFill>
              <a:schemeClr val="tx1"/>
            </a:solidFill>
            <a:miter lim="800000"/>
            <a:headEnd/>
            <a:tailEnd/>
          </a:ln>
        </p:spPr>
        <p:txBody>
          <a:bodyPr anchor="ctr">
            <a:spAutoFit/>
          </a:bodyPr>
          <a:lstStyle/>
          <a:p>
            <a:endParaRPr lang="en-US"/>
          </a:p>
        </p:txBody>
      </p:sp>
      <p:sp>
        <p:nvSpPr>
          <p:cNvPr id="12311" name="Text Box 43"/>
          <p:cNvSpPr txBox="1">
            <a:spLocks noChangeArrowheads="1"/>
          </p:cNvSpPr>
          <p:nvPr/>
        </p:nvSpPr>
        <p:spPr bwMode="auto">
          <a:xfrm>
            <a:off x="4048418" y="2174302"/>
            <a:ext cx="676275" cy="390525"/>
          </a:xfrm>
          <a:prstGeom prst="rect">
            <a:avLst/>
          </a:prstGeom>
          <a:noFill/>
          <a:ln w="9525">
            <a:noFill/>
            <a:miter lim="800000"/>
            <a:headEnd/>
            <a:tailEnd/>
          </a:ln>
        </p:spPr>
        <p:txBody>
          <a:bodyPr>
            <a:spAutoFit/>
          </a:bodyPr>
          <a:lstStyle/>
          <a:p>
            <a:pPr algn="ctr">
              <a:spcBef>
                <a:spcPct val="50000"/>
              </a:spcBef>
            </a:pPr>
            <a:r>
              <a:rPr lang="en-US" sz="2000">
                <a:latin typeface="Arial" charset="0"/>
              </a:rPr>
              <a:t>78</a:t>
            </a:r>
          </a:p>
        </p:txBody>
      </p:sp>
      <p:sp>
        <p:nvSpPr>
          <p:cNvPr id="12312" name="Rectangle 45"/>
          <p:cNvSpPr>
            <a:spLocks noChangeArrowheads="1"/>
          </p:cNvSpPr>
          <p:nvPr/>
        </p:nvSpPr>
        <p:spPr bwMode="auto">
          <a:xfrm>
            <a:off x="4010318" y="1577004"/>
            <a:ext cx="701675" cy="373062"/>
          </a:xfrm>
          <a:prstGeom prst="rect">
            <a:avLst/>
          </a:prstGeom>
          <a:noFill/>
          <a:ln w="9525">
            <a:solidFill>
              <a:schemeClr val="tx1"/>
            </a:solidFill>
            <a:miter lim="800000"/>
            <a:headEnd/>
            <a:tailEnd/>
          </a:ln>
        </p:spPr>
        <p:txBody>
          <a:bodyPr anchor="ctr">
            <a:spAutoFit/>
          </a:bodyPr>
          <a:lstStyle/>
          <a:p>
            <a:endParaRPr lang="en-US"/>
          </a:p>
        </p:txBody>
      </p:sp>
      <p:sp>
        <p:nvSpPr>
          <p:cNvPr id="12313" name="Text Box 49"/>
          <p:cNvSpPr txBox="1">
            <a:spLocks noChangeArrowheads="1"/>
          </p:cNvSpPr>
          <p:nvPr/>
        </p:nvSpPr>
        <p:spPr bwMode="auto">
          <a:xfrm>
            <a:off x="4035718" y="1596848"/>
            <a:ext cx="676275" cy="333375"/>
          </a:xfrm>
          <a:prstGeom prst="rect">
            <a:avLst/>
          </a:prstGeom>
          <a:noFill/>
          <a:ln w="9525">
            <a:noFill/>
            <a:miter lim="800000"/>
            <a:headEnd/>
            <a:tailEnd/>
          </a:ln>
        </p:spPr>
        <p:txBody>
          <a:bodyPr>
            <a:spAutoFit/>
          </a:bodyPr>
          <a:lstStyle/>
          <a:p>
            <a:pPr algn="ctr">
              <a:spcBef>
                <a:spcPct val="50000"/>
              </a:spcBef>
            </a:pPr>
            <a:r>
              <a:rPr lang="en-US" sz="1600" dirty="0">
                <a:solidFill>
                  <a:schemeClr val="tx1"/>
                </a:solidFill>
                <a:latin typeface="Arial" charset="0"/>
              </a:rPr>
              <a:t>2005</a:t>
            </a:r>
          </a:p>
        </p:txBody>
      </p:sp>
      <p:sp>
        <p:nvSpPr>
          <p:cNvPr id="12314" name="Rectangle 58"/>
          <p:cNvSpPr>
            <a:spLocks noChangeArrowheads="1"/>
          </p:cNvSpPr>
          <p:nvPr/>
        </p:nvSpPr>
        <p:spPr bwMode="auto">
          <a:xfrm>
            <a:off x="5496511" y="1596848"/>
            <a:ext cx="630238" cy="333375"/>
          </a:xfrm>
          <a:prstGeom prst="rect">
            <a:avLst/>
          </a:prstGeom>
          <a:noFill/>
          <a:ln w="12700">
            <a:noFill/>
            <a:miter lim="800000"/>
            <a:headEnd/>
            <a:tailEnd/>
          </a:ln>
        </p:spPr>
        <p:txBody>
          <a:bodyPr wrap="none">
            <a:spAutoFit/>
          </a:bodyPr>
          <a:lstStyle/>
          <a:p>
            <a:r>
              <a:rPr lang="en-US" sz="1600">
                <a:solidFill>
                  <a:schemeClr val="tx1"/>
                </a:solidFill>
                <a:latin typeface="Arial" charset="0"/>
              </a:rPr>
              <a:t> 2007</a:t>
            </a:r>
          </a:p>
        </p:txBody>
      </p:sp>
      <p:sp>
        <p:nvSpPr>
          <p:cNvPr id="12315" name="Rectangle 57"/>
          <p:cNvSpPr>
            <a:spLocks noChangeArrowheads="1"/>
          </p:cNvSpPr>
          <p:nvPr/>
        </p:nvSpPr>
        <p:spPr bwMode="auto">
          <a:xfrm>
            <a:off x="5509211" y="1577004"/>
            <a:ext cx="690563" cy="373063"/>
          </a:xfrm>
          <a:prstGeom prst="rect">
            <a:avLst/>
          </a:prstGeom>
          <a:noFill/>
          <a:ln w="9525">
            <a:solidFill>
              <a:schemeClr val="tx1"/>
            </a:solidFill>
            <a:miter lim="800000"/>
            <a:headEnd/>
            <a:tailEnd/>
          </a:ln>
        </p:spPr>
        <p:txBody>
          <a:bodyPr anchor="ctr">
            <a:spAutoFit/>
          </a:bodyPr>
          <a:lstStyle/>
          <a:p>
            <a:endParaRPr lang="en-US"/>
          </a:p>
        </p:txBody>
      </p:sp>
      <p:sp>
        <p:nvSpPr>
          <p:cNvPr id="12316" name="Rectangle 60"/>
          <p:cNvSpPr>
            <a:spLocks noChangeArrowheads="1"/>
          </p:cNvSpPr>
          <p:nvPr/>
        </p:nvSpPr>
        <p:spPr bwMode="auto">
          <a:xfrm>
            <a:off x="5509211" y="2056827"/>
            <a:ext cx="701675" cy="625475"/>
          </a:xfrm>
          <a:prstGeom prst="rect">
            <a:avLst/>
          </a:prstGeom>
          <a:solidFill>
            <a:schemeClr val="tx1"/>
          </a:solidFill>
          <a:ln w="9525">
            <a:solidFill>
              <a:schemeClr val="tx1"/>
            </a:solidFill>
            <a:miter lim="800000"/>
            <a:headEnd/>
            <a:tailEnd/>
          </a:ln>
        </p:spPr>
        <p:txBody>
          <a:bodyPr anchor="ctr">
            <a:spAutoFit/>
          </a:bodyPr>
          <a:lstStyle/>
          <a:p>
            <a:endParaRPr lang="en-US"/>
          </a:p>
        </p:txBody>
      </p:sp>
      <p:sp>
        <p:nvSpPr>
          <p:cNvPr id="12317" name="Text Box 61"/>
          <p:cNvSpPr txBox="1">
            <a:spLocks noChangeArrowheads="1"/>
          </p:cNvSpPr>
          <p:nvPr/>
        </p:nvSpPr>
        <p:spPr bwMode="auto">
          <a:xfrm>
            <a:off x="5525086" y="2174302"/>
            <a:ext cx="676275" cy="390525"/>
          </a:xfrm>
          <a:prstGeom prst="rect">
            <a:avLst/>
          </a:prstGeom>
          <a:noFill/>
          <a:ln w="9525">
            <a:noFill/>
            <a:miter lim="800000"/>
            <a:headEnd/>
            <a:tailEnd/>
          </a:ln>
        </p:spPr>
        <p:txBody>
          <a:bodyPr>
            <a:spAutoFit/>
          </a:bodyPr>
          <a:lstStyle/>
          <a:p>
            <a:pPr algn="ctr">
              <a:spcBef>
                <a:spcPct val="50000"/>
              </a:spcBef>
            </a:pPr>
            <a:r>
              <a:rPr lang="en-US" sz="2000">
                <a:latin typeface="Arial" charset="0"/>
              </a:rPr>
              <a:t>75</a:t>
            </a:r>
          </a:p>
        </p:txBody>
      </p:sp>
      <p:sp>
        <p:nvSpPr>
          <p:cNvPr id="12318" name="Rectangle 63"/>
          <p:cNvSpPr>
            <a:spLocks noChangeArrowheads="1"/>
          </p:cNvSpPr>
          <p:nvPr/>
        </p:nvSpPr>
        <p:spPr bwMode="auto">
          <a:xfrm>
            <a:off x="5504449" y="3257770"/>
            <a:ext cx="660400" cy="552450"/>
          </a:xfrm>
          <a:prstGeom prst="rect">
            <a:avLst/>
          </a:prstGeom>
          <a:solidFill>
            <a:srgbClr val="D5EFFF"/>
          </a:solidFill>
          <a:ln w="9525">
            <a:solidFill>
              <a:schemeClr val="tx1"/>
            </a:solidFill>
            <a:miter lim="800000"/>
            <a:headEnd/>
            <a:tailEnd/>
          </a:ln>
        </p:spPr>
        <p:txBody>
          <a:bodyPr anchor="ctr">
            <a:spAutoFit/>
          </a:bodyPr>
          <a:lstStyle/>
          <a:p>
            <a:endParaRPr lang="en-US"/>
          </a:p>
        </p:txBody>
      </p:sp>
      <p:sp>
        <p:nvSpPr>
          <p:cNvPr id="12319" name="Rectangle 64"/>
          <p:cNvSpPr>
            <a:spLocks noChangeArrowheads="1"/>
          </p:cNvSpPr>
          <p:nvPr/>
        </p:nvSpPr>
        <p:spPr bwMode="auto">
          <a:xfrm>
            <a:off x="5550486" y="3367308"/>
            <a:ext cx="573088" cy="333375"/>
          </a:xfrm>
          <a:prstGeom prst="rect">
            <a:avLst/>
          </a:prstGeom>
          <a:noFill/>
          <a:ln w="9525">
            <a:noFill/>
            <a:miter lim="800000"/>
            <a:headEnd/>
            <a:tailEnd/>
          </a:ln>
        </p:spPr>
        <p:txBody>
          <a:bodyPr>
            <a:spAutoFit/>
          </a:bodyPr>
          <a:lstStyle/>
          <a:p>
            <a:pPr algn="ctr">
              <a:spcBef>
                <a:spcPct val="50000"/>
              </a:spcBef>
            </a:pPr>
            <a:r>
              <a:rPr lang="en-US" sz="1600">
                <a:solidFill>
                  <a:schemeClr val="tx1"/>
                </a:solidFill>
                <a:latin typeface="Arial" charset="0"/>
              </a:rPr>
              <a:t>80</a:t>
            </a:r>
          </a:p>
        </p:txBody>
      </p:sp>
      <p:sp>
        <p:nvSpPr>
          <p:cNvPr id="12320" name="Rectangle 66"/>
          <p:cNvSpPr>
            <a:spLocks noChangeArrowheads="1"/>
          </p:cNvSpPr>
          <p:nvPr/>
        </p:nvSpPr>
        <p:spPr bwMode="auto">
          <a:xfrm>
            <a:off x="5504449" y="4433711"/>
            <a:ext cx="660400" cy="554037"/>
          </a:xfrm>
          <a:prstGeom prst="rect">
            <a:avLst/>
          </a:prstGeom>
          <a:solidFill>
            <a:srgbClr val="D5EFFF"/>
          </a:solidFill>
          <a:ln w="9525">
            <a:solidFill>
              <a:schemeClr val="tx1"/>
            </a:solidFill>
            <a:miter lim="800000"/>
            <a:headEnd/>
            <a:tailEnd/>
          </a:ln>
        </p:spPr>
        <p:txBody>
          <a:bodyPr anchor="ctr">
            <a:spAutoFit/>
          </a:bodyPr>
          <a:lstStyle/>
          <a:p>
            <a:endParaRPr lang="en-US"/>
          </a:p>
        </p:txBody>
      </p:sp>
      <p:sp>
        <p:nvSpPr>
          <p:cNvPr id="12321" name="Rectangle 67"/>
          <p:cNvSpPr>
            <a:spLocks noChangeArrowheads="1"/>
          </p:cNvSpPr>
          <p:nvPr/>
        </p:nvSpPr>
        <p:spPr bwMode="auto">
          <a:xfrm>
            <a:off x="5558424" y="4544836"/>
            <a:ext cx="563562" cy="331787"/>
          </a:xfrm>
          <a:prstGeom prst="rect">
            <a:avLst/>
          </a:prstGeom>
          <a:noFill/>
          <a:ln w="9525">
            <a:noFill/>
            <a:miter lim="800000"/>
            <a:headEnd/>
            <a:tailEnd/>
          </a:ln>
        </p:spPr>
        <p:txBody>
          <a:bodyPr>
            <a:spAutoFit/>
          </a:bodyPr>
          <a:lstStyle/>
          <a:p>
            <a:pPr algn="ctr">
              <a:spcBef>
                <a:spcPct val="50000"/>
              </a:spcBef>
            </a:pPr>
            <a:r>
              <a:rPr lang="en-US" sz="1600">
                <a:solidFill>
                  <a:schemeClr val="tx1"/>
                </a:solidFill>
                <a:latin typeface="Arial" charset="0"/>
              </a:rPr>
              <a:t>73</a:t>
            </a:r>
          </a:p>
        </p:txBody>
      </p:sp>
      <p:sp>
        <p:nvSpPr>
          <p:cNvPr id="12322" name="Rectangle 69"/>
          <p:cNvSpPr>
            <a:spLocks noChangeArrowheads="1"/>
          </p:cNvSpPr>
          <p:nvPr/>
        </p:nvSpPr>
        <p:spPr bwMode="auto">
          <a:xfrm>
            <a:off x="5504449" y="5542580"/>
            <a:ext cx="660400" cy="555625"/>
          </a:xfrm>
          <a:prstGeom prst="rect">
            <a:avLst/>
          </a:prstGeom>
          <a:solidFill>
            <a:srgbClr val="D5EFFF"/>
          </a:solidFill>
          <a:ln w="9525">
            <a:solidFill>
              <a:schemeClr val="tx1"/>
            </a:solidFill>
            <a:miter lim="800000"/>
            <a:headEnd/>
            <a:tailEnd/>
          </a:ln>
        </p:spPr>
        <p:txBody>
          <a:bodyPr anchor="ctr">
            <a:spAutoFit/>
          </a:bodyPr>
          <a:lstStyle/>
          <a:p>
            <a:endParaRPr lang="en-US"/>
          </a:p>
        </p:txBody>
      </p:sp>
      <p:sp>
        <p:nvSpPr>
          <p:cNvPr id="12323" name="Rectangle 70"/>
          <p:cNvSpPr>
            <a:spLocks noChangeArrowheads="1"/>
          </p:cNvSpPr>
          <p:nvPr/>
        </p:nvSpPr>
        <p:spPr bwMode="auto">
          <a:xfrm>
            <a:off x="5566361" y="5655292"/>
            <a:ext cx="530225" cy="330200"/>
          </a:xfrm>
          <a:prstGeom prst="rect">
            <a:avLst/>
          </a:prstGeom>
          <a:noFill/>
          <a:ln w="9525">
            <a:noFill/>
            <a:miter lim="800000"/>
            <a:headEnd/>
            <a:tailEnd/>
          </a:ln>
        </p:spPr>
        <p:txBody>
          <a:bodyPr>
            <a:spAutoFit/>
          </a:bodyPr>
          <a:lstStyle/>
          <a:p>
            <a:pPr algn="ctr">
              <a:spcBef>
                <a:spcPct val="50000"/>
              </a:spcBef>
            </a:pPr>
            <a:r>
              <a:rPr lang="en-US" sz="1600">
                <a:solidFill>
                  <a:schemeClr val="tx1"/>
                </a:solidFill>
                <a:latin typeface="Arial" charset="0"/>
              </a:rPr>
              <a:t>73</a:t>
            </a:r>
          </a:p>
        </p:txBody>
      </p:sp>
      <p:sp>
        <p:nvSpPr>
          <p:cNvPr id="12324" name="Rectangle 76"/>
          <p:cNvSpPr>
            <a:spLocks noChangeArrowheads="1"/>
          </p:cNvSpPr>
          <p:nvPr/>
        </p:nvSpPr>
        <p:spPr bwMode="auto">
          <a:xfrm>
            <a:off x="6206128" y="1596848"/>
            <a:ext cx="630237" cy="333375"/>
          </a:xfrm>
          <a:prstGeom prst="rect">
            <a:avLst/>
          </a:prstGeom>
          <a:noFill/>
          <a:ln w="12700">
            <a:noFill/>
            <a:miter lim="800000"/>
            <a:headEnd/>
            <a:tailEnd/>
          </a:ln>
        </p:spPr>
        <p:txBody>
          <a:bodyPr wrap="none">
            <a:spAutoFit/>
          </a:bodyPr>
          <a:lstStyle/>
          <a:p>
            <a:r>
              <a:rPr lang="en-US" sz="1600">
                <a:solidFill>
                  <a:schemeClr val="tx1"/>
                </a:solidFill>
                <a:latin typeface="Arial" charset="0"/>
              </a:rPr>
              <a:t> 2008</a:t>
            </a:r>
          </a:p>
        </p:txBody>
      </p:sp>
      <p:sp>
        <p:nvSpPr>
          <p:cNvPr id="12325" name="Rectangle 78"/>
          <p:cNvSpPr>
            <a:spLocks noChangeArrowheads="1"/>
          </p:cNvSpPr>
          <p:nvPr/>
        </p:nvSpPr>
        <p:spPr bwMode="auto">
          <a:xfrm>
            <a:off x="6218828" y="1577004"/>
            <a:ext cx="690562" cy="373063"/>
          </a:xfrm>
          <a:prstGeom prst="rect">
            <a:avLst/>
          </a:prstGeom>
          <a:noFill/>
          <a:ln w="9525">
            <a:solidFill>
              <a:schemeClr val="tx1"/>
            </a:solidFill>
            <a:miter lim="800000"/>
            <a:headEnd/>
            <a:tailEnd/>
          </a:ln>
        </p:spPr>
        <p:txBody>
          <a:bodyPr anchor="ctr">
            <a:spAutoFit/>
          </a:bodyPr>
          <a:lstStyle/>
          <a:p>
            <a:endParaRPr lang="en-US"/>
          </a:p>
        </p:txBody>
      </p:sp>
      <p:sp>
        <p:nvSpPr>
          <p:cNvPr id="12326" name="Rectangle 80"/>
          <p:cNvSpPr>
            <a:spLocks noChangeArrowheads="1"/>
          </p:cNvSpPr>
          <p:nvPr/>
        </p:nvSpPr>
        <p:spPr bwMode="auto">
          <a:xfrm>
            <a:off x="6228064" y="2056827"/>
            <a:ext cx="701675" cy="625475"/>
          </a:xfrm>
          <a:prstGeom prst="rect">
            <a:avLst/>
          </a:prstGeom>
          <a:solidFill>
            <a:schemeClr val="tx1"/>
          </a:solidFill>
          <a:ln w="9525">
            <a:solidFill>
              <a:schemeClr val="tx1"/>
            </a:solidFill>
            <a:miter lim="800000"/>
            <a:headEnd/>
            <a:tailEnd/>
          </a:ln>
        </p:spPr>
        <p:txBody>
          <a:bodyPr anchor="ctr">
            <a:spAutoFit/>
          </a:bodyPr>
          <a:lstStyle/>
          <a:p>
            <a:endParaRPr lang="en-US"/>
          </a:p>
        </p:txBody>
      </p:sp>
      <p:sp>
        <p:nvSpPr>
          <p:cNvPr id="12327" name="Text Box 81"/>
          <p:cNvSpPr txBox="1">
            <a:spLocks noChangeArrowheads="1"/>
          </p:cNvSpPr>
          <p:nvPr/>
        </p:nvSpPr>
        <p:spPr bwMode="auto">
          <a:xfrm>
            <a:off x="6234703" y="2174302"/>
            <a:ext cx="676275" cy="390525"/>
          </a:xfrm>
          <a:prstGeom prst="rect">
            <a:avLst/>
          </a:prstGeom>
          <a:noFill/>
          <a:ln w="9525">
            <a:noFill/>
            <a:miter lim="800000"/>
            <a:headEnd/>
            <a:tailEnd/>
          </a:ln>
        </p:spPr>
        <p:txBody>
          <a:bodyPr>
            <a:spAutoFit/>
          </a:bodyPr>
          <a:lstStyle/>
          <a:p>
            <a:pPr algn="ctr">
              <a:spcBef>
                <a:spcPct val="50000"/>
              </a:spcBef>
            </a:pPr>
            <a:r>
              <a:rPr lang="en-US" sz="2000">
                <a:latin typeface="Arial" charset="0"/>
              </a:rPr>
              <a:t>77</a:t>
            </a:r>
          </a:p>
        </p:txBody>
      </p:sp>
      <p:sp>
        <p:nvSpPr>
          <p:cNvPr id="12328" name="Rectangle 83"/>
          <p:cNvSpPr>
            <a:spLocks noChangeArrowheads="1"/>
          </p:cNvSpPr>
          <p:nvPr/>
        </p:nvSpPr>
        <p:spPr bwMode="auto">
          <a:xfrm>
            <a:off x="6214065" y="3257770"/>
            <a:ext cx="660400" cy="552450"/>
          </a:xfrm>
          <a:prstGeom prst="rect">
            <a:avLst/>
          </a:prstGeom>
          <a:solidFill>
            <a:srgbClr val="D5EFFF"/>
          </a:solidFill>
          <a:ln w="9525">
            <a:solidFill>
              <a:schemeClr val="tx1"/>
            </a:solidFill>
            <a:miter lim="800000"/>
            <a:headEnd/>
            <a:tailEnd/>
          </a:ln>
        </p:spPr>
        <p:txBody>
          <a:bodyPr anchor="ctr">
            <a:spAutoFit/>
          </a:bodyPr>
          <a:lstStyle/>
          <a:p>
            <a:endParaRPr lang="en-US"/>
          </a:p>
        </p:txBody>
      </p:sp>
      <p:sp>
        <p:nvSpPr>
          <p:cNvPr id="12329" name="Rectangle 84"/>
          <p:cNvSpPr>
            <a:spLocks noChangeArrowheads="1"/>
          </p:cNvSpPr>
          <p:nvPr/>
        </p:nvSpPr>
        <p:spPr bwMode="auto">
          <a:xfrm>
            <a:off x="6260103" y="3367308"/>
            <a:ext cx="573087" cy="333375"/>
          </a:xfrm>
          <a:prstGeom prst="rect">
            <a:avLst/>
          </a:prstGeom>
          <a:noFill/>
          <a:ln w="9525">
            <a:noFill/>
            <a:miter lim="800000"/>
            <a:headEnd/>
            <a:tailEnd/>
          </a:ln>
        </p:spPr>
        <p:txBody>
          <a:bodyPr>
            <a:spAutoFit/>
          </a:bodyPr>
          <a:lstStyle/>
          <a:p>
            <a:pPr algn="ctr">
              <a:spcBef>
                <a:spcPct val="50000"/>
              </a:spcBef>
            </a:pPr>
            <a:r>
              <a:rPr lang="en-US" sz="1600">
                <a:solidFill>
                  <a:schemeClr val="tx1"/>
                </a:solidFill>
                <a:latin typeface="Arial" charset="0"/>
              </a:rPr>
              <a:t>81</a:t>
            </a:r>
          </a:p>
        </p:txBody>
      </p:sp>
      <p:sp>
        <p:nvSpPr>
          <p:cNvPr id="12330" name="Rectangle 86"/>
          <p:cNvSpPr>
            <a:spLocks noChangeArrowheads="1"/>
          </p:cNvSpPr>
          <p:nvPr/>
        </p:nvSpPr>
        <p:spPr bwMode="auto">
          <a:xfrm>
            <a:off x="6214065" y="4433711"/>
            <a:ext cx="660400" cy="554037"/>
          </a:xfrm>
          <a:prstGeom prst="rect">
            <a:avLst/>
          </a:prstGeom>
          <a:solidFill>
            <a:srgbClr val="D5EFFF"/>
          </a:solidFill>
          <a:ln w="9525">
            <a:solidFill>
              <a:schemeClr val="tx1"/>
            </a:solidFill>
            <a:miter lim="800000"/>
            <a:headEnd/>
            <a:tailEnd/>
          </a:ln>
        </p:spPr>
        <p:txBody>
          <a:bodyPr anchor="ctr">
            <a:spAutoFit/>
          </a:bodyPr>
          <a:lstStyle/>
          <a:p>
            <a:endParaRPr lang="en-US"/>
          </a:p>
        </p:txBody>
      </p:sp>
      <p:sp>
        <p:nvSpPr>
          <p:cNvPr id="12331" name="Rectangle 87"/>
          <p:cNvSpPr>
            <a:spLocks noChangeArrowheads="1"/>
          </p:cNvSpPr>
          <p:nvPr/>
        </p:nvSpPr>
        <p:spPr bwMode="auto">
          <a:xfrm>
            <a:off x="6268040" y="4544836"/>
            <a:ext cx="563563" cy="331787"/>
          </a:xfrm>
          <a:prstGeom prst="rect">
            <a:avLst/>
          </a:prstGeom>
          <a:noFill/>
          <a:ln w="9525">
            <a:noFill/>
            <a:miter lim="800000"/>
            <a:headEnd/>
            <a:tailEnd/>
          </a:ln>
        </p:spPr>
        <p:txBody>
          <a:bodyPr>
            <a:spAutoFit/>
          </a:bodyPr>
          <a:lstStyle/>
          <a:p>
            <a:pPr algn="ctr">
              <a:spcBef>
                <a:spcPct val="50000"/>
              </a:spcBef>
            </a:pPr>
            <a:r>
              <a:rPr lang="en-US" sz="1600" dirty="0" smtClean="0">
                <a:solidFill>
                  <a:schemeClr val="tx1"/>
                </a:solidFill>
                <a:latin typeface="Arial" charset="0"/>
              </a:rPr>
              <a:t>74</a:t>
            </a:r>
            <a:endParaRPr lang="en-US" sz="1600" dirty="0">
              <a:solidFill>
                <a:schemeClr val="tx1"/>
              </a:solidFill>
              <a:latin typeface="Arial" charset="0"/>
            </a:endParaRPr>
          </a:p>
        </p:txBody>
      </p:sp>
      <p:sp>
        <p:nvSpPr>
          <p:cNvPr id="12332" name="Rectangle 89"/>
          <p:cNvSpPr>
            <a:spLocks noChangeArrowheads="1"/>
          </p:cNvSpPr>
          <p:nvPr/>
        </p:nvSpPr>
        <p:spPr bwMode="auto">
          <a:xfrm>
            <a:off x="6214065" y="5542580"/>
            <a:ext cx="660400" cy="555625"/>
          </a:xfrm>
          <a:prstGeom prst="rect">
            <a:avLst/>
          </a:prstGeom>
          <a:solidFill>
            <a:srgbClr val="D5EFFF"/>
          </a:solidFill>
          <a:ln w="9525">
            <a:solidFill>
              <a:schemeClr val="tx1"/>
            </a:solidFill>
            <a:miter lim="800000"/>
            <a:headEnd/>
            <a:tailEnd/>
          </a:ln>
        </p:spPr>
        <p:txBody>
          <a:bodyPr anchor="ctr">
            <a:spAutoFit/>
          </a:bodyPr>
          <a:lstStyle/>
          <a:p>
            <a:endParaRPr lang="en-US"/>
          </a:p>
        </p:txBody>
      </p:sp>
      <p:sp>
        <p:nvSpPr>
          <p:cNvPr id="12333" name="Rectangle 90"/>
          <p:cNvSpPr>
            <a:spLocks noChangeArrowheads="1"/>
          </p:cNvSpPr>
          <p:nvPr/>
        </p:nvSpPr>
        <p:spPr bwMode="auto">
          <a:xfrm>
            <a:off x="6275978" y="5655292"/>
            <a:ext cx="530225" cy="330200"/>
          </a:xfrm>
          <a:prstGeom prst="rect">
            <a:avLst/>
          </a:prstGeom>
          <a:noFill/>
          <a:ln w="9525">
            <a:noFill/>
            <a:miter lim="800000"/>
            <a:headEnd/>
            <a:tailEnd/>
          </a:ln>
        </p:spPr>
        <p:txBody>
          <a:bodyPr>
            <a:spAutoFit/>
          </a:bodyPr>
          <a:lstStyle/>
          <a:p>
            <a:pPr algn="ctr">
              <a:spcBef>
                <a:spcPct val="50000"/>
              </a:spcBef>
            </a:pPr>
            <a:r>
              <a:rPr lang="en-US" sz="1600" dirty="0" smtClean="0">
                <a:solidFill>
                  <a:schemeClr val="tx1"/>
                </a:solidFill>
                <a:latin typeface="Arial" charset="0"/>
              </a:rPr>
              <a:t>75</a:t>
            </a:r>
            <a:endParaRPr lang="en-US" sz="1600" dirty="0">
              <a:solidFill>
                <a:schemeClr val="tx1"/>
              </a:solidFill>
              <a:latin typeface="Arial" charset="0"/>
            </a:endParaRPr>
          </a:p>
        </p:txBody>
      </p:sp>
      <p:sp>
        <p:nvSpPr>
          <p:cNvPr id="12334" name="Rectangle 95"/>
          <p:cNvSpPr>
            <a:spLocks noChangeArrowheads="1"/>
          </p:cNvSpPr>
          <p:nvPr/>
        </p:nvSpPr>
        <p:spPr bwMode="auto">
          <a:xfrm>
            <a:off x="3334906" y="5542580"/>
            <a:ext cx="658813" cy="555625"/>
          </a:xfrm>
          <a:prstGeom prst="rect">
            <a:avLst/>
          </a:prstGeom>
          <a:solidFill>
            <a:srgbClr val="D5EFFF"/>
          </a:solidFill>
          <a:ln w="9525">
            <a:solidFill>
              <a:schemeClr val="tx1"/>
            </a:solidFill>
            <a:miter lim="800000"/>
            <a:headEnd/>
            <a:tailEnd/>
          </a:ln>
        </p:spPr>
        <p:txBody>
          <a:bodyPr anchor="ctr">
            <a:spAutoFit/>
          </a:bodyPr>
          <a:lstStyle/>
          <a:p>
            <a:endParaRPr lang="en-US"/>
          </a:p>
        </p:txBody>
      </p:sp>
      <p:sp>
        <p:nvSpPr>
          <p:cNvPr id="12335" name="Rectangle 96"/>
          <p:cNvSpPr>
            <a:spLocks noChangeArrowheads="1"/>
          </p:cNvSpPr>
          <p:nvPr/>
        </p:nvSpPr>
        <p:spPr bwMode="auto">
          <a:xfrm>
            <a:off x="3396819" y="5655292"/>
            <a:ext cx="528637" cy="330200"/>
          </a:xfrm>
          <a:prstGeom prst="rect">
            <a:avLst/>
          </a:prstGeom>
          <a:noFill/>
          <a:ln w="9525">
            <a:noFill/>
            <a:miter lim="800000"/>
            <a:headEnd/>
            <a:tailEnd/>
          </a:ln>
        </p:spPr>
        <p:txBody>
          <a:bodyPr>
            <a:spAutoFit/>
          </a:bodyPr>
          <a:lstStyle/>
          <a:p>
            <a:pPr algn="ctr">
              <a:spcBef>
                <a:spcPct val="50000"/>
              </a:spcBef>
            </a:pPr>
            <a:r>
              <a:rPr lang="en-US" sz="1600">
                <a:solidFill>
                  <a:schemeClr val="tx1"/>
                </a:solidFill>
                <a:latin typeface="Arial" charset="0"/>
              </a:rPr>
              <a:t>71</a:t>
            </a:r>
          </a:p>
        </p:txBody>
      </p:sp>
      <p:sp>
        <p:nvSpPr>
          <p:cNvPr id="12336" name="Rectangle 98"/>
          <p:cNvSpPr>
            <a:spLocks noChangeArrowheads="1"/>
          </p:cNvSpPr>
          <p:nvPr/>
        </p:nvSpPr>
        <p:spPr bwMode="auto">
          <a:xfrm>
            <a:off x="3323794" y="3257770"/>
            <a:ext cx="658812" cy="552450"/>
          </a:xfrm>
          <a:prstGeom prst="rect">
            <a:avLst/>
          </a:prstGeom>
          <a:solidFill>
            <a:srgbClr val="D5EFFF"/>
          </a:solidFill>
          <a:ln w="9525">
            <a:solidFill>
              <a:schemeClr val="tx1"/>
            </a:solidFill>
            <a:miter lim="800000"/>
            <a:headEnd/>
            <a:tailEnd/>
          </a:ln>
        </p:spPr>
        <p:txBody>
          <a:bodyPr anchor="ctr">
            <a:spAutoFit/>
          </a:bodyPr>
          <a:lstStyle/>
          <a:p>
            <a:endParaRPr lang="en-US"/>
          </a:p>
        </p:txBody>
      </p:sp>
      <p:sp>
        <p:nvSpPr>
          <p:cNvPr id="12337" name="Rectangle 99"/>
          <p:cNvSpPr>
            <a:spLocks noChangeArrowheads="1"/>
          </p:cNvSpPr>
          <p:nvPr/>
        </p:nvSpPr>
        <p:spPr bwMode="auto">
          <a:xfrm>
            <a:off x="3368244" y="3368102"/>
            <a:ext cx="573087" cy="331787"/>
          </a:xfrm>
          <a:prstGeom prst="rect">
            <a:avLst/>
          </a:prstGeom>
          <a:noFill/>
          <a:ln w="9525">
            <a:noFill/>
            <a:miter lim="800000"/>
            <a:headEnd/>
            <a:tailEnd/>
          </a:ln>
        </p:spPr>
        <p:txBody>
          <a:bodyPr>
            <a:spAutoFit/>
          </a:bodyPr>
          <a:lstStyle/>
          <a:p>
            <a:pPr algn="ctr">
              <a:spcBef>
                <a:spcPct val="50000"/>
              </a:spcBef>
            </a:pPr>
            <a:r>
              <a:rPr lang="en-US" sz="1600">
                <a:solidFill>
                  <a:schemeClr val="tx1"/>
                </a:solidFill>
                <a:latin typeface="Arial" charset="0"/>
              </a:rPr>
              <a:t>79</a:t>
            </a:r>
          </a:p>
        </p:txBody>
      </p:sp>
      <p:sp>
        <p:nvSpPr>
          <p:cNvPr id="12338" name="Rectangle 101"/>
          <p:cNvSpPr>
            <a:spLocks noChangeArrowheads="1"/>
          </p:cNvSpPr>
          <p:nvPr/>
        </p:nvSpPr>
        <p:spPr bwMode="auto">
          <a:xfrm>
            <a:off x="3323794" y="4433711"/>
            <a:ext cx="658812" cy="554037"/>
          </a:xfrm>
          <a:prstGeom prst="rect">
            <a:avLst/>
          </a:prstGeom>
          <a:solidFill>
            <a:srgbClr val="D5EFFF"/>
          </a:solidFill>
          <a:ln w="9525">
            <a:solidFill>
              <a:schemeClr val="tx1"/>
            </a:solidFill>
            <a:miter lim="800000"/>
            <a:headEnd/>
            <a:tailEnd/>
          </a:ln>
        </p:spPr>
        <p:txBody>
          <a:bodyPr anchor="ctr">
            <a:spAutoFit/>
          </a:bodyPr>
          <a:lstStyle/>
          <a:p>
            <a:endParaRPr lang="en-US"/>
          </a:p>
        </p:txBody>
      </p:sp>
      <p:sp>
        <p:nvSpPr>
          <p:cNvPr id="12339" name="Rectangle 102"/>
          <p:cNvSpPr>
            <a:spLocks noChangeArrowheads="1"/>
          </p:cNvSpPr>
          <p:nvPr/>
        </p:nvSpPr>
        <p:spPr bwMode="auto">
          <a:xfrm>
            <a:off x="3376181" y="4544835"/>
            <a:ext cx="563563" cy="331788"/>
          </a:xfrm>
          <a:prstGeom prst="rect">
            <a:avLst/>
          </a:prstGeom>
          <a:noFill/>
          <a:ln w="9525">
            <a:noFill/>
            <a:miter lim="800000"/>
            <a:headEnd/>
            <a:tailEnd/>
          </a:ln>
        </p:spPr>
        <p:txBody>
          <a:bodyPr>
            <a:spAutoFit/>
          </a:bodyPr>
          <a:lstStyle/>
          <a:p>
            <a:pPr algn="ctr">
              <a:spcBef>
                <a:spcPct val="50000"/>
              </a:spcBef>
            </a:pPr>
            <a:r>
              <a:rPr lang="en-US" sz="1600">
                <a:solidFill>
                  <a:schemeClr val="tx1"/>
                </a:solidFill>
                <a:latin typeface="Arial" charset="0"/>
              </a:rPr>
              <a:t>73</a:t>
            </a:r>
          </a:p>
        </p:txBody>
      </p:sp>
      <p:sp>
        <p:nvSpPr>
          <p:cNvPr id="12340" name="Rectangle 104"/>
          <p:cNvSpPr>
            <a:spLocks noChangeArrowheads="1"/>
          </p:cNvSpPr>
          <p:nvPr/>
        </p:nvSpPr>
        <p:spPr bwMode="auto">
          <a:xfrm>
            <a:off x="3293631" y="2056827"/>
            <a:ext cx="701675" cy="625475"/>
          </a:xfrm>
          <a:prstGeom prst="rect">
            <a:avLst/>
          </a:prstGeom>
          <a:solidFill>
            <a:schemeClr val="tx1"/>
          </a:solidFill>
          <a:ln w="9525">
            <a:solidFill>
              <a:schemeClr val="tx1"/>
            </a:solidFill>
            <a:miter lim="800000"/>
            <a:headEnd/>
            <a:tailEnd/>
          </a:ln>
        </p:spPr>
        <p:txBody>
          <a:bodyPr anchor="ctr">
            <a:spAutoFit/>
          </a:bodyPr>
          <a:lstStyle/>
          <a:p>
            <a:endParaRPr lang="en-US"/>
          </a:p>
        </p:txBody>
      </p:sp>
      <p:sp>
        <p:nvSpPr>
          <p:cNvPr id="12341" name="Text Box 105"/>
          <p:cNvSpPr txBox="1">
            <a:spLocks noChangeArrowheads="1"/>
          </p:cNvSpPr>
          <p:nvPr/>
        </p:nvSpPr>
        <p:spPr bwMode="auto">
          <a:xfrm>
            <a:off x="3309506" y="2174302"/>
            <a:ext cx="676275" cy="390525"/>
          </a:xfrm>
          <a:prstGeom prst="rect">
            <a:avLst/>
          </a:prstGeom>
          <a:noFill/>
          <a:ln w="9525">
            <a:noFill/>
            <a:miter lim="800000"/>
            <a:headEnd/>
            <a:tailEnd/>
          </a:ln>
        </p:spPr>
        <p:txBody>
          <a:bodyPr>
            <a:spAutoFit/>
          </a:bodyPr>
          <a:lstStyle/>
          <a:p>
            <a:pPr algn="ctr">
              <a:spcBef>
                <a:spcPct val="50000"/>
              </a:spcBef>
            </a:pPr>
            <a:r>
              <a:rPr lang="en-US" sz="2000">
                <a:latin typeface="Arial" charset="0"/>
              </a:rPr>
              <a:t>75</a:t>
            </a:r>
          </a:p>
        </p:txBody>
      </p:sp>
      <p:sp>
        <p:nvSpPr>
          <p:cNvPr id="12342" name="Rectangle 106"/>
          <p:cNvSpPr>
            <a:spLocks noChangeArrowheads="1"/>
          </p:cNvSpPr>
          <p:nvPr/>
        </p:nvSpPr>
        <p:spPr bwMode="auto">
          <a:xfrm>
            <a:off x="3271406" y="1577004"/>
            <a:ext cx="701675" cy="373063"/>
          </a:xfrm>
          <a:prstGeom prst="rect">
            <a:avLst/>
          </a:prstGeom>
          <a:noFill/>
          <a:ln w="9525">
            <a:solidFill>
              <a:schemeClr val="tx1"/>
            </a:solidFill>
            <a:miter lim="800000"/>
            <a:headEnd/>
            <a:tailEnd/>
          </a:ln>
        </p:spPr>
        <p:txBody>
          <a:bodyPr anchor="ctr">
            <a:spAutoFit/>
          </a:bodyPr>
          <a:lstStyle/>
          <a:p>
            <a:endParaRPr lang="en-US"/>
          </a:p>
        </p:txBody>
      </p:sp>
      <p:sp>
        <p:nvSpPr>
          <p:cNvPr id="12343" name="Text Box 107"/>
          <p:cNvSpPr txBox="1">
            <a:spLocks noChangeArrowheads="1"/>
          </p:cNvSpPr>
          <p:nvPr/>
        </p:nvSpPr>
        <p:spPr bwMode="auto">
          <a:xfrm>
            <a:off x="3296806" y="1596848"/>
            <a:ext cx="676275" cy="333375"/>
          </a:xfrm>
          <a:prstGeom prst="rect">
            <a:avLst/>
          </a:prstGeom>
          <a:noFill/>
          <a:ln w="9525">
            <a:noFill/>
            <a:miter lim="800000"/>
            <a:headEnd/>
            <a:tailEnd/>
          </a:ln>
        </p:spPr>
        <p:txBody>
          <a:bodyPr>
            <a:spAutoFit/>
          </a:bodyPr>
          <a:lstStyle/>
          <a:p>
            <a:pPr algn="ctr">
              <a:spcBef>
                <a:spcPct val="50000"/>
              </a:spcBef>
            </a:pPr>
            <a:r>
              <a:rPr lang="en-US" sz="1600" dirty="0">
                <a:solidFill>
                  <a:schemeClr val="tx1"/>
                </a:solidFill>
                <a:latin typeface="Arial" charset="0"/>
              </a:rPr>
              <a:t>2004</a:t>
            </a:r>
          </a:p>
        </p:txBody>
      </p:sp>
      <p:sp>
        <p:nvSpPr>
          <p:cNvPr id="12344" name="Rectangle 108"/>
          <p:cNvSpPr>
            <a:spLocks noChangeArrowheads="1"/>
          </p:cNvSpPr>
          <p:nvPr/>
        </p:nvSpPr>
        <p:spPr bwMode="auto">
          <a:xfrm>
            <a:off x="3439681" y="2797395"/>
            <a:ext cx="511175" cy="138113"/>
          </a:xfrm>
          <a:prstGeom prst="rect">
            <a:avLst/>
          </a:prstGeom>
          <a:noFill/>
          <a:ln w="9525">
            <a:noFill/>
            <a:miter lim="800000"/>
            <a:headEnd/>
            <a:tailEnd/>
          </a:ln>
        </p:spPr>
        <p:txBody>
          <a:bodyPr lIns="0" tIns="0" rIns="0" bIns="0">
            <a:spAutoFit/>
          </a:bodyPr>
          <a:lstStyle/>
          <a:p>
            <a:r>
              <a:rPr lang="en-US">
                <a:solidFill>
                  <a:srgbClr val="000000"/>
                </a:solidFill>
                <a:latin typeface="Arial" charset="0"/>
              </a:rPr>
              <a:t>(+/-) 0.9</a:t>
            </a:r>
            <a:endParaRPr lang="en-US"/>
          </a:p>
        </p:txBody>
      </p:sp>
      <p:sp>
        <p:nvSpPr>
          <p:cNvPr id="12345" name="Rectangle 109"/>
          <p:cNvSpPr>
            <a:spLocks noChangeArrowheads="1"/>
          </p:cNvSpPr>
          <p:nvPr/>
        </p:nvSpPr>
        <p:spPr bwMode="auto">
          <a:xfrm>
            <a:off x="4191293" y="2797395"/>
            <a:ext cx="511175" cy="138112"/>
          </a:xfrm>
          <a:prstGeom prst="rect">
            <a:avLst/>
          </a:prstGeom>
          <a:noFill/>
          <a:ln w="9525">
            <a:noFill/>
            <a:miter lim="800000"/>
            <a:headEnd/>
            <a:tailEnd/>
          </a:ln>
        </p:spPr>
        <p:txBody>
          <a:bodyPr lIns="0" tIns="0" rIns="0" bIns="0">
            <a:spAutoFit/>
          </a:bodyPr>
          <a:lstStyle/>
          <a:p>
            <a:r>
              <a:rPr lang="en-US">
                <a:solidFill>
                  <a:srgbClr val="000000"/>
                </a:solidFill>
                <a:latin typeface="Arial" charset="0"/>
              </a:rPr>
              <a:t>(+/-) 0.7</a:t>
            </a:r>
            <a:endParaRPr lang="en-US"/>
          </a:p>
        </p:txBody>
      </p:sp>
      <p:sp>
        <p:nvSpPr>
          <p:cNvPr id="12346" name="Rectangle 111"/>
          <p:cNvSpPr>
            <a:spLocks noChangeArrowheads="1"/>
          </p:cNvSpPr>
          <p:nvPr/>
        </p:nvSpPr>
        <p:spPr bwMode="auto">
          <a:xfrm>
            <a:off x="5604461" y="2797395"/>
            <a:ext cx="498475" cy="138112"/>
          </a:xfrm>
          <a:prstGeom prst="rect">
            <a:avLst/>
          </a:prstGeom>
          <a:noFill/>
          <a:ln w="9525">
            <a:noFill/>
            <a:miter lim="800000"/>
            <a:headEnd/>
            <a:tailEnd/>
          </a:ln>
        </p:spPr>
        <p:txBody>
          <a:bodyPr lIns="0" tIns="0" rIns="0" bIns="0">
            <a:spAutoFit/>
          </a:bodyPr>
          <a:lstStyle/>
          <a:p>
            <a:r>
              <a:rPr lang="en-US">
                <a:solidFill>
                  <a:srgbClr val="000000"/>
                </a:solidFill>
                <a:latin typeface="Arial" charset="0"/>
              </a:rPr>
              <a:t>(+/-) 0.6</a:t>
            </a:r>
            <a:endParaRPr lang="en-US"/>
          </a:p>
        </p:txBody>
      </p:sp>
      <p:sp>
        <p:nvSpPr>
          <p:cNvPr id="12347" name="Rectangle 112"/>
          <p:cNvSpPr>
            <a:spLocks noChangeArrowheads="1"/>
          </p:cNvSpPr>
          <p:nvPr/>
        </p:nvSpPr>
        <p:spPr bwMode="auto">
          <a:xfrm>
            <a:off x="6315665" y="2797395"/>
            <a:ext cx="460375" cy="138113"/>
          </a:xfrm>
          <a:prstGeom prst="rect">
            <a:avLst/>
          </a:prstGeom>
          <a:noFill/>
          <a:ln w="9525">
            <a:noFill/>
            <a:miter lim="800000"/>
            <a:headEnd/>
            <a:tailEnd/>
          </a:ln>
        </p:spPr>
        <p:txBody>
          <a:bodyPr lIns="0" tIns="0" rIns="0" bIns="0">
            <a:spAutoFit/>
          </a:bodyPr>
          <a:lstStyle/>
          <a:p>
            <a:r>
              <a:rPr lang="en-US">
                <a:solidFill>
                  <a:srgbClr val="000000"/>
                </a:solidFill>
                <a:latin typeface="Arial" charset="0"/>
              </a:rPr>
              <a:t>(+/-) 0.5</a:t>
            </a:r>
            <a:endParaRPr lang="en-US"/>
          </a:p>
        </p:txBody>
      </p:sp>
      <p:sp>
        <p:nvSpPr>
          <p:cNvPr id="12348" name="Rectangle 113"/>
          <p:cNvSpPr>
            <a:spLocks noChangeArrowheads="1"/>
          </p:cNvSpPr>
          <p:nvPr/>
        </p:nvSpPr>
        <p:spPr bwMode="auto">
          <a:xfrm>
            <a:off x="3414281" y="1319432"/>
            <a:ext cx="523875" cy="153988"/>
          </a:xfrm>
          <a:prstGeom prst="rect">
            <a:avLst/>
          </a:prstGeom>
          <a:noFill/>
          <a:ln w="9525">
            <a:noFill/>
            <a:miter lim="800000"/>
            <a:headEnd/>
            <a:tailEnd/>
          </a:ln>
        </p:spPr>
        <p:txBody>
          <a:bodyPr lIns="0" tIns="0" rIns="0" bIns="0">
            <a:spAutoFit/>
          </a:bodyPr>
          <a:lstStyle/>
          <a:p>
            <a:r>
              <a:rPr lang="en-US" sz="1000">
                <a:solidFill>
                  <a:srgbClr val="331685"/>
                </a:solidFill>
                <a:latin typeface="Arial" charset="0"/>
              </a:rPr>
              <a:t>N=1016</a:t>
            </a:r>
            <a:endParaRPr lang="en-US" sz="1000">
              <a:solidFill>
                <a:srgbClr val="331685"/>
              </a:solidFill>
            </a:endParaRPr>
          </a:p>
        </p:txBody>
      </p:sp>
      <p:sp>
        <p:nvSpPr>
          <p:cNvPr id="12349" name="Rectangle 114"/>
          <p:cNvSpPr>
            <a:spLocks noChangeArrowheads="1"/>
          </p:cNvSpPr>
          <p:nvPr/>
        </p:nvSpPr>
        <p:spPr bwMode="auto">
          <a:xfrm>
            <a:off x="4113506" y="1319432"/>
            <a:ext cx="561975" cy="153988"/>
          </a:xfrm>
          <a:prstGeom prst="rect">
            <a:avLst/>
          </a:prstGeom>
          <a:noFill/>
          <a:ln w="9525">
            <a:noFill/>
            <a:miter lim="800000"/>
            <a:headEnd/>
            <a:tailEnd/>
          </a:ln>
        </p:spPr>
        <p:txBody>
          <a:bodyPr lIns="0" tIns="0" rIns="0" bIns="0">
            <a:spAutoFit/>
          </a:bodyPr>
          <a:lstStyle/>
          <a:p>
            <a:r>
              <a:rPr lang="en-US" sz="1000">
                <a:solidFill>
                  <a:srgbClr val="331685"/>
                </a:solidFill>
                <a:latin typeface="Arial" charset="0"/>
              </a:rPr>
              <a:t>N=1263</a:t>
            </a:r>
            <a:endParaRPr lang="en-US" sz="1000">
              <a:solidFill>
                <a:srgbClr val="331685"/>
              </a:solidFill>
            </a:endParaRPr>
          </a:p>
        </p:txBody>
      </p:sp>
      <p:sp>
        <p:nvSpPr>
          <p:cNvPr id="12350" name="Rectangle 116"/>
          <p:cNvSpPr>
            <a:spLocks noChangeArrowheads="1"/>
          </p:cNvSpPr>
          <p:nvPr/>
        </p:nvSpPr>
        <p:spPr bwMode="auto">
          <a:xfrm>
            <a:off x="5613986" y="1319432"/>
            <a:ext cx="473075" cy="153988"/>
          </a:xfrm>
          <a:prstGeom prst="rect">
            <a:avLst/>
          </a:prstGeom>
          <a:noFill/>
          <a:ln w="9525">
            <a:noFill/>
            <a:miter lim="800000"/>
            <a:headEnd/>
            <a:tailEnd/>
          </a:ln>
        </p:spPr>
        <p:txBody>
          <a:bodyPr lIns="0" tIns="0" rIns="0" bIns="0">
            <a:spAutoFit/>
          </a:bodyPr>
          <a:lstStyle/>
          <a:p>
            <a:r>
              <a:rPr lang="en-US" sz="1000">
                <a:solidFill>
                  <a:srgbClr val="331685"/>
                </a:solidFill>
                <a:latin typeface="Arial" charset="0"/>
              </a:rPr>
              <a:t>N=2291</a:t>
            </a:r>
            <a:endParaRPr lang="en-US" sz="1000">
              <a:solidFill>
                <a:srgbClr val="331685"/>
              </a:solidFill>
            </a:endParaRPr>
          </a:p>
        </p:txBody>
      </p:sp>
      <p:sp>
        <p:nvSpPr>
          <p:cNvPr id="12351" name="Rectangle 117"/>
          <p:cNvSpPr>
            <a:spLocks noChangeArrowheads="1"/>
          </p:cNvSpPr>
          <p:nvPr/>
        </p:nvSpPr>
        <p:spPr bwMode="auto">
          <a:xfrm>
            <a:off x="6310903" y="1319433"/>
            <a:ext cx="536575" cy="153987"/>
          </a:xfrm>
          <a:prstGeom prst="rect">
            <a:avLst/>
          </a:prstGeom>
          <a:noFill/>
          <a:ln w="9525">
            <a:noFill/>
            <a:miter lim="800000"/>
            <a:headEnd/>
            <a:tailEnd/>
          </a:ln>
        </p:spPr>
        <p:txBody>
          <a:bodyPr lIns="0" tIns="0" rIns="0" bIns="0">
            <a:spAutoFit/>
          </a:bodyPr>
          <a:lstStyle/>
          <a:p>
            <a:r>
              <a:rPr lang="en-US" sz="1000">
                <a:solidFill>
                  <a:srgbClr val="331685"/>
                </a:solidFill>
                <a:latin typeface="Arial" charset="0"/>
              </a:rPr>
              <a:t>N=2601</a:t>
            </a:r>
            <a:endParaRPr lang="en-US" sz="1000">
              <a:solidFill>
                <a:srgbClr val="331685"/>
              </a:solidFill>
            </a:endParaRPr>
          </a:p>
        </p:txBody>
      </p:sp>
      <p:sp>
        <p:nvSpPr>
          <p:cNvPr id="12352" name="Rectangle 119"/>
          <p:cNvSpPr>
            <a:spLocks noChangeArrowheads="1"/>
          </p:cNvSpPr>
          <p:nvPr/>
        </p:nvSpPr>
        <p:spPr bwMode="auto">
          <a:xfrm>
            <a:off x="6955285" y="1597642"/>
            <a:ext cx="630238" cy="331787"/>
          </a:xfrm>
          <a:prstGeom prst="rect">
            <a:avLst/>
          </a:prstGeom>
          <a:noFill/>
          <a:ln w="12700">
            <a:noFill/>
            <a:miter lim="800000"/>
            <a:headEnd/>
            <a:tailEnd/>
          </a:ln>
        </p:spPr>
        <p:txBody>
          <a:bodyPr wrap="none">
            <a:spAutoFit/>
          </a:bodyPr>
          <a:lstStyle/>
          <a:p>
            <a:r>
              <a:rPr lang="en-US" sz="1600">
                <a:solidFill>
                  <a:schemeClr val="tx1"/>
                </a:solidFill>
                <a:latin typeface="Arial" charset="0"/>
              </a:rPr>
              <a:t> 2009</a:t>
            </a:r>
          </a:p>
        </p:txBody>
      </p:sp>
      <p:sp>
        <p:nvSpPr>
          <p:cNvPr id="12353" name="Rectangle 121"/>
          <p:cNvSpPr>
            <a:spLocks noChangeArrowheads="1"/>
          </p:cNvSpPr>
          <p:nvPr/>
        </p:nvSpPr>
        <p:spPr bwMode="auto">
          <a:xfrm>
            <a:off x="6967985" y="1577798"/>
            <a:ext cx="690563" cy="371475"/>
          </a:xfrm>
          <a:prstGeom prst="rect">
            <a:avLst/>
          </a:prstGeom>
          <a:noFill/>
          <a:ln w="9525">
            <a:solidFill>
              <a:schemeClr val="tx1"/>
            </a:solidFill>
            <a:miter lim="800000"/>
            <a:headEnd/>
            <a:tailEnd/>
          </a:ln>
        </p:spPr>
        <p:txBody>
          <a:bodyPr anchor="ctr">
            <a:spAutoFit/>
          </a:bodyPr>
          <a:lstStyle/>
          <a:p>
            <a:endParaRPr lang="en-US"/>
          </a:p>
        </p:txBody>
      </p:sp>
      <p:sp>
        <p:nvSpPr>
          <p:cNvPr id="12354" name="Rectangle 123"/>
          <p:cNvSpPr>
            <a:spLocks noChangeArrowheads="1"/>
          </p:cNvSpPr>
          <p:nvPr/>
        </p:nvSpPr>
        <p:spPr bwMode="auto">
          <a:xfrm>
            <a:off x="6967985" y="2057621"/>
            <a:ext cx="701675" cy="623887"/>
          </a:xfrm>
          <a:prstGeom prst="rect">
            <a:avLst/>
          </a:prstGeom>
          <a:solidFill>
            <a:schemeClr val="tx1"/>
          </a:solidFill>
          <a:ln w="9525">
            <a:solidFill>
              <a:schemeClr val="tx1"/>
            </a:solidFill>
            <a:miter lim="800000"/>
            <a:headEnd/>
            <a:tailEnd/>
          </a:ln>
        </p:spPr>
        <p:txBody>
          <a:bodyPr anchor="ctr">
            <a:spAutoFit/>
          </a:bodyPr>
          <a:lstStyle/>
          <a:p>
            <a:endParaRPr lang="en-US"/>
          </a:p>
        </p:txBody>
      </p:sp>
      <p:sp>
        <p:nvSpPr>
          <p:cNvPr id="12355" name="Text Box 124"/>
          <p:cNvSpPr txBox="1">
            <a:spLocks noChangeArrowheads="1"/>
          </p:cNvSpPr>
          <p:nvPr/>
        </p:nvSpPr>
        <p:spPr bwMode="auto">
          <a:xfrm>
            <a:off x="6983860" y="2175095"/>
            <a:ext cx="676275" cy="388938"/>
          </a:xfrm>
          <a:prstGeom prst="rect">
            <a:avLst/>
          </a:prstGeom>
          <a:noFill/>
          <a:ln w="9525">
            <a:noFill/>
            <a:miter lim="800000"/>
            <a:headEnd/>
            <a:tailEnd/>
          </a:ln>
        </p:spPr>
        <p:txBody>
          <a:bodyPr>
            <a:spAutoFit/>
          </a:bodyPr>
          <a:lstStyle/>
          <a:p>
            <a:pPr algn="ctr">
              <a:spcBef>
                <a:spcPct val="50000"/>
              </a:spcBef>
            </a:pPr>
            <a:r>
              <a:rPr lang="en-US" sz="2000">
                <a:latin typeface="Arial" charset="0"/>
              </a:rPr>
              <a:t>77</a:t>
            </a:r>
          </a:p>
        </p:txBody>
      </p:sp>
      <p:sp>
        <p:nvSpPr>
          <p:cNvPr id="12356" name="Rectangle 126"/>
          <p:cNvSpPr>
            <a:spLocks noChangeArrowheads="1"/>
          </p:cNvSpPr>
          <p:nvPr/>
        </p:nvSpPr>
        <p:spPr bwMode="auto">
          <a:xfrm>
            <a:off x="6963223" y="3258564"/>
            <a:ext cx="660400" cy="550862"/>
          </a:xfrm>
          <a:prstGeom prst="rect">
            <a:avLst/>
          </a:prstGeom>
          <a:solidFill>
            <a:srgbClr val="D5EFFF"/>
          </a:solidFill>
          <a:ln w="9525">
            <a:solidFill>
              <a:schemeClr val="tx1"/>
            </a:solidFill>
            <a:miter lim="800000"/>
            <a:headEnd/>
            <a:tailEnd/>
          </a:ln>
        </p:spPr>
        <p:txBody>
          <a:bodyPr anchor="ctr">
            <a:spAutoFit/>
          </a:bodyPr>
          <a:lstStyle/>
          <a:p>
            <a:endParaRPr lang="en-US"/>
          </a:p>
        </p:txBody>
      </p:sp>
      <p:sp>
        <p:nvSpPr>
          <p:cNvPr id="12357" name="Rectangle 127"/>
          <p:cNvSpPr>
            <a:spLocks noChangeArrowheads="1"/>
          </p:cNvSpPr>
          <p:nvPr/>
        </p:nvSpPr>
        <p:spPr bwMode="auto">
          <a:xfrm>
            <a:off x="7009260" y="3368102"/>
            <a:ext cx="573088" cy="331787"/>
          </a:xfrm>
          <a:prstGeom prst="rect">
            <a:avLst/>
          </a:prstGeom>
          <a:noFill/>
          <a:ln w="9525">
            <a:noFill/>
            <a:miter lim="800000"/>
            <a:headEnd/>
            <a:tailEnd/>
          </a:ln>
        </p:spPr>
        <p:txBody>
          <a:bodyPr>
            <a:spAutoFit/>
          </a:bodyPr>
          <a:lstStyle/>
          <a:p>
            <a:pPr algn="ctr">
              <a:spcBef>
                <a:spcPct val="50000"/>
              </a:spcBef>
            </a:pPr>
            <a:r>
              <a:rPr lang="en-US" sz="1600">
                <a:solidFill>
                  <a:schemeClr val="tx1"/>
                </a:solidFill>
                <a:latin typeface="Arial" charset="0"/>
              </a:rPr>
              <a:t>81</a:t>
            </a:r>
          </a:p>
        </p:txBody>
      </p:sp>
      <p:sp>
        <p:nvSpPr>
          <p:cNvPr id="12358" name="Rectangle 129"/>
          <p:cNvSpPr>
            <a:spLocks noChangeArrowheads="1"/>
          </p:cNvSpPr>
          <p:nvPr/>
        </p:nvSpPr>
        <p:spPr bwMode="auto">
          <a:xfrm>
            <a:off x="6963223" y="4434504"/>
            <a:ext cx="660400" cy="552450"/>
          </a:xfrm>
          <a:prstGeom prst="rect">
            <a:avLst/>
          </a:prstGeom>
          <a:solidFill>
            <a:srgbClr val="D5EFFF"/>
          </a:solidFill>
          <a:ln w="9525">
            <a:solidFill>
              <a:schemeClr val="tx1"/>
            </a:solidFill>
            <a:miter lim="800000"/>
            <a:headEnd/>
            <a:tailEnd/>
          </a:ln>
        </p:spPr>
        <p:txBody>
          <a:bodyPr anchor="ctr">
            <a:spAutoFit/>
          </a:bodyPr>
          <a:lstStyle/>
          <a:p>
            <a:endParaRPr lang="en-US"/>
          </a:p>
        </p:txBody>
      </p:sp>
      <p:sp>
        <p:nvSpPr>
          <p:cNvPr id="12359" name="Rectangle 130"/>
          <p:cNvSpPr>
            <a:spLocks noChangeArrowheads="1"/>
          </p:cNvSpPr>
          <p:nvPr/>
        </p:nvSpPr>
        <p:spPr bwMode="auto">
          <a:xfrm>
            <a:off x="7017198" y="4544836"/>
            <a:ext cx="563562" cy="331787"/>
          </a:xfrm>
          <a:prstGeom prst="rect">
            <a:avLst/>
          </a:prstGeom>
          <a:noFill/>
          <a:ln w="9525">
            <a:noFill/>
            <a:miter lim="800000"/>
            <a:headEnd/>
            <a:tailEnd/>
          </a:ln>
        </p:spPr>
        <p:txBody>
          <a:bodyPr>
            <a:spAutoFit/>
          </a:bodyPr>
          <a:lstStyle/>
          <a:p>
            <a:pPr algn="ctr">
              <a:spcBef>
                <a:spcPct val="50000"/>
              </a:spcBef>
            </a:pPr>
            <a:r>
              <a:rPr lang="en-US" sz="1600">
                <a:solidFill>
                  <a:schemeClr val="tx1"/>
                </a:solidFill>
                <a:latin typeface="Arial" charset="0"/>
              </a:rPr>
              <a:t>73</a:t>
            </a:r>
          </a:p>
        </p:txBody>
      </p:sp>
      <p:sp>
        <p:nvSpPr>
          <p:cNvPr id="12360" name="Rectangle 132"/>
          <p:cNvSpPr>
            <a:spLocks noChangeArrowheads="1"/>
          </p:cNvSpPr>
          <p:nvPr/>
        </p:nvSpPr>
        <p:spPr bwMode="auto">
          <a:xfrm>
            <a:off x="6963223" y="5543374"/>
            <a:ext cx="660400" cy="554037"/>
          </a:xfrm>
          <a:prstGeom prst="rect">
            <a:avLst/>
          </a:prstGeom>
          <a:solidFill>
            <a:srgbClr val="D5EFFF"/>
          </a:solidFill>
          <a:ln w="9525">
            <a:solidFill>
              <a:schemeClr val="tx1"/>
            </a:solidFill>
            <a:miter lim="800000"/>
            <a:headEnd/>
            <a:tailEnd/>
          </a:ln>
        </p:spPr>
        <p:txBody>
          <a:bodyPr anchor="ctr">
            <a:spAutoFit/>
          </a:bodyPr>
          <a:lstStyle/>
          <a:p>
            <a:endParaRPr lang="en-US"/>
          </a:p>
        </p:txBody>
      </p:sp>
      <p:sp>
        <p:nvSpPr>
          <p:cNvPr id="12361" name="Rectangle 133"/>
          <p:cNvSpPr>
            <a:spLocks noChangeArrowheads="1"/>
          </p:cNvSpPr>
          <p:nvPr/>
        </p:nvSpPr>
        <p:spPr bwMode="auto">
          <a:xfrm>
            <a:off x="7025135" y="5655292"/>
            <a:ext cx="530225" cy="330200"/>
          </a:xfrm>
          <a:prstGeom prst="rect">
            <a:avLst/>
          </a:prstGeom>
          <a:noFill/>
          <a:ln w="9525">
            <a:noFill/>
            <a:miter lim="800000"/>
            <a:headEnd/>
            <a:tailEnd/>
          </a:ln>
        </p:spPr>
        <p:txBody>
          <a:bodyPr>
            <a:spAutoFit/>
          </a:bodyPr>
          <a:lstStyle/>
          <a:p>
            <a:pPr algn="ctr">
              <a:spcBef>
                <a:spcPct val="50000"/>
              </a:spcBef>
            </a:pPr>
            <a:r>
              <a:rPr lang="en-US" sz="1600">
                <a:solidFill>
                  <a:schemeClr val="tx1"/>
                </a:solidFill>
                <a:latin typeface="Arial" charset="0"/>
              </a:rPr>
              <a:t>75</a:t>
            </a:r>
          </a:p>
        </p:txBody>
      </p:sp>
      <p:sp>
        <p:nvSpPr>
          <p:cNvPr id="12362" name="Rectangle 134"/>
          <p:cNvSpPr>
            <a:spLocks noChangeArrowheads="1"/>
          </p:cNvSpPr>
          <p:nvPr/>
        </p:nvSpPr>
        <p:spPr bwMode="auto">
          <a:xfrm>
            <a:off x="7082285" y="2797395"/>
            <a:ext cx="460375" cy="138113"/>
          </a:xfrm>
          <a:prstGeom prst="rect">
            <a:avLst/>
          </a:prstGeom>
          <a:noFill/>
          <a:ln w="9525">
            <a:noFill/>
            <a:miter lim="800000"/>
            <a:headEnd/>
            <a:tailEnd/>
          </a:ln>
        </p:spPr>
        <p:txBody>
          <a:bodyPr lIns="0" tIns="0" rIns="0" bIns="0">
            <a:spAutoFit/>
          </a:bodyPr>
          <a:lstStyle/>
          <a:p>
            <a:r>
              <a:rPr lang="en-US">
                <a:solidFill>
                  <a:srgbClr val="000000"/>
                </a:solidFill>
                <a:latin typeface="Arial" charset="0"/>
              </a:rPr>
              <a:t>(+/-) 0.4</a:t>
            </a:r>
            <a:endParaRPr lang="en-US"/>
          </a:p>
        </p:txBody>
      </p:sp>
      <p:sp>
        <p:nvSpPr>
          <p:cNvPr id="12363" name="Rectangle 135"/>
          <p:cNvSpPr>
            <a:spLocks noChangeArrowheads="1"/>
          </p:cNvSpPr>
          <p:nvPr/>
        </p:nvSpPr>
        <p:spPr bwMode="auto">
          <a:xfrm>
            <a:off x="7082285" y="1319433"/>
            <a:ext cx="498475" cy="153987"/>
          </a:xfrm>
          <a:prstGeom prst="rect">
            <a:avLst/>
          </a:prstGeom>
          <a:noFill/>
          <a:ln w="9525">
            <a:noFill/>
            <a:miter lim="800000"/>
            <a:headEnd/>
            <a:tailEnd/>
          </a:ln>
        </p:spPr>
        <p:txBody>
          <a:bodyPr lIns="0" tIns="0" rIns="0" bIns="0">
            <a:spAutoFit/>
          </a:bodyPr>
          <a:lstStyle/>
          <a:p>
            <a:r>
              <a:rPr lang="en-US" sz="1000">
                <a:solidFill>
                  <a:srgbClr val="331685"/>
                </a:solidFill>
                <a:latin typeface="Arial" charset="0"/>
              </a:rPr>
              <a:t>N=3842</a:t>
            </a:r>
            <a:endParaRPr lang="en-US" sz="1000">
              <a:solidFill>
                <a:srgbClr val="331685"/>
              </a:solidFill>
            </a:endParaRPr>
          </a:p>
        </p:txBody>
      </p:sp>
      <p:sp>
        <p:nvSpPr>
          <p:cNvPr id="12364" name="Rectangle 6"/>
          <p:cNvSpPr>
            <a:spLocks noChangeArrowheads="1"/>
          </p:cNvSpPr>
          <p:nvPr/>
        </p:nvSpPr>
        <p:spPr bwMode="auto">
          <a:xfrm>
            <a:off x="4805802" y="5542580"/>
            <a:ext cx="660400" cy="555625"/>
          </a:xfrm>
          <a:prstGeom prst="rect">
            <a:avLst/>
          </a:prstGeom>
          <a:solidFill>
            <a:srgbClr val="D5EFFF"/>
          </a:solidFill>
          <a:ln w="9525">
            <a:solidFill>
              <a:schemeClr val="tx1"/>
            </a:solidFill>
            <a:miter lim="800000"/>
            <a:headEnd/>
            <a:tailEnd/>
          </a:ln>
        </p:spPr>
        <p:txBody>
          <a:bodyPr anchor="ctr">
            <a:spAutoFit/>
          </a:bodyPr>
          <a:lstStyle/>
          <a:p>
            <a:endParaRPr lang="en-US"/>
          </a:p>
        </p:txBody>
      </p:sp>
      <p:sp>
        <p:nvSpPr>
          <p:cNvPr id="12365" name="Rectangle 7"/>
          <p:cNvSpPr>
            <a:spLocks noChangeArrowheads="1"/>
          </p:cNvSpPr>
          <p:nvPr/>
        </p:nvSpPr>
        <p:spPr bwMode="auto">
          <a:xfrm>
            <a:off x="4867715" y="5655292"/>
            <a:ext cx="528637" cy="330200"/>
          </a:xfrm>
          <a:prstGeom prst="rect">
            <a:avLst/>
          </a:prstGeom>
          <a:noFill/>
          <a:ln w="9525">
            <a:noFill/>
            <a:miter lim="800000"/>
            <a:headEnd/>
            <a:tailEnd/>
          </a:ln>
        </p:spPr>
        <p:txBody>
          <a:bodyPr>
            <a:spAutoFit/>
          </a:bodyPr>
          <a:lstStyle/>
          <a:p>
            <a:pPr algn="ctr">
              <a:spcBef>
                <a:spcPct val="50000"/>
              </a:spcBef>
            </a:pPr>
            <a:r>
              <a:rPr lang="en-US" sz="1600">
                <a:solidFill>
                  <a:schemeClr val="tx1"/>
                </a:solidFill>
                <a:latin typeface="Arial" charset="0"/>
              </a:rPr>
              <a:t>72</a:t>
            </a:r>
          </a:p>
        </p:txBody>
      </p:sp>
      <p:sp>
        <p:nvSpPr>
          <p:cNvPr id="12366" name="Rectangle 14"/>
          <p:cNvSpPr>
            <a:spLocks noChangeArrowheads="1"/>
          </p:cNvSpPr>
          <p:nvPr/>
        </p:nvSpPr>
        <p:spPr bwMode="auto">
          <a:xfrm>
            <a:off x="4793102" y="3256976"/>
            <a:ext cx="660400" cy="554038"/>
          </a:xfrm>
          <a:prstGeom prst="rect">
            <a:avLst/>
          </a:prstGeom>
          <a:solidFill>
            <a:srgbClr val="D5EFFF"/>
          </a:solidFill>
          <a:ln w="9525">
            <a:solidFill>
              <a:schemeClr val="tx1"/>
            </a:solidFill>
            <a:miter lim="800000"/>
            <a:headEnd/>
            <a:tailEnd/>
          </a:ln>
        </p:spPr>
        <p:txBody>
          <a:bodyPr anchor="ctr">
            <a:spAutoFit/>
          </a:bodyPr>
          <a:lstStyle/>
          <a:p>
            <a:endParaRPr lang="en-US"/>
          </a:p>
        </p:txBody>
      </p:sp>
      <p:sp>
        <p:nvSpPr>
          <p:cNvPr id="12367" name="Rectangle 15"/>
          <p:cNvSpPr>
            <a:spLocks noChangeArrowheads="1"/>
          </p:cNvSpPr>
          <p:nvPr/>
        </p:nvSpPr>
        <p:spPr bwMode="auto">
          <a:xfrm>
            <a:off x="4839140" y="3368101"/>
            <a:ext cx="573087" cy="331788"/>
          </a:xfrm>
          <a:prstGeom prst="rect">
            <a:avLst/>
          </a:prstGeom>
          <a:noFill/>
          <a:ln w="9525">
            <a:noFill/>
            <a:miter lim="800000"/>
            <a:headEnd/>
            <a:tailEnd/>
          </a:ln>
        </p:spPr>
        <p:txBody>
          <a:bodyPr>
            <a:spAutoFit/>
          </a:bodyPr>
          <a:lstStyle/>
          <a:p>
            <a:pPr algn="ctr">
              <a:spcBef>
                <a:spcPct val="50000"/>
              </a:spcBef>
            </a:pPr>
            <a:r>
              <a:rPr lang="en-US" sz="1600">
                <a:solidFill>
                  <a:schemeClr val="tx1"/>
                </a:solidFill>
                <a:latin typeface="Arial" charset="0"/>
              </a:rPr>
              <a:t>78</a:t>
            </a:r>
          </a:p>
        </p:txBody>
      </p:sp>
      <p:sp>
        <p:nvSpPr>
          <p:cNvPr id="12368" name="Rectangle 21"/>
          <p:cNvSpPr>
            <a:spLocks noChangeArrowheads="1"/>
          </p:cNvSpPr>
          <p:nvPr/>
        </p:nvSpPr>
        <p:spPr bwMode="auto">
          <a:xfrm>
            <a:off x="4793102" y="4434504"/>
            <a:ext cx="660400" cy="552450"/>
          </a:xfrm>
          <a:prstGeom prst="rect">
            <a:avLst/>
          </a:prstGeom>
          <a:solidFill>
            <a:srgbClr val="D5EFFF"/>
          </a:solidFill>
          <a:ln w="9525">
            <a:solidFill>
              <a:schemeClr val="tx1"/>
            </a:solidFill>
            <a:miter lim="800000"/>
            <a:headEnd/>
            <a:tailEnd/>
          </a:ln>
        </p:spPr>
        <p:txBody>
          <a:bodyPr anchor="ctr">
            <a:spAutoFit/>
          </a:bodyPr>
          <a:lstStyle/>
          <a:p>
            <a:endParaRPr lang="en-US"/>
          </a:p>
        </p:txBody>
      </p:sp>
      <p:sp>
        <p:nvSpPr>
          <p:cNvPr id="12369" name="Rectangle 22"/>
          <p:cNvSpPr>
            <a:spLocks noChangeArrowheads="1"/>
          </p:cNvSpPr>
          <p:nvPr/>
        </p:nvSpPr>
        <p:spPr bwMode="auto">
          <a:xfrm>
            <a:off x="4845490" y="4544042"/>
            <a:ext cx="565150" cy="333375"/>
          </a:xfrm>
          <a:prstGeom prst="rect">
            <a:avLst/>
          </a:prstGeom>
          <a:noFill/>
          <a:ln w="9525">
            <a:noFill/>
            <a:miter lim="800000"/>
            <a:headEnd/>
            <a:tailEnd/>
          </a:ln>
        </p:spPr>
        <p:txBody>
          <a:bodyPr>
            <a:spAutoFit/>
          </a:bodyPr>
          <a:lstStyle/>
          <a:p>
            <a:pPr algn="ctr">
              <a:spcBef>
                <a:spcPct val="50000"/>
              </a:spcBef>
            </a:pPr>
            <a:r>
              <a:rPr lang="en-US" sz="1600">
                <a:solidFill>
                  <a:schemeClr val="tx1"/>
                </a:solidFill>
                <a:latin typeface="Arial" charset="0"/>
              </a:rPr>
              <a:t>71</a:t>
            </a:r>
          </a:p>
        </p:txBody>
      </p:sp>
      <p:sp>
        <p:nvSpPr>
          <p:cNvPr id="12370" name="Rectangle 30"/>
          <p:cNvSpPr>
            <a:spLocks noChangeArrowheads="1"/>
          </p:cNvSpPr>
          <p:nvPr/>
        </p:nvSpPr>
        <p:spPr bwMode="auto">
          <a:xfrm>
            <a:off x="4761352" y="2056033"/>
            <a:ext cx="701675" cy="627062"/>
          </a:xfrm>
          <a:prstGeom prst="rect">
            <a:avLst/>
          </a:prstGeom>
          <a:solidFill>
            <a:schemeClr val="tx1"/>
          </a:solidFill>
          <a:ln w="9525">
            <a:solidFill>
              <a:schemeClr val="tx1"/>
            </a:solidFill>
            <a:miter lim="800000"/>
            <a:headEnd/>
            <a:tailEnd/>
          </a:ln>
        </p:spPr>
        <p:txBody>
          <a:bodyPr anchor="ctr">
            <a:spAutoFit/>
          </a:bodyPr>
          <a:lstStyle/>
          <a:p>
            <a:endParaRPr lang="en-US"/>
          </a:p>
        </p:txBody>
      </p:sp>
      <p:sp>
        <p:nvSpPr>
          <p:cNvPr id="12371" name="Text Box 31"/>
          <p:cNvSpPr txBox="1">
            <a:spLocks noChangeArrowheads="1"/>
          </p:cNvSpPr>
          <p:nvPr/>
        </p:nvSpPr>
        <p:spPr bwMode="auto">
          <a:xfrm>
            <a:off x="4777227" y="2174302"/>
            <a:ext cx="676275" cy="390525"/>
          </a:xfrm>
          <a:prstGeom prst="rect">
            <a:avLst/>
          </a:prstGeom>
          <a:noFill/>
          <a:ln w="9525">
            <a:noFill/>
            <a:miter lim="800000"/>
            <a:headEnd/>
            <a:tailEnd/>
          </a:ln>
        </p:spPr>
        <p:txBody>
          <a:bodyPr>
            <a:spAutoFit/>
          </a:bodyPr>
          <a:lstStyle/>
          <a:p>
            <a:pPr algn="ctr">
              <a:spcBef>
                <a:spcPct val="50000"/>
              </a:spcBef>
            </a:pPr>
            <a:r>
              <a:rPr lang="en-US" sz="2000">
                <a:latin typeface="Arial" charset="0"/>
              </a:rPr>
              <a:t>74</a:t>
            </a:r>
          </a:p>
        </p:txBody>
      </p:sp>
      <p:sp>
        <p:nvSpPr>
          <p:cNvPr id="12372" name="Rectangle 110"/>
          <p:cNvSpPr>
            <a:spLocks noChangeArrowheads="1"/>
          </p:cNvSpPr>
          <p:nvPr/>
        </p:nvSpPr>
        <p:spPr bwMode="auto">
          <a:xfrm>
            <a:off x="4894702" y="2797395"/>
            <a:ext cx="574675" cy="138112"/>
          </a:xfrm>
          <a:prstGeom prst="rect">
            <a:avLst/>
          </a:prstGeom>
          <a:noFill/>
          <a:ln w="9525">
            <a:noFill/>
            <a:miter lim="800000"/>
            <a:headEnd/>
            <a:tailEnd/>
          </a:ln>
        </p:spPr>
        <p:txBody>
          <a:bodyPr lIns="0" tIns="0" rIns="0" bIns="0">
            <a:spAutoFit/>
          </a:bodyPr>
          <a:lstStyle/>
          <a:p>
            <a:r>
              <a:rPr lang="en-US">
                <a:solidFill>
                  <a:srgbClr val="000000"/>
                </a:solidFill>
                <a:latin typeface="Arial" charset="0"/>
              </a:rPr>
              <a:t>(+/-) 0.5</a:t>
            </a:r>
            <a:endParaRPr lang="en-US"/>
          </a:p>
        </p:txBody>
      </p:sp>
      <p:sp>
        <p:nvSpPr>
          <p:cNvPr id="12373" name="Rectangle 115"/>
          <p:cNvSpPr>
            <a:spLocks noChangeArrowheads="1"/>
          </p:cNvSpPr>
          <p:nvPr/>
        </p:nvSpPr>
        <p:spPr bwMode="auto">
          <a:xfrm>
            <a:off x="4891527" y="1319433"/>
            <a:ext cx="587375" cy="153987"/>
          </a:xfrm>
          <a:prstGeom prst="rect">
            <a:avLst/>
          </a:prstGeom>
          <a:noFill/>
          <a:ln w="9525">
            <a:noFill/>
            <a:miter lim="800000"/>
            <a:headEnd/>
            <a:tailEnd/>
          </a:ln>
        </p:spPr>
        <p:txBody>
          <a:bodyPr lIns="0" tIns="0" rIns="0" bIns="0">
            <a:spAutoFit/>
          </a:bodyPr>
          <a:lstStyle/>
          <a:p>
            <a:r>
              <a:rPr lang="en-US" sz="1000">
                <a:solidFill>
                  <a:srgbClr val="331685"/>
                </a:solidFill>
                <a:latin typeface="Arial" charset="0"/>
              </a:rPr>
              <a:t>N=2857</a:t>
            </a:r>
            <a:endParaRPr lang="en-US" sz="1000">
              <a:solidFill>
                <a:srgbClr val="331685"/>
              </a:solidFill>
            </a:endParaRPr>
          </a:p>
        </p:txBody>
      </p:sp>
      <p:sp>
        <p:nvSpPr>
          <p:cNvPr id="12374" name="Text Box 49"/>
          <p:cNvSpPr txBox="1">
            <a:spLocks noChangeArrowheads="1"/>
          </p:cNvSpPr>
          <p:nvPr/>
        </p:nvSpPr>
        <p:spPr bwMode="auto">
          <a:xfrm>
            <a:off x="4766115" y="1594466"/>
            <a:ext cx="676275" cy="338138"/>
          </a:xfrm>
          <a:prstGeom prst="rect">
            <a:avLst/>
          </a:prstGeom>
          <a:noFill/>
          <a:ln w="9525">
            <a:noFill/>
            <a:miter lim="800000"/>
            <a:headEnd/>
            <a:tailEnd/>
          </a:ln>
        </p:spPr>
        <p:txBody>
          <a:bodyPr>
            <a:spAutoFit/>
          </a:bodyPr>
          <a:lstStyle/>
          <a:p>
            <a:pPr algn="ctr">
              <a:spcBef>
                <a:spcPct val="50000"/>
              </a:spcBef>
            </a:pPr>
            <a:r>
              <a:rPr lang="en-US" sz="1600">
                <a:solidFill>
                  <a:schemeClr val="tx1"/>
                </a:solidFill>
                <a:latin typeface="Arial" charset="0"/>
              </a:rPr>
              <a:t>2006</a:t>
            </a:r>
          </a:p>
        </p:txBody>
      </p:sp>
      <p:sp>
        <p:nvSpPr>
          <p:cNvPr id="12375" name="Rectangle 45"/>
          <p:cNvSpPr>
            <a:spLocks noChangeArrowheads="1"/>
          </p:cNvSpPr>
          <p:nvPr/>
        </p:nvSpPr>
        <p:spPr bwMode="auto">
          <a:xfrm>
            <a:off x="4778815" y="1577004"/>
            <a:ext cx="701675" cy="373062"/>
          </a:xfrm>
          <a:prstGeom prst="rect">
            <a:avLst/>
          </a:prstGeom>
          <a:noFill/>
          <a:ln w="9525">
            <a:solidFill>
              <a:schemeClr val="tx1"/>
            </a:solidFill>
            <a:miter lim="800000"/>
            <a:headEnd/>
            <a:tailEnd/>
          </a:ln>
        </p:spPr>
        <p:txBody>
          <a:bodyPr anchor="ctr">
            <a:spAutoFit/>
          </a:bodyPr>
          <a:lstStyle/>
          <a:p>
            <a:endParaRPr lang="en-US"/>
          </a:p>
        </p:txBody>
      </p:sp>
      <p:sp>
        <p:nvSpPr>
          <p:cNvPr id="12376" name="Rectangle 119"/>
          <p:cNvSpPr>
            <a:spLocks noChangeArrowheads="1"/>
          </p:cNvSpPr>
          <p:nvPr/>
        </p:nvSpPr>
        <p:spPr bwMode="auto">
          <a:xfrm>
            <a:off x="7693188" y="1594466"/>
            <a:ext cx="696912" cy="338138"/>
          </a:xfrm>
          <a:prstGeom prst="rect">
            <a:avLst/>
          </a:prstGeom>
          <a:noFill/>
          <a:ln w="12700">
            <a:noFill/>
            <a:miter lim="800000"/>
            <a:headEnd/>
            <a:tailEnd/>
          </a:ln>
        </p:spPr>
        <p:txBody>
          <a:bodyPr wrap="none">
            <a:spAutoFit/>
          </a:bodyPr>
          <a:lstStyle/>
          <a:p>
            <a:r>
              <a:rPr lang="en-US" sz="1600">
                <a:solidFill>
                  <a:schemeClr val="tx1"/>
                </a:solidFill>
                <a:latin typeface="Arial" charset="0"/>
              </a:rPr>
              <a:t> 2010</a:t>
            </a:r>
          </a:p>
        </p:txBody>
      </p:sp>
      <p:sp>
        <p:nvSpPr>
          <p:cNvPr id="12377" name="Rectangle 121"/>
          <p:cNvSpPr>
            <a:spLocks noChangeArrowheads="1"/>
          </p:cNvSpPr>
          <p:nvPr/>
        </p:nvSpPr>
        <p:spPr bwMode="auto">
          <a:xfrm>
            <a:off x="7705888" y="1577798"/>
            <a:ext cx="688975" cy="371475"/>
          </a:xfrm>
          <a:prstGeom prst="rect">
            <a:avLst/>
          </a:prstGeom>
          <a:noFill/>
          <a:ln w="9525">
            <a:solidFill>
              <a:schemeClr val="tx1"/>
            </a:solidFill>
            <a:miter lim="800000"/>
            <a:headEnd/>
            <a:tailEnd/>
          </a:ln>
        </p:spPr>
        <p:txBody>
          <a:bodyPr anchor="ctr">
            <a:spAutoFit/>
          </a:bodyPr>
          <a:lstStyle/>
          <a:p>
            <a:endParaRPr lang="en-US"/>
          </a:p>
        </p:txBody>
      </p:sp>
      <p:sp>
        <p:nvSpPr>
          <p:cNvPr id="12378" name="Rectangle 123"/>
          <p:cNvSpPr>
            <a:spLocks noChangeArrowheads="1"/>
          </p:cNvSpPr>
          <p:nvPr/>
        </p:nvSpPr>
        <p:spPr bwMode="auto">
          <a:xfrm>
            <a:off x="7705888" y="2057620"/>
            <a:ext cx="701675" cy="623888"/>
          </a:xfrm>
          <a:prstGeom prst="rect">
            <a:avLst/>
          </a:prstGeom>
          <a:solidFill>
            <a:schemeClr val="tx1"/>
          </a:solidFill>
          <a:ln w="9525">
            <a:solidFill>
              <a:schemeClr val="tx1"/>
            </a:solidFill>
            <a:miter lim="800000"/>
            <a:headEnd/>
            <a:tailEnd/>
          </a:ln>
        </p:spPr>
        <p:txBody>
          <a:bodyPr anchor="ctr">
            <a:spAutoFit/>
          </a:bodyPr>
          <a:lstStyle/>
          <a:p>
            <a:endParaRPr lang="en-US"/>
          </a:p>
        </p:txBody>
      </p:sp>
      <p:sp>
        <p:nvSpPr>
          <p:cNvPr id="12379" name="Text Box 124"/>
          <p:cNvSpPr txBox="1">
            <a:spLocks noChangeArrowheads="1"/>
          </p:cNvSpPr>
          <p:nvPr/>
        </p:nvSpPr>
        <p:spPr bwMode="auto">
          <a:xfrm>
            <a:off x="7721763" y="2175096"/>
            <a:ext cx="674687" cy="388937"/>
          </a:xfrm>
          <a:prstGeom prst="rect">
            <a:avLst/>
          </a:prstGeom>
          <a:noFill/>
          <a:ln w="9525">
            <a:noFill/>
            <a:miter lim="800000"/>
            <a:headEnd/>
            <a:tailEnd/>
          </a:ln>
        </p:spPr>
        <p:txBody>
          <a:bodyPr>
            <a:spAutoFit/>
          </a:bodyPr>
          <a:lstStyle/>
          <a:p>
            <a:pPr algn="ctr">
              <a:spcBef>
                <a:spcPct val="50000"/>
              </a:spcBef>
            </a:pPr>
            <a:r>
              <a:rPr lang="en-US" sz="2000">
                <a:latin typeface="Arial" charset="0"/>
              </a:rPr>
              <a:t>77</a:t>
            </a:r>
          </a:p>
        </p:txBody>
      </p:sp>
      <p:sp>
        <p:nvSpPr>
          <p:cNvPr id="12380" name="Rectangle 126"/>
          <p:cNvSpPr>
            <a:spLocks noChangeArrowheads="1"/>
          </p:cNvSpPr>
          <p:nvPr/>
        </p:nvSpPr>
        <p:spPr bwMode="auto">
          <a:xfrm>
            <a:off x="7701125" y="3258564"/>
            <a:ext cx="660400" cy="550863"/>
          </a:xfrm>
          <a:prstGeom prst="rect">
            <a:avLst/>
          </a:prstGeom>
          <a:solidFill>
            <a:srgbClr val="D5EFFF"/>
          </a:solidFill>
          <a:ln w="9525">
            <a:solidFill>
              <a:schemeClr val="tx1"/>
            </a:solidFill>
            <a:miter lim="800000"/>
            <a:headEnd/>
            <a:tailEnd/>
          </a:ln>
        </p:spPr>
        <p:txBody>
          <a:bodyPr anchor="ctr">
            <a:spAutoFit/>
          </a:bodyPr>
          <a:lstStyle/>
          <a:p>
            <a:endParaRPr lang="en-US"/>
          </a:p>
        </p:txBody>
      </p:sp>
      <p:sp>
        <p:nvSpPr>
          <p:cNvPr id="12381" name="Rectangle 127"/>
          <p:cNvSpPr>
            <a:spLocks noChangeArrowheads="1"/>
          </p:cNvSpPr>
          <p:nvPr/>
        </p:nvSpPr>
        <p:spPr bwMode="auto">
          <a:xfrm>
            <a:off x="7747163" y="3368101"/>
            <a:ext cx="573087" cy="331788"/>
          </a:xfrm>
          <a:prstGeom prst="rect">
            <a:avLst/>
          </a:prstGeom>
          <a:noFill/>
          <a:ln w="9525">
            <a:noFill/>
            <a:miter lim="800000"/>
            <a:headEnd/>
            <a:tailEnd/>
          </a:ln>
        </p:spPr>
        <p:txBody>
          <a:bodyPr>
            <a:spAutoFit/>
          </a:bodyPr>
          <a:lstStyle/>
          <a:p>
            <a:pPr algn="ctr">
              <a:spcBef>
                <a:spcPct val="50000"/>
              </a:spcBef>
            </a:pPr>
            <a:r>
              <a:rPr lang="en-US" sz="1600">
                <a:solidFill>
                  <a:schemeClr val="tx1"/>
                </a:solidFill>
                <a:latin typeface="Arial" charset="0"/>
              </a:rPr>
              <a:t>81</a:t>
            </a:r>
          </a:p>
        </p:txBody>
      </p:sp>
      <p:sp>
        <p:nvSpPr>
          <p:cNvPr id="12382" name="Rectangle 129"/>
          <p:cNvSpPr>
            <a:spLocks noChangeArrowheads="1"/>
          </p:cNvSpPr>
          <p:nvPr/>
        </p:nvSpPr>
        <p:spPr bwMode="auto">
          <a:xfrm>
            <a:off x="7701125" y="4434504"/>
            <a:ext cx="660400" cy="552450"/>
          </a:xfrm>
          <a:prstGeom prst="rect">
            <a:avLst/>
          </a:prstGeom>
          <a:solidFill>
            <a:srgbClr val="D5EFFF"/>
          </a:solidFill>
          <a:ln w="9525">
            <a:solidFill>
              <a:schemeClr val="tx1"/>
            </a:solidFill>
            <a:miter lim="800000"/>
            <a:headEnd/>
            <a:tailEnd/>
          </a:ln>
        </p:spPr>
        <p:txBody>
          <a:bodyPr anchor="ctr">
            <a:spAutoFit/>
          </a:bodyPr>
          <a:lstStyle/>
          <a:p>
            <a:endParaRPr lang="en-US"/>
          </a:p>
        </p:txBody>
      </p:sp>
      <p:sp>
        <p:nvSpPr>
          <p:cNvPr id="12383" name="Rectangle 130"/>
          <p:cNvSpPr>
            <a:spLocks noChangeArrowheads="1"/>
          </p:cNvSpPr>
          <p:nvPr/>
        </p:nvSpPr>
        <p:spPr bwMode="auto">
          <a:xfrm>
            <a:off x="7755100" y="4540867"/>
            <a:ext cx="563563" cy="339725"/>
          </a:xfrm>
          <a:prstGeom prst="rect">
            <a:avLst/>
          </a:prstGeom>
          <a:noFill/>
          <a:ln w="9525">
            <a:noFill/>
            <a:miter lim="800000"/>
            <a:headEnd/>
            <a:tailEnd/>
          </a:ln>
        </p:spPr>
        <p:txBody>
          <a:bodyPr>
            <a:spAutoFit/>
          </a:bodyPr>
          <a:lstStyle/>
          <a:p>
            <a:pPr algn="ctr">
              <a:spcBef>
                <a:spcPct val="50000"/>
              </a:spcBef>
            </a:pPr>
            <a:r>
              <a:rPr lang="en-US" sz="1600">
                <a:solidFill>
                  <a:schemeClr val="tx1"/>
                </a:solidFill>
                <a:latin typeface="Arial" charset="0"/>
              </a:rPr>
              <a:t>74</a:t>
            </a:r>
          </a:p>
        </p:txBody>
      </p:sp>
      <p:sp>
        <p:nvSpPr>
          <p:cNvPr id="12384" name="Rectangle 132"/>
          <p:cNvSpPr>
            <a:spLocks noChangeArrowheads="1"/>
          </p:cNvSpPr>
          <p:nvPr/>
        </p:nvSpPr>
        <p:spPr bwMode="auto">
          <a:xfrm>
            <a:off x="7701125" y="5543374"/>
            <a:ext cx="660400" cy="554037"/>
          </a:xfrm>
          <a:prstGeom prst="rect">
            <a:avLst/>
          </a:prstGeom>
          <a:solidFill>
            <a:srgbClr val="D5EFFF"/>
          </a:solidFill>
          <a:ln w="9525">
            <a:solidFill>
              <a:schemeClr val="tx1"/>
            </a:solidFill>
            <a:miter lim="800000"/>
            <a:headEnd/>
            <a:tailEnd/>
          </a:ln>
        </p:spPr>
        <p:txBody>
          <a:bodyPr anchor="ctr">
            <a:spAutoFit/>
          </a:bodyPr>
          <a:lstStyle/>
          <a:p>
            <a:endParaRPr lang="en-US"/>
          </a:p>
        </p:txBody>
      </p:sp>
      <p:sp>
        <p:nvSpPr>
          <p:cNvPr id="12385" name="Rectangle 133"/>
          <p:cNvSpPr>
            <a:spLocks noChangeArrowheads="1"/>
          </p:cNvSpPr>
          <p:nvPr/>
        </p:nvSpPr>
        <p:spPr bwMode="auto">
          <a:xfrm>
            <a:off x="7763038" y="5655292"/>
            <a:ext cx="528637" cy="330200"/>
          </a:xfrm>
          <a:prstGeom prst="rect">
            <a:avLst/>
          </a:prstGeom>
          <a:noFill/>
          <a:ln w="9525">
            <a:noFill/>
            <a:miter lim="800000"/>
            <a:headEnd/>
            <a:tailEnd/>
          </a:ln>
        </p:spPr>
        <p:txBody>
          <a:bodyPr>
            <a:spAutoFit/>
          </a:bodyPr>
          <a:lstStyle/>
          <a:p>
            <a:pPr algn="ctr">
              <a:spcBef>
                <a:spcPct val="50000"/>
              </a:spcBef>
            </a:pPr>
            <a:r>
              <a:rPr lang="en-US" sz="1600">
                <a:solidFill>
                  <a:schemeClr val="tx1"/>
                </a:solidFill>
                <a:latin typeface="Arial" charset="0"/>
              </a:rPr>
              <a:t>75</a:t>
            </a:r>
          </a:p>
        </p:txBody>
      </p:sp>
      <p:sp>
        <p:nvSpPr>
          <p:cNvPr id="12386" name="Rectangle 134"/>
          <p:cNvSpPr>
            <a:spLocks noChangeArrowheads="1"/>
          </p:cNvSpPr>
          <p:nvPr/>
        </p:nvSpPr>
        <p:spPr bwMode="auto">
          <a:xfrm>
            <a:off x="7812250" y="2797395"/>
            <a:ext cx="460375" cy="138113"/>
          </a:xfrm>
          <a:prstGeom prst="rect">
            <a:avLst/>
          </a:prstGeom>
          <a:noFill/>
          <a:ln w="9525">
            <a:noFill/>
            <a:miter lim="800000"/>
            <a:headEnd/>
            <a:tailEnd/>
          </a:ln>
        </p:spPr>
        <p:txBody>
          <a:bodyPr lIns="0" tIns="0" rIns="0" bIns="0">
            <a:spAutoFit/>
          </a:bodyPr>
          <a:lstStyle/>
          <a:p>
            <a:r>
              <a:rPr lang="en-US">
                <a:solidFill>
                  <a:srgbClr val="000000"/>
                </a:solidFill>
                <a:latin typeface="Arial" charset="0"/>
              </a:rPr>
              <a:t>(+/-) 0.4</a:t>
            </a:r>
            <a:endParaRPr lang="en-US"/>
          </a:p>
        </p:txBody>
      </p:sp>
      <p:sp>
        <p:nvSpPr>
          <p:cNvPr id="12387" name="Rectangle 135"/>
          <p:cNvSpPr>
            <a:spLocks noChangeArrowheads="1"/>
          </p:cNvSpPr>
          <p:nvPr/>
        </p:nvSpPr>
        <p:spPr bwMode="auto">
          <a:xfrm>
            <a:off x="7812250" y="1319432"/>
            <a:ext cx="498475" cy="153988"/>
          </a:xfrm>
          <a:prstGeom prst="rect">
            <a:avLst/>
          </a:prstGeom>
          <a:noFill/>
          <a:ln w="9525">
            <a:noFill/>
            <a:miter lim="800000"/>
            <a:headEnd/>
            <a:tailEnd/>
          </a:ln>
        </p:spPr>
        <p:txBody>
          <a:bodyPr lIns="0" tIns="0" rIns="0" bIns="0">
            <a:spAutoFit/>
          </a:bodyPr>
          <a:lstStyle/>
          <a:p>
            <a:r>
              <a:rPr lang="en-US" sz="1000">
                <a:solidFill>
                  <a:srgbClr val="331685"/>
                </a:solidFill>
                <a:latin typeface="Arial" charset="0"/>
              </a:rPr>
              <a:t>N=4390</a:t>
            </a:r>
            <a:endParaRPr lang="en-US" sz="1000">
              <a:solidFill>
                <a:srgbClr val="331685"/>
              </a:solidFill>
            </a:endParaRPr>
          </a:p>
        </p:txBody>
      </p:sp>
      <p:sp>
        <p:nvSpPr>
          <p:cNvPr id="100" name="Rectangle 119"/>
          <p:cNvSpPr>
            <a:spLocks noChangeArrowheads="1"/>
          </p:cNvSpPr>
          <p:nvPr/>
        </p:nvSpPr>
        <p:spPr bwMode="auto">
          <a:xfrm>
            <a:off x="8427456" y="1594466"/>
            <a:ext cx="686278" cy="338554"/>
          </a:xfrm>
          <a:prstGeom prst="rect">
            <a:avLst/>
          </a:prstGeom>
          <a:noFill/>
          <a:ln w="12700">
            <a:noFill/>
            <a:miter lim="800000"/>
            <a:headEnd/>
            <a:tailEnd/>
          </a:ln>
        </p:spPr>
        <p:txBody>
          <a:bodyPr wrap="none">
            <a:spAutoFit/>
          </a:bodyPr>
          <a:lstStyle/>
          <a:p>
            <a:r>
              <a:rPr lang="en-US" sz="1600" dirty="0">
                <a:solidFill>
                  <a:schemeClr val="tx1"/>
                </a:solidFill>
                <a:latin typeface="Arial" charset="0"/>
              </a:rPr>
              <a:t> </a:t>
            </a:r>
            <a:r>
              <a:rPr lang="en-US" sz="1600" dirty="0" smtClean="0">
                <a:solidFill>
                  <a:schemeClr val="tx1"/>
                </a:solidFill>
                <a:latin typeface="Arial" charset="0"/>
              </a:rPr>
              <a:t>2011</a:t>
            </a:r>
            <a:endParaRPr lang="en-US" sz="1600" dirty="0">
              <a:solidFill>
                <a:schemeClr val="tx1"/>
              </a:solidFill>
              <a:latin typeface="Arial" charset="0"/>
            </a:endParaRPr>
          </a:p>
        </p:txBody>
      </p:sp>
      <p:sp>
        <p:nvSpPr>
          <p:cNvPr id="101" name="Rectangle 121"/>
          <p:cNvSpPr>
            <a:spLocks noChangeArrowheads="1"/>
          </p:cNvSpPr>
          <p:nvPr/>
        </p:nvSpPr>
        <p:spPr bwMode="auto">
          <a:xfrm>
            <a:off x="8440156" y="1577798"/>
            <a:ext cx="688975" cy="371475"/>
          </a:xfrm>
          <a:prstGeom prst="rect">
            <a:avLst/>
          </a:prstGeom>
          <a:noFill/>
          <a:ln w="9525">
            <a:solidFill>
              <a:schemeClr val="tx1"/>
            </a:solidFill>
            <a:miter lim="800000"/>
            <a:headEnd/>
            <a:tailEnd/>
          </a:ln>
        </p:spPr>
        <p:txBody>
          <a:bodyPr anchor="ctr">
            <a:spAutoFit/>
          </a:bodyPr>
          <a:lstStyle/>
          <a:p>
            <a:endParaRPr lang="en-US"/>
          </a:p>
        </p:txBody>
      </p:sp>
      <p:sp>
        <p:nvSpPr>
          <p:cNvPr id="102" name="Rectangle 123"/>
          <p:cNvSpPr>
            <a:spLocks noChangeArrowheads="1"/>
          </p:cNvSpPr>
          <p:nvPr/>
        </p:nvSpPr>
        <p:spPr bwMode="auto">
          <a:xfrm>
            <a:off x="8430920" y="2057620"/>
            <a:ext cx="701675" cy="623888"/>
          </a:xfrm>
          <a:prstGeom prst="rect">
            <a:avLst/>
          </a:prstGeom>
          <a:solidFill>
            <a:schemeClr val="tx1"/>
          </a:solidFill>
          <a:ln w="9525">
            <a:solidFill>
              <a:schemeClr val="tx1"/>
            </a:solidFill>
            <a:miter lim="800000"/>
            <a:headEnd/>
            <a:tailEnd/>
          </a:ln>
        </p:spPr>
        <p:txBody>
          <a:bodyPr anchor="ctr">
            <a:spAutoFit/>
          </a:bodyPr>
          <a:lstStyle/>
          <a:p>
            <a:endParaRPr lang="en-US"/>
          </a:p>
        </p:txBody>
      </p:sp>
      <p:sp>
        <p:nvSpPr>
          <p:cNvPr id="103" name="Text Box 124"/>
          <p:cNvSpPr txBox="1">
            <a:spLocks noChangeArrowheads="1"/>
          </p:cNvSpPr>
          <p:nvPr/>
        </p:nvSpPr>
        <p:spPr bwMode="auto">
          <a:xfrm>
            <a:off x="8456031" y="2175096"/>
            <a:ext cx="674687" cy="388937"/>
          </a:xfrm>
          <a:prstGeom prst="rect">
            <a:avLst/>
          </a:prstGeom>
          <a:noFill/>
          <a:ln w="9525">
            <a:noFill/>
            <a:miter lim="800000"/>
            <a:headEnd/>
            <a:tailEnd/>
          </a:ln>
        </p:spPr>
        <p:txBody>
          <a:bodyPr>
            <a:spAutoFit/>
          </a:bodyPr>
          <a:lstStyle/>
          <a:p>
            <a:pPr algn="ctr">
              <a:spcBef>
                <a:spcPct val="50000"/>
              </a:spcBef>
            </a:pPr>
            <a:r>
              <a:rPr lang="en-US" sz="2000" dirty="0">
                <a:latin typeface="Arial" charset="0"/>
              </a:rPr>
              <a:t>77</a:t>
            </a:r>
          </a:p>
        </p:txBody>
      </p:sp>
      <p:sp>
        <p:nvSpPr>
          <p:cNvPr id="104" name="Rectangle 126"/>
          <p:cNvSpPr>
            <a:spLocks noChangeArrowheads="1"/>
          </p:cNvSpPr>
          <p:nvPr/>
        </p:nvSpPr>
        <p:spPr bwMode="auto">
          <a:xfrm>
            <a:off x="8435393" y="3258564"/>
            <a:ext cx="660400" cy="550863"/>
          </a:xfrm>
          <a:prstGeom prst="rect">
            <a:avLst/>
          </a:prstGeom>
          <a:solidFill>
            <a:srgbClr val="D5EFFF"/>
          </a:solidFill>
          <a:ln w="9525">
            <a:solidFill>
              <a:schemeClr val="tx1"/>
            </a:solidFill>
            <a:miter lim="800000"/>
            <a:headEnd/>
            <a:tailEnd/>
          </a:ln>
        </p:spPr>
        <p:txBody>
          <a:bodyPr anchor="ctr">
            <a:spAutoFit/>
          </a:bodyPr>
          <a:lstStyle/>
          <a:p>
            <a:endParaRPr lang="en-US"/>
          </a:p>
        </p:txBody>
      </p:sp>
      <p:sp>
        <p:nvSpPr>
          <p:cNvPr id="105" name="Rectangle 127"/>
          <p:cNvSpPr>
            <a:spLocks noChangeArrowheads="1"/>
          </p:cNvSpPr>
          <p:nvPr/>
        </p:nvSpPr>
        <p:spPr bwMode="auto">
          <a:xfrm>
            <a:off x="8481431" y="3368101"/>
            <a:ext cx="573087" cy="331788"/>
          </a:xfrm>
          <a:prstGeom prst="rect">
            <a:avLst/>
          </a:prstGeom>
          <a:noFill/>
          <a:ln w="9525">
            <a:noFill/>
            <a:miter lim="800000"/>
            <a:headEnd/>
            <a:tailEnd/>
          </a:ln>
        </p:spPr>
        <p:txBody>
          <a:bodyPr>
            <a:spAutoFit/>
          </a:bodyPr>
          <a:lstStyle/>
          <a:p>
            <a:pPr algn="ctr">
              <a:spcBef>
                <a:spcPct val="50000"/>
              </a:spcBef>
            </a:pPr>
            <a:r>
              <a:rPr lang="en-US" sz="1600">
                <a:solidFill>
                  <a:schemeClr val="tx1"/>
                </a:solidFill>
                <a:latin typeface="Arial" charset="0"/>
              </a:rPr>
              <a:t>81</a:t>
            </a:r>
          </a:p>
        </p:txBody>
      </p:sp>
      <p:sp>
        <p:nvSpPr>
          <p:cNvPr id="106" name="Rectangle 129"/>
          <p:cNvSpPr>
            <a:spLocks noChangeArrowheads="1"/>
          </p:cNvSpPr>
          <p:nvPr/>
        </p:nvSpPr>
        <p:spPr bwMode="auto">
          <a:xfrm>
            <a:off x="8435393" y="4434504"/>
            <a:ext cx="660400" cy="552450"/>
          </a:xfrm>
          <a:prstGeom prst="rect">
            <a:avLst/>
          </a:prstGeom>
          <a:solidFill>
            <a:srgbClr val="D5EFFF"/>
          </a:solidFill>
          <a:ln w="9525">
            <a:solidFill>
              <a:schemeClr val="tx1"/>
            </a:solidFill>
            <a:miter lim="800000"/>
            <a:headEnd/>
            <a:tailEnd/>
          </a:ln>
        </p:spPr>
        <p:txBody>
          <a:bodyPr anchor="ctr">
            <a:spAutoFit/>
          </a:bodyPr>
          <a:lstStyle/>
          <a:p>
            <a:endParaRPr lang="en-US"/>
          </a:p>
        </p:txBody>
      </p:sp>
      <p:sp>
        <p:nvSpPr>
          <p:cNvPr id="107" name="Rectangle 130"/>
          <p:cNvSpPr>
            <a:spLocks noChangeArrowheads="1"/>
          </p:cNvSpPr>
          <p:nvPr/>
        </p:nvSpPr>
        <p:spPr bwMode="auto">
          <a:xfrm>
            <a:off x="8489368" y="4540867"/>
            <a:ext cx="563563" cy="339725"/>
          </a:xfrm>
          <a:prstGeom prst="rect">
            <a:avLst/>
          </a:prstGeom>
          <a:noFill/>
          <a:ln w="9525">
            <a:noFill/>
            <a:miter lim="800000"/>
            <a:headEnd/>
            <a:tailEnd/>
          </a:ln>
        </p:spPr>
        <p:txBody>
          <a:bodyPr>
            <a:spAutoFit/>
          </a:bodyPr>
          <a:lstStyle/>
          <a:p>
            <a:pPr algn="ctr">
              <a:spcBef>
                <a:spcPct val="50000"/>
              </a:spcBef>
            </a:pPr>
            <a:r>
              <a:rPr lang="en-US" sz="1600">
                <a:solidFill>
                  <a:schemeClr val="tx1"/>
                </a:solidFill>
                <a:latin typeface="Arial" charset="0"/>
              </a:rPr>
              <a:t>74</a:t>
            </a:r>
          </a:p>
        </p:txBody>
      </p:sp>
      <p:sp>
        <p:nvSpPr>
          <p:cNvPr id="108" name="Rectangle 132"/>
          <p:cNvSpPr>
            <a:spLocks noChangeArrowheads="1"/>
          </p:cNvSpPr>
          <p:nvPr/>
        </p:nvSpPr>
        <p:spPr bwMode="auto">
          <a:xfrm>
            <a:off x="8435393" y="5543374"/>
            <a:ext cx="660400" cy="554037"/>
          </a:xfrm>
          <a:prstGeom prst="rect">
            <a:avLst/>
          </a:prstGeom>
          <a:solidFill>
            <a:srgbClr val="D5EFFF"/>
          </a:solidFill>
          <a:ln w="9525">
            <a:solidFill>
              <a:schemeClr val="tx1"/>
            </a:solidFill>
            <a:miter lim="800000"/>
            <a:headEnd/>
            <a:tailEnd/>
          </a:ln>
        </p:spPr>
        <p:txBody>
          <a:bodyPr anchor="ctr">
            <a:spAutoFit/>
          </a:bodyPr>
          <a:lstStyle/>
          <a:p>
            <a:endParaRPr lang="en-US"/>
          </a:p>
        </p:txBody>
      </p:sp>
      <p:sp>
        <p:nvSpPr>
          <p:cNvPr id="109" name="Rectangle 133"/>
          <p:cNvSpPr>
            <a:spLocks noChangeArrowheads="1"/>
          </p:cNvSpPr>
          <p:nvPr/>
        </p:nvSpPr>
        <p:spPr bwMode="auto">
          <a:xfrm>
            <a:off x="8497306" y="5655292"/>
            <a:ext cx="528637" cy="330200"/>
          </a:xfrm>
          <a:prstGeom prst="rect">
            <a:avLst/>
          </a:prstGeom>
          <a:noFill/>
          <a:ln w="9525">
            <a:noFill/>
            <a:miter lim="800000"/>
            <a:headEnd/>
            <a:tailEnd/>
          </a:ln>
        </p:spPr>
        <p:txBody>
          <a:bodyPr>
            <a:spAutoFit/>
          </a:bodyPr>
          <a:lstStyle/>
          <a:p>
            <a:pPr algn="ctr">
              <a:spcBef>
                <a:spcPct val="50000"/>
              </a:spcBef>
            </a:pPr>
            <a:r>
              <a:rPr lang="en-US" sz="1600">
                <a:solidFill>
                  <a:schemeClr val="tx1"/>
                </a:solidFill>
                <a:latin typeface="Arial" charset="0"/>
              </a:rPr>
              <a:t>75</a:t>
            </a:r>
          </a:p>
        </p:txBody>
      </p:sp>
      <p:sp>
        <p:nvSpPr>
          <p:cNvPr id="110" name="Rectangle 134"/>
          <p:cNvSpPr>
            <a:spLocks noChangeArrowheads="1"/>
          </p:cNvSpPr>
          <p:nvPr/>
        </p:nvSpPr>
        <p:spPr bwMode="auto">
          <a:xfrm>
            <a:off x="8546518" y="2797395"/>
            <a:ext cx="460375" cy="138113"/>
          </a:xfrm>
          <a:prstGeom prst="rect">
            <a:avLst/>
          </a:prstGeom>
          <a:noFill/>
          <a:ln w="9525">
            <a:noFill/>
            <a:miter lim="800000"/>
            <a:headEnd/>
            <a:tailEnd/>
          </a:ln>
        </p:spPr>
        <p:txBody>
          <a:bodyPr lIns="0" tIns="0" rIns="0" bIns="0">
            <a:spAutoFit/>
          </a:bodyPr>
          <a:lstStyle/>
          <a:p>
            <a:r>
              <a:rPr lang="en-US">
                <a:solidFill>
                  <a:srgbClr val="000000"/>
                </a:solidFill>
                <a:latin typeface="Arial" charset="0"/>
              </a:rPr>
              <a:t>(+/-) 0.4</a:t>
            </a:r>
            <a:endParaRPr lang="en-US"/>
          </a:p>
        </p:txBody>
      </p:sp>
      <p:sp>
        <p:nvSpPr>
          <p:cNvPr id="111" name="Rectangle 135"/>
          <p:cNvSpPr>
            <a:spLocks noChangeArrowheads="1"/>
          </p:cNvSpPr>
          <p:nvPr/>
        </p:nvSpPr>
        <p:spPr bwMode="auto">
          <a:xfrm>
            <a:off x="8546518" y="1319432"/>
            <a:ext cx="498475" cy="153988"/>
          </a:xfrm>
          <a:prstGeom prst="rect">
            <a:avLst/>
          </a:prstGeom>
          <a:noFill/>
          <a:ln w="9525">
            <a:noFill/>
            <a:miter lim="800000"/>
            <a:headEnd/>
            <a:tailEnd/>
          </a:ln>
        </p:spPr>
        <p:txBody>
          <a:bodyPr lIns="0" tIns="0" rIns="0" bIns="0">
            <a:spAutoFit/>
          </a:bodyPr>
          <a:lstStyle/>
          <a:p>
            <a:r>
              <a:rPr lang="en-US" sz="1000" dirty="0" smtClean="0">
                <a:solidFill>
                  <a:srgbClr val="331685"/>
                </a:solidFill>
                <a:latin typeface="Arial" charset="0"/>
              </a:rPr>
              <a:t>N=3996</a:t>
            </a:r>
            <a:endParaRPr lang="en-US" sz="1000" dirty="0">
              <a:solidFill>
                <a:srgbClr val="331685"/>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ext Box 2"/>
          <p:cNvSpPr txBox="1">
            <a:spLocks noChangeArrowheads="1"/>
          </p:cNvSpPr>
          <p:nvPr/>
        </p:nvSpPr>
        <p:spPr bwMode="auto">
          <a:xfrm>
            <a:off x="5156200" y="7086600"/>
            <a:ext cx="184150" cy="304800"/>
          </a:xfrm>
          <a:prstGeom prst="rect">
            <a:avLst/>
          </a:prstGeom>
          <a:noFill/>
          <a:ln w="127000">
            <a:noFill/>
            <a:miter lim="800000"/>
            <a:headEnd type="none" w="sm" len="sm"/>
            <a:tailEnd type="none" w="med" len="lg"/>
          </a:ln>
        </p:spPr>
        <p:txBody>
          <a:bodyPr wrap="none">
            <a:spAutoFit/>
          </a:bodyPr>
          <a:lstStyle/>
          <a:p>
            <a:pPr algn="ctr" eaLnBrk="0" hangingPunct="0"/>
            <a:endParaRPr lang="en-GB" sz="1400">
              <a:solidFill>
                <a:schemeClr val="tx1"/>
              </a:solidFill>
              <a:latin typeface="Arial" charset="0"/>
            </a:endParaRPr>
          </a:p>
        </p:txBody>
      </p:sp>
      <p:sp>
        <p:nvSpPr>
          <p:cNvPr id="13315" name="Rectangle 3"/>
          <p:cNvSpPr>
            <a:spLocks noChangeArrowheads="1"/>
          </p:cNvSpPr>
          <p:nvPr/>
        </p:nvSpPr>
        <p:spPr bwMode="auto">
          <a:xfrm>
            <a:off x="787400" y="0"/>
            <a:ext cx="7772400" cy="866775"/>
          </a:xfrm>
          <a:prstGeom prst="rect">
            <a:avLst/>
          </a:prstGeom>
          <a:noFill/>
          <a:ln w="9525">
            <a:noFill/>
            <a:miter lim="800000"/>
            <a:headEnd/>
            <a:tailEnd/>
          </a:ln>
        </p:spPr>
        <p:txBody>
          <a:bodyPr anchor="ctr"/>
          <a:lstStyle/>
          <a:p>
            <a:pPr eaLnBrk="0" hangingPunct="0"/>
            <a:r>
              <a:rPr lang="en-US" sz="2400">
                <a:solidFill>
                  <a:srgbClr val="000099"/>
                </a:solidFill>
              </a:rPr>
              <a:t/>
            </a:r>
            <a:br>
              <a:rPr lang="en-US" sz="2400">
                <a:solidFill>
                  <a:srgbClr val="000099"/>
                </a:solidFill>
              </a:rPr>
            </a:br>
            <a:r>
              <a:rPr lang="en-US" sz="1200">
                <a:solidFill>
                  <a:schemeClr val="tx1"/>
                </a:solidFill>
              </a:rPr>
              <a:t> </a:t>
            </a:r>
            <a:r>
              <a:rPr lang="en-US" sz="2400">
                <a:solidFill>
                  <a:srgbClr val="000099"/>
                </a:solidFill>
              </a:rPr>
              <a:t> </a:t>
            </a:r>
          </a:p>
        </p:txBody>
      </p:sp>
      <p:sp>
        <p:nvSpPr>
          <p:cNvPr id="13318" name="Text Box 6"/>
          <p:cNvSpPr txBox="1">
            <a:spLocks noChangeArrowheads="1"/>
          </p:cNvSpPr>
          <p:nvPr/>
        </p:nvSpPr>
        <p:spPr bwMode="auto">
          <a:xfrm>
            <a:off x="1216025" y="122238"/>
            <a:ext cx="7458075" cy="914400"/>
          </a:xfrm>
          <a:prstGeom prst="rect">
            <a:avLst/>
          </a:prstGeom>
          <a:noFill/>
          <a:ln w="9525">
            <a:noFill/>
            <a:miter lim="800000"/>
            <a:headEnd/>
            <a:tailEnd/>
          </a:ln>
        </p:spPr>
        <p:txBody>
          <a:bodyPr>
            <a:spAutoFit/>
          </a:bodyPr>
          <a:lstStyle/>
          <a:p>
            <a:pPr eaLnBrk="0" hangingPunct="0"/>
            <a:r>
              <a:rPr lang="en-US" sz="3000" dirty="0">
                <a:latin typeface="Arial" charset="0"/>
              </a:rPr>
              <a:t>NASA EOSDIS Benchmarks</a:t>
            </a:r>
          </a:p>
          <a:p>
            <a:pPr eaLnBrk="0" hangingPunct="0"/>
            <a:r>
              <a:rPr lang="en-US" sz="2400" b="0" i="1" dirty="0">
                <a:solidFill>
                  <a:srgbClr val="88B8E4"/>
                </a:solidFill>
                <a:latin typeface="Arial" charset="0"/>
              </a:rPr>
              <a:t>Strong performance continues … </a:t>
            </a:r>
          </a:p>
        </p:txBody>
      </p:sp>
      <p:sp>
        <p:nvSpPr>
          <p:cNvPr id="13319" name="Text Box 61"/>
          <p:cNvSpPr txBox="1">
            <a:spLocks noChangeArrowheads="1"/>
          </p:cNvSpPr>
          <p:nvPr/>
        </p:nvSpPr>
        <p:spPr bwMode="auto">
          <a:xfrm>
            <a:off x="1155993" y="6380232"/>
            <a:ext cx="7487228" cy="707886"/>
          </a:xfrm>
          <a:prstGeom prst="rect">
            <a:avLst/>
          </a:prstGeom>
          <a:noFill/>
          <a:ln w="12700">
            <a:noFill/>
            <a:miter lim="800000"/>
            <a:headEnd/>
            <a:tailEnd/>
          </a:ln>
        </p:spPr>
        <p:txBody>
          <a:bodyPr wrap="square">
            <a:spAutoFit/>
          </a:bodyPr>
          <a:lstStyle/>
          <a:p>
            <a:pPr eaLnBrk="0" hangingPunct="0">
              <a:spcBef>
                <a:spcPts val="0"/>
              </a:spcBef>
            </a:pPr>
            <a:r>
              <a:rPr lang="en-US" sz="1000" dirty="0">
                <a:solidFill>
                  <a:schemeClr val="tx1"/>
                </a:solidFill>
                <a:latin typeface="Arial" charset="0"/>
              </a:rPr>
              <a:t>ACSI (Overall) is updated on a quarterly basis, with specific industries/sectors measured annually.</a:t>
            </a:r>
          </a:p>
          <a:p>
            <a:pPr eaLnBrk="0" hangingPunct="0">
              <a:spcBef>
                <a:spcPts val="0"/>
              </a:spcBef>
            </a:pPr>
            <a:r>
              <a:rPr lang="en-US" sz="1000" dirty="0">
                <a:solidFill>
                  <a:schemeClr val="tx1"/>
                </a:solidFill>
                <a:latin typeface="Arial" charset="0"/>
              </a:rPr>
              <a:t>Federal Government (Overall) is updated on an annual basis and data collection is done in Q3.</a:t>
            </a:r>
          </a:p>
          <a:p>
            <a:pPr eaLnBrk="0" hangingPunct="0">
              <a:spcBef>
                <a:spcPts val="0"/>
              </a:spcBef>
            </a:pPr>
            <a:r>
              <a:rPr lang="en-US" sz="1000" dirty="0">
                <a:solidFill>
                  <a:schemeClr val="tx1"/>
                </a:solidFill>
                <a:latin typeface="Arial" charset="0"/>
              </a:rPr>
              <a:t>Quarterly scores are based on a calendar timeframe:  Q1- Jan through March; Q2 – April through June; </a:t>
            </a:r>
          </a:p>
          <a:p>
            <a:pPr eaLnBrk="0" hangingPunct="0">
              <a:spcBef>
                <a:spcPts val="0"/>
              </a:spcBef>
            </a:pPr>
            <a:r>
              <a:rPr lang="en-US" sz="1000" dirty="0">
                <a:solidFill>
                  <a:schemeClr val="tx1"/>
                </a:solidFill>
                <a:latin typeface="Arial" charset="0"/>
              </a:rPr>
              <a:t>Q3 – July through Sept.; Q4 – Oct. through Dec.</a:t>
            </a:r>
          </a:p>
        </p:txBody>
      </p:sp>
      <p:sp>
        <p:nvSpPr>
          <p:cNvPr id="1029" name="Freeform 5"/>
          <p:cNvSpPr>
            <a:spLocks noEditPoints="1"/>
          </p:cNvSpPr>
          <p:nvPr/>
        </p:nvSpPr>
        <p:spPr bwMode="auto">
          <a:xfrm>
            <a:off x="4200526" y="1693863"/>
            <a:ext cx="3473450" cy="3881438"/>
          </a:xfrm>
          <a:custGeom>
            <a:avLst/>
            <a:gdLst/>
            <a:ahLst/>
            <a:cxnLst>
              <a:cxn ang="0">
                <a:pos x="0" y="8"/>
              </a:cxn>
              <a:cxn ang="0">
                <a:pos x="8" y="0"/>
              </a:cxn>
              <a:cxn ang="0">
                <a:pos x="8024" y="0"/>
              </a:cxn>
              <a:cxn ang="0">
                <a:pos x="8032" y="8"/>
              </a:cxn>
              <a:cxn ang="0">
                <a:pos x="8032" y="8968"/>
              </a:cxn>
              <a:cxn ang="0">
                <a:pos x="8024" y="8976"/>
              </a:cxn>
              <a:cxn ang="0">
                <a:pos x="8" y="8976"/>
              </a:cxn>
              <a:cxn ang="0">
                <a:pos x="0" y="8968"/>
              </a:cxn>
              <a:cxn ang="0">
                <a:pos x="0" y="8"/>
              </a:cxn>
              <a:cxn ang="0">
                <a:pos x="16" y="8968"/>
              </a:cxn>
              <a:cxn ang="0">
                <a:pos x="8" y="8960"/>
              </a:cxn>
              <a:cxn ang="0">
                <a:pos x="8024" y="8960"/>
              </a:cxn>
              <a:cxn ang="0">
                <a:pos x="8016" y="8968"/>
              </a:cxn>
              <a:cxn ang="0">
                <a:pos x="8016" y="8"/>
              </a:cxn>
              <a:cxn ang="0">
                <a:pos x="8024" y="16"/>
              </a:cxn>
              <a:cxn ang="0">
                <a:pos x="8" y="16"/>
              </a:cxn>
              <a:cxn ang="0">
                <a:pos x="16" y="8"/>
              </a:cxn>
              <a:cxn ang="0">
                <a:pos x="16" y="8968"/>
              </a:cxn>
            </a:cxnLst>
            <a:rect l="0" t="0" r="r" b="b"/>
            <a:pathLst>
              <a:path w="8032" h="8976">
                <a:moveTo>
                  <a:pt x="0" y="8"/>
                </a:moveTo>
                <a:cubicBezTo>
                  <a:pt x="0" y="4"/>
                  <a:pt x="4" y="0"/>
                  <a:pt x="8" y="0"/>
                </a:cubicBezTo>
                <a:lnTo>
                  <a:pt x="8024" y="0"/>
                </a:lnTo>
                <a:cubicBezTo>
                  <a:pt x="8029" y="0"/>
                  <a:pt x="8032" y="4"/>
                  <a:pt x="8032" y="8"/>
                </a:cubicBezTo>
                <a:lnTo>
                  <a:pt x="8032" y="8968"/>
                </a:lnTo>
                <a:cubicBezTo>
                  <a:pt x="8032" y="8973"/>
                  <a:pt x="8029" y="8976"/>
                  <a:pt x="8024" y="8976"/>
                </a:cubicBezTo>
                <a:lnTo>
                  <a:pt x="8" y="8976"/>
                </a:lnTo>
                <a:cubicBezTo>
                  <a:pt x="4" y="8976"/>
                  <a:pt x="0" y="8973"/>
                  <a:pt x="0" y="8968"/>
                </a:cubicBezTo>
                <a:lnTo>
                  <a:pt x="0" y="8"/>
                </a:lnTo>
                <a:close/>
                <a:moveTo>
                  <a:pt x="16" y="8968"/>
                </a:moveTo>
                <a:lnTo>
                  <a:pt x="8" y="8960"/>
                </a:lnTo>
                <a:lnTo>
                  <a:pt x="8024" y="8960"/>
                </a:lnTo>
                <a:lnTo>
                  <a:pt x="8016" y="8968"/>
                </a:lnTo>
                <a:lnTo>
                  <a:pt x="8016" y="8"/>
                </a:lnTo>
                <a:lnTo>
                  <a:pt x="8024" y="16"/>
                </a:lnTo>
                <a:lnTo>
                  <a:pt x="8" y="16"/>
                </a:lnTo>
                <a:lnTo>
                  <a:pt x="16" y="8"/>
                </a:lnTo>
                <a:lnTo>
                  <a:pt x="16" y="8968"/>
                </a:lnTo>
                <a:close/>
              </a:path>
            </a:pathLst>
          </a:custGeom>
          <a:solidFill>
            <a:srgbClr val="808080"/>
          </a:solidFill>
          <a:ln w="6350" cap="flat">
            <a:solidFill>
              <a:srgbClr val="80808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1030" name="Rectangle 6"/>
          <p:cNvSpPr>
            <a:spLocks noChangeArrowheads="1"/>
          </p:cNvSpPr>
          <p:nvPr/>
        </p:nvSpPr>
        <p:spPr bwMode="auto">
          <a:xfrm>
            <a:off x="4203701" y="5018088"/>
            <a:ext cx="3121024" cy="463550"/>
          </a:xfrm>
          <a:prstGeom prst="rect">
            <a:avLst/>
          </a:prstGeom>
          <a:solidFill>
            <a:srgbClr val="FFFF99"/>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032" name="Rectangle 8"/>
          <p:cNvSpPr>
            <a:spLocks noChangeArrowheads="1"/>
          </p:cNvSpPr>
          <p:nvPr/>
        </p:nvSpPr>
        <p:spPr bwMode="auto">
          <a:xfrm>
            <a:off x="4203701" y="3732213"/>
            <a:ext cx="3259138" cy="455613"/>
          </a:xfrm>
          <a:prstGeom prst="rect">
            <a:avLst/>
          </a:prstGeom>
          <a:solidFill>
            <a:srgbClr val="FF0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034" name="Rectangle 10"/>
          <p:cNvSpPr>
            <a:spLocks noChangeArrowheads="1"/>
          </p:cNvSpPr>
          <p:nvPr/>
        </p:nvSpPr>
        <p:spPr bwMode="auto">
          <a:xfrm>
            <a:off x="4203701" y="2438400"/>
            <a:ext cx="2594263" cy="463550"/>
          </a:xfrm>
          <a:prstGeom prst="rect">
            <a:avLst/>
          </a:prstGeom>
          <a:solidFill>
            <a:srgbClr val="333399"/>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036" name="Rectangle 12"/>
          <p:cNvSpPr>
            <a:spLocks noChangeArrowheads="1"/>
          </p:cNvSpPr>
          <p:nvPr/>
        </p:nvSpPr>
        <p:spPr bwMode="auto">
          <a:xfrm>
            <a:off x="4203701" y="1795463"/>
            <a:ext cx="3189288" cy="455613"/>
          </a:xfrm>
          <a:prstGeom prst="rect">
            <a:avLst/>
          </a:prstGeom>
          <a:solidFill>
            <a:srgbClr val="333399"/>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038" name="Freeform 14"/>
          <p:cNvSpPr>
            <a:spLocks/>
          </p:cNvSpPr>
          <p:nvPr/>
        </p:nvSpPr>
        <p:spPr bwMode="auto">
          <a:xfrm>
            <a:off x="4203701" y="5568950"/>
            <a:ext cx="3467100" cy="14288"/>
          </a:xfrm>
          <a:custGeom>
            <a:avLst/>
            <a:gdLst/>
            <a:ahLst/>
            <a:cxnLst>
              <a:cxn ang="0">
                <a:pos x="0" y="0"/>
              </a:cxn>
              <a:cxn ang="0">
                <a:pos x="2184" y="4"/>
              </a:cxn>
              <a:cxn ang="0">
                <a:pos x="2184" y="9"/>
              </a:cxn>
              <a:cxn ang="0">
                <a:pos x="0" y="4"/>
              </a:cxn>
              <a:cxn ang="0">
                <a:pos x="0" y="0"/>
              </a:cxn>
            </a:cxnLst>
            <a:rect l="0" t="0" r="r" b="b"/>
            <a:pathLst>
              <a:path w="2184" h="9">
                <a:moveTo>
                  <a:pt x="0" y="0"/>
                </a:moveTo>
                <a:lnTo>
                  <a:pt x="2184" y="4"/>
                </a:lnTo>
                <a:lnTo>
                  <a:pt x="2184" y="9"/>
                </a:lnTo>
                <a:lnTo>
                  <a:pt x="0" y="4"/>
                </a:lnTo>
                <a:lnTo>
                  <a:pt x="0" y="0"/>
                </a:lnTo>
                <a:close/>
              </a:path>
            </a:pathLst>
          </a:custGeom>
          <a:solidFill>
            <a:srgbClr val="000000"/>
          </a:solidFill>
          <a:ln w="6350" cap="flat">
            <a:solidFill>
              <a:srgbClr val="00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1039" name="Freeform 15"/>
          <p:cNvSpPr>
            <a:spLocks noEditPoints="1"/>
          </p:cNvSpPr>
          <p:nvPr/>
        </p:nvSpPr>
        <p:spPr bwMode="auto">
          <a:xfrm>
            <a:off x="4200526" y="5572125"/>
            <a:ext cx="3473450" cy="34925"/>
          </a:xfrm>
          <a:custGeom>
            <a:avLst/>
            <a:gdLst/>
            <a:ahLst/>
            <a:cxnLst>
              <a:cxn ang="0">
                <a:pos x="4" y="0"/>
              </a:cxn>
              <a:cxn ang="0">
                <a:pos x="4" y="22"/>
              </a:cxn>
              <a:cxn ang="0">
                <a:pos x="0" y="22"/>
              </a:cxn>
              <a:cxn ang="0">
                <a:pos x="0" y="0"/>
              </a:cxn>
              <a:cxn ang="0">
                <a:pos x="4" y="0"/>
              </a:cxn>
              <a:cxn ang="0">
                <a:pos x="444" y="0"/>
              </a:cxn>
              <a:cxn ang="0">
                <a:pos x="444" y="22"/>
              </a:cxn>
              <a:cxn ang="0">
                <a:pos x="440" y="22"/>
              </a:cxn>
              <a:cxn ang="0">
                <a:pos x="440" y="0"/>
              </a:cxn>
              <a:cxn ang="0">
                <a:pos x="444" y="0"/>
              </a:cxn>
              <a:cxn ang="0">
                <a:pos x="880" y="0"/>
              </a:cxn>
              <a:cxn ang="0">
                <a:pos x="880" y="22"/>
              </a:cxn>
              <a:cxn ang="0">
                <a:pos x="876" y="22"/>
              </a:cxn>
              <a:cxn ang="0">
                <a:pos x="876" y="0"/>
              </a:cxn>
              <a:cxn ang="0">
                <a:pos x="880" y="0"/>
              </a:cxn>
              <a:cxn ang="0">
                <a:pos x="1316" y="0"/>
              </a:cxn>
              <a:cxn ang="0">
                <a:pos x="1316" y="22"/>
              </a:cxn>
              <a:cxn ang="0">
                <a:pos x="1312" y="22"/>
              </a:cxn>
              <a:cxn ang="0">
                <a:pos x="1312" y="0"/>
              </a:cxn>
              <a:cxn ang="0">
                <a:pos x="1316" y="0"/>
              </a:cxn>
              <a:cxn ang="0">
                <a:pos x="1752" y="0"/>
              </a:cxn>
              <a:cxn ang="0">
                <a:pos x="1752" y="22"/>
              </a:cxn>
              <a:cxn ang="0">
                <a:pos x="1748" y="22"/>
              </a:cxn>
              <a:cxn ang="0">
                <a:pos x="1748" y="0"/>
              </a:cxn>
              <a:cxn ang="0">
                <a:pos x="1752" y="0"/>
              </a:cxn>
              <a:cxn ang="0">
                <a:pos x="2188" y="0"/>
              </a:cxn>
              <a:cxn ang="0">
                <a:pos x="2188" y="22"/>
              </a:cxn>
              <a:cxn ang="0">
                <a:pos x="2184" y="22"/>
              </a:cxn>
              <a:cxn ang="0">
                <a:pos x="2184" y="0"/>
              </a:cxn>
              <a:cxn ang="0">
                <a:pos x="2188" y="0"/>
              </a:cxn>
            </a:cxnLst>
            <a:rect l="0" t="0" r="r" b="b"/>
            <a:pathLst>
              <a:path w="2188" h="22">
                <a:moveTo>
                  <a:pt x="4" y="0"/>
                </a:moveTo>
                <a:lnTo>
                  <a:pt x="4" y="22"/>
                </a:lnTo>
                <a:lnTo>
                  <a:pt x="0" y="22"/>
                </a:lnTo>
                <a:lnTo>
                  <a:pt x="0" y="0"/>
                </a:lnTo>
                <a:lnTo>
                  <a:pt x="4" y="0"/>
                </a:lnTo>
                <a:close/>
                <a:moveTo>
                  <a:pt x="444" y="0"/>
                </a:moveTo>
                <a:lnTo>
                  <a:pt x="444" y="22"/>
                </a:lnTo>
                <a:lnTo>
                  <a:pt x="440" y="22"/>
                </a:lnTo>
                <a:lnTo>
                  <a:pt x="440" y="0"/>
                </a:lnTo>
                <a:lnTo>
                  <a:pt x="444" y="0"/>
                </a:lnTo>
                <a:close/>
                <a:moveTo>
                  <a:pt x="880" y="0"/>
                </a:moveTo>
                <a:lnTo>
                  <a:pt x="880" y="22"/>
                </a:lnTo>
                <a:lnTo>
                  <a:pt x="876" y="22"/>
                </a:lnTo>
                <a:lnTo>
                  <a:pt x="876" y="0"/>
                </a:lnTo>
                <a:lnTo>
                  <a:pt x="880" y="0"/>
                </a:lnTo>
                <a:close/>
                <a:moveTo>
                  <a:pt x="1316" y="0"/>
                </a:moveTo>
                <a:lnTo>
                  <a:pt x="1316" y="22"/>
                </a:lnTo>
                <a:lnTo>
                  <a:pt x="1312" y="22"/>
                </a:lnTo>
                <a:lnTo>
                  <a:pt x="1312" y="0"/>
                </a:lnTo>
                <a:lnTo>
                  <a:pt x="1316" y="0"/>
                </a:lnTo>
                <a:close/>
                <a:moveTo>
                  <a:pt x="1752" y="0"/>
                </a:moveTo>
                <a:lnTo>
                  <a:pt x="1752" y="22"/>
                </a:lnTo>
                <a:lnTo>
                  <a:pt x="1748" y="22"/>
                </a:lnTo>
                <a:lnTo>
                  <a:pt x="1748" y="0"/>
                </a:lnTo>
                <a:lnTo>
                  <a:pt x="1752" y="0"/>
                </a:lnTo>
                <a:close/>
                <a:moveTo>
                  <a:pt x="2188" y="0"/>
                </a:moveTo>
                <a:lnTo>
                  <a:pt x="2188" y="22"/>
                </a:lnTo>
                <a:lnTo>
                  <a:pt x="2184" y="22"/>
                </a:lnTo>
                <a:lnTo>
                  <a:pt x="2184" y="0"/>
                </a:lnTo>
                <a:lnTo>
                  <a:pt x="2188" y="0"/>
                </a:lnTo>
                <a:close/>
              </a:path>
            </a:pathLst>
          </a:custGeom>
          <a:solidFill>
            <a:srgbClr val="000000"/>
          </a:solidFill>
          <a:ln w="6350" cap="flat">
            <a:solidFill>
              <a:srgbClr val="00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1040" name="Freeform 16"/>
          <p:cNvSpPr>
            <a:spLocks/>
          </p:cNvSpPr>
          <p:nvPr/>
        </p:nvSpPr>
        <p:spPr bwMode="auto">
          <a:xfrm>
            <a:off x="4200526" y="1698625"/>
            <a:ext cx="12700" cy="3873500"/>
          </a:xfrm>
          <a:custGeom>
            <a:avLst/>
            <a:gdLst/>
            <a:ahLst/>
            <a:cxnLst>
              <a:cxn ang="0">
                <a:pos x="0" y="2440"/>
              </a:cxn>
              <a:cxn ang="0">
                <a:pos x="4" y="0"/>
              </a:cxn>
              <a:cxn ang="0">
                <a:pos x="8" y="0"/>
              </a:cxn>
              <a:cxn ang="0">
                <a:pos x="4" y="2440"/>
              </a:cxn>
              <a:cxn ang="0">
                <a:pos x="0" y="2440"/>
              </a:cxn>
            </a:cxnLst>
            <a:rect l="0" t="0" r="r" b="b"/>
            <a:pathLst>
              <a:path w="8" h="2440">
                <a:moveTo>
                  <a:pt x="0" y="2440"/>
                </a:moveTo>
                <a:lnTo>
                  <a:pt x="4" y="0"/>
                </a:lnTo>
                <a:lnTo>
                  <a:pt x="8" y="0"/>
                </a:lnTo>
                <a:lnTo>
                  <a:pt x="4" y="2440"/>
                </a:lnTo>
                <a:lnTo>
                  <a:pt x="0" y="2440"/>
                </a:lnTo>
                <a:close/>
              </a:path>
            </a:pathLst>
          </a:custGeom>
          <a:solidFill>
            <a:srgbClr val="000000"/>
          </a:solidFill>
          <a:ln w="6350" cap="flat">
            <a:solidFill>
              <a:srgbClr val="00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1041" name="Freeform 17"/>
          <p:cNvSpPr>
            <a:spLocks noEditPoints="1"/>
          </p:cNvSpPr>
          <p:nvPr/>
        </p:nvSpPr>
        <p:spPr bwMode="auto">
          <a:xfrm>
            <a:off x="4168776" y="1693863"/>
            <a:ext cx="34925" cy="3881438"/>
          </a:xfrm>
          <a:custGeom>
            <a:avLst/>
            <a:gdLst/>
            <a:ahLst/>
            <a:cxnLst>
              <a:cxn ang="0">
                <a:pos x="0" y="2441"/>
              </a:cxn>
              <a:cxn ang="0">
                <a:pos x="22" y="2441"/>
              </a:cxn>
              <a:cxn ang="0">
                <a:pos x="22" y="2445"/>
              </a:cxn>
              <a:cxn ang="0">
                <a:pos x="0" y="2445"/>
              </a:cxn>
              <a:cxn ang="0">
                <a:pos x="0" y="2441"/>
              </a:cxn>
              <a:cxn ang="0">
                <a:pos x="0" y="2036"/>
              </a:cxn>
              <a:cxn ang="0">
                <a:pos x="22" y="2036"/>
              </a:cxn>
              <a:cxn ang="0">
                <a:pos x="22" y="2040"/>
              </a:cxn>
              <a:cxn ang="0">
                <a:pos x="0" y="2040"/>
              </a:cxn>
              <a:cxn ang="0">
                <a:pos x="0" y="2036"/>
              </a:cxn>
              <a:cxn ang="0">
                <a:pos x="0" y="1630"/>
              </a:cxn>
              <a:cxn ang="0">
                <a:pos x="22" y="1630"/>
              </a:cxn>
              <a:cxn ang="0">
                <a:pos x="22" y="1635"/>
              </a:cxn>
              <a:cxn ang="0">
                <a:pos x="0" y="1635"/>
              </a:cxn>
              <a:cxn ang="0">
                <a:pos x="0" y="1630"/>
              </a:cxn>
              <a:cxn ang="0">
                <a:pos x="0" y="1221"/>
              </a:cxn>
              <a:cxn ang="0">
                <a:pos x="22" y="1221"/>
              </a:cxn>
              <a:cxn ang="0">
                <a:pos x="22" y="1225"/>
              </a:cxn>
              <a:cxn ang="0">
                <a:pos x="0" y="1225"/>
              </a:cxn>
              <a:cxn ang="0">
                <a:pos x="0" y="1221"/>
              </a:cxn>
              <a:cxn ang="0">
                <a:pos x="0" y="815"/>
              </a:cxn>
              <a:cxn ang="0">
                <a:pos x="22" y="815"/>
              </a:cxn>
              <a:cxn ang="0">
                <a:pos x="22" y="820"/>
              </a:cxn>
              <a:cxn ang="0">
                <a:pos x="0" y="820"/>
              </a:cxn>
              <a:cxn ang="0">
                <a:pos x="0" y="815"/>
              </a:cxn>
              <a:cxn ang="0">
                <a:pos x="0" y="410"/>
              </a:cxn>
              <a:cxn ang="0">
                <a:pos x="22" y="410"/>
              </a:cxn>
              <a:cxn ang="0">
                <a:pos x="22" y="414"/>
              </a:cxn>
              <a:cxn ang="0">
                <a:pos x="0" y="414"/>
              </a:cxn>
              <a:cxn ang="0">
                <a:pos x="0" y="410"/>
              </a:cxn>
              <a:cxn ang="0">
                <a:pos x="0" y="0"/>
              </a:cxn>
              <a:cxn ang="0">
                <a:pos x="22" y="0"/>
              </a:cxn>
              <a:cxn ang="0">
                <a:pos x="22" y="5"/>
              </a:cxn>
              <a:cxn ang="0">
                <a:pos x="0" y="5"/>
              </a:cxn>
              <a:cxn ang="0">
                <a:pos x="0" y="0"/>
              </a:cxn>
            </a:cxnLst>
            <a:rect l="0" t="0" r="r" b="b"/>
            <a:pathLst>
              <a:path w="22" h="2445">
                <a:moveTo>
                  <a:pt x="0" y="2441"/>
                </a:moveTo>
                <a:lnTo>
                  <a:pt x="22" y="2441"/>
                </a:lnTo>
                <a:lnTo>
                  <a:pt x="22" y="2445"/>
                </a:lnTo>
                <a:lnTo>
                  <a:pt x="0" y="2445"/>
                </a:lnTo>
                <a:lnTo>
                  <a:pt x="0" y="2441"/>
                </a:lnTo>
                <a:close/>
                <a:moveTo>
                  <a:pt x="0" y="2036"/>
                </a:moveTo>
                <a:lnTo>
                  <a:pt x="22" y="2036"/>
                </a:lnTo>
                <a:lnTo>
                  <a:pt x="22" y="2040"/>
                </a:lnTo>
                <a:lnTo>
                  <a:pt x="0" y="2040"/>
                </a:lnTo>
                <a:lnTo>
                  <a:pt x="0" y="2036"/>
                </a:lnTo>
                <a:close/>
                <a:moveTo>
                  <a:pt x="0" y="1630"/>
                </a:moveTo>
                <a:lnTo>
                  <a:pt x="22" y="1630"/>
                </a:lnTo>
                <a:lnTo>
                  <a:pt x="22" y="1635"/>
                </a:lnTo>
                <a:lnTo>
                  <a:pt x="0" y="1635"/>
                </a:lnTo>
                <a:lnTo>
                  <a:pt x="0" y="1630"/>
                </a:lnTo>
                <a:close/>
                <a:moveTo>
                  <a:pt x="0" y="1221"/>
                </a:moveTo>
                <a:lnTo>
                  <a:pt x="22" y="1221"/>
                </a:lnTo>
                <a:lnTo>
                  <a:pt x="22" y="1225"/>
                </a:lnTo>
                <a:lnTo>
                  <a:pt x="0" y="1225"/>
                </a:lnTo>
                <a:lnTo>
                  <a:pt x="0" y="1221"/>
                </a:lnTo>
                <a:close/>
                <a:moveTo>
                  <a:pt x="0" y="815"/>
                </a:moveTo>
                <a:lnTo>
                  <a:pt x="22" y="815"/>
                </a:lnTo>
                <a:lnTo>
                  <a:pt x="22" y="820"/>
                </a:lnTo>
                <a:lnTo>
                  <a:pt x="0" y="820"/>
                </a:lnTo>
                <a:lnTo>
                  <a:pt x="0" y="815"/>
                </a:lnTo>
                <a:close/>
                <a:moveTo>
                  <a:pt x="0" y="410"/>
                </a:moveTo>
                <a:lnTo>
                  <a:pt x="22" y="410"/>
                </a:lnTo>
                <a:lnTo>
                  <a:pt x="22" y="414"/>
                </a:lnTo>
                <a:lnTo>
                  <a:pt x="0" y="414"/>
                </a:lnTo>
                <a:lnTo>
                  <a:pt x="0" y="410"/>
                </a:lnTo>
                <a:close/>
                <a:moveTo>
                  <a:pt x="0" y="0"/>
                </a:moveTo>
                <a:lnTo>
                  <a:pt x="22" y="0"/>
                </a:lnTo>
                <a:lnTo>
                  <a:pt x="22" y="5"/>
                </a:lnTo>
                <a:lnTo>
                  <a:pt x="0" y="5"/>
                </a:lnTo>
                <a:lnTo>
                  <a:pt x="0" y="0"/>
                </a:lnTo>
                <a:close/>
              </a:path>
            </a:pathLst>
          </a:custGeom>
          <a:solidFill>
            <a:srgbClr val="000000"/>
          </a:solidFill>
          <a:ln w="6350" cap="flat">
            <a:solidFill>
              <a:srgbClr val="00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1042" name="Rectangle 18"/>
          <p:cNvSpPr>
            <a:spLocks noChangeArrowheads="1"/>
          </p:cNvSpPr>
          <p:nvPr/>
        </p:nvSpPr>
        <p:spPr bwMode="auto">
          <a:xfrm>
            <a:off x="7348970" y="5181600"/>
            <a:ext cx="141064" cy="15388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rgbClr val="000000"/>
                </a:solidFill>
                <a:effectLst/>
                <a:latin typeface="Arial" pitchFamily="34" charset="0"/>
              </a:rPr>
              <a:t>75</a:t>
            </a:r>
            <a:endParaRPr kumimoji="0" lang="en-US" sz="1800" b="0" i="0" u="none" strike="noStrike" cap="none" normalizeH="0" baseline="0" dirty="0" smtClean="0">
              <a:ln>
                <a:noFill/>
              </a:ln>
              <a:solidFill>
                <a:schemeClr val="tx1"/>
              </a:solidFill>
              <a:effectLst/>
              <a:latin typeface="Arial" pitchFamily="34" charset="0"/>
            </a:endParaRPr>
          </a:p>
        </p:txBody>
      </p:sp>
      <p:sp>
        <p:nvSpPr>
          <p:cNvPr id="1043" name="Rectangle 19"/>
          <p:cNvSpPr>
            <a:spLocks noChangeArrowheads="1"/>
          </p:cNvSpPr>
          <p:nvPr/>
        </p:nvSpPr>
        <p:spPr bwMode="auto">
          <a:xfrm>
            <a:off x="7519988" y="3890963"/>
            <a:ext cx="220663" cy="18573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pitchFamily="34" charset="0"/>
              </a:rPr>
              <a:t>77</a:t>
            </a:r>
            <a:endParaRPr kumimoji="0" lang="en-US" sz="1800" b="0" i="0" u="none" strike="noStrike" cap="none" normalizeH="0" baseline="0" smtClean="0">
              <a:ln>
                <a:noFill/>
              </a:ln>
              <a:solidFill>
                <a:schemeClr val="tx1"/>
              </a:solidFill>
              <a:effectLst/>
              <a:latin typeface="Arial" pitchFamily="34" charset="0"/>
            </a:endParaRPr>
          </a:p>
        </p:txBody>
      </p:sp>
      <p:sp>
        <p:nvSpPr>
          <p:cNvPr id="1044" name="Rectangle 20"/>
          <p:cNvSpPr>
            <a:spLocks noChangeArrowheads="1"/>
          </p:cNvSpPr>
          <p:nvPr/>
        </p:nvSpPr>
        <p:spPr bwMode="auto">
          <a:xfrm>
            <a:off x="6807344" y="2561793"/>
            <a:ext cx="141064" cy="15388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rgbClr val="000000"/>
                </a:solidFill>
                <a:effectLst/>
                <a:latin typeface="Arial" pitchFamily="34" charset="0"/>
              </a:rPr>
              <a:t>65</a:t>
            </a:r>
            <a:endParaRPr kumimoji="0" lang="en-US" sz="1800" b="0" i="0" u="none" strike="noStrike" cap="none" normalizeH="0" baseline="0" dirty="0" smtClean="0">
              <a:ln>
                <a:noFill/>
              </a:ln>
              <a:solidFill>
                <a:schemeClr val="tx1"/>
              </a:solidFill>
              <a:effectLst/>
              <a:latin typeface="Arial" pitchFamily="34" charset="0"/>
            </a:endParaRPr>
          </a:p>
        </p:txBody>
      </p:sp>
      <p:sp>
        <p:nvSpPr>
          <p:cNvPr id="1045" name="Rectangle 21"/>
          <p:cNvSpPr>
            <a:spLocks noChangeArrowheads="1"/>
          </p:cNvSpPr>
          <p:nvPr/>
        </p:nvSpPr>
        <p:spPr bwMode="auto">
          <a:xfrm>
            <a:off x="7450138" y="1954213"/>
            <a:ext cx="222250" cy="18573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pitchFamily="34" charset="0"/>
              </a:rPr>
              <a:t>76</a:t>
            </a:r>
            <a:endParaRPr kumimoji="0" lang="en-US" sz="1800" b="0" i="0" u="none" strike="noStrike" cap="none" normalizeH="0" baseline="0" smtClean="0">
              <a:ln>
                <a:noFill/>
              </a:ln>
              <a:solidFill>
                <a:schemeClr val="tx1"/>
              </a:solidFill>
              <a:effectLst/>
              <a:latin typeface="Arial" pitchFamily="34" charset="0"/>
            </a:endParaRPr>
          </a:p>
        </p:txBody>
      </p:sp>
      <p:sp>
        <p:nvSpPr>
          <p:cNvPr id="1046" name="Rectangle 22"/>
          <p:cNvSpPr>
            <a:spLocks noChangeArrowheads="1"/>
          </p:cNvSpPr>
          <p:nvPr/>
        </p:nvSpPr>
        <p:spPr bwMode="auto">
          <a:xfrm>
            <a:off x="4157663" y="5668963"/>
            <a:ext cx="146050"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rPr>
              <a:t>30</a:t>
            </a:r>
            <a:endParaRPr kumimoji="0" lang="en-US" sz="1800" b="0" i="0" u="none" strike="noStrike" cap="none" normalizeH="0" baseline="0" smtClean="0">
              <a:ln>
                <a:noFill/>
              </a:ln>
              <a:solidFill>
                <a:schemeClr val="tx1"/>
              </a:solidFill>
              <a:effectLst/>
              <a:latin typeface="Arial" pitchFamily="34" charset="0"/>
            </a:endParaRPr>
          </a:p>
        </p:txBody>
      </p:sp>
      <p:sp>
        <p:nvSpPr>
          <p:cNvPr id="1047" name="Rectangle 23"/>
          <p:cNvSpPr>
            <a:spLocks noChangeArrowheads="1"/>
          </p:cNvSpPr>
          <p:nvPr/>
        </p:nvSpPr>
        <p:spPr bwMode="auto">
          <a:xfrm>
            <a:off x="4851401" y="5668963"/>
            <a:ext cx="146050"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rPr>
              <a:t>40</a:t>
            </a:r>
            <a:endParaRPr kumimoji="0" lang="en-US" sz="1800" b="0" i="0" u="none" strike="noStrike" cap="none" normalizeH="0" baseline="0" smtClean="0">
              <a:ln>
                <a:noFill/>
              </a:ln>
              <a:solidFill>
                <a:schemeClr val="tx1"/>
              </a:solidFill>
              <a:effectLst/>
              <a:latin typeface="Arial" pitchFamily="34" charset="0"/>
            </a:endParaRPr>
          </a:p>
        </p:txBody>
      </p:sp>
      <p:sp>
        <p:nvSpPr>
          <p:cNvPr id="1048" name="Rectangle 24"/>
          <p:cNvSpPr>
            <a:spLocks noChangeArrowheads="1"/>
          </p:cNvSpPr>
          <p:nvPr/>
        </p:nvSpPr>
        <p:spPr bwMode="auto">
          <a:xfrm>
            <a:off x="5545138" y="5668963"/>
            <a:ext cx="144463"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rPr>
              <a:t>50</a:t>
            </a:r>
            <a:endParaRPr kumimoji="0" lang="en-US" sz="1800" b="0" i="0" u="none" strike="noStrike" cap="none" normalizeH="0" baseline="0" smtClean="0">
              <a:ln>
                <a:noFill/>
              </a:ln>
              <a:solidFill>
                <a:schemeClr val="tx1"/>
              </a:solidFill>
              <a:effectLst/>
              <a:latin typeface="Arial" pitchFamily="34" charset="0"/>
            </a:endParaRPr>
          </a:p>
        </p:txBody>
      </p:sp>
      <p:sp>
        <p:nvSpPr>
          <p:cNvPr id="1049" name="Rectangle 25"/>
          <p:cNvSpPr>
            <a:spLocks noChangeArrowheads="1"/>
          </p:cNvSpPr>
          <p:nvPr/>
        </p:nvSpPr>
        <p:spPr bwMode="auto">
          <a:xfrm>
            <a:off x="6238876" y="5668963"/>
            <a:ext cx="144463"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rPr>
              <a:t>60</a:t>
            </a:r>
            <a:endParaRPr kumimoji="0" lang="en-US" sz="1800" b="0" i="0" u="none" strike="noStrike" cap="none" normalizeH="0" baseline="0" smtClean="0">
              <a:ln>
                <a:noFill/>
              </a:ln>
              <a:solidFill>
                <a:schemeClr val="tx1"/>
              </a:solidFill>
              <a:effectLst/>
              <a:latin typeface="Arial" pitchFamily="34" charset="0"/>
            </a:endParaRPr>
          </a:p>
        </p:txBody>
      </p:sp>
      <p:sp>
        <p:nvSpPr>
          <p:cNvPr id="1050" name="Rectangle 26"/>
          <p:cNvSpPr>
            <a:spLocks noChangeArrowheads="1"/>
          </p:cNvSpPr>
          <p:nvPr/>
        </p:nvSpPr>
        <p:spPr bwMode="auto">
          <a:xfrm>
            <a:off x="6932613" y="5668963"/>
            <a:ext cx="144463"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rPr>
              <a:t>70</a:t>
            </a:r>
            <a:endParaRPr kumimoji="0" lang="en-US" sz="1800" b="0" i="0" u="none" strike="noStrike" cap="none" normalizeH="0" baseline="0" smtClean="0">
              <a:ln>
                <a:noFill/>
              </a:ln>
              <a:solidFill>
                <a:schemeClr val="tx1"/>
              </a:solidFill>
              <a:effectLst/>
              <a:latin typeface="Arial" pitchFamily="34" charset="0"/>
            </a:endParaRPr>
          </a:p>
        </p:txBody>
      </p:sp>
      <p:sp>
        <p:nvSpPr>
          <p:cNvPr id="1051" name="Rectangle 27"/>
          <p:cNvSpPr>
            <a:spLocks noChangeArrowheads="1"/>
          </p:cNvSpPr>
          <p:nvPr/>
        </p:nvSpPr>
        <p:spPr bwMode="auto">
          <a:xfrm>
            <a:off x="7624763" y="5668963"/>
            <a:ext cx="146050" cy="1238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Arial" pitchFamily="34" charset="0"/>
              </a:rPr>
              <a:t>80</a:t>
            </a:r>
            <a:endParaRPr kumimoji="0" lang="en-US" sz="1800" b="0" i="0" u="none" strike="noStrike" cap="none" normalizeH="0" baseline="0" smtClean="0">
              <a:ln>
                <a:noFill/>
              </a:ln>
              <a:solidFill>
                <a:schemeClr val="tx1"/>
              </a:solidFill>
              <a:effectLst/>
              <a:latin typeface="Arial" pitchFamily="34" charset="0"/>
            </a:endParaRPr>
          </a:p>
        </p:txBody>
      </p:sp>
      <p:sp>
        <p:nvSpPr>
          <p:cNvPr id="1052" name="Rectangle 28"/>
          <p:cNvSpPr>
            <a:spLocks noChangeArrowheads="1"/>
          </p:cNvSpPr>
          <p:nvPr/>
        </p:nvSpPr>
        <p:spPr bwMode="auto">
          <a:xfrm>
            <a:off x="2535238" y="5103813"/>
            <a:ext cx="1728788" cy="1873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pitchFamily="34" charset="0"/>
              </a:rPr>
              <a:t>News &amp; Information Sites</a:t>
            </a:r>
            <a:endParaRPr kumimoji="0" lang="en-US" sz="1800" b="0" i="0" u="none" strike="noStrike" cap="none" normalizeH="0" baseline="0" smtClean="0">
              <a:ln>
                <a:noFill/>
              </a:ln>
              <a:solidFill>
                <a:schemeClr val="tx1"/>
              </a:solidFill>
              <a:effectLst/>
              <a:latin typeface="Arial" pitchFamily="34" charset="0"/>
            </a:endParaRPr>
          </a:p>
        </p:txBody>
      </p:sp>
      <p:sp>
        <p:nvSpPr>
          <p:cNvPr id="1053" name="Rectangle 29"/>
          <p:cNvSpPr>
            <a:spLocks noChangeArrowheads="1"/>
          </p:cNvSpPr>
          <p:nvPr/>
        </p:nvSpPr>
        <p:spPr bwMode="auto">
          <a:xfrm>
            <a:off x="2708276" y="5249863"/>
            <a:ext cx="1219886" cy="15388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rgbClr val="000000"/>
                </a:solidFill>
                <a:effectLst/>
                <a:latin typeface="Arial" pitchFamily="34" charset="0"/>
              </a:rPr>
              <a:t>(Public Sector) 2011</a:t>
            </a:r>
            <a:endParaRPr kumimoji="0" lang="en-US" sz="1800" b="0" i="0" u="none" strike="noStrike" cap="none" normalizeH="0" baseline="0" dirty="0" smtClean="0">
              <a:ln>
                <a:noFill/>
              </a:ln>
              <a:solidFill>
                <a:schemeClr val="tx1"/>
              </a:solidFill>
              <a:effectLst/>
              <a:latin typeface="Arial" pitchFamily="34" charset="0"/>
            </a:endParaRPr>
          </a:p>
        </p:txBody>
      </p:sp>
      <p:sp>
        <p:nvSpPr>
          <p:cNvPr id="1054" name="Rectangle 30"/>
          <p:cNvSpPr>
            <a:spLocks noChangeArrowheads="1"/>
          </p:cNvSpPr>
          <p:nvPr/>
        </p:nvSpPr>
        <p:spPr bwMode="auto">
          <a:xfrm>
            <a:off x="2127251" y="3886200"/>
            <a:ext cx="1044575" cy="1873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pitchFamily="34" charset="0"/>
              </a:rPr>
              <a:t>NASA EOSDIS </a:t>
            </a:r>
            <a:endParaRPr kumimoji="0" lang="en-US" sz="1800" b="0" i="0" u="none" strike="noStrike" cap="none" normalizeH="0" baseline="0" smtClean="0">
              <a:ln>
                <a:noFill/>
              </a:ln>
              <a:solidFill>
                <a:schemeClr val="tx1"/>
              </a:solidFill>
              <a:effectLst/>
              <a:latin typeface="Arial" pitchFamily="34" charset="0"/>
            </a:endParaRPr>
          </a:p>
        </p:txBody>
      </p:sp>
      <p:sp>
        <p:nvSpPr>
          <p:cNvPr id="1055" name="Rectangle 31"/>
          <p:cNvSpPr>
            <a:spLocks noChangeArrowheads="1"/>
          </p:cNvSpPr>
          <p:nvPr/>
        </p:nvSpPr>
        <p:spPr bwMode="auto">
          <a:xfrm>
            <a:off x="3048001" y="3886200"/>
            <a:ext cx="117475" cy="18732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pitchFamily="34" charset="0"/>
              </a:rPr>
              <a:t>-</a:t>
            </a:r>
            <a:endParaRPr kumimoji="0" lang="en-US" sz="1800" b="0" i="0" u="none" strike="noStrike" cap="none" normalizeH="0" baseline="0" smtClean="0">
              <a:ln>
                <a:noFill/>
              </a:ln>
              <a:solidFill>
                <a:schemeClr val="tx1"/>
              </a:solidFill>
              <a:effectLst/>
              <a:latin typeface="Arial" pitchFamily="34" charset="0"/>
            </a:endParaRPr>
          </a:p>
        </p:txBody>
      </p:sp>
      <p:sp>
        <p:nvSpPr>
          <p:cNvPr id="1056" name="Rectangle 32"/>
          <p:cNvSpPr>
            <a:spLocks noChangeArrowheads="1"/>
          </p:cNvSpPr>
          <p:nvPr/>
        </p:nvSpPr>
        <p:spPr bwMode="auto">
          <a:xfrm>
            <a:off x="3117851" y="3886200"/>
            <a:ext cx="950581" cy="15388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rgbClr val="000000"/>
                </a:solidFill>
                <a:effectLst/>
                <a:latin typeface="Arial" pitchFamily="34" charset="0"/>
              </a:rPr>
              <a:t>Aggregate 2011</a:t>
            </a:r>
            <a:endParaRPr kumimoji="0" lang="en-US" sz="1800" b="0" i="0" u="none" strike="noStrike" cap="none" normalizeH="0" baseline="0" dirty="0" smtClean="0">
              <a:ln>
                <a:noFill/>
              </a:ln>
              <a:solidFill>
                <a:schemeClr val="tx1"/>
              </a:solidFill>
              <a:effectLst/>
              <a:latin typeface="Arial" pitchFamily="34" charset="0"/>
            </a:endParaRPr>
          </a:p>
        </p:txBody>
      </p:sp>
      <p:sp>
        <p:nvSpPr>
          <p:cNvPr id="1057" name="Rectangle 33"/>
          <p:cNvSpPr>
            <a:spLocks noChangeArrowheads="1"/>
          </p:cNvSpPr>
          <p:nvPr/>
        </p:nvSpPr>
        <p:spPr bwMode="auto">
          <a:xfrm>
            <a:off x="1954213" y="2595563"/>
            <a:ext cx="2112758" cy="15388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rgbClr val="000000"/>
                </a:solidFill>
                <a:effectLst/>
                <a:latin typeface="Arial" pitchFamily="34" charset="0"/>
              </a:rPr>
              <a:t>Federal Government (Overall) 2010</a:t>
            </a:r>
            <a:endParaRPr kumimoji="0" lang="en-US" sz="1800" b="0" i="0" u="none" strike="noStrike" cap="none" normalizeH="0" baseline="0" dirty="0" smtClean="0">
              <a:ln>
                <a:noFill/>
              </a:ln>
              <a:solidFill>
                <a:schemeClr val="tx1"/>
              </a:solidFill>
              <a:effectLst/>
              <a:latin typeface="Arial" pitchFamily="34" charset="0"/>
            </a:endParaRPr>
          </a:p>
        </p:txBody>
      </p:sp>
      <p:sp>
        <p:nvSpPr>
          <p:cNvPr id="1058" name="Rectangle 34"/>
          <p:cNvSpPr>
            <a:spLocks noChangeArrowheads="1"/>
          </p:cNvSpPr>
          <p:nvPr/>
        </p:nvSpPr>
        <p:spPr bwMode="auto">
          <a:xfrm>
            <a:off x="2690813" y="1949450"/>
            <a:ext cx="1381789" cy="15388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rgbClr val="000000"/>
                </a:solidFill>
                <a:effectLst/>
                <a:latin typeface="Arial" pitchFamily="34" charset="0"/>
              </a:rPr>
              <a:t>ACSI (Overall) Q2 2011</a:t>
            </a:r>
            <a:endParaRPr kumimoji="0" lang="en-US" sz="1800" b="0" i="0" u="none" strike="noStrike" cap="none" normalizeH="0" baseline="0" dirty="0" smtClean="0">
              <a:ln>
                <a:noFill/>
              </a:ln>
              <a:solidFill>
                <a:schemeClr val="tx1"/>
              </a:solidFill>
              <a:effectLst/>
              <a:latin typeface="Arial"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17"/>
          <p:cNvSpPr>
            <a:spLocks noGrp="1" noChangeArrowheads="1"/>
          </p:cNvSpPr>
          <p:nvPr>
            <p:ph type="title"/>
          </p:nvPr>
        </p:nvSpPr>
        <p:spPr/>
        <p:txBody>
          <a:bodyPr/>
          <a:lstStyle/>
          <a:p>
            <a:pPr eaLnBrk="1" hangingPunct="1"/>
            <a:r>
              <a:rPr lang="en-US" sz="3000" dirty="0" smtClean="0"/>
              <a:t>NASA EOSDIS Model</a:t>
            </a:r>
            <a:br>
              <a:rPr lang="en-US" sz="3000" dirty="0" smtClean="0"/>
            </a:br>
            <a:r>
              <a:rPr lang="en-US" sz="2400" b="0" i="1" dirty="0" smtClean="0">
                <a:solidFill>
                  <a:srgbClr val="88B8E4"/>
                </a:solidFill>
              </a:rPr>
              <a:t>Product Search/Selection/Documentation most critical</a:t>
            </a:r>
          </a:p>
        </p:txBody>
      </p:sp>
      <p:sp>
        <p:nvSpPr>
          <p:cNvPr id="14339" name="Text Box 23"/>
          <p:cNvSpPr txBox="1">
            <a:spLocks noChangeArrowheads="1"/>
          </p:cNvSpPr>
          <p:nvPr/>
        </p:nvSpPr>
        <p:spPr bwMode="auto">
          <a:xfrm>
            <a:off x="1600200" y="6094413"/>
            <a:ext cx="6921500" cy="428625"/>
          </a:xfrm>
          <a:prstGeom prst="rect">
            <a:avLst/>
          </a:prstGeom>
          <a:noFill/>
          <a:ln w="12700">
            <a:noFill/>
            <a:miter lim="800000"/>
            <a:headEnd/>
            <a:tailEnd/>
          </a:ln>
        </p:spPr>
        <p:txBody>
          <a:bodyPr>
            <a:spAutoFit/>
          </a:bodyPr>
          <a:lstStyle/>
          <a:p>
            <a:pPr indent="1146175" eaLnBrk="0" hangingPunct="0">
              <a:spcBef>
                <a:spcPct val="50000"/>
              </a:spcBef>
            </a:pPr>
            <a:r>
              <a:rPr lang="en-US" sz="1100" b="0" dirty="0">
                <a:solidFill>
                  <a:schemeClr val="tx1"/>
                </a:solidFill>
                <a:latin typeface="Arial" charset="0"/>
              </a:rPr>
              <a:t>The performance of each component on a 0 to 100 scale. Component scores are made up of the weighted average of the corresponding survey questions.</a:t>
            </a:r>
          </a:p>
        </p:txBody>
      </p:sp>
      <p:sp>
        <p:nvSpPr>
          <p:cNvPr id="14340" name="Oval 24"/>
          <p:cNvSpPr>
            <a:spLocks noChangeArrowheads="1"/>
          </p:cNvSpPr>
          <p:nvPr/>
        </p:nvSpPr>
        <p:spPr bwMode="auto">
          <a:xfrm>
            <a:off x="1752600" y="6046788"/>
            <a:ext cx="990600" cy="236537"/>
          </a:xfrm>
          <a:prstGeom prst="ellipse">
            <a:avLst/>
          </a:prstGeom>
          <a:solidFill>
            <a:srgbClr val="727272"/>
          </a:solidFill>
          <a:ln w="12700">
            <a:solidFill>
              <a:schemeClr val="tx1"/>
            </a:solidFill>
            <a:round/>
            <a:headEnd type="none" w="sm" len="sm"/>
            <a:tailEnd type="none" w="sm" len="sm"/>
          </a:ln>
        </p:spPr>
        <p:txBody>
          <a:bodyPr wrap="none" lIns="73152" rIns="45720" anchor="ctr" anchorCtr="1"/>
          <a:lstStyle/>
          <a:p>
            <a:pPr algn="ctr" eaLnBrk="0" hangingPunct="0"/>
            <a:r>
              <a:rPr lang="en-GB" sz="1200">
                <a:latin typeface="Arial" charset="0"/>
              </a:rPr>
              <a:t>Scores</a:t>
            </a:r>
          </a:p>
        </p:txBody>
      </p:sp>
      <p:sp>
        <p:nvSpPr>
          <p:cNvPr id="14341" name="Text Box 38"/>
          <p:cNvSpPr txBox="1">
            <a:spLocks noChangeArrowheads="1"/>
          </p:cNvSpPr>
          <p:nvPr/>
        </p:nvSpPr>
        <p:spPr bwMode="auto">
          <a:xfrm>
            <a:off x="1600200" y="6613525"/>
            <a:ext cx="6921500" cy="428625"/>
          </a:xfrm>
          <a:prstGeom prst="rect">
            <a:avLst/>
          </a:prstGeom>
          <a:noFill/>
          <a:ln w="12700">
            <a:noFill/>
            <a:miter lim="800000"/>
            <a:headEnd/>
            <a:tailEnd/>
          </a:ln>
        </p:spPr>
        <p:txBody>
          <a:bodyPr>
            <a:spAutoFit/>
          </a:bodyPr>
          <a:lstStyle/>
          <a:p>
            <a:pPr indent="1146175" eaLnBrk="0" hangingPunct="0">
              <a:spcBef>
                <a:spcPct val="50000"/>
              </a:spcBef>
            </a:pPr>
            <a:r>
              <a:rPr lang="en-US" sz="1100" b="0" dirty="0">
                <a:solidFill>
                  <a:schemeClr val="tx1"/>
                </a:solidFill>
                <a:latin typeface="Arial" charset="0"/>
              </a:rPr>
              <a:t>The change in target variable that results from a five point change in a component score. For example, a 5-point gain in Product Search would yield a </a:t>
            </a:r>
            <a:r>
              <a:rPr lang="en-US" sz="1100" b="0" dirty="0" smtClean="0">
                <a:solidFill>
                  <a:schemeClr val="tx1"/>
                </a:solidFill>
                <a:latin typeface="Arial" charset="0"/>
              </a:rPr>
              <a:t>0.9-point </a:t>
            </a:r>
            <a:r>
              <a:rPr lang="en-US" sz="1100" b="0" dirty="0">
                <a:solidFill>
                  <a:schemeClr val="tx1"/>
                </a:solidFill>
                <a:latin typeface="Arial" charset="0"/>
              </a:rPr>
              <a:t>improvement in Satisfaction. </a:t>
            </a:r>
          </a:p>
        </p:txBody>
      </p:sp>
      <p:sp>
        <p:nvSpPr>
          <p:cNvPr id="14342" name="Rectangle 39"/>
          <p:cNvSpPr>
            <a:spLocks noChangeArrowheads="1"/>
          </p:cNvSpPr>
          <p:nvPr/>
        </p:nvSpPr>
        <p:spPr bwMode="auto">
          <a:xfrm>
            <a:off x="1828800" y="6565900"/>
            <a:ext cx="838200" cy="236538"/>
          </a:xfrm>
          <a:prstGeom prst="rect">
            <a:avLst/>
          </a:prstGeom>
          <a:solidFill>
            <a:srgbClr val="D6D6D6"/>
          </a:solidFill>
          <a:ln w="12700">
            <a:solidFill>
              <a:schemeClr val="tx1"/>
            </a:solidFill>
            <a:miter lim="800000"/>
            <a:headEnd type="none" w="sm" len="sm"/>
            <a:tailEnd type="none" w="sm" len="sm"/>
          </a:ln>
        </p:spPr>
        <p:txBody>
          <a:bodyPr wrap="none" lIns="64008" rIns="45720" anchor="ctr"/>
          <a:lstStyle/>
          <a:p>
            <a:pPr algn="ctr" eaLnBrk="0" hangingPunct="0"/>
            <a:r>
              <a:rPr lang="en-US" sz="1200">
                <a:solidFill>
                  <a:schemeClr val="tx1"/>
                </a:solidFill>
                <a:latin typeface="Arial" charset="0"/>
              </a:rPr>
              <a:t>Impacts</a:t>
            </a:r>
            <a:endParaRPr lang="en-GB" sz="1200">
              <a:solidFill>
                <a:schemeClr val="tx1"/>
              </a:solidFill>
              <a:latin typeface="Arial" charset="0"/>
            </a:endParaRPr>
          </a:p>
        </p:txBody>
      </p:sp>
      <p:sp>
        <p:nvSpPr>
          <p:cNvPr id="8" name="Freeform 3"/>
          <p:cNvSpPr>
            <a:spLocks/>
          </p:cNvSpPr>
          <p:nvPr/>
        </p:nvSpPr>
        <p:spPr bwMode="auto">
          <a:xfrm>
            <a:off x="3429000" y="1157288"/>
            <a:ext cx="533400" cy="4779962"/>
          </a:xfrm>
          <a:custGeom>
            <a:avLst/>
            <a:gdLst>
              <a:gd name="T0" fmla="*/ 0 w 250"/>
              <a:gd name="T1" fmla="*/ 0 h 1500"/>
              <a:gd name="T2" fmla="*/ 250 w 250"/>
              <a:gd name="T3" fmla="*/ 0 h 1500"/>
              <a:gd name="T4" fmla="*/ 250 w 250"/>
              <a:gd name="T5" fmla="*/ 1500 h 1500"/>
              <a:gd name="T6" fmla="*/ 16 w 250"/>
              <a:gd name="T7" fmla="*/ 1500 h 1500"/>
              <a:gd name="T8" fmla="*/ 0 60000 65536"/>
              <a:gd name="T9" fmla="*/ 0 60000 65536"/>
              <a:gd name="T10" fmla="*/ 0 60000 65536"/>
              <a:gd name="T11" fmla="*/ 0 60000 65536"/>
              <a:gd name="T12" fmla="*/ 0 w 250"/>
              <a:gd name="T13" fmla="*/ 0 h 1500"/>
              <a:gd name="T14" fmla="*/ 250 w 250"/>
              <a:gd name="T15" fmla="*/ 1500 h 1500"/>
            </a:gdLst>
            <a:ahLst/>
            <a:cxnLst>
              <a:cxn ang="T8">
                <a:pos x="T0" y="T1"/>
              </a:cxn>
              <a:cxn ang="T9">
                <a:pos x="T2" y="T3"/>
              </a:cxn>
              <a:cxn ang="T10">
                <a:pos x="T4" y="T5"/>
              </a:cxn>
              <a:cxn ang="T11">
                <a:pos x="T6" y="T7"/>
              </a:cxn>
            </a:cxnLst>
            <a:rect l="T12" t="T13" r="T14" b="T15"/>
            <a:pathLst>
              <a:path w="250" h="1500">
                <a:moveTo>
                  <a:pt x="0" y="0"/>
                </a:moveTo>
                <a:lnTo>
                  <a:pt x="250" y="0"/>
                </a:lnTo>
                <a:lnTo>
                  <a:pt x="250" y="1500"/>
                </a:lnTo>
                <a:lnTo>
                  <a:pt x="16" y="1500"/>
                </a:lnTo>
              </a:path>
            </a:pathLst>
          </a:custGeom>
          <a:noFill/>
          <a:ln w="7938">
            <a:solidFill>
              <a:srgbClr val="333399"/>
            </a:solidFill>
            <a:prstDash val="solid"/>
            <a:round/>
            <a:headEnd/>
            <a:tailEnd/>
          </a:ln>
        </p:spPr>
        <p:txBody>
          <a:bodyPr/>
          <a:lstStyle/>
          <a:p>
            <a:endParaRPr lang="en-US"/>
          </a:p>
        </p:txBody>
      </p:sp>
      <p:sp>
        <p:nvSpPr>
          <p:cNvPr id="9" name="Line 4"/>
          <p:cNvSpPr>
            <a:spLocks noChangeShapeType="1"/>
          </p:cNvSpPr>
          <p:nvPr/>
        </p:nvSpPr>
        <p:spPr bwMode="auto">
          <a:xfrm>
            <a:off x="3980872" y="3543300"/>
            <a:ext cx="457200" cy="0"/>
          </a:xfrm>
          <a:prstGeom prst="line">
            <a:avLst/>
          </a:prstGeom>
          <a:noFill/>
          <a:ln w="9525">
            <a:solidFill>
              <a:schemeClr val="tx1"/>
            </a:solidFill>
            <a:round/>
            <a:headEnd/>
            <a:tailEnd type="triangle" w="med" len="med"/>
          </a:ln>
        </p:spPr>
        <p:txBody>
          <a:bodyPr>
            <a:spAutoFit/>
          </a:bodyPr>
          <a:lstStyle/>
          <a:p>
            <a:endParaRPr lang="en-US"/>
          </a:p>
        </p:txBody>
      </p:sp>
      <p:sp>
        <p:nvSpPr>
          <p:cNvPr id="10" name="Line 5"/>
          <p:cNvSpPr>
            <a:spLocks noChangeShapeType="1"/>
          </p:cNvSpPr>
          <p:nvPr/>
        </p:nvSpPr>
        <p:spPr bwMode="auto">
          <a:xfrm flipV="1">
            <a:off x="6093688" y="2589213"/>
            <a:ext cx="501650" cy="0"/>
          </a:xfrm>
          <a:prstGeom prst="line">
            <a:avLst/>
          </a:prstGeom>
          <a:noFill/>
          <a:ln w="8001">
            <a:solidFill>
              <a:srgbClr val="000080"/>
            </a:solidFill>
            <a:round/>
            <a:headEnd/>
            <a:tailEnd/>
          </a:ln>
        </p:spPr>
        <p:txBody>
          <a:bodyPr/>
          <a:lstStyle/>
          <a:p>
            <a:endParaRPr lang="en-US"/>
          </a:p>
        </p:txBody>
      </p:sp>
      <p:sp>
        <p:nvSpPr>
          <p:cNvPr id="11" name="Rectangle 6"/>
          <p:cNvSpPr>
            <a:spLocks noChangeArrowheads="1"/>
          </p:cNvSpPr>
          <p:nvPr/>
        </p:nvSpPr>
        <p:spPr bwMode="auto">
          <a:xfrm>
            <a:off x="4438072" y="3070225"/>
            <a:ext cx="1143000" cy="958850"/>
          </a:xfrm>
          <a:prstGeom prst="rect">
            <a:avLst/>
          </a:prstGeom>
          <a:solidFill>
            <a:srgbClr val="666699"/>
          </a:solidFill>
          <a:ln w="9525">
            <a:solidFill>
              <a:schemeClr val="tx1"/>
            </a:solidFill>
            <a:miter lim="800000"/>
            <a:headEnd/>
            <a:tailEnd/>
          </a:ln>
        </p:spPr>
        <p:txBody>
          <a:bodyPr anchor="ctr" anchorCtr="1"/>
          <a:lstStyle/>
          <a:p>
            <a:pPr algn="ctr" eaLnBrk="0" hangingPunct="0"/>
            <a:r>
              <a:rPr lang="en-US" sz="1200">
                <a:latin typeface="Arial" charset="0"/>
              </a:rPr>
              <a:t>Customer Satisfaction Index</a:t>
            </a:r>
          </a:p>
        </p:txBody>
      </p:sp>
      <p:sp>
        <p:nvSpPr>
          <p:cNvPr id="12" name="Rectangle 7"/>
          <p:cNvSpPr>
            <a:spLocks noChangeArrowheads="1"/>
          </p:cNvSpPr>
          <p:nvPr/>
        </p:nvSpPr>
        <p:spPr bwMode="auto">
          <a:xfrm>
            <a:off x="6400800" y="3768725"/>
            <a:ext cx="1192213" cy="612775"/>
          </a:xfrm>
          <a:prstGeom prst="rect">
            <a:avLst/>
          </a:prstGeom>
          <a:solidFill>
            <a:schemeClr val="accent1"/>
          </a:solidFill>
          <a:ln w="9525">
            <a:solidFill>
              <a:srgbClr val="000000"/>
            </a:solidFill>
            <a:miter lim="800000"/>
            <a:headEnd/>
            <a:tailEnd/>
          </a:ln>
        </p:spPr>
        <p:txBody>
          <a:bodyPr anchor="ctr" anchorCtr="1"/>
          <a:lstStyle/>
          <a:p>
            <a:pPr algn="ctr" eaLnBrk="0" hangingPunct="0"/>
            <a:r>
              <a:rPr lang="en-US" sz="1200">
                <a:latin typeface="Arial" charset="0"/>
              </a:rPr>
              <a:t>Future Use</a:t>
            </a:r>
          </a:p>
        </p:txBody>
      </p:sp>
      <p:sp>
        <p:nvSpPr>
          <p:cNvPr id="13" name="Rectangle 8"/>
          <p:cNvSpPr>
            <a:spLocks noChangeArrowheads="1"/>
          </p:cNvSpPr>
          <p:nvPr/>
        </p:nvSpPr>
        <p:spPr bwMode="auto">
          <a:xfrm>
            <a:off x="6400800" y="2686050"/>
            <a:ext cx="1200150" cy="609600"/>
          </a:xfrm>
          <a:prstGeom prst="rect">
            <a:avLst/>
          </a:prstGeom>
          <a:solidFill>
            <a:schemeClr val="accent1"/>
          </a:solidFill>
          <a:ln w="9525">
            <a:solidFill>
              <a:srgbClr val="000000"/>
            </a:solidFill>
            <a:miter lim="800000"/>
            <a:headEnd/>
            <a:tailEnd/>
          </a:ln>
        </p:spPr>
        <p:txBody>
          <a:bodyPr anchor="ctr" anchorCtr="1"/>
          <a:lstStyle/>
          <a:p>
            <a:pPr algn="ctr" eaLnBrk="0" hangingPunct="0"/>
            <a:r>
              <a:rPr lang="en-US" sz="1200">
                <a:latin typeface="Arial" charset="0"/>
              </a:rPr>
              <a:t>Recommend</a:t>
            </a:r>
          </a:p>
        </p:txBody>
      </p:sp>
      <p:sp>
        <p:nvSpPr>
          <p:cNvPr id="14" name="Line 9"/>
          <p:cNvSpPr>
            <a:spLocks noChangeShapeType="1"/>
          </p:cNvSpPr>
          <p:nvPr/>
        </p:nvSpPr>
        <p:spPr bwMode="auto">
          <a:xfrm>
            <a:off x="5581072" y="3543300"/>
            <a:ext cx="457200" cy="0"/>
          </a:xfrm>
          <a:prstGeom prst="line">
            <a:avLst/>
          </a:prstGeom>
          <a:noFill/>
          <a:ln w="9525">
            <a:solidFill>
              <a:schemeClr val="tx1"/>
            </a:solidFill>
            <a:round/>
            <a:headEnd/>
            <a:tailEnd type="triangle" w="med" len="med"/>
          </a:ln>
        </p:spPr>
        <p:txBody>
          <a:bodyPr>
            <a:spAutoFit/>
          </a:bodyPr>
          <a:lstStyle/>
          <a:p>
            <a:endParaRPr lang="en-US"/>
          </a:p>
        </p:txBody>
      </p:sp>
      <p:sp>
        <p:nvSpPr>
          <p:cNvPr id="15" name="Line 10"/>
          <p:cNvSpPr>
            <a:spLocks noChangeShapeType="1"/>
          </p:cNvSpPr>
          <p:nvPr/>
        </p:nvSpPr>
        <p:spPr bwMode="auto">
          <a:xfrm>
            <a:off x="6093688" y="2589213"/>
            <a:ext cx="0" cy="1898650"/>
          </a:xfrm>
          <a:prstGeom prst="line">
            <a:avLst/>
          </a:prstGeom>
          <a:noFill/>
          <a:ln w="12700">
            <a:solidFill>
              <a:schemeClr val="tx1"/>
            </a:solidFill>
            <a:round/>
            <a:headEnd/>
            <a:tailEnd/>
          </a:ln>
        </p:spPr>
        <p:txBody>
          <a:bodyPr/>
          <a:lstStyle/>
          <a:p>
            <a:endParaRPr lang="en-US"/>
          </a:p>
        </p:txBody>
      </p:sp>
      <p:sp>
        <p:nvSpPr>
          <p:cNvPr id="16" name="Line 11"/>
          <p:cNvSpPr>
            <a:spLocks noChangeShapeType="1"/>
          </p:cNvSpPr>
          <p:nvPr/>
        </p:nvSpPr>
        <p:spPr bwMode="auto">
          <a:xfrm flipV="1">
            <a:off x="6093688" y="4487863"/>
            <a:ext cx="514350" cy="0"/>
          </a:xfrm>
          <a:prstGeom prst="line">
            <a:avLst/>
          </a:prstGeom>
          <a:noFill/>
          <a:ln w="8001">
            <a:solidFill>
              <a:srgbClr val="000080"/>
            </a:solidFill>
            <a:round/>
            <a:headEnd/>
            <a:tailEnd/>
          </a:ln>
        </p:spPr>
        <p:txBody>
          <a:bodyPr/>
          <a:lstStyle/>
          <a:p>
            <a:endParaRPr lang="en-US"/>
          </a:p>
        </p:txBody>
      </p:sp>
      <p:sp>
        <p:nvSpPr>
          <p:cNvPr id="17" name="Text Box 18"/>
          <p:cNvSpPr txBox="1">
            <a:spLocks noChangeArrowheads="1"/>
          </p:cNvSpPr>
          <p:nvPr/>
        </p:nvSpPr>
        <p:spPr bwMode="auto">
          <a:xfrm>
            <a:off x="5486400" y="5197475"/>
            <a:ext cx="2293938" cy="314325"/>
          </a:xfrm>
          <a:prstGeom prst="rect">
            <a:avLst/>
          </a:prstGeom>
          <a:solidFill>
            <a:srgbClr val="FFFFCC"/>
          </a:solidFill>
          <a:ln w="9525">
            <a:solidFill>
              <a:srgbClr val="000099"/>
            </a:solidFill>
            <a:miter lim="800000"/>
            <a:headEnd/>
            <a:tailEnd/>
          </a:ln>
        </p:spPr>
        <p:txBody>
          <a:bodyPr>
            <a:spAutoFit/>
          </a:bodyPr>
          <a:lstStyle/>
          <a:p>
            <a:pPr algn="ctr">
              <a:spcBef>
                <a:spcPct val="50000"/>
              </a:spcBef>
            </a:pPr>
            <a:r>
              <a:rPr lang="en-US" sz="1400" dirty="0">
                <a:solidFill>
                  <a:srgbClr val="000099"/>
                </a:solidFill>
                <a:latin typeface="Arial" charset="0"/>
              </a:rPr>
              <a:t>Sample Size:  </a:t>
            </a:r>
            <a:r>
              <a:rPr lang="en-US" sz="1400" dirty="0" smtClean="0">
                <a:solidFill>
                  <a:srgbClr val="000099"/>
                </a:solidFill>
                <a:latin typeface="Arial" charset="0"/>
              </a:rPr>
              <a:t>3996</a:t>
            </a:r>
            <a:endParaRPr lang="en-US" sz="1400" dirty="0">
              <a:solidFill>
                <a:srgbClr val="000099"/>
              </a:solidFill>
              <a:latin typeface="Arial" charset="0"/>
            </a:endParaRPr>
          </a:p>
        </p:txBody>
      </p:sp>
      <p:sp>
        <p:nvSpPr>
          <p:cNvPr id="18" name="Oval 20"/>
          <p:cNvSpPr>
            <a:spLocks noChangeArrowheads="1"/>
          </p:cNvSpPr>
          <p:nvPr/>
        </p:nvSpPr>
        <p:spPr bwMode="auto">
          <a:xfrm>
            <a:off x="5315960" y="2992438"/>
            <a:ext cx="363538" cy="201612"/>
          </a:xfrm>
          <a:prstGeom prst="ellipse">
            <a:avLst/>
          </a:prstGeom>
          <a:solidFill>
            <a:srgbClr val="727272"/>
          </a:solidFill>
          <a:ln w="12700">
            <a:solidFill>
              <a:schemeClr val="tx1"/>
            </a:solidFill>
            <a:round/>
            <a:headEnd type="none" w="sm" len="sm"/>
            <a:tailEnd type="none" w="sm" len="sm"/>
          </a:ln>
        </p:spPr>
        <p:txBody>
          <a:bodyPr wrap="none" lIns="73152" rIns="45720" anchor="ctr" anchorCtr="1"/>
          <a:lstStyle/>
          <a:p>
            <a:pPr algn="ctr" eaLnBrk="0" hangingPunct="0"/>
            <a:r>
              <a:rPr lang="en-GB" sz="1200">
                <a:latin typeface="Arial" charset="0"/>
              </a:rPr>
              <a:t>77</a:t>
            </a:r>
          </a:p>
        </p:txBody>
      </p:sp>
      <p:sp>
        <p:nvSpPr>
          <p:cNvPr id="19" name="Oval 21"/>
          <p:cNvSpPr>
            <a:spLocks noChangeArrowheads="1"/>
          </p:cNvSpPr>
          <p:nvPr/>
        </p:nvSpPr>
        <p:spPr bwMode="auto">
          <a:xfrm>
            <a:off x="7437438" y="3657600"/>
            <a:ext cx="388938" cy="201612"/>
          </a:xfrm>
          <a:prstGeom prst="ellipse">
            <a:avLst/>
          </a:prstGeom>
          <a:solidFill>
            <a:srgbClr val="727272"/>
          </a:solidFill>
          <a:ln w="12700">
            <a:solidFill>
              <a:schemeClr val="tx1"/>
            </a:solidFill>
            <a:round/>
            <a:headEnd type="none" w="sm" len="sm"/>
            <a:tailEnd type="none" w="sm" len="sm"/>
          </a:ln>
        </p:spPr>
        <p:txBody>
          <a:bodyPr wrap="none" lIns="73152" rIns="45720" anchor="ctr" anchorCtr="1"/>
          <a:lstStyle/>
          <a:p>
            <a:pPr algn="ctr" eaLnBrk="0" hangingPunct="0"/>
            <a:r>
              <a:rPr lang="en-GB" sz="1200" dirty="0" smtClean="0">
                <a:latin typeface="Arial" charset="0"/>
              </a:rPr>
              <a:t>89</a:t>
            </a:r>
            <a:endParaRPr lang="en-GB" sz="1200" dirty="0">
              <a:latin typeface="Arial" charset="0"/>
            </a:endParaRPr>
          </a:p>
        </p:txBody>
      </p:sp>
      <p:sp>
        <p:nvSpPr>
          <p:cNvPr id="20" name="Oval 22"/>
          <p:cNvSpPr>
            <a:spLocks noChangeArrowheads="1"/>
          </p:cNvSpPr>
          <p:nvPr/>
        </p:nvSpPr>
        <p:spPr bwMode="auto">
          <a:xfrm>
            <a:off x="7435850" y="2549525"/>
            <a:ext cx="390525" cy="201612"/>
          </a:xfrm>
          <a:prstGeom prst="ellipse">
            <a:avLst/>
          </a:prstGeom>
          <a:solidFill>
            <a:srgbClr val="727272"/>
          </a:solidFill>
          <a:ln w="12700">
            <a:solidFill>
              <a:schemeClr val="tx1"/>
            </a:solidFill>
            <a:round/>
            <a:headEnd type="none" w="sm" len="sm"/>
            <a:tailEnd type="none" w="sm" len="sm"/>
          </a:ln>
        </p:spPr>
        <p:txBody>
          <a:bodyPr wrap="none" lIns="73152" rIns="45720" anchor="ctr" anchorCtr="1"/>
          <a:lstStyle/>
          <a:p>
            <a:pPr algn="ctr" eaLnBrk="0" hangingPunct="0"/>
            <a:r>
              <a:rPr lang="en-GB" sz="1200" dirty="0" smtClean="0">
                <a:latin typeface="Arial" charset="0"/>
              </a:rPr>
              <a:t>87</a:t>
            </a:r>
            <a:endParaRPr lang="en-GB" sz="1200" dirty="0">
              <a:latin typeface="Arial" charset="0"/>
            </a:endParaRPr>
          </a:p>
        </p:txBody>
      </p:sp>
      <p:grpSp>
        <p:nvGrpSpPr>
          <p:cNvPr id="21" name="Group 44"/>
          <p:cNvGrpSpPr>
            <a:grpSpLocks/>
          </p:cNvGrpSpPr>
          <p:nvPr/>
        </p:nvGrpSpPr>
        <p:grpSpPr bwMode="auto">
          <a:xfrm>
            <a:off x="2209800" y="1217613"/>
            <a:ext cx="1466850" cy="649287"/>
            <a:chOff x="1392" y="917"/>
            <a:chExt cx="924" cy="409"/>
          </a:xfrm>
        </p:grpSpPr>
        <p:sp>
          <p:nvSpPr>
            <p:cNvPr id="22" name="Rectangle 12"/>
            <p:cNvSpPr>
              <a:spLocks noChangeArrowheads="1"/>
            </p:cNvSpPr>
            <p:nvPr/>
          </p:nvSpPr>
          <p:spPr bwMode="auto">
            <a:xfrm>
              <a:off x="1392" y="947"/>
              <a:ext cx="777" cy="351"/>
            </a:xfrm>
            <a:prstGeom prst="rect">
              <a:avLst/>
            </a:prstGeom>
            <a:solidFill>
              <a:srgbClr val="CCFFFF"/>
            </a:solidFill>
            <a:ln w="12700">
              <a:solidFill>
                <a:srgbClr val="331685"/>
              </a:solidFill>
              <a:miter lim="800000"/>
              <a:headEnd type="none" w="sm" len="sm"/>
              <a:tailEnd type="none" w="sm" len="sm"/>
            </a:ln>
          </p:spPr>
          <p:txBody>
            <a:bodyPr anchor="ctr" anchorCtr="1"/>
            <a:lstStyle/>
            <a:p>
              <a:pPr algn="ctr" eaLnBrk="0" hangingPunct="0"/>
              <a:r>
                <a:rPr lang="en-US" sz="1100">
                  <a:solidFill>
                    <a:srgbClr val="000099"/>
                  </a:solidFill>
                  <a:latin typeface="Arial" charset="0"/>
                </a:rPr>
                <a:t>Customer Support</a:t>
              </a:r>
            </a:p>
          </p:txBody>
        </p:sp>
        <p:sp>
          <p:nvSpPr>
            <p:cNvPr id="23" name="Oval 25"/>
            <p:cNvSpPr>
              <a:spLocks noChangeArrowheads="1"/>
            </p:cNvSpPr>
            <p:nvPr/>
          </p:nvSpPr>
          <p:spPr bwMode="auto">
            <a:xfrm>
              <a:off x="2088" y="917"/>
              <a:ext cx="228" cy="126"/>
            </a:xfrm>
            <a:prstGeom prst="ellipse">
              <a:avLst/>
            </a:prstGeom>
            <a:solidFill>
              <a:srgbClr val="727272"/>
            </a:solidFill>
            <a:ln w="12700">
              <a:solidFill>
                <a:schemeClr val="tx1"/>
              </a:solidFill>
              <a:round/>
              <a:headEnd type="none" w="sm" len="sm"/>
              <a:tailEnd type="none" w="sm" len="sm"/>
            </a:ln>
          </p:spPr>
          <p:txBody>
            <a:bodyPr wrap="none" lIns="73152" rIns="45720" anchor="ctr" anchorCtr="1"/>
            <a:lstStyle/>
            <a:p>
              <a:pPr algn="ctr" eaLnBrk="0" hangingPunct="0"/>
              <a:r>
                <a:rPr lang="en-GB" sz="1200">
                  <a:latin typeface="Arial" charset="0"/>
                </a:rPr>
                <a:t>86</a:t>
              </a:r>
            </a:p>
          </p:txBody>
        </p:sp>
        <p:sp>
          <p:nvSpPr>
            <p:cNvPr id="24" name="Rectangle 31"/>
            <p:cNvSpPr>
              <a:spLocks noChangeArrowheads="1"/>
            </p:cNvSpPr>
            <p:nvPr/>
          </p:nvSpPr>
          <p:spPr bwMode="auto">
            <a:xfrm>
              <a:off x="2133" y="1198"/>
              <a:ext cx="183" cy="128"/>
            </a:xfrm>
            <a:prstGeom prst="rect">
              <a:avLst/>
            </a:prstGeom>
            <a:solidFill>
              <a:srgbClr val="D6D6D6"/>
            </a:solidFill>
            <a:ln w="12700">
              <a:solidFill>
                <a:schemeClr val="tx1"/>
              </a:solidFill>
              <a:miter lim="800000"/>
              <a:headEnd type="none" w="sm" len="sm"/>
              <a:tailEnd type="none" w="sm" len="sm"/>
            </a:ln>
          </p:spPr>
          <p:txBody>
            <a:bodyPr wrap="none" lIns="64008" rIns="45720" anchor="ctr"/>
            <a:lstStyle/>
            <a:p>
              <a:pPr algn="ctr" eaLnBrk="0" hangingPunct="0"/>
              <a:r>
                <a:rPr lang="en-US" sz="1200" dirty="0" smtClean="0">
                  <a:solidFill>
                    <a:schemeClr val="tx1"/>
                  </a:solidFill>
                  <a:latin typeface="Arial" charset="0"/>
                </a:rPr>
                <a:t>1.7</a:t>
              </a:r>
              <a:endParaRPr lang="en-GB" sz="1200" dirty="0">
                <a:solidFill>
                  <a:schemeClr val="tx1"/>
                </a:solidFill>
                <a:latin typeface="Arial" charset="0"/>
              </a:endParaRPr>
            </a:p>
          </p:txBody>
        </p:sp>
      </p:grpSp>
      <p:grpSp>
        <p:nvGrpSpPr>
          <p:cNvPr id="25" name="Group 47"/>
          <p:cNvGrpSpPr>
            <a:grpSpLocks/>
          </p:cNvGrpSpPr>
          <p:nvPr/>
        </p:nvGrpSpPr>
        <p:grpSpPr bwMode="auto">
          <a:xfrm>
            <a:off x="2211388" y="3649663"/>
            <a:ext cx="1471613" cy="657225"/>
            <a:chOff x="1393" y="2479"/>
            <a:chExt cx="927" cy="414"/>
          </a:xfrm>
        </p:grpSpPr>
        <p:sp>
          <p:nvSpPr>
            <p:cNvPr id="26" name="Rectangle 13"/>
            <p:cNvSpPr>
              <a:spLocks noChangeArrowheads="1"/>
            </p:cNvSpPr>
            <p:nvPr/>
          </p:nvSpPr>
          <p:spPr bwMode="auto">
            <a:xfrm>
              <a:off x="1393" y="2515"/>
              <a:ext cx="777" cy="334"/>
            </a:xfrm>
            <a:prstGeom prst="rect">
              <a:avLst/>
            </a:prstGeom>
            <a:solidFill>
              <a:srgbClr val="CCFFFF"/>
            </a:solidFill>
            <a:ln w="12700">
              <a:solidFill>
                <a:srgbClr val="331685"/>
              </a:solidFill>
              <a:miter lim="800000"/>
              <a:headEnd type="none" w="sm" len="sm"/>
              <a:tailEnd type="none" w="sm" len="sm"/>
            </a:ln>
          </p:spPr>
          <p:txBody>
            <a:bodyPr anchor="ctr" anchorCtr="1"/>
            <a:lstStyle/>
            <a:p>
              <a:pPr algn="ctr" eaLnBrk="0" hangingPunct="0"/>
              <a:r>
                <a:rPr lang="en-US" sz="1100" dirty="0">
                  <a:solidFill>
                    <a:srgbClr val="000099"/>
                  </a:solidFill>
                  <a:latin typeface="Arial" charset="0"/>
                </a:rPr>
                <a:t>Product Search</a:t>
              </a:r>
            </a:p>
          </p:txBody>
        </p:sp>
        <p:sp>
          <p:nvSpPr>
            <p:cNvPr id="27" name="Oval 26"/>
            <p:cNvSpPr>
              <a:spLocks noChangeArrowheads="1"/>
            </p:cNvSpPr>
            <p:nvPr/>
          </p:nvSpPr>
          <p:spPr bwMode="auto">
            <a:xfrm>
              <a:off x="2091" y="2479"/>
              <a:ext cx="229" cy="126"/>
            </a:xfrm>
            <a:prstGeom prst="ellipse">
              <a:avLst/>
            </a:prstGeom>
            <a:solidFill>
              <a:srgbClr val="727272"/>
            </a:solidFill>
            <a:ln w="12700">
              <a:solidFill>
                <a:schemeClr val="tx1"/>
              </a:solidFill>
              <a:round/>
              <a:headEnd type="none" w="sm" len="sm"/>
              <a:tailEnd type="none" w="sm" len="sm"/>
            </a:ln>
          </p:spPr>
          <p:txBody>
            <a:bodyPr wrap="none" lIns="73152" rIns="45720" anchor="ctr" anchorCtr="1"/>
            <a:lstStyle/>
            <a:p>
              <a:pPr algn="ctr" eaLnBrk="0" hangingPunct="0"/>
              <a:r>
                <a:rPr lang="en-GB" sz="1200" dirty="0" smtClean="0">
                  <a:latin typeface="Arial" charset="0"/>
                </a:rPr>
                <a:t>75</a:t>
              </a:r>
              <a:endParaRPr lang="en-GB" sz="1200" dirty="0">
                <a:latin typeface="Arial" charset="0"/>
              </a:endParaRPr>
            </a:p>
          </p:txBody>
        </p:sp>
        <p:sp>
          <p:nvSpPr>
            <p:cNvPr id="28" name="Rectangle 32"/>
            <p:cNvSpPr>
              <a:spLocks noChangeArrowheads="1"/>
            </p:cNvSpPr>
            <p:nvPr/>
          </p:nvSpPr>
          <p:spPr bwMode="auto">
            <a:xfrm>
              <a:off x="2131" y="2765"/>
              <a:ext cx="183" cy="128"/>
            </a:xfrm>
            <a:prstGeom prst="rect">
              <a:avLst/>
            </a:prstGeom>
            <a:solidFill>
              <a:srgbClr val="D6D6D6"/>
            </a:solidFill>
            <a:ln w="12700">
              <a:solidFill>
                <a:schemeClr val="tx1"/>
              </a:solidFill>
              <a:miter lim="800000"/>
              <a:headEnd type="none" w="sm" len="sm"/>
              <a:tailEnd type="none" w="sm" len="sm"/>
            </a:ln>
          </p:spPr>
          <p:txBody>
            <a:bodyPr wrap="none" lIns="64008" rIns="45720" anchor="ctr"/>
            <a:lstStyle/>
            <a:p>
              <a:pPr algn="ctr" eaLnBrk="0" hangingPunct="0"/>
              <a:r>
                <a:rPr lang="en-US" sz="1200" dirty="0" smtClean="0">
                  <a:solidFill>
                    <a:schemeClr val="tx1"/>
                  </a:solidFill>
                  <a:latin typeface="Arial" charset="0"/>
                </a:rPr>
                <a:t>0.9</a:t>
              </a:r>
              <a:endParaRPr lang="en-GB" sz="1200" dirty="0">
                <a:solidFill>
                  <a:schemeClr val="tx1"/>
                </a:solidFill>
                <a:latin typeface="Arial" charset="0"/>
              </a:endParaRPr>
            </a:p>
          </p:txBody>
        </p:sp>
      </p:grpSp>
      <p:grpSp>
        <p:nvGrpSpPr>
          <p:cNvPr id="29" name="Group 48"/>
          <p:cNvGrpSpPr>
            <a:grpSpLocks/>
          </p:cNvGrpSpPr>
          <p:nvPr/>
        </p:nvGrpSpPr>
        <p:grpSpPr bwMode="auto">
          <a:xfrm>
            <a:off x="2211388" y="4479925"/>
            <a:ext cx="1477963" cy="609600"/>
            <a:chOff x="1393" y="3017"/>
            <a:chExt cx="931" cy="384"/>
          </a:xfrm>
        </p:grpSpPr>
        <p:sp>
          <p:nvSpPr>
            <p:cNvPr id="30" name="Rectangle 14"/>
            <p:cNvSpPr>
              <a:spLocks noChangeArrowheads="1"/>
            </p:cNvSpPr>
            <p:nvPr/>
          </p:nvSpPr>
          <p:spPr bwMode="auto">
            <a:xfrm>
              <a:off x="1393" y="3040"/>
              <a:ext cx="777" cy="328"/>
            </a:xfrm>
            <a:prstGeom prst="rect">
              <a:avLst/>
            </a:prstGeom>
            <a:solidFill>
              <a:srgbClr val="CCFFFF"/>
            </a:solidFill>
            <a:ln w="12700">
              <a:solidFill>
                <a:srgbClr val="331685"/>
              </a:solidFill>
              <a:miter lim="800000"/>
              <a:headEnd type="none" w="sm" len="sm"/>
              <a:tailEnd type="none" w="sm" len="sm"/>
            </a:ln>
          </p:spPr>
          <p:txBody>
            <a:bodyPr anchor="ctr" anchorCtr="1"/>
            <a:lstStyle/>
            <a:p>
              <a:pPr algn="ctr" eaLnBrk="0" hangingPunct="0"/>
              <a:r>
                <a:rPr lang="en-US" sz="1100">
                  <a:solidFill>
                    <a:srgbClr val="000099"/>
                  </a:solidFill>
                  <a:latin typeface="Arial" charset="0"/>
                </a:rPr>
                <a:t>Product Quality</a:t>
              </a:r>
            </a:p>
          </p:txBody>
        </p:sp>
        <p:sp>
          <p:nvSpPr>
            <p:cNvPr id="31" name="Oval 27"/>
            <p:cNvSpPr>
              <a:spLocks noChangeArrowheads="1"/>
            </p:cNvSpPr>
            <p:nvPr/>
          </p:nvSpPr>
          <p:spPr bwMode="auto">
            <a:xfrm>
              <a:off x="2095" y="3017"/>
              <a:ext cx="229" cy="127"/>
            </a:xfrm>
            <a:prstGeom prst="ellipse">
              <a:avLst/>
            </a:prstGeom>
            <a:solidFill>
              <a:srgbClr val="727272"/>
            </a:solidFill>
            <a:ln w="12700">
              <a:solidFill>
                <a:schemeClr val="tx1"/>
              </a:solidFill>
              <a:round/>
              <a:headEnd type="none" w="sm" len="sm"/>
              <a:tailEnd type="none" w="sm" len="sm"/>
            </a:ln>
          </p:spPr>
          <p:txBody>
            <a:bodyPr wrap="none" lIns="73152" rIns="45720" anchor="ctr" anchorCtr="1"/>
            <a:lstStyle/>
            <a:p>
              <a:pPr algn="just" eaLnBrk="0" hangingPunct="0"/>
              <a:r>
                <a:rPr lang="en-GB" sz="1200" dirty="0" smtClean="0">
                  <a:latin typeface="Arial" charset="0"/>
                </a:rPr>
                <a:t>78</a:t>
              </a:r>
              <a:endParaRPr lang="en-GB" sz="1200" dirty="0">
                <a:latin typeface="Arial" charset="0"/>
              </a:endParaRPr>
            </a:p>
          </p:txBody>
        </p:sp>
        <p:sp>
          <p:nvSpPr>
            <p:cNvPr id="32" name="Rectangle 33"/>
            <p:cNvSpPr>
              <a:spLocks noChangeArrowheads="1"/>
            </p:cNvSpPr>
            <p:nvPr/>
          </p:nvSpPr>
          <p:spPr bwMode="auto">
            <a:xfrm>
              <a:off x="2131" y="3273"/>
              <a:ext cx="183" cy="128"/>
            </a:xfrm>
            <a:prstGeom prst="rect">
              <a:avLst/>
            </a:prstGeom>
            <a:solidFill>
              <a:srgbClr val="D6D6D6"/>
            </a:solidFill>
            <a:ln w="12700">
              <a:solidFill>
                <a:schemeClr val="tx1"/>
              </a:solidFill>
              <a:miter lim="800000"/>
              <a:headEnd type="none" w="sm" len="sm"/>
              <a:tailEnd type="none" w="sm" len="sm"/>
            </a:ln>
          </p:spPr>
          <p:txBody>
            <a:bodyPr wrap="none" lIns="64008" rIns="45720" anchor="ctr"/>
            <a:lstStyle/>
            <a:p>
              <a:pPr algn="just" eaLnBrk="0" hangingPunct="0"/>
              <a:r>
                <a:rPr lang="en-US" sz="1200" dirty="0" smtClean="0">
                  <a:solidFill>
                    <a:schemeClr val="tx1"/>
                  </a:solidFill>
                  <a:latin typeface="Arial" charset="0"/>
                </a:rPr>
                <a:t>0.4</a:t>
              </a:r>
              <a:endParaRPr lang="en-GB" sz="1200" dirty="0">
                <a:solidFill>
                  <a:schemeClr val="tx1"/>
                </a:solidFill>
                <a:latin typeface="Arial" charset="0"/>
              </a:endParaRPr>
            </a:p>
          </p:txBody>
        </p:sp>
      </p:grpSp>
      <p:grpSp>
        <p:nvGrpSpPr>
          <p:cNvPr id="33" name="Group 45"/>
          <p:cNvGrpSpPr>
            <a:grpSpLocks/>
          </p:cNvGrpSpPr>
          <p:nvPr/>
        </p:nvGrpSpPr>
        <p:grpSpPr bwMode="auto">
          <a:xfrm>
            <a:off x="2212975" y="2028825"/>
            <a:ext cx="1470025" cy="663575"/>
            <a:chOff x="1394" y="1438"/>
            <a:chExt cx="926" cy="418"/>
          </a:xfrm>
        </p:grpSpPr>
        <p:sp>
          <p:nvSpPr>
            <p:cNvPr id="34" name="Rectangle 15"/>
            <p:cNvSpPr>
              <a:spLocks noChangeArrowheads="1"/>
            </p:cNvSpPr>
            <p:nvPr/>
          </p:nvSpPr>
          <p:spPr bwMode="auto">
            <a:xfrm>
              <a:off x="1394" y="1468"/>
              <a:ext cx="776" cy="352"/>
            </a:xfrm>
            <a:prstGeom prst="rect">
              <a:avLst/>
            </a:prstGeom>
            <a:solidFill>
              <a:srgbClr val="CCFFFF"/>
            </a:solidFill>
            <a:ln w="12700">
              <a:solidFill>
                <a:srgbClr val="331685"/>
              </a:solidFill>
              <a:miter lim="800000"/>
              <a:headEnd type="none" w="sm" len="sm"/>
              <a:tailEnd type="none" w="sm" len="sm"/>
            </a:ln>
          </p:spPr>
          <p:txBody>
            <a:bodyPr anchor="ctr" anchorCtr="1"/>
            <a:lstStyle/>
            <a:p>
              <a:pPr algn="ctr" eaLnBrk="0" hangingPunct="0"/>
              <a:r>
                <a:rPr lang="en-US" sz="1100" dirty="0">
                  <a:solidFill>
                    <a:srgbClr val="000099"/>
                  </a:solidFill>
                  <a:latin typeface="Arial" charset="0"/>
                </a:rPr>
                <a:t>Product Documentation</a:t>
              </a:r>
            </a:p>
          </p:txBody>
        </p:sp>
        <p:sp>
          <p:nvSpPr>
            <p:cNvPr id="35" name="Oval 28"/>
            <p:cNvSpPr>
              <a:spLocks noChangeArrowheads="1"/>
            </p:cNvSpPr>
            <p:nvPr/>
          </p:nvSpPr>
          <p:spPr bwMode="auto">
            <a:xfrm>
              <a:off x="2091" y="1438"/>
              <a:ext cx="229" cy="127"/>
            </a:xfrm>
            <a:prstGeom prst="ellipse">
              <a:avLst/>
            </a:prstGeom>
            <a:solidFill>
              <a:srgbClr val="727272"/>
            </a:solidFill>
            <a:ln w="12700">
              <a:solidFill>
                <a:schemeClr val="tx1"/>
              </a:solidFill>
              <a:round/>
              <a:headEnd type="none" w="sm" len="sm"/>
              <a:tailEnd type="none" w="sm" len="sm"/>
            </a:ln>
          </p:spPr>
          <p:txBody>
            <a:bodyPr wrap="none" lIns="73152" rIns="45720" anchor="ctr" anchorCtr="1"/>
            <a:lstStyle/>
            <a:p>
              <a:pPr algn="ctr" eaLnBrk="0" hangingPunct="0"/>
              <a:r>
                <a:rPr lang="en-GB" sz="1200">
                  <a:latin typeface="Arial" charset="0"/>
                </a:rPr>
                <a:t>76</a:t>
              </a:r>
            </a:p>
          </p:txBody>
        </p:sp>
        <p:sp>
          <p:nvSpPr>
            <p:cNvPr id="36" name="Rectangle 34"/>
            <p:cNvSpPr>
              <a:spLocks noChangeArrowheads="1"/>
            </p:cNvSpPr>
            <p:nvPr/>
          </p:nvSpPr>
          <p:spPr bwMode="auto">
            <a:xfrm>
              <a:off x="2133" y="1729"/>
              <a:ext cx="183" cy="127"/>
            </a:xfrm>
            <a:prstGeom prst="rect">
              <a:avLst/>
            </a:prstGeom>
            <a:solidFill>
              <a:srgbClr val="D6D6D6"/>
            </a:solidFill>
            <a:ln w="12700">
              <a:solidFill>
                <a:schemeClr val="tx1"/>
              </a:solidFill>
              <a:miter lim="800000"/>
              <a:headEnd type="none" w="sm" len="sm"/>
              <a:tailEnd type="none" w="sm" len="sm"/>
            </a:ln>
          </p:spPr>
          <p:txBody>
            <a:bodyPr wrap="none" lIns="64008" rIns="45720" anchor="ctr"/>
            <a:lstStyle/>
            <a:p>
              <a:pPr algn="ctr" eaLnBrk="0" hangingPunct="0"/>
              <a:r>
                <a:rPr lang="en-US" sz="1200" dirty="0" smtClean="0">
                  <a:solidFill>
                    <a:schemeClr val="tx1"/>
                  </a:solidFill>
                  <a:latin typeface="Arial" charset="0"/>
                </a:rPr>
                <a:t>0.9</a:t>
              </a:r>
              <a:endParaRPr lang="en-GB" sz="1200" dirty="0">
                <a:solidFill>
                  <a:schemeClr val="tx1"/>
                </a:solidFill>
                <a:latin typeface="Arial" charset="0"/>
              </a:endParaRPr>
            </a:p>
          </p:txBody>
        </p:sp>
      </p:grpSp>
      <p:grpSp>
        <p:nvGrpSpPr>
          <p:cNvPr id="37" name="Group 46"/>
          <p:cNvGrpSpPr>
            <a:grpSpLocks/>
          </p:cNvGrpSpPr>
          <p:nvPr/>
        </p:nvGrpSpPr>
        <p:grpSpPr bwMode="auto">
          <a:xfrm>
            <a:off x="2211388" y="2852738"/>
            <a:ext cx="1477963" cy="644525"/>
            <a:chOff x="1393" y="1967"/>
            <a:chExt cx="931" cy="406"/>
          </a:xfrm>
        </p:grpSpPr>
        <p:sp>
          <p:nvSpPr>
            <p:cNvPr id="38" name="Rectangle 16"/>
            <p:cNvSpPr>
              <a:spLocks noChangeArrowheads="1"/>
            </p:cNvSpPr>
            <p:nvPr/>
          </p:nvSpPr>
          <p:spPr bwMode="auto">
            <a:xfrm>
              <a:off x="1393" y="1997"/>
              <a:ext cx="777" cy="334"/>
            </a:xfrm>
            <a:prstGeom prst="rect">
              <a:avLst/>
            </a:prstGeom>
            <a:solidFill>
              <a:srgbClr val="CCFFFF"/>
            </a:solidFill>
            <a:ln w="12700">
              <a:solidFill>
                <a:srgbClr val="331685"/>
              </a:solidFill>
              <a:miter lim="800000"/>
              <a:headEnd type="none" w="sm" len="sm"/>
              <a:tailEnd type="none" w="sm" len="sm"/>
            </a:ln>
          </p:spPr>
          <p:txBody>
            <a:bodyPr anchor="ctr" anchorCtr="1"/>
            <a:lstStyle/>
            <a:p>
              <a:pPr algn="ctr" eaLnBrk="0" hangingPunct="0"/>
              <a:r>
                <a:rPr lang="en-US" sz="1100" dirty="0">
                  <a:solidFill>
                    <a:srgbClr val="000099"/>
                  </a:solidFill>
                  <a:latin typeface="Arial" charset="0"/>
                </a:rPr>
                <a:t>Product Selection and Order</a:t>
              </a:r>
            </a:p>
          </p:txBody>
        </p:sp>
        <p:sp>
          <p:nvSpPr>
            <p:cNvPr id="39" name="Oval 29"/>
            <p:cNvSpPr>
              <a:spLocks noChangeArrowheads="1"/>
            </p:cNvSpPr>
            <p:nvPr/>
          </p:nvSpPr>
          <p:spPr bwMode="auto">
            <a:xfrm>
              <a:off x="2095" y="1967"/>
              <a:ext cx="229" cy="127"/>
            </a:xfrm>
            <a:prstGeom prst="ellipse">
              <a:avLst/>
            </a:prstGeom>
            <a:solidFill>
              <a:srgbClr val="727272"/>
            </a:solidFill>
            <a:ln w="12700">
              <a:solidFill>
                <a:schemeClr val="tx1"/>
              </a:solidFill>
              <a:round/>
              <a:headEnd type="none" w="sm" len="sm"/>
              <a:tailEnd type="none" w="sm" len="sm"/>
            </a:ln>
          </p:spPr>
          <p:txBody>
            <a:bodyPr wrap="none" lIns="73152" rIns="45720" anchor="ctr" anchorCtr="1"/>
            <a:lstStyle/>
            <a:p>
              <a:pPr algn="ctr" eaLnBrk="0" hangingPunct="0"/>
              <a:r>
                <a:rPr lang="en-GB" sz="1200">
                  <a:latin typeface="Arial" charset="0"/>
                </a:rPr>
                <a:t>77</a:t>
              </a:r>
            </a:p>
          </p:txBody>
        </p:sp>
        <p:sp>
          <p:nvSpPr>
            <p:cNvPr id="40" name="Rectangle 35"/>
            <p:cNvSpPr>
              <a:spLocks noChangeArrowheads="1"/>
            </p:cNvSpPr>
            <p:nvPr/>
          </p:nvSpPr>
          <p:spPr bwMode="auto">
            <a:xfrm>
              <a:off x="2135" y="2246"/>
              <a:ext cx="183" cy="127"/>
            </a:xfrm>
            <a:prstGeom prst="rect">
              <a:avLst/>
            </a:prstGeom>
            <a:solidFill>
              <a:srgbClr val="D6D6D6"/>
            </a:solidFill>
            <a:ln w="12700">
              <a:solidFill>
                <a:schemeClr val="tx1"/>
              </a:solidFill>
              <a:miter lim="800000"/>
              <a:headEnd type="none" w="sm" len="sm"/>
              <a:tailEnd type="none" w="sm" len="sm"/>
            </a:ln>
          </p:spPr>
          <p:txBody>
            <a:bodyPr wrap="none" lIns="64008" rIns="45720" anchor="ctr"/>
            <a:lstStyle/>
            <a:p>
              <a:pPr algn="ctr" eaLnBrk="0" hangingPunct="0"/>
              <a:r>
                <a:rPr lang="en-US" sz="1200" dirty="0" smtClean="0">
                  <a:solidFill>
                    <a:schemeClr val="tx1"/>
                  </a:solidFill>
                  <a:latin typeface="Arial" charset="0"/>
                </a:rPr>
                <a:t>1.1</a:t>
              </a:r>
              <a:endParaRPr lang="en-GB" sz="1200" dirty="0">
                <a:solidFill>
                  <a:schemeClr val="tx1"/>
                </a:solidFill>
                <a:latin typeface="Arial" charset="0"/>
              </a:endParaRPr>
            </a:p>
          </p:txBody>
        </p:sp>
      </p:grpSp>
      <p:sp>
        <p:nvSpPr>
          <p:cNvPr id="41" name="Rectangle 36"/>
          <p:cNvSpPr>
            <a:spLocks noChangeArrowheads="1"/>
          </p:cNvSpPr>
          <p:nvPr/>
        </p:nvSpPr>
        <p:spPr bwMode="auto">
          <a:xfrm>
            <a:off x="7516813" y="4246563"/>
            <a:ext cx="309563" cy="201612"/>
          </a:xfrm>
          <a:prstGeom prst="rect">
            <a:avLst/>
          </a:prstGeom>
          <a:solidFill>
            <a:srgbClr val="D6D6D6"/>
          </a:solidFill>
          <a:ln w="12700">
            <a:solidFill>
              <a:schemeClr val="tx1"/>
            </a:solidFill>
            <a:miter lim="800000"/>
            <a:headEnd type="none" w="sm" len="sm"/>
            <a:tailEnd type="none" w="sm" len="sm"/>
          </a:ln>
        </p:spPr>
        <p:txBody>
          <a:bodyPr wrap="none" lIns="64008" rIns="45720" anchor="ctr"/>
          <a:lstStyle/>
          <a:p>
            <a:pPr algn="ctr" eaLnBrk="0" hangingPunct="0"/>
            <a:r>
              <a:rPr lang="en-GB" sz="1200" dirty="0" smtClean="0">
                <a:solidFill>
                  <a:schemeClr val="tx1"/>
                </a:solidFill>
                <a:latin typeface="Arial" charset="0"/>
              </a:rPr>
              <a:t>3.2</a:t>
            </a:r>
            <a:endParaRPr lang="en-GB" sz="1200" dirty="0">
              <a:solidFill>
                <a:schemeClr val="tx1"/>
              </a:solidFill>
              <a:latin typeface="Arial" charset="0"/>
            </a:endParaRPr>
          </a:p>
        </p:txBody>
      </p:sp>
      <p:sp>
        <p:nvSpPr>
          <p:cNvPr id="42" name="Rectangle 37"/>
          <p:cNvSpPr>
            <a:spLocks noChangeArrowheads="1"/>
          </p:cNvSpPr>
          <p:nvPr/>
        </p:nvSpPr>
        <p:spPr bwMode="auto">
          <a:xfrm>
            <a:off x="7515225" y="3140075"/>
            <a:ext cx="311150" cy="201612"/>
          </a:xfrm>
          <a:prstGeom prst="rect">
            <a:avLst/>
          </a:prstGeom>
          <a:solidFill>
            <a:srgbClr val="D6D6D6"/>
          </a:solidFill>
          <a:ln w="12700">
            <a:solidFill>
              <a:schemeClr val="tx1"/>
            </a:solidFill>
            <a:miter lim="800000"/>
            <a:headEnd type="none" w="sm" len="sm"/>
            <a:tailEnd type="none" w="sm" len="sm"/>
          </a:ln>
        </p:spPr>
        <p:txBody>
          <a:bodyPr wrap="none" lIns="64008" rIns="45720" anchor="ctr"/>
          <a:lstStyle/>
          <a:p>
            <a:pPr algn="ctr" eaLnBrk="0" hangingPunct="0"/>
            <a:r>
              <a:rPr lang="en-GB" sz="1200" dirty="0" smtClean="0">
                <a:solidFill>
                  <a:schemeClr val="tx1"/>
                </a:solidFill>
                <a:latin typeface="Arial" charset="0"/>
              </a:rPr>
              <a:t>3.8</a:t>
            </a:r>
            <a:endParaRPr lang="en-GB" sz="1200" dirty="0">
              <a:solidFill>
                <a:schemeClr val="tx1"/>
              </a:solidFill>
              <a:latin typeface="Arial" charset="0"/>
            </a:endParaRPr>
          </a:p>
        </p:txBody>
      </p:sp>
      <p:grpSp>
        <p:nvGrpSpPr>
          <p:cNvPr id="43" name="Group 43"/>
          <p:cNvGrpSpPr>
            <a:grpSpLocks/>
          </p:cNvGrpSpPr>
          <p:nvPr/>
        </p:nvGrpSpPr>
        <p:grpSpPr bwMode="auto">
          <a:xfrm>
            <a:off x="2212975" y="5259388"/>
            <a:ext cx="1477963" cy="609600"/>
            <a:chOff x="1394" y="3308"/>
            <a:chExt cx="931" cy="384"/>
          </a:xfrm>
        </p:grpSpPr>
        <p:sp>
          <p:nvSpPr>
            <p:cNvPr id="44" name="Rectangle 40"/>
            <p:cNvSpPr>
              <a:spLocks noChangeArrowheads="1"/>
            </p:cNvSpPr>
            <p:nvPr/>
          </p:nvSpPr>
          <p:spPr bwMode="auto">
            <a:xfrm>
              <a:off x="1394" y="3331"/>
              <a:ext cx="777" cy="328"/>
            </a:xfrm>
            <a:prstGeom prst="rect">
              <a:avLst/>
            </a:prstGeom>
            <a:solidFill>
              <a:srgbClr val="CCFFFF"/>
            </a:solidFill>
            <a:ln w="12700">
              <a:solidFill>
                <a:srgbClr val="331685"/>
              </a:solidFill>
              <a:miter lim="800000"/>
              <a:headEnd type="none" w="sm" len="sm"/>
              <a:tailEnd type="none" w="sm" len="sm"/>
            </a:ln>
          </p:spPr>
          <p:txBody>
            <a:bodyPr anchor="ctr" anchorCtr="1"/>
            <a:lstStyle/>
            <a:p>
              <a:pPr algn="ctr" eaLnBrk="0" hangingPunct="0"/>
              <a:r>
                <a:rPr lang="en-US" sz="1100">
                  <a:solidFill>
                    <a:srgbClr val="000099"/>
                  </a:solidFill>
                  <a:latin typeface="Arial" charset="0"/>
                </a:rPr>
                <a:t>Delivery</a:t>
              </a:r>
            </a:p>
          </p:txBody>
        </p:sp>
        <p:sp>
          <p:nvSpPr>
            <p:cNvPr id="45" name="Oval 41"/>
            <p:cNvSpPr>
              <a:spLocks noChangeArrowheads="1"/>
            </p:cNvSpPr>
            <p:nvPr/>
          </p:nvSpPr>
          <p:spPr bwMode="auto">
            <a:xfrm>
              <a:off x="2096" y="3308"/>
              <a:ext cx="229" cy="127"/>
            </a:xfrm>
            <a:prstGeom prst="ellipse">
              <a:avLst/>
            </a:prstGeom>
            <a:solidFill>
              <a:srgbClr val="727272"/>
            </a:solidFill>
            <a:ln w="12700">
              <a:solidFill>
                <a:schemeClr val="tx1"/>
              </a:solidFill>
              <a:round/>
              <a:headEnd type="none" w="sm" len="sm"/>
              <a:tailEnd type="none" w="sm" len="sm"/>
            </a:ln>
          </p:spPr>
          <p:txBody>
            <a:bodyPr wrap="none" lIns="73152" rIns="45720" anchor="ctr" anchorCtr="1"/>
            <a:lstStyle/>
            <a:p>
              <a:pPr algn="just" eaLnBrk="0" hangingPunct="0"/>
              <a:r>
                <a:rPr lang="en-GB" sz="1200" dirty="0" smtClean="0">
                  <a:latin typeface="Arial" charset="0"/>
                </a:rPr>
                <a:t>81</a:t>
              </a:r>
              <a:endParaRPr lang="en-GB" sz="1200" dirty="0">
                <a:latin typeface="Arial" charset="0"/>
              </a:endParaRPr>
            </a:p>
          </p:txBody>
        </p:sp>
        <p:sp>
          <p:nvSpPr>
            <p:cNvPr id="46" name="Rectangle 42"/>
            <p:cNvSpPr>
              <a:spLocks noChangeArrowheads="1"/>
            </p:cNvSpPr>
            <p:nvPr/>
          </p:nvSpPr>
          <p:spPr bwMode="auto">
            <a:xfrm>
              <a:off x="2132" y="3564"/>
              <a:ext cx="183" cy="128"/>
            </a:xfrm>
            <a:prstGeom prst="rect">
              <a:avLst/>
            </a:prstGeom>
            <a:solidFill>
              <a:srgbClr val="D6D6D6"/>
            </a:solidFill>
            <a:ln w="12700">
              <a:solidFill>
                <a:schemeClr val="tx1"/>
              </a:solidFill>
              <a:miter lim="800000"/>
              <a:headEnd type="none" w="sm" len="sm"/>
              <a:tailEnd type="none" w="sm" len="sm"/>
            </a:ln>
          </p:spPr>
          <p:txBody>
            <a:bodyPr wrap="none" lIns="64008" rIns="45720" anchor="ctr"/>
            <a:lstStyle/>
            <a:p>
              <a:pPr algn="just" eaLnBrk="0" hangingPunct="0"/>
              <a:r>
                <a:rPr lang="en-US" sz="1200" dirty="0" smtClean="0">
                  <a:solidFill>
                    <a:schemeClr val="tx1"/>
                  </a:solidFill>
                  <a:latin typeface="Arial" charset="0"/>
                </a:rPr>
                <a:t>0.4</a:t>
              </a:r>
              <a:endParaRPr lang="en-GB" sz="1200" dirty="0">
                <a:solidFill>
                  <a:schemeClr val="tx1"/>
                </a:solidFill>
                <a:latin typeface="Arial" charset="0"/>
              </a:endParaRPr>
            </a:p>
          </p:txBody>
        </p:sp>
      </p:gr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title"/>
          </p:nvPr>
        </p:nvSpPr>
        <p:spPr>
          <a:xfrm>
            <a:off x="1247775" y="92075"/>
            <a:ext cx="7896225" cy="944563"/>
          </a:xfrm>
        </p:spPr>
        <p:txBody>
          <a:bodyPr/>
          <a:lstStyle/>
          <a:p>
            <a:pPr eaLnBrk="1" hangingPunct="1"/>
            <a:r>
              <a:rPr lang="en-US" dirty="0" smtClean="0"/>
              <a:t>NASA EOSDIS 2008 – 2011 </a:t>
            </a:r>
            <a:br>
              <a:rPr lang="en-US" dirty="0" smtClean="0"/>
            </a:br>
            <a:r>
              <a:rPr lang="en-US" sz="2400" b="0" i="1" dirty="0" smtClean="0">
                <a:solidFill>
                  <a:srgbClr val="88B8E4"/>
                </a:solidFill>
              </a:rPr>
              <a:t>Scores hold steady; no change more than one point</a:t>
            </a:r>
          </a:p>
        </p:txBody>
      </p:sp>
      <p:sp>
        <p:nvSpPr>
          <p:cNvPr id="15364" name="Rectangle 3"/>
          <p:cNvSpPr>
            <a:spLocks noChangeArrowheads="1"/>
          </p:cNvSpPr>
          <p:nvPr/>
        </p:nvSpPr>
        <p:spPr bwMode="auto">
          <a:xfrm>
            <a:off x="2832100" y="5035550"/>
            <a:ext cx="65" cy="184666"/>
          </a:xfrm>
          <a:prstGeom prst="rect">
            <a:avLst/>
          </a:prstGeom>
          <a:noFill/>
          <a:ln w="9525">
            <a:noFill/>
            <a:miter lim="800000"/>
            <a:headEnd/>
            <a:tailEnd/>
          </a:ln>
        </p:spPr>
        <p:txBody>
          <a:bodyPr wrap="none" lIns="0" tIns="0" rIns="0" bIns="0">
            <a:spAutoFit/>
          </a:bodyPr>
          <a:lstStyle/>
          <a:p>
            <a:pPr>
              <a:spcBef>
                <a:spcPct val="50000"/>
              </a:spcBef>
            </a:pPr>
            <a:endParaRPr lang="en-US" sz="1200">
              <a:solidFill>
                <a:schemeClr val="tx1"/>
              </a:solidFill>
              <a:latin typeface="Arial" charset="0"/>
            </a:endParaRPr>
          </a:p>
        </p:txBody>
      </p:sp>
      <p:sp>
        <p:nvSpPr>
          <p:cNvPr id="15365" name="Rectangle 4"/>
          <p:cNvSpPr>
            <a:spLocks noChangeArrowheads="1"/>
          </p:cNvSpPr>
          <p:nvPr/>
        </p:nvSpPr>
        <p:spPr bwMode="auto">
          <a:xfrm>
            <a:off x="468313" y="5016500"/>
            <a:ext cx="0" cy="244475"/>
          </a:xfrm>
          <a:prstGeom prst="rect">
            <a:avLst/>
          </a:prstGeom>
          <a:noFill/>
          <a:ln w="9525">
            <a:noFill/>
            <a:miter lim="800000"/>
            <a:headEnd/>
            <a:tailEnd/>
          </a:ln>
        </p:spPr>
        <p:txBody>
          <a:bodyPr wrap="none" lIns="0" tIns="0" rIns="0" bIns="0">
            <a:spAutoFit/>
          </a:bodyPr>
          <a:lstStyle/>
          <a:p>
            <a:pPr>
              <a:spcBef>
                <a:spcPct val="50000"/>
              </a:spcBef>
            </a:pPr>
            <a:endParaRPr lang="en-US" sz="1600">
              <a:solidFill>
                <a:schemeClr val="tx1"/>
              </a:solidFill>
              <a:latin typeface="Arial" charset="0"/>
            </a:endParaRPr>
          </a:p>
        </p:txBody>
      </p:sp>
      <p:sp>
        <p:nvSpPr>
          <p:cNvPr id="15366" name="Rectangle 134"/>
          <p:cNvSpPr>
            <a:spLocks noChangeArrowheads="1"/>
          </p:cNvSpPr>
          <p:nvPr/>
        </p:nvSpPr>
        <p:spPr bwMode="auto">
          <a:xfrm>
            <a:off x="1806563" y="6726952"/>
            <a:ext cx="2103461" cy="246221"/>
          </a:xfrm>
          <a:prstGeom prst="rect">
            <a:avLst/>
          </a:prstGeom>
          <a:noFill/>
          <a:ln w="12700">
            <a:noFill/>
            <a:miter lim="800000"/>
            <a:headEnd/>
            <a:tailEnd/>
          </a:ln>
        </p:spPr>
        <p:txBody>
          <a:bodyPr wrap="none" anchor="ctr">
            <a:spAutoFit/>
          </a:bodyPr>
          <a:lstStyle/>
          <a:p>
            <a:pPr algn="ctr"/>
            <a:r>
              <a:rPr lang="en-US" sz="1000" dirty="0">
                <a:solidFill>
                  <a:srgbClr val="4D4D4D"/>
                </a:solidFill>
                <a:latin typeface="Arial" charset="0"/>
              </a:rPr>
              <a:t>=Significant Difference vs. </a:t>
            </a:r>
            <a:r>
              <a:rPr lang="en-US" sz="1000" dirty="0" smtClean="0">
                <a:solidFill>
                  <a:srgbClr val="4D4D4D"/>
                </a:solidFill>
                <a:latin typeface="Arial" charset="0"/>
              </a:rPr>
              <a:t>2010</a:t>
            </a:r>
            <a:endParaRPr lang="en-US" sz="1000" dirty="0">
              <a:solidFill>
                <a:srgbClr val="4D4D4D"/>
              </a:solidFill>
              <a:latin typeface="Arial" charset="0"/>
            </a:endParaRPr>
          </a:p>
        </p:txBody>
      </p:sp>
      <p:sp>
        <p:nvSpPr>
          <p:cNvPr id="15367" name="Oval 136"/>
          <p:cNvSpPr>
            <a:spLocks noChangeArrowheads="1"/>
          </p:cNvSpPr>
          <p:nvPr/>
        </p:nvSpPr>
        <p:spPr bwMode="auto">
          <a:xfrm>
            <a:off x="1328738" y="6734175"/>
            <a:ext cx="495300" cy="238125"/>
          </a:xfrm>
          <a:prstGeom prst="ellipse">
            <a:avLst/>
          </a:prstGeom>
          <a:noFill/>
          <a:ln w="63500" cap="rnd">
            <a:solidFill>
              <a:srgbClr val="008000"/>
            </a:solidFill>
            <a:prstDash val="sysDot"/>
            <a:round/>
            <a:headEnd/>
            <a:tailEnd/>
          </a:ln>
        </p:spPr>
        <p:txBody>
          <a:bodyPr anchor="ctr">
            <a:spAutoFit/>
          </a:bodyPr>
          <a:lstStyle/>
          <a:p>
            <a:endParaRPr lang="en-US"/>
          </a:p>
        </p:txBody>
      </p:sp>
      <p:sp>
        <p:nvSpPr>
          <p:cNvPr id="15368" name="Oval 137"/>
          <p:cNvSpPr>
            <a:spLocks noChangeArrowheads="1"/>
          </p:cNvSpPr>
          <p:nvPr/>
        </p:nvSpPr>
        <p:spPr bwMode="auto">
          <a:xfrm>
            <a:off x="2598015" y="3398249"/>
            <a:ext cx="821459" cy="324594"/>
          </a:xfrm>
          <a:prstGeom prst="ellipse">
            <a:avLst/>
          </a:prstGeom>
          <a:noFill/>
          <a:ln w="63500" cap="rnd">
            <a:solidFill>
              <a:srgbClr val="008000"/>
            </a:solidFill>
            <a:prstDash val="sysDot"/>
            <a:round/>
            <a:headEnd/>
            <a:tailEnd/>
          </a:ln>
        </p:spPr>
        <p:txBody>
          <a:bodyPr wrap="square" anchor="ctr">
            <a:spAutoFit/>
          </a:bodyPr>
          <a:lstStyle/>
          <a:p>
            <a:endParaRPr lang="en-US"/>
          </a:p>
        </p:txBody>
      </p:sp>
      <p:sp>
        <p:nvSpPr>
          <p:cNvPr id="15370" name="Oval 230"/>
          <p:cNvSpPr>
            <a:spLocks noChangeArrowheads="1"/>
          </p:cNvSpPr>
          <p:nvPr/>
        </p:nvSpPr>
        <p:spPr bwMode="auto">
          <a:xfrm>
            <a:off x="2067214" y="6021153"/>
            <a:ext cx="1333212" cy="332022"/>
          </a:xfrm>
          <a:prstGeom prst="ellipse">
            <a:avLst/>
          </a:prstGeom>
          <a:noFill/>
          <a:ln w="63500" cap="rnd">
            <a:solidFill>
              <a:srgbClr val="008000"/>
            </a:solidFill>
            <a:prstDash val="sysDot"/>
            <a:round/>
            <a:headEnd/>
            <a:tailEnd/>
          </a:ln>
        </p:spPr>
        <p:txBody>
          <a:bodyPr wrap="square" anchor="ctr">
            <a:spAutoFit/>
          </a:bodyPr>
          <a:lstStyle/>
          <a:p>
            <a:endParaRPr lang="en-US"/>
          </a:p>
        </p:txBody>
      </p:sp>
      <p:sp>
        <p:nvSpPr>
          <p:cNvPr id="15371" name="Oval 234"/>
          <p:cNvSpPr>
            <a:spLocks noChangeArrowheads="1"/>
          </p:cNvSpPr>
          <p:nvPr/>
        </p:nvSpPr>
        <p:spPr bwMode="auto">
          <a:xfrm>
            <a:off x="2063461" y="4084338"/>
            <a:ext cx="1346489" cy="335262"/>
          </a:xfrm>
          <a:prstGeom prst="ellipse">
            <a:avLst/>
          </a:prstGeom>
          <a:noFill/>
          <a:ln w="63500" cap="rnd">
            <a:solidFill>
              <a:srgbClr val="008000"/>
            </a:solidFill>
            <a:prstDash val="sysDot"/>
            <a:round/>
            <a:headEnd/>
            <a:tailEnd/>
          </a:ln>
        </p:spPr>
        <p:txBody>
          <a:bodyPr wrap="square" anchor="ctr">
            <a:spAutoFit/>
          </a:bodyPr>
          <a:lstStyle/>
          <a:p>
            <a:endParaRPr lang="en-US"/>
          </a:p>
        </p:txBody>
      </p:sp>
      <p:sp>
        <p:nvSpPr>
          <p:cNvPr id="15372" name="Rectangle 235"/>
          <p:cNvSpPr>
            <a:spLocks noChangeArrowheads="1"/>
          </p:cNvSpPr>
          <p:nvPr/>
        </p:nvSpPr>
        <p:spPr bwMode="auto">
          <a:xfrm>
            <a:off x="8428419" y="1549400"/>
            <a:ext cx="466725" cy="138499"/>
          </a:xfrm>
          <a:prstGeom prst="rect">
            <a:avLst/>
          </a:prstGeom>
          <a:noFill/>
          <a:ln w="9525">
            <a:noFill/>
            <a:miter lim="800000"/>
            <a:headEnd/>
            <a:tailEnd/>
          </a:ln>
        </p:spPr>
        <p:txBody>
          <a:bodyPr lIns="0" tIns="0" rIns="0" bIns="0">
            <a:spAutoFit/>
          </a:bodyPr>
          <a:lstStyle/>
          <a:p>
            <a:r>
              <a:rPr lang="en-US" dirty="0">
                <a:solidFill>
                  <a:srgbClr val="4D4D4D"/>
                </a:solidFill>
                <a:latin typeface="Arial" charset="0"/>
              </a:rPr>
              <a:t>(+/-) 0.4</a:t>
            </a:r>
            <a:endParaRPr lang="en-US" dirty="0">
              <a:solidFill>
                <a:srgbClr val="4D4D4D"/>
              </a:solidFill>
            </a:endParaRPr>
          </a:p>
        </p:txBody>
      </p:sp>
      <p:sp>
        <p:nvSpPr>
          <p:cNvPr id="15373" name="Rectangle 236"/>
          <p:cNvSpPr>
            <a:spLocks noChangeArrowheads="1"/>
          </p:cNvSpPr>
          <p:nvPr/>
        </p:nvSpPr>
        <p:spPr bwMode="auto">
          <a:xfrm>
            <a:off x="8458200" y="2809875"/>
            <a:ext cx="407163" cy="138499"/>
          </a:xfrm>
          <a:prstGeom prst="rect">
            <a:avLst/>
          </a:prstGeom>
          <a:noFill/>
          <a:ln w="9525">
            <a:noFill/>
            <a:miter lim="800000"/>
            <a:headEnd/>
            <a:tailEnd/>
          </a:ln>
        </p:spPr>
        <p:txBody>
          <a:bodyPr wrap="none" lIns="0" tIns="0" rIns="0" bIns="0">
            <a:spAutoFit/>
          </a:bodyPr>
          <a:lstStyle/>
          <a:p>
            <a:r>
              <a:rPr lang="en-US" dirty="0">
                <a:solidFill>
                  <a:srgbClr val="4D4D4D"/>
                </a:solidFill>
                <a:latin typeface="Arial" charset="0"/>
              </a:rPr>
              <a:t>(+/-) </a:t>
            </a:r>
            <a:r>
              <a:rPr lang="en-US" dirty="0" smtClean="0">
                <a:solidFill>
                  <a:srgbClr val="4D4D4D"/>
                </a:solidFill>
                <a:latin typeface="Arial" charset="0"/>
              </a:rPr>
              <a:t>0.9</a:t>
            </a:r>
            <a:endParaRPr lang="en-US" dirty="0">
              <a:solidFill>
                <a:srgbClr val="4D4D4D"/>
              </a:solidFill>
            </a:endParaRPr>
          </a:p>
        </p:txBody>
      </p:sp>
      <p:sp>
        <p:nvSpPr>
          <p:cNvPr id="15374" name="Rectangle 238"/>
          <p:cNvSpPr>
            <a:spLocks noChangeArrowheads="1"/>
          </p:cNvSpPr>
          <p:nvPr/>
        </p:nvSpPr>
        <p:spPr bwMode="auto">
          <a:xfrm>
            <a:off x="8460169" y="4804719"/>
            <a:ext cx="407163" cy="138499"/>
          </a:xfrm>
          <a:prstGeom prst="rect">
            <a:avLst/>
          </a:prstGeom>
          <a:noFill/>
          <a:ln w="9525">
            <a:noFill/>
            <a:miter lim="800000"/>
            <a:headEnd/>
            <a:tailEnd/>
          </a:ln>
        </p:spPr>
        <p:txBody>
          <a:bodyPr wrap="none" lIns="0" tIns="0" rIns="0" bIns="0">
            <a:spAutoFit/>
          </a:bodyPr>
          <a:lstStyle/>
          <a:p>
            <a:r>
              <a:rPr lang="en-US" dirty="0">
                <a:solidFill>
                  <a:srgbClr val="4D4D4D"/>
                </a:solidFill>
                <a:latin typeface="Arial" charset="0"/>
              </a:rPr>
              <a:t>(+/-) 0.5</a:t>
            </a:r>
            <a:endParaRPr lang="en-US" dirty="0">
              <a:solidFill>
                <a:srgbClr val="4D4D4D"/>
              </a:solidFill>
            </a:endParaRPr>
          </a:p>
        </p:txBody>
      </p:sp>
      <p:sp>
        <p:nvSpPr>
          <p:cNvPr id="15375" name="Rectangle 239"/>
          <p:cNvSpPr>
            <a:spLocks noChangeArrowheads="1"/>
          </p:cNvSpPr>
          <p:nvPr/>
        </p:nvSpPr>
        <p:spPr bwMode="auto">
          <a:xfrm>
            <a:off x="8460169" y="5467822"/>
            <a:ext cx="407163" cy="138499"/>
          </a:xfrm>
          <a:prstGeom prst="rect">
            <a:avLst/>
          </a:prstGeom>
          <a:noFill/>
          <a:ln w="9525">
            <a:noFill/>
            <a:miter lim="800000"/>
            <a:headEnd/>
            <a:tailEnd/>
          </a:ln>
        </p:spPr>
        <p:txBody>
          <a:bodyPr wrap="none" lIns="0" tIns="0" rIns="0" bIns="0">
            <a:spAutoFit/>
          </a:bodyPr>
          <a:lstStyle/>
          <a:p>
            <a:r>
              <a:rPr lang="en-US" dirty="0">
                <a:solidFill>
                  <a:srgbClr val="4D4D4D"/>
                </a:solidFill>
                <a:latin typeface="Arial" charset="0"/>
              </a:rPr>
              <a:t>(+/-) 0.5</a:t>
            </a:r>
            <a:endParaRPr lang="en-US" dirty="0">
              <a:solidFill>
                <a:srgbClr val="4D4D4D"/>
              </a:solidFill>
            </a:endParaRPr>
          </a:p>
        </p:txBody>
      </p:sp>
      <p:sp>
        <p:nvSpPr>
          <p:cNvPr id="15376" name="Rectangle 240"/>
          <p:cNvSpPr>
            <a:spLocks noChangeArrowheads="1"/>
          </p:cNvSpPr>
          <p:nvPr/>
        </p:nvSpPr>
        <p:spPr bwMode="auto">
          <a:xfrm>
            <a:off x="8460169" y="6130925"/>
            <a:ext cx="407163" cy="138499"/>
          </a:xfrm>
          <a:prstGeom prst="rect">
            <a:avLst/>
          </a:prstGeom>
          <a:noFill/>
          <a:ln w="9525">
            <a:noFill/>
            <a:miter lim="800000"/>
            <a:headEnd/>
            <a:tailEnd/>
          </a:ln>
        </p:spPr>
        <p:txBody>
          <a:bodyPr wrap="none" lIns="0" tIns="0" rIns="0" bIns="0">
            <a:spAutoFit/>
          </a:bodyPr>
          <a:lstStyle/>
          <a:p>
            <a:r>
              <a:rPr lang="en-US" dirty="0">
                <a:solidFill>
                  <a:srgbClr val="4D4D4D"/>
                </a:solidFill>
                <a:latin typeface="Arial" charset="0"/>
              </a:rPr>
              <a:t>(+/-) 0.5</a:t>
            </a:r>
            <a:endParaRPr lang="en-US" dirty="0">
              <a:solidFill>
                <a:srgbClr val="4D4D4D"/>
              </a:solidFill>
            </a:endParaRPr>
          </a:p>
        </p:txBody>
      </p:sp>
      <p:sp>
        <p:nvSpPr>
          <p:cNvPr id="15377" name="Rectangle 241"/>
          <p:cNvSpPr>
            <a:spLocks noChangeArrowheads="1"/>
          </p:cNvSpPr>
          <p:nvPr/>
        </p:nvSpPr>
        <p:spPr bwMode="auto">
          <a:xfrm>
            <a:off x="8460169" y="3474952"/>
            <a:ext cx="403225" cy="138112"/>
          </a:xfrm>
          <a:prstGeom prst="rect">
            <a:avLst/>
          </a:prstGeom>
          <a:noFill/>
          <a:ln w="9525">
            <a:noFill/>
            <a:miter lim="800000"/>
            <a:headEnd/>
            <a:tailEnd/>
          </a:ln>
        </p:spPr>
        <p:txBody>
          <a:bodyPr lIns="0" tIns="0" rIns="0" bIns="0">
            <a:spAutoFit/>
          </a:bodyPr>
          <a:lstStyle/>
          <a:p>
            <a:r>
              <a:rPr lang="en-US" dirty="0">
                <a:solidFill>
                  <a:srgbClr val="4D4D4D"/>
                </a:solidFill>
                <a:latin typeface="Arial" charset="0"/>
              </a:rPr>
              <a:t>(+/-) 0.5</a:t>
            </a:r>
            <a:endParaRPr lang="en-US" dirty="0">
              <a:solidFill>
                <a:srgbClr val="4D4D4D"/>
              </a:solidFill>
            </a:endParaRPr>
          </a:p>
        </p:txBody>
      </p:sp>
      <p:sp>
        <p:nvSpPr>
          <p:cNvPr id="15378" name="Rectangle 242"/>
          <p:cNvSpPr>
            <a:spLocks noChangeArrowheads="1"/>
          </p:cNvSpPr>
          <p:nvPr/>
        </p:nvSpPr>
        <p:spPr bwMode="auto">
          <a:xfrm>
            <a:off x="8458200" y="4139642"/>
            <a:ext cx="407163" cy="138499"/>
          </a:xfrm>
          <a:prstGeom prst="rect">
            <a:avLst/>
          </a:prstGeom>
          <a:noFill/>
          <a:ln w="9525">
            <a:noFill/>
            <a:miter lim="800000"/>
            <a:headEnd/>
            <a:tailEnd/>
          </a:ln>
        </p:spPr>
        <p:txBody>
          <a:bodyPr wrap="none" lIns="0" tIns="0" rIns="0" bIns="0">
            <a:spAutoFit/>
          </a:bodyPr>
          <a:lstStyle/>
          <a:p>
            <a:r>
              <a:rPr lang="en-US" dirty="0">
                <a:solidFill>
                  <a:srgbClr val="4D4D4D"/>
                </a:solidFill>
                <a:latin typeface="Arial" charset="0"/>
              </a:rPr>
              <a:t>(+/-) </a:t>
            </a:r>
            <a:r>
              <a:rPr lang="en-US" dirty="0" smtClean="0">
                <a:solidFill>
                  <a:srgbClr val="4D4D4D"/>
                </a:solidFill>
                <a:latin typeface="Arial" charset="0"/>
              </a:rPr>
              <a:t>0.6</a:t>
            </a:r>
            <a:endParaRPr lang="en-US" dirty="0">
              <a:solidFill>
                <a:srgbClr val="4D4D4D"/>
              </a:solidFill>
            </a:endParaRPr>
          </a:p>
        </p:txBody>
      </p:sp>
      <p:sp>
        <p:nvSpPr>
          <p:cNvPr id="1031" name="Rectangle 7"/>
          <p:cNvSpPr>
            <a:spLocks noChangeArrowheads="1"/>
          </p:cNvSpPr>
          <p:nvPr/>
        </p:nvSpPr>
        <p:spPr bwMode="auto">
          <a:xfrm>
            <a:off x="3451225" y="1401763"/>
            <a:ext cx="3895725" cy="128588"/>
          </a:xfrm>
          <a:prstGeom prst="rect">
            <a:avLst/>
          </a:prstGeom>
          <a:solidFill>
            <a:srgbClr val="3C5BA2"/>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1200"/>
          </a:p>
        </p:txBody>
      </p:sp>
      <p:sp>
        <p:nvSpPr>
          <p:cNvPr id="1033" name="Rectangle 9"/>
          <p:cNvSpPr>
            <a:spLocks noChangeArrowheads="1"/>
          </p:cNvSpPr>
          <p:nvPr/>
        </p:nvSpPr>
        <p:spPr bwMode="auto">
          <a:xfrm>
            <a:off x="3451225" y="2693988"/>
            <a:ext cx="4348163" cy="128588"/>
          </a:xfrm>
          <a:prstGeom prst="rect">
            <a:avLst/>
          </a:prstGeom>
          <a:solidFill>
            <a:srgbClr val="3C5BA2"/>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1200"/>
          </a:p>
        </p:txBody>
      </p:sp>
      <p:sp>
        <p:nvSpPr>
          <p:cNvPr id="1035" name="Rectangle 11"/>
          <p:cNvSpPr>
            <a:spLocks noChangeArrowheads="1"/>
          </p:cNvSpPr>
          <p:nvPr/>
        </p:nvSpPr>
        <p:spPr bwMode="auto">
          <a:xfrm>
            <a:off x="3451225" y="3336925"/>
            <a:ext cx="4100513" cy="136525"/>
          </a:xfrm>
          <a:prstGeom prst="rect">
            <a:avLst/>
          </a:prstGeom>
          <a:solidFill>
            <a:srgbClr val="3C5BA2"/>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1200"/>
          </a:p>
        </p:txBody>
      </p:sp>
      <p:sp>
        <p:nvSpPr>
          <p:cNvPr id="1037" name="Rectangle 13"/>
          <p:cNvSpPr>
            <a:spLocks noChangeArrowheads="1"/>
          </p:cNvSpPr>
          <p:nvPr/>
        </p:nvSpPr>
        <p:spPr bwMode="auto">
          <a:xfrm>
            <a:off x="3451225" y="3987800"/>
            <a:ext cx="3946525" cy="127000"/>
          </a:xfrm>
          <a:prstGeom prst="rect">
            <a:avLst/>
          </a:prstGeom>
          <a:solidFill>
            <a:srgbClr val="3C5BA2"/>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1200"/>
          </a:p>
        </p:txBody>
      </p:sp>
      <p:sp>
        <p:nvSpPr>
          <p:cNvPr id="1039" name="Rectangle 15"/>
          <p:cNvSpPr>
            <a:spLocks noChangeArrowheads="1"/>
          </p:cNvSpPr>
          <p:nvPr/>
        </p:nvSpPr>
        <p:spPr bwMode="auto">
          <a:xfrm>
            <a:off x="3451225" y="4629150"/>
            <a:ext cx="3895725" cy="136525"/>
          </a:xfrm>
          <a:prstGeom prst="rect">
            <a:avLst/>
          </a:prstGeom>
          <a:solidFill>
            <a:srgbClr val="3C5BA2"/>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1200"/>
          </a:p>
        </p:txBody>
      </p:sp>
      <p:sp>
        <p:nvSpPr>
          <p:cNvPr id="1041" name="Rectangle 17"/>
          <p:cNvSpPr>
            <a:spLocks noChangeArrowheads="1"/>
          </p:cNvSpPr>
          <p:nvPr/>
        </p:nvSpPr>
        <p:spPr bwMode="auto">
          <a:xfrm>
            <a:off x="3451225" y="5280025"/>
            <a:ext cx="3843338" cy="128588"/>
          </a:xfrm>
          <a:prstGeom prst="rect">
            <a:avLst/>
          </a:prstGeom>
          <a:solidFill>
            <a:srgbClr val="3C5BA2"/>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1200"/>
          </a:p>
        </p:txBody>
      </p:sp>
      <p:sp>
        <p:nvSpPr>
          <p:cNvPr id="1043" name="Rectangle 19"/>
          <p:cNvSpPr>
            <a:spLocks noChangeArrowheads="1"/>
          </p:cNvSpPr>
          <p:nvPr/>
        </p:nvSpPr>
        <p:spPr bwMode="auto">
          <a:xfrm>
            <a:off x="3451225" y="5922963"/>
            <a:ext cx="3792538" cy="136525"/>
          </a:xfrm>
          <a:prstGeom prst="rect">
            <a:avLst/>
          </a:prstGeom>
          <a:solidFill>
            <a:srgbClr val="3C5BA2"/>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1200"/>
          </a:p>
        </p:txBody>
      </p:sp>
      <p:sp>
        <p:nvSpPr>
          <p:cNvPr id="1045" name="Rectangle 21"/>
          <p:cNvSpPr>
            <a:spLocks noChangeArrowheads="1"/>
          </p:cNvSpPr>
          <p:nvPr/>
        </p:nvSpPr>
        <p:spPr bwMode="auto">
          <a:xfrm>
            <a:off x="3451225" y="1530350"/>
            <a:ext cx="3895725" cy="136525"/>
          </a:xfrm>
          <a:prstGeom prst="rect">
            <a:avLst/>
          </a:prstGeom>
          <a:solidFill>
            <a:srgbClr val="99CC33"/>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1200"/>
          </a:p>
        </p:txBody>
      </p:sp>
      <p:sp>
        <p:nvSpPr>
          <p:cNvPr id="1047" name="Rectangle 23"/>
          <p:cNvSpPr>
            <a:spLocks noChangeArrowheads="1"/>
          </p:cNvSpPr>
          <p:nvPr/>
        </p:nvSpPr>
        <p:spPr bwMode="auto">
          <a:xfrm>
            <a:off x="3451225" y="2822575"/>
            <a:ext cx="4348163" cy="136525"/>
          </a:xfrm>
          <a:prstGeom prst="rect">
            <a:avLst/>
          </a:prstGeom>
          <a:solidFill>
            <a:srgbClr val="99CC33"/>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1200"/>
          </a:p>
        </p:txBody>
      </p:sp>
      <p:sp>
        <p:nvSpPr>
          <p:cNvPr id="1049" name="Rectangle 25"/>
          <p:cNvSpPr>
            <a:spLocks noChangeArrowheads="1"/>
          </p:cNvSpPr>
          <p:nvPr/>
        </p:nvSpPr>
        <p:spPr bwMode="auto">
          <a:xfrm>
            <a:off x="3451225" y="3473450"/>
            <a:ext cx="4049713" cy="128588"/>
          </a:xfrm>
          <a:prstGeom prst="rect">
            <a:avLst/>
          </a:prstGeom>
          <a:solidFill>
            <a:srgbClr val="99CC33"/>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1200"/>
          </a:p>
        </p:txBody>
      </p:sp>
      <p:sp>
        <p:nvSpPr>
          <p:cNvPr id="1051" name="Rectangle 27"/>
          <p:cNvSpPr>
            <a:spLocks noChangeArrowheads="1"/>
          </p:cNvSpPr>
          <p:nvPr/>
        </p:nvSpPr>
        <p:spPr bwMode="auto">
          <a:xfrm>
            <a:off x="3451225" y="4114800"/>
            <a:ext cx="3895725" cy="138113"/>
          </a:xfrm>
          <a:prstGeom prst="rect">
            <a:avLst/>
          </a:prstGeom>
          <a:solidFill>
            <a:srgbClr val="99CC33"/>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1200"/>
          </a:p>
        </p:txBody>
      </p:sp>
      <p:sp>
        <p:nvSpPr>
          <p:cNvPr id="1053" name="Rectangle 29"/>
          <p:cNvSpPr>
            <a:spLocks noChangeArrowheads="1"/>
          </p:cNvSpPr>
          <p:nvPr/>
        </p:nvSpPr>
        <p:spPr bwMode="auto">
          <a:xfrm>
            <a:off x="3451225" y="4765675"/>
            <a:ext cx="3895725" cy="128588"/>
          </a:xfrm>
          <a:prstGeom prst="rect">
            <a:avLst/>
          </a:prstGeom>
          <a:solidFill>
            <a:srgbClr val="99CC33"/>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1200"/>
          </a:p>
        </p:txBody>
      </p:sp>
      <p:sp>
        <p:nvSpPr>
          <p:cNvPr id="1055" name="Rectangle 31"/>
          <p:cNvSpPr>
            <a:spLocks noChangeArrowheads="1"/>
          </p:cNvSpPr>
          <p:nvPr/>
        </p:nvSpPr>
        <p:spPr bwMode="auto">
          <a:xfrm>
            <a:off x="3451225" y="5408613"/>
            <a:ext cx="3843338" cy="136525"/>
          </a:xfrm>
          <a:prstGeom prst="rect">
            <a:avLst/>
          </a:prstGeom>
          <a:solidFill>
            <a:srgbClr val="99CC33"/>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1200"/>
          </a:p>
        </p:txBody>
      </p:sp>
      <p:sp>
        <p:nvSpPr>
          <p:cNvPr id="1057" name="Rectangle 33"/>
          <p:cNvSpPr>
            <a:spLocks noChangeArrowheads="1"/>
          </p:cNvSpPr>
          <p:nvPr/>
        </p:nvSpPr>
        <p:spPr bwMode="auto">
          <a:xfrm>
            <a:off x="3451225" y="6059488"/>
            <a:ext cx="3843338" cy="128588"/>
          </a:xfrm>
          <a:prstGeom prst="rect">
            <a:avLst/>
          </a:prstGeom>
          <a:solidFill>
            <a:srgbClr val="99CC33"/>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1200"/>
          </a:p>
        </p:txBody>
      </p:sp>
      <p:sp>
        <p:nvSpPr>
          <p:cNvPr id="1059" name="Rectangle 35"/>
          <p:cNvSpPr>
            <a:spLocks noChangeArrowheads="1"/>
          </p:cNvSpPr>
          <p:nvPr/>
        </p:nvSpPr>
        <p:spPr bwMode="auto">
          <a:xfrm>
            <a:off x="3451225" y="1666875"/>
            <a:ext cx="3895725" cy="128588"/>
          </a:xfrm>
          <a:prstGeom prst="rect">
            <a:avLst/>
          </a:prstGeom>
          <a:solidFill>
            <a:srgbClr val="4D4D4D"/>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1200"/>
          </a:p>
        </p:txBody>
      </p:sp>
      <p:sp>
        <p:nvSpPr>
          <p:cNvPr id="1061" name="Rectangle 37"/>
          <p:cNvSpPr>
            <a:spLocks noChangeArrowheads="1"/>
          </p:cNvSpPr>
          <p:nvPr/>
        </p:nvSpPr>
        <p:spPr bwMode="auto">
          <a:xfrm>
            <a:off x="3451225" y="2959100"/>
            <a:ext cx="4297363" cy="128588"/>
          </a:xfrm>
          <a:prstGeom prst="rect">
            <a:avLst/>
          </a:prstGeom>
          <a:solidFill>
            <a:srgbClr val="4D4D4D"/>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1200"/>
          </a:p>
        </p:txBody>
      </p:sp>
      <p:sp>
        <p:nvSpPr>
          <p:cNvPr id="1063" name="Rectangle 39"/>
          <p:cNvSpPr>
            <a:spLocks noChangeArrowheads="1"/>
          </p:cNvSpPr>
          <p:nvPr/>
        </p:nvSpPr>
        <p:spPr bwMode="auto">
          <a:xfrm>
            <a:off x="3451225" y="3602038"/>
            <a:ext cx="4100513" cy="136525"/>
          </a:xfrm>
          <a:prstGeom prst="rect">
            <a:avLst/>
          </a:prstGeom>
          <a:solidFill>
            <a:srgbClr val="4D4D4D"/>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1200"/>
          </a:p>
        </p:txBody>
      </p:sp>
      <p:sp>
        <p:nvSpPr>
          <p:cNvPr id="1065" name="Rectangle 41"/>
          <p:cNvSpPr>
            <a:spLocks noChangeArrowheads="1"/>
          </p:cNvSpPr>
          <p:nvPr/>
        </p:nvSpPr>
        <p:spPr bwMode="auto">
          <a:xfrm>
            <a:off x="3451225" y="4252913"/>
            <a:ext cx="3895725" cy="128588"/>
          </a:xfrm>
          <a:prstGeom prst="rect">
            <a:avLst/>
          </a:prstGeom>
          <a:solidFill>
            <a:srgbClr val="4D4D4D"/>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1200"/>
          </a:p>
        </p:txBody>
      </p:sp>
      <p:sp>
        <p:nvSpPr>
          <p:cNvPr id="1067" name="Rectangle 43"/>
          <p:cNvSpPr>
            <a:spLocks noChangeArrowheads="1"/>
          </p:cNvSpPr>
          <p:nvPr/>
        </p:nvSpPr>
        <p:spPr bwMode="auto">
          <a:xfrm>
            <a:off x="3451225" y="4894263"/>
            <a:ext cx="3843338" cy="138113"/>
          </a:xfrm>
          <a:prstGeom prst="rect">
            <a:avLst/>
          </a:prstGeom>
          <a:solidFill>
            <a:srgbClr val="4D4D4D"/>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1200"/>
          </a:p>
        </p:txBody>
      </p:sp>
      <p:sp>
        <p:nvSpPr>
          <p:cNvPr id="1069" name="Rectangle 45"/>
          <p:cNvSpPr>
            <a:spLocks noChangeArrowheads="1"/>
          </p:cNvSpPr>
          <p:nvPr/>
        </p:nvSpPr>
        <p:spPr bwMode="auto">
          <a:xfrm>
            <a:off x="3451225" y="5545138"/>
            <a:ext cx="3895725" cy="128588"/>
          </a:xfrm>
          <a:prstGeom prst="rect">
            <a:avLst/>
          </a:prstGeom>
          <a:solidFill>
            <a:srgbClr val="4D4D4D"/>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1200"/>
          </a:p>
        </p:txBody>
      </p:sp>
      <p:sp>
        <p:nvSpPr>
          <p:cNvPr id="1071" name="Rectangle 47"/>
          <p:cNvSpPr>
            <a:spLocks noChangeArrowheads="1"/>
          </p:cNvSpPr>
          <p:nvPr/>
        </p:nvSpPr>
        <p:spPr bwMode="auto">
          <a:xfrm>
            <a:off x="3451225" y="6188075"/>
            <a:ext cx="3792538" cy="136525"/>
          </a:xfrm>
          <a:prstGeom prst="rect">
            <a:avLst/>
          </a:prstGeom>
          <a:solidFill>
            <a:srgbClr val="4D4D4D"/>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1200"/>
          </a:p>
        </p:txBody>
      </p:sp>
      <p:sp>
        <p:nvSpPr>
          <p:cNvPr id="1073" name="Rectangle 49"/>
          <p:cNvSpPr>
            <a:spLocks noChangeArrowheads="1"/>
          </p:cNvSpPr>
          <p:nvPr/>
        </p:nvSpPr>
        <p:spPr bwMode="auto">
          <a:xfrm>
            <a:off x="3451225" y="1795463"/>
            <a:ext cx="3895725" cy="136525"/>
          </a:xfrm>
          <a:prstGeom prst="rect">
            <a:avLst/>
          </a:prstGeom>
          <a:solidFill>
            <a:srgbClr val="FF8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1200"/>
          </a:p>
        </p:txBody>
      </p:sp>
      <p:sp>
        <p:nvSpPr>
          <p:cNvPr id="1075" name="Rectangle 51"/>
          <p:cNvSpPr>
            <a:spLocks noChangeArrowheads="1"/>
          </p:cNvSpPr>
          <p:nvPr/>
        </p:nvSpPr>
        <p:spPr bwMode="auto">
          <a:xfrm>
            <a:off x="3451225" y="3087688"/>
            <a:ext cx="4246563" cy="138113"/>
          </a:xfrm>
          <a:prstGeom prst="rect">
            <a:avLst/>
          </a:prstGeom>
          <a:solidFill>
            <a:srgbClr val="FF8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1200"/>
          </a:p>
        </p:txBody>
      </p:sp>
      <p:sp>
        <p:nvSpPr>
          <p:cNvPr id="1077" name="Rectangle 53"/>
          <p:cNvSpPr>
            <a:spLocks noChangeArrowheads="1"/>
          </p:cNvSpPr>
          <p:nvPr/>
        </p:nvSpPr>
        <p:spPr bwMode="auto">
          <a:xfrm>
            <a:off x="3451225" y="3738563"/>
            <a:ext cx="4100513" cy="128588"/>
          </a:xfrm>
          <a:prstGeom prst="rect">
            <a:avLst/>
          </a:prstGeom>
          <a:solidFill>
            <a:srgbClr val="FF8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1200"/>
          </a:p>
        </p:txBody>
      </p:sp>
      <p:sp>
        <p:nvSpPr>
          <p:cNvPr id="1079" name="Rectangle 55"/>
          <p:cNvSpPr>
            <a:spLocks noChangeArrowheads="1"/>
          </p:cNvSpPr>
          <p:nvPr/>
        </p:nvSpPr>
        <p:spPr bwMode="auto">
          <a:xfrm>
            <a:off x="3451225" y="4381500"/>
            <a:ext cx="3741738" cy="136525"/>
          </a:xfrm>
          <a:prstGeom prst="rect">
            <a:avLst/>
          </a:prstGeom>
          <a:solidFill>
            <a:srgbClr val="FF8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1200"/>
          </a:p>
        </p:txBody>
      </p:sp>
      <p:sp>
        <p:nvSpPr>
          <p:cNvPr id="1081" name="Rectangle 57"/>
          <p:cNvSpPr>
            <a:spLocks noChangeArrowheads="1"/>
          </p:cNvSpPr>
          <p:nvPr/>
        </p:nvSpPr>
        <p:spPr bwMode="auto">
          <a:xfrm>
            <a:off x="3451225" y="5032375"/>
            <a:ext cx="3895725" cy="128588"/>
          </a:xfrm>
          <a:prstGeom prst="rect">
            <a:avLst/>
          </a:prstGeom>
          <a:solidFill>
            <a:srgbClr val="FF8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1200"/>
          </a:p>
        </p:txBody>
      </p:sp>
      <p:sp>
        <p:nvSpPr>
          <p:cNvPr id="1083" name="Rectangle 59"/>
          <p:cNvSpPr>
            <a:spLocks noChangeArrowheads="1"/>
          </p:cNvSpPr>
          <p:nvPr/>
        </p:nvSpPr>
        <p:spPr bwMode="auto">
          <a:xfrm>
            <a:off x="3451225" y="5673725"/>
            <a:ext cx="3792538" cy="136525"/>
          </a:xfrm>
          <a:prstGeom prst="rect">
            <a:avLst/>
          </a:prstGeom>
          <a:solidFill>
            <a:srgbClr val="FF8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1200"/>
          </a:p>
        </p:txBody>
      </p:sp>
      <p:sp>
        <p:nvSpPr>
          <p:cNvPr id="1085" name="Rectangle 61"/>
          <p:cNvSpPr>
            <a:spLocks noChangeArrowheads="1"/>
          </p:cNvSpPr>
          <p:nvPr/>
        </p:nvSpPr>
        <p:spPr bwMode="auto">
          <a:xfrm>
            <a:off x="3451225" y="6324600"/>
            <a:ext cx="3792538" cy="128588"/>
          </a:xfrm>
          <a:prstGeom prst="rect">
            <a:avLst/>
          </a:prstGeom>
          <a:solidFill>
            <a:srgbClr val="FF8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1200"/>
          </a:p>
        </p:txBody>
      </p:sp>
      <p:sp>
        <p:nvSpPr>
          <p:cNvPr id="1087" name="Rectangle 63"/>
          <p:cNvSpPr>
            <a:spLocks noChangeArrowheads="1"/>
          </p:cNvSpPr>
          <p:nvPr/>
        </p:nvSpPr>
        <p:spPr bwMode="auto">
          <a:xfrm>
            <a:off x="3451225" y="6508750"/>
            <a:ext cx="5564188" cy="7938"/>
          </a:xfrm>
          <a:prstGeom prst="rect">
            <a:avLst/>
          </a:prstGeom>
          <a:solidFill>
            <a:srgbClr val="868686"/>
          </a:solidFill>
          <a:ln w="7938" cap="flat">
            <a:solidFill>
              <a:srgbClr val="868686"/>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1088" name="Rectangle 64"/>
          <p:cNvSpPr>
            <a:spLocks noChangeArrowheads="1"/>
          </p:cNvSpPr>
          <p:nvPr/>
        </p:nvSpPr>
        <p:spPr bwMode="auto">
          <a:xfrm>
            <a:off x="3448050" y="1341438"/>
            <a:ext cx="7938" cy="5172075"/>
          </a:xfrm>
          <a:prstGeom prst="rect">
            <a:avLst/>
          </a:prstGeom>
          <a:solidFill>
            <a:srgbClr val="868686"/>
          </a:solidFill>
          <a:ln w="7938" cap="flat">
            <a:solidFill>
              <a:srgbClr val="868686"/>
            </a:solidFill>
            <a:prstDash val="solid"/>
            <a:bevel/>
            <a:headEnd/>
            <a:tailEnd/>
          </a:ln>
        </p:spPr>
        <p:txBody>
          <a:bodyPr vert="horz" wrap="square" lIns="91440" tIns="45720" rIns="91440" bIns="45720" numCol="1" anchor="t" anchorCtr="0" compatLnSpc="1">
            <a:prstTxWarp prst="textNoShape">
              <a:avLst/>
            </a:prstTxWarp>
          </a:bodyPr>
          <a:lstStyle/>
          <a:p>
            <a:endParaRPr lang="en-US" sz="1200"/>
          </a:p>
        </p:txBody>
      </p:sp>
      <p:sp>
        <p:nvSpPr>
          <p:cNvPr id="1089" name="Rectangle 65"/>
          <p:cNvSpPr>
            <a:spLocks noChangeArrowheads="1"/>
          </p:cNvSpPr>
          <p:nvPr/>
        </p:nvSpPr>
        <p:spPr bwMode="auto">
          <a:xfrm>
            <a:off x="7380288" y="1382713"/>
            <a:ext cx="169918" cy="18466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4D4D4D"/>
                </a:solidFill>
                <a:effectLst/>
                <a:latin typeface="Arial" pitchFamily="34" charset="0"/>
              </a:rPr>
              <a:t>77</a:t>
            </a:r>
            <a:endParaRPr kumimoji="0" lang="en-US" sz="1200" b="0" i="0" u="none" strike="noStrike" cap="none" normalizeH="0" baseline="0" smtClean="0">
              <a:ln>
                <a:noFill/>
              </a:ln>
              <a:solidFill>
                <a:srgbClr val="4D4D4D"/>
              </a:solidFill>
              <a:effectLst/>
              <a:latin typeface="Arial" pitchFamily="34" charset="0"/>
            </a:endParaRPr>
          </a:p>
        </p:txBody>
      </p:sp>
      <p:sp>
        <p:nvSpPr>
          <p:cNvPr id="1090" name="Rectangle 66"/>
          <p:cNvSpPr>
            <a:spLocks noChangeArrowheads="1"/>
          </p:cNvSpPr>
          <p:nvPr/>
        </p:nvSpPr>
        <p:spPr bwMode="auto">
          <a:xfrm>
            <a:off x="7816850" y="2665413"/>
            <a:ext cx="169918" cy="18466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rgbClr val="4D4D4D"/>
                </a:solidFill>
                <a:effectLst/>
                <a:latin typeface="Arial" pitchFamily="34" charset="0"/>
              </a:rPr>
              <a:t>86</a:t>
            </a:r>
            <a:endParaRPr kumimoji="0" lang="en-US" sz="1200" b="0" i="0" u="none" strike="noStrike" cap="none" normalizeH="0" baseline="0" dirty="0" smtClean="0">
              <a:ln>
                <a:noFill/>
              </a:ln>
              <a:solidFill>
                <a:srgbClr val="4D4D4D"/>
              </a:solidFill>
              <a:effectLst/>
              <a:latin typeface="Arial" pitchFamily="34" charset="0"/>
            </a:endParaRPr>
          </a:p>
        </p:txBody>
      </p:sp>
      <p:sp>
        <p:nvSpPr>
          <p:cNvPr id="1091" name="Rectangle 67"/>
          <p:cNvSpPr>
            <a:spLocks noChangeArrowheads="1"/>
          </p:cNvSpPr>
          <p:nvPr/>
        </p:nvSpPr>
        <p:spPr bwMode="auto">
          <a:xfrm>
            <a:off x="7564438" y="3292475"/>
            <a:ext cx="169918" cy="18466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4D4D4D"/>
                </a:solidFill>
                <a:effectLst/>
                <a:latin typeface="Arial" pitchFamily="34" charset="0"/>
              </a:rPr>
              <a:t>81</a:t>
            </a:r>
            <a:endParaRPr kumimoji="0" lang="en-US" sz="1200" b="0" i="0" u="none" strike="noStrike" cap="none" normalizeH="0" baseline="0" smtClean="0">
              <a:ln>
                <a:noFill/>
              </a:ln>
              <a:solidFill>
                <a:srgbClr val="4D4D4D"/>
              </a:solidFill>
              <a:effectLst/>
              <a:latin typeface="Arial" pitchFamily="34" charset="0"/>
            </a:endParaRPr>
          </a:p>
        </p:txBody>
      </p:sp>
      <p:sp>
        <p:nvSpPr>
          <p:cNvPr id="1092" name="Rectangle 68"/>
          <p:cNvSpPr>
            <a:spLocks noChangeArrowheads="1"/>
          </p:cNvSpPr>
          <p:nvPr/>
        </p:nvSpPr>
        <p:spPr bwMode="auto">
          <a:xfrm>
            <a:off x="7402513" y="3967163"/>
            <a:ext cx="169918" cy="18466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4D4D4D"/>
                </a:solidFill>
                <a:effectLst/>
                <a:latin typeface="Arial" pitchFamily="34" charset="0"/>
              </a:rPr>
              <a:t>78</a:t>
            </a:r>
            <a:endParaRPr kumimoji="0" lang="en-US" sz="1200" b="0" i="0" u="none" strike="noStrike" cap="none" normalizeH="0" baseline="0" smtClean="0">
              <a:ln>
                <a:noFill/>
              </a:ln>
              <a:solidFill>
                <a:srgbClr val="4D4D4D"/>
              </a:solidFill>
              <a:effectLst/>
              <a:latin typeface="Arial" pitchFamily="34" charset="0"/>
            </a:endParaRPr>
          </a:p>
        </p:txBody>
      </p:sp>
      <p:sp>
        <p:nvSpPr>
          <p:cNvPr id="1093" name="Rectangle 69"/>
          <p:cNvSpPr>
            <a:spLocks noChangeArrowheads="1"/>
          </p:cNvSpPr>
          <p:nvPr/>
        </p:nvSpPr>
        <p:spPr bwMode="auto">
          <a:xfrm>
            <a:off x="7361238" y="4603750"/>
            <a:ext cx="169918" cy="18466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4D4D4D"/>
                </a:solidFill>
                <a:effectLst/>
                <a:latin typeface="Arial" pitchFamily="34" charset="0"/>
              </a:rPr>
              <a:t>77</a:t>
            </a:r>
            <a:endParaRPr kumimoji="0" lang="en-US" sz="1200" b="0" i="0" u="none" strike="noStrike" cap="none" normalizeH="0" baseline="0" smtClean="0">
              <a:ln>
                <a:noFill/>
              </a:ln>
              <a:solidFill>
                <a:srgbClr val="4D4D4D"/>
              </a:solidFill>
              <a:effectLst/>
              <a:latin typeface="Arial" pitchFamily="34" charset="0"/>
            </a:endParaRPr>
          </a:p>
        </p:txBody>
      </p:sp>
      <p:sp>
        <p:nvSpPr>
          <p:cNvPr id="1094" name="Rectangle 70"/>
          <p:cNvSpPr>
            <a:spLocks noChangeArrowheads="1"/>
          </p:cNvSpPr>
          <p:nvPr/>
        </p:nvSpPr>
        <p:spPr bwMode="auto">
          <a:xfrm>
            <a:off x="7319963" y="5259388"/>
            <a:ext cx="169918" cy="18466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rgbClr val="4D4D4D"/>
                </a:solidFill>
                <a:effectLst/>
                <a:latin typeface="Arial" pitchFamily="34" charset="0"/>
              </a:rPr>
              <a:t>76</a:t>
            </a:r>
            <a:endParaRPr kumimoji="0" lang="en-US" sz="1200" b="0" i="0" u="none" strike="noStrike" cap="none" normalizeH="0" baseline="0" dirty="0" smtClean="0">
              <a:ln>
                <a:noFill/>
              </a:ln>
              <a:solidFill>
                <a:srgbClr val="4D4D4D"/>
              </a:solidFill>
              <a:effectLst/>
              <a:latin typeface="Arial" pitchFamily="34" charset="0"/>
            </a:endParaRPr>
          </a:p>
        </p:txBody>
      </p:sp>
      <p:sp>
        <p:nvSpPr>
          <p:cNvPr id="1095" name="Rectangle 71"/>
          <p:cNvSpPr>
            <a:spLocks noChangeArrowheads="1"/>
          </p:cNvSpPr>
          <p:nvPr/>
        </p:nvSpPr>
        <p:spPr bwMode="auto">
          <a:xfrm>
            <a:off x="7261225" y="5895975"/>
            <a:ext cx="169918" cy="18466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4D4D4D"/>
                </a:solidFill>
                <a:effectLst/>
                <a:latin typeface="Arial" pitchFamily="34" charset="0"/>
              </a:rPr>
              <a:t>75</a:t>
            </a:r>
            <a:endParaRPr kumimoji="0" lang="en-US" sz="1200" b="0" i="0" u="none" strike="noStrike" cap="none" normalizeH="0" baseline="0" smtClean="0">
              <a:ln>
                <a:noFill/>
              </a:ln>
              <a:solidFill>
                <a:srgbClr val="4D4D4D"/>
              </a:solidFill>
              <a:effectLst/>
              <a:latin typeface="Arial" pitchFamily="34" charset="0"/>
            </a:endParaRPr>
          </a:p>
        </p:txBody>
      </p:sp>
      <p:sp>
        <p:nvSpPr>
          <p:cNvPr id="1096" name="Rectangle 72"/>
          <p:cNvSpPr>
            <a:spLocks noChangeArrowheads="1"/>
          </p:cNvSpPr>
          <p:nvPr/>
        </p:nvSpPr>
        <p:spPr bwMode="auto">
          <a:xfrm>
            <a:off x="7380288" y="1514475"/>
            <a:ext cx="169918" cy="18466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rgbClr val="4D4D4D"/>
                </a:solidFill>
                <a:effectLst/>
                <a:latin typeface="Arial" pitchFamily="34" charset="0"/>
              </a:rPr>
              <a:t>77</a:t>
            </a:r>
            <a:endParaRPr kumimoji="0" lang="en-US" sz="1200" b="0" i="0" u="none" strike="noStrike" cap="none" normalizeH="0" baseline="0" dirty="0" smtClean="0">
              <a:ln>
                <a:noFill/>
              </a:ln>
              <a:solidFill>
                <a:srgbClr val="4D4D4D"/>
              </a:solidFill>
              <a:effectLst/>
              <a:latin typeface="Arial" pitchFamily="34" charset="0"/>
            </a:endParaRPr>
          </a:p>
        </p:txBody>
      </p:sp>
      <p:sp>
        <p:nvSpPr>
          <p:cNvPr id="1097" name="Rectangle 73"/>
          <p:cNvSpPr>
            <a:spLocks noChangeArrowheads="1"/>
          </p:cNvSpPr>
          <p:nvPr/>
        </p:nvSpPr>
        <p:spPr bwMode="auto">
          <a:xfrm>
            <a:off x="7816850" y="2798763"/>
            <a:ext cx="169918" cy="18466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4D4D4D"/>
                </a:solidFill>
                <a:effectLst/>
                <a:latin typeface="Arial" pitchFamily="34" charset="0"/>
              </a:rPr>
              <a:t>86</a:t>
            </a:r>
            <a:endParaRPr kumimoji="0" lang="en-US" sz="1200" b="0" i="0" u="none" strike="noStrike" cap="none" normalizeH="0" baseline="0" smtClean="0">
              <a:ln>
                <a:noFill/>
              </a:ln>
              <a:solidFill>
                <a:srgbClr val="4D4D4D"/>
              </a:solidFill>
              <a:effectLst/>
              <a:latin typeface="Arial" pitchFamily="34" charset="0"/>
            </a:endParaRPr>
          </a:p>
        </p:txBody>
      </p:sp>
      <p:sp>
        <p:nvSpPr>
          <p:cNvPr id="1098" name="Rectangle 74"/>
          <p:cNvSpPr>
            <a:spLocks noChangeArrowheads="1"/>
          </p:cNvSpPr>
          <p:nvPr/>
        </p:nvSpPr>
        <p:spPr bwMode="auto">
          <a:xfrm>
            <a:off x="7513638" y="3435350"/>
            <a:ext cx="169918" cy="18466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rgbClr val="4D4D4D"/>
                </a:solidFill>
                <a:effectLst/>
                <a:latin typeface="Arial" pitchFamily="34" charset="0"/>
              </a:rPr>
              <a:t>80</a:t>
            </a:r>
            <a:endParaRPr kumimoji="0" lang="en-US" sz="1200" b="0" i="0" u="none" strike="noStrike" cap="none" normalizeH="0" baseline="0" dirty="0" smtClean="0">
              <a:ln>
                <a:noFill/>
              </a:ln>
              <a:solidFill>
                <a:srgbClr val="4D4D4D"/>
              </a:solidFill>
              <a:effectLst/>
              <a:latin typeface="Arial" pitchFamily="34" charset="0"/>
            </a:endParaRPr>
          </a:p>
        </p:txBody>
      </p:sp>
      <p:sp>
        <p:nvSpPr>
          <p:cNvPr id="1099" name="Rectangle 75"/>
          <p:cNvSpPr>
            <a:spLocks noChangeArrowheads="1"/>
          </p:cNvSpPr>
          <p:nvPr/>
        </p:nvSpPr>
        <p:spPr bwMode="auto">
          <a:xfrm>
            <a:off x="7351713" y="4100513"/>
            <a:ext cx="169918" cy="18466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4D4D4D"/>
                </a:solidFill>
                <a:effectLst/>
                <a:latin typeface="Arial" pitchFamily="34" charset="0"/>
              </a:rPr>
              <a:t>77</a:t>
            </a:r>
            <a:endParaRPr kumimoji="0" lang="en-US" sz="1200" b="0" i="0" u="none" strike="noStrike" cap="none" normalizeH="0" baseline="0" smtClean="0">
              <a:ln>
                <a:noFill/>
              </a:ln>
              <a:solidFill>
                <a:srgbClr val="4D4D4D"/>
              </a:solidFill>
              <a:effectLst/>
              <a:latin typeface="Arial" pitchFamily="34" charset="0"/>
            </a:endParaRPr>
          </a:p>
        </p:txBody>
      </p:sp>
      <p:sp>
        <p:nvSpPr>
          <p:cNvPr id="1100" name="Rectangle 76"/>
          <p:cNvSpPr>
            <a:spLocks noChangeArrowheads="1"/>
          </p:cNvSpPr>
          <p:nvPr/>
        </p:nvSpPr>
        <p:spPr bwMode="auto">
          <a:xfrm>
            <a:off x="7361238" y="4737100"/>
            <a:ext cx="169918" cy="18466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4D4D4D"/>
                </a:solidFill>
                <a:effectLst/>
                <a:latin typeface="Arial" pitchFamily="34" charset="0"/>
              </a:rPr>
              <a:t>77</a:t>
            </a:r>
            <a:endParaRPr kumimoji="0" lang="en-US" sz="1200" b="0" i="0" u="none" strike="noStrike" cap="none" normalizeH="0" baseline="0" smtClean="0">
              <a:ln>
                <a:noFill/>
              </a:ln>
              <a:solidFill>
                <a:srgbClr val="4D4D4D"/>
              </a:solidFill>
              <a:effectLst/>
              <a:latin typeface="Arial" pitchFamily="34" charset="0"/>
            </a:endParaRPr>
          </a:p>
        </p:txBody>
      </p:sp>
      <p:sp>
        <p:nvSpPr>
          <p:cNvPr id="1101" name="Rectangle 77"/>
          <p:cNvSpPr>
            <a:spLocks noChangeArrowheads="1"/>
          </p:cNvSpPr>
          <p:nvPr/>
        </p:nvSpPr>
        <p:spPr bwMode="auto">
          <a:xfrm>
            <a:off x="7319963" y="5392738"/>
            <a:ext cx="169918" cy="18466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4D4D4D"/>
                </a:solidFill>
                <a:effectLst/>
                <a:latin typeface="Arial" pitchFamily="34" charset="0"/>
              </a:rPr>
              <a:t>76</a:t>
            </a:r>
            <a:endParaRPr kumimoji="0" lang="en-US" sz="1200" b="0" i="0" u="none" strike="noStrike" cap="none" normalizeH="0" baseline="0" smtClean="0">
              <a:ln>
                <a:noFill/>
              </a:ln>
              <a:solidFill>
                <a:srgbClr val="4D4D4D"/>
              </a:solidFill>
              <a:effectLst/>
              <a:latin typeface="Arial" pitchFamily="34" charset="0"/>
            </a:endParaRPr>
          </a:p>
        </p:txBody>
      </p:sp>
      <p:sp>
        <p:nvSpPr>
          <p:cNvPr id="1102" name="Rectangle 78"/>
          <p:cNvSpPr>
            <a:spLocks noChangeArrowheads="1"/>
          </p:cNvSpPr>
          <p:nvPr/>
        </p:nvSpPr>
        <p:spPr bwMode="auto">
          <a:xfrm>
            <a:off x="7310438" y="6029325"/>
            <a:ext cx="169918" cy="18466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4D4D4D"/>
                </a:solidFill>
                <a:effectLst/>
                <a:latin typeface="Arial" pitchFamily="34" charset="0"/>
              </a:rPr>
              <a:t>76</a:t>
            </a:r>
            <a:endParaRPr kumimoji="0" lang="en-US" sz="1200" b="0" i="0" u="none" strike="noStrike" cap="none" normalizeH="0" baseline="0" smtClean="0">
              <a:ln>
                <a:noFill/>
              </a:ln>
              <a:solidFill>
                <a:srgbClr val="4D4D4D"/>
              </a:solidFill>
              <a:effectLst/>
              <a:latin typeface="Arial" pitchFamily="34" charset="0"/>
            </a:endParaRPr>
          </a:p>
        </p:txBody>
      </p:sp>
      <p:sp>
        <p:nvSpPr>
          <p:cNvPr id="1103" name="Rectangle 79"/>
          <p:cNvSpPr>
            <a:spLocks noChangeArrowheads="1"/>
          </p:cNvSpPr>
          <p:nvPr/>
        </p:nvSpPr>
        <p:spPr bwMode="auto">
          <a:xfrm>
            <a:off x="7380288" y="1647825"/>
            <a:ext cx="169918" cy="18466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4D4D4D"/>
                </a:solidFill>
                <a:effectLst/>
                <a:latin typeface="Arial" pitchFamily="34" charset="0"/>
              </a:rPr>
              <a:t>77</a:t>
            </a:r>
            <a:endParaRPr kumimoji="0" lang="en-US" sz="1200" b="0" i="0" u="none" strike="noStrike" cap="none" normalizeH="0" baseline="0" smtClean="0">
              <a:ln>
                <a:noFill/>
              </a:ln>
              <a:solidFill>
                <a:srgbClr val="4D4D4D"/>
              </a:solidFill>
              <a:effectLst/>
              <a:latin typeface="Arial" pitchFamily="34" charset="0"/>
            </a:endParaRPr>
          </a:p>
        </p:txBody>
      </p:sp>
      <p:sp>
        <p:nvSpPr>
          <p:cNvPr id="1104" name="Rectangle 80"/>
          <p:cNvSpPr>
            <a:spLocks noChangeArrowheads="1"/>
          </p:cNvSpPr>
          <p:nvPr/>
        </p:nvSpPr>
        <p:spPr bwMode="auto">
          <a:xfrm>
            <a:off x="7766050" y="2932113"/>
            <a:ext cx="169918" cy="18466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4D4D4D"/>
                </a:solidFill>
                <a:effectLst/>
                <a:latin typeface="Arial" pitchFamily="34" charset="0"/>
              </a:rPr>
              <a:t>85</a:t>
            </a:r>
            <a:endParaRPr kumimoji="0" lang="en-US" sz="1200" b="0" i="0" u="none" strike="noStrike" cap="none" normalizeH="0" baseline="0" smtClean="0">
              <a:ln>
                <a:noFill/>
              </a:ln>
              <a:solidFill>
                <a:srgbClr val="4D4D4D"/>
              </a:solidFill>
              <a:effectLst/>
              <a:latin typeface="Arial" pitchFamily="34" charset="0"/>
            </a:endParaRPr>
          </a:p>
        </p:txBody>
      </p:sp>
      <p:sp>
        <p:nvSpPr>
          <p:cNvPr id="1105" name="Rectangle 81"/>
          <p:cNvSpPr>
            <a:spLocks noChangeArrowheads="1"/>
          </p:cNvSpPr>
          <p:nvPr/>
        </p:nvSpPr>
        <p:spPr bwMode="auto">
          <a:xfrm>
            <a:off x="7564438" y="3559175"/>
            <a:ext cx="169918" cy="18466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4D4D4D"/>
                </a:solidFill>
                <a:effectLst/>
                <a:latin typeface="Arial" pitchFamily="34" charset="0"/>
              </a:rPr>
              <a:t>81</a:t>
            </a:r>
            <a:endParaRPr kumimoji="0" lang="en-US" sz="1200" b="0" i="0" u="none" strike="noStrike" cap="none" normalizeH="0" baseline="0" smtClean="0">
              <a:ln>
                <a:noFill/>
              </a:ln>
              <a:solidFill>
                <a:srgbClr val="4D4D4D"/>
              </a:solidFill>
              <a:effectLst/>
              <a:latin typeface="Arial" pitchFamily="34" charset="0"/>
            </a:endParaRPr>
          </a:p>
        </p:txBody>
      </p:sp>
      <p:sp>
        <p:nvSpPr>
          <p:cNvPr id="1106" name="Rectangle 82"/>
          <p:cNvSpPr>
            <a:spLocks noChangeArrowheads="1"/>
          </p:cNvSpPr>
          <p:nvPr/>
        </p:nvSpPr>
        <p:spPr bwMode="auto">
          <a:xfrm>
            <a:off x="7351713" y="4233863"/>
            <a:ext cx="169918" cy="18466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4D4D4D"/>
                </a:solidFill>
                <a:effectLst/>
                <a:latin typeface="Arial" pitchFamily="34" charset="0"/>
              </a:rPr>
              <a:t>77</a:t>
            </a:r>
            <a:endParaRPr kumimoji="0" lang="en-US" sz="1200" b="0" i="0" u="none" strike="noStrike" cap="none" normalizeH="0" baseline="0" smtClean="0">
              <a:ln>
                <a:noFill/>
              </a:ln>
              <a:solidFill>
                <a:srgbClr val="4D4D4D"/>
              </a:solidFill>
              <a:effectLst/>
              <a:latin typeface="Arial" pitchFamily="34" charset="0"/>
            </a:endParaRPr>
          </a:p>
        </p:txBody>
      </p:sp>
      <p:sp>
        <p:nvSpPr>
          <p:cNvPr id="1107" name="Rectangle 83"/>
          <p:cNvSpPr>
            <a:spLocks noChangeArrowheads="1"/>
          </p:cNvSpPr>
          <p:nvPr/>
        </p:nvSpPr>
        <p:spPr bwMode="auto">
          <a:xfrm>
            <a:off x="7310438" y="4870450"/>
            <a:ext cx="169918" cy="18466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4D4D4D"/>
                </a:solidFill>
                <a:effectLst/>
                <a:latin typeface="Arial" pitchFamily="34" charset="0"/>
              </a:rPr>
              <a:t>76</a:t>
            </a:r>
            <a:endParaRPr kumimoji="0" lang="en-US" sz="1200" b="0" i="0" u="none" strike="noStrike" cap="none" normalizeH="0" baseline="0" smtClean="0">
              <a:ln>
                <a:noFill/>
              </a:ln>
              <a:solidFill>
                <a:srgbClr val="4D4D4D"/>
              </a:solidFill>
              <a:effectLst/>
              <a:latin typeface="Arial" pitchFamily="34" charset="0"/>
            </a:endParaRPr>
          </a:p>
        </p:txBody>
      </p:sp>
      <p:sp>
        <p:nvSpPr>
          <p:cNvPr id="1108" name="Rectangle 84"/>
          <p:cNvSpPr>
            <a:spLocks noChangeArrowheads="1"/>
          </p:cNvSpPr>
          <p:nvPr/>
        </p:nvSpPr>
        <p:spPr bwMode="auto">
          <a:xfrm>
            <a:off x="7370763" y="5526088"/>
            <a:ext cx="169918" cy="18466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4D4D4D"/>
                </a:solidFill>
                <a:effectLst/>
                <a:latin typeface="Arial" pitchFamily="34" charset="0"/>
              </a:rPr>
              <a:t>77</a:t>
            </a:r>
            <a:endParaRPr kumimoji="0" lang="en-US" sz="1200" b="0" i="0" u="none" strike="noStrike" cap="none" normalizeH="0" baseline="0" smtClean="0">
              <a:ln>
                <a:noFill/>
              </a:ln>
              <a:solidFill>
                <a:srgbClr val="4D4D4D"/>
              </a:solidFill>
              <a:effectLst/>
              <a:latin typeface="Arial" pitchFamily="34" charset="0"/>
            </a:endParaRPr>
          </a:p>
        </p:txBody>
      </p:sp>
      <p:sp>
        <p:nvSpPr>
          <p:cNvPr id="1109" name="Rectangle 85"/>
          <p:cNvSpPr>
            <a:spLocks noChangeArrowheads="1"/>
          </p:cNvSpPr>
          <p:nvPr/>
        </p:nvSpPr>
        <p:spPr bwMode="auto">
          <a:xfrm>
            <a:off x="7261225" y="6162675"/>
            <a:ext cx="169918" cy="18466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4D4D4D"/>
                </a:solidFill>
                <a:effectLst/>
                <a:latin typeface="Arial" pitchFamily="34" charset="0"/>
              </a:rPr>
              <a:t>75</a:t>
            </a:r>
            <a:endParaRPr kumimoji="0" lang="en-US" sz="1200" b="0" i="0" u="none" strike="noStrike" cap="none" normalizeH="0" baseline="0" smtClean="0">
              <a:ln>
                <a:noFill/>
              </a:ln>
              <a:solidFill>
                <a:srgbClr val="4D4D4D"/>
              </a:solidFill>
              <a:effectLst/>
              <a:latin typeface="Arial" pitchFamily="34" charset="0"/>
            </a:endParaRPr>
          </a:p>
        </p:txBody>
      </p:sp>
      <p:sp>
        <p:nvSpPr>
          <p:cNvPr id="1110" name="Rectangle 86"/>
          <p:cNvSpPr>
            <a:spLocks noChangeArrowheads="1"/>
          </p:cNvSpPr>
          <p:nvPr/>
        </p:nvSpPr>
        <p:spPr bwMode="auto">
          <a:xfrm>
            <a:off x="7380288" y="1781175"/>
            <a:ext cx="169918" cy="18466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4D4D4D"/>
                </a:solidFill>
                <a:effectLst/>
                <a:latin typeface="Arial" pitchFamily="34" charset="0"/>
              </a:rPr>
              <a:t>77</a:t>
            </a:r>
            <a:endParaRPr kumimoji="0" lang="en-US" sz="1200" b="0" i="0" u="none" strike="noStrike" cap="none" normalizeH="0" baseline="0" smtClean="0">
              <a:ln>
                <a:noFill/>
              </a:ln>
              <a:solidFill>
                <a:srgbClr val="4D4D4D"/>
              </a:solidFill>
              <a:effectLst/>
              <a:latin typeface="Arial" pitchFamily="34" charset="0"/>
            </a:endParaRPr>
          </a:p>
        </p:txBody>
      </p:sp>
      <p:sp>
        <p:nvSpPr>
          <p:cNvPr id="1111" name="Rectangle 87"/>
          <p:cNvSpPr>
            <a:spLocks noChangeArrowheads="1"/>
          </p:cNvSpPr>
          <p:nvPr/>
        </p:nvSpPr>
        <p:spPr bwMode="auto">
          <a:xfrm>
            <a:off x="7715250" y="3065463"/>
            <a:ext cx="169918" cy="18466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4D4D4D"/>
                </a:solidFill>
                <a:effectLst/>
                <a:latin typeface="Arial" pitchFamily="34" charset="0"/>
              </a:rPr>
              <a:t>84</a:t>
            </a:r>
            <a:endParaRPr kumimoji="0" lang="en-US" sz="1200" b="0" i="0" u="none" strike="noStrike" cap="none" normalizeH="0" baseline="0" smtClean="0">
              <a:ln>
                <a:noFill/>
              </a:ln>
              <a:solidFill>
                <a:srgbClr val="4D4D4D"/>
              </a:solidFill>
              <a:effectLst/>
              <a:latin typeface="Arial" pitchFamily="34" charset="0"/>
            </a:endParaRPr>
          </a:p>
        </p:txBody>
      </p:sp>
      <p:sp>
        <p:nvSpPr>
          <p:cNvPr id="1112" name="Rectangle 88"/>
          <p:cNvSpPr>
            <a:spLocks noChangeArrowheads="1"/>
          </p:cNvSpPr>
          <p:nvPr/>
        </p:nvSpPr>
        <p:spPr bwMode="auto">
          <a:xfrm>
            <a:off x="7564438" y="3692525"/>
            <a:ext cx="169918" cy="18466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4D4D4D"/>
                </a:solidFill>
                <a:effectLst/>
                <a:latin typeface="Arial" pitchFamily="34" charset="0"/>
              </a:rPr>
              <a:t>81</a:t>
            </a:r>
            <a:endParaRPr kumimoji="0" lang="en-US" sz="1200" b="0" i="0" u="none" strike="noStrike" cap="none" normalizeH="0" baseline="0" smtClean="0">
              <a:ln>
                <a:noFill/>
              </a:ln>
              <a:solidFill>
                <a:srgbClr val="4D4D4D"/>
              </a:solidFill>
              <a:effectLst/>
              <a:latin typeface="Arial" pitchFamily="34" charset="0"/>
            </a:endParaRPr>
          </a:p>
        </p:txBody>
      </p:sp>
      <p:sp>
        <p:nvSpPr>
          <p:cNvPr id="1113" name="Rectangle 89"/>
          <p:cNvSpPr>
            <a:spLocks noChangeArrowheads="1"/>
          </p:cNvSpPr>
          <p:nvPr/>
        </p:nvSpPr>
        <p:spPr bwMode="auto">
          <a:xfrm>
            <a:off x="7200900" y="4367213"/>
            <a:ext cx="169918" cy="18466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4D4D4D"/>
                </a:solidFill>
                <a:effectLst/>
                <a:latin typeface="Arial" pitchFamily="34" charset="0"/>
              </a:rPr>
              <a:t>74</a:t>
            </a:r>
            <a:endParaRPr kumimoji="0" lang="en-US" sz="1200" b="0" i="0" u="none" strike="noStrike" cap="none" normalizeH="0" baseline="0" smtClean="0">
              <a:ln>
                <a:noFill/>
              </a:ln>
              <a:solidFill>
                <a:srgbClr val="4D4D4D"/>
              </a:solidFill>
              <a:effectLst/>
              <a:latin typeface="Arial" pitchFamily="34" charset="0"/>
            </a:endParaRPr>
          </a:p>
        </p:txBody>
      </p:sp>
      <p:sp>
        <p:nvSpPr>
          <p:cNvPr id="1114" name="Rectangle 90"/>
          <p:cNvSpPr>
            <a:spLocks noChangeArrowheads="1"/>
          </p:cNvSpPr>
          <p:nvPr/>
        </p:nvSpPr>
        <p:spPr bwMode="auto">
          <a:xfrm>
            <a:off x="7361238" y="5003800"/>
            <a:ext cx="169918" cy="18466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4D4D4D"/>
                </a:solidFill>
                <a:effectLst/>
                <a:latin typeface="Arial" pitchFamily="34" charset="0"/>
              </a:rPr>
              <a:t>77</a:t>
            </a:r>
            <a:endParaRPr kumimoji="0" lang="en-US" sz="1200" b="0" i="0" u="none" strike="noStrike" cap="none" normalizeH="0" baseline="0" smtClean="0">
              <a:ln>
                <a:noFill/>
              </a:ln>
              <a:solidFill>
                <a:srgbClr val="4D4D4D"/>
              </a:solidFill>
              <a:effectLst/>
              <a:latin typeface="Arial" pitchFamily="34" charset="0"/>
            </a:endParaRPr>
          </a:p>
        </p:txBody>
      </p:sp>
      <p:sp>
        <p:nvSpPr>
          <p:cNvPr id="1115" name="Rectangle 91"/>
          <p:cNvSpPr>
            <a:spLocks noChangeArrowheads="1"/>
          </p:cNvSpPr>
          <p:nvPr/>
        </p:nvSpPr>
        <p:spPr bwMode="auto">
          <a:xfrm>
            <a:off x="7270750" y="5659438"/>
            <a:ext cx="169918" cy="18466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4D4D4D"/>
                </a:solidFill>
                <a:effectLst/>
                <a:latin typeface="Arial" pitchFamily="34" charset="0"/>
              </a:rPr>
              <a:t>75</a:t>
            </a:r>
            <a:endParaRPr kumimoji="0" lang="en-US" sz="1200" b="0" i="0" u="none" strike="noStrike" cap="none" normalizeH="0" baseline="0" smtClean="0">
              <a:ln>
                <a:noFill/>
              </a:ln>
              <a:solidFill>
                <a:srgbClr val="4D4D4D"/>
              </a:solidFill>
              <a:effectLst/>
              <a:latin typeface="Arial" pitchFamily="34" charset="0"/>
            </a:endParaRPr>
          </a:p>
        </p:txBody>
      </p:sp>
      <p:sp>
        <p:nvSpPr>
          <p:cNvPr id="1116" name="Rectangle 92"/>
          <p:cNvSpPr>
            <a:spLocks noChangeArrowheads="1"/>
          </p:cNvSpPr>
          <p:nvPr/>
        </p:nvSpPr>
        <p:spPr bwMode="auto">
          <a:xfrm>
            <a:off x="7261225" y="6296025"/>
            <a:ext cx="169918" cy="18466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4D4D4D"/>
                </a:solidFill>
                <a:effectLst/>
                <a:latin typeface="Arial" pitchFamily="34" charset="0"/>
              </a:rPr>
              <a:t>75</a:t>
            </a:r>
            <a:endParaRPr kumimoji="0" lang="en-US" sz="1200" b="0" i="0" u="none" strike="noStrike" cap="none" normalizeH="0" baseline="0" smtClean="0">
              <a:ln>
                <a:noFill/>
              </a:ln>
              <a:solidFill>
                <a:srgbClr val="4D4D4D"/>
              </a:solidFill>
              <a:effectLst/>
              <a:latin typeface="Arial" pitchFamily="34" charset="0"/>
            </a:endParaRPr>
          </a:p>
        </p:txBody>
      </p:sp>
      <p:sp>
        <p:nvSpPr>
          <p:cNvPr id="1117" name="Rectangle 93"/>
          <p:cNvSpPr>
            <a:spLocks noChangeArrowheads="1"/>
          </p:cNvSpPr>
          <p:nvPr/>
        </p:nvSpPr>
        <p:spPr bwMode="auto">
          <a:xfrm>
            <a:off x="1711418" y="1425575"/>
            <a:ext cx="1631857" cy="36933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rgbClr val="4D4D4D"/>
                </a:solidFill>
                <a:effectLst/>
                <a:latin typeface="Arial" pitchFamily="34" charset="0"/>
              </a:rPr>
              <a:t>Customer Satisfaction</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rgbClr val="4D4D4D"/>
                </a:solidFill>
                <a:effectLst/>
                <a:latin typeface="Arial" pitchFamily="34" charset="0"/>
              </a:rPr>
              <a:t> Index</a:t>
            </a:r>
            <a:endParaRPr kumimoji="0" lang="en-US" sz="1200" b="0" i="0" u="none" strike="noStrike" cap="none" normalizeH="0" baseline="0" dirty="0" smtClean="0">
              <a:ln>
                <a:noFill/>
              </a:ln>
              <a:solidFill>
                <a:srgbClr val="4D4D4D"/>
              </a:solidFill>
              <a:effectLst/>
              <a:latin typeface="Arial" pitchFamily="34" charset="0"/>
            </a:endParaRPr>
          </a:p>
        </p:txBody>
      </p:sp>
      <p:sp>
        <p:nvSpPr>
          <p:cNvPr id="1118" name="Rectangle 94"/>
          <p:cNvSpPr>
            <a:spLocks noChangeArrowheads="1"/>
          </p:cNvSpPr>
          <p:nvPr/>
        </p:nvSpPr>
        <p:spPr bwMode="auto">
          <a:xfrm>
            <a:off x="1982418" y="2832100"/>
            <a:ext cx="1351332" cy="18466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rgbClr val="4D4D4D"/>
                </a:solidFill>
                <a:effectLst/>
                <a:latin typeface="Arial" pitchFamily="34" charset="0"/>
              </a:rPr>
              <a:t>Customer Support</a:t>
            </a:r>
            <a:endParaRPr kumimoji="0" lang="en-US" sz="1200" b="0" i="0" u="none" strike="noStrike" cap="none" normalizeH="0" baseline="0" dirty="0" smtClean="0">
              <a:ln>
                <a:noFill/>
              </a:ln>
              <a:solidFill>
                <a:srgbClr val="4D4D4D"/>
              </a:solidFill>
              <a:effectLst/>
              <a:latin typeface="Arial" pitchFamily="34" charset="0"/>
            </a:endParaRPr>
          </a:p>
        </p:txBody>
      </p:sp>
      <p:sp>
        <p:nvSpPr>
          <p:cNvPr id="1119" name="Rectangle 95"/>
          <p:cNvSpPr>
            <a:spLocks noChangeArrowheads="1"/>
          </p:cNvSpPr>
          <p:nvPr/>
        </p:nvSpPr>
        <p:spPr bwMode="auto">
          <a:xfrm>
            <a:off x="2737433" y="3468688"/>
            <a:ext cx="596317" cy="18466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rgbClr val="4D4D4D"/>
                </a:solidFill>
                <a:effectLst/>
                <a:latin typeface="Arial" pitchFamily="34" charset="0"/>
              </a:rPr>
              <a:t>Delivery</a:t>
            </a:r>
            <a:endParaRPr kumimoji="0" lang="en-US" sz="1200" b="0" i="0" u="none" strike="noStrike" cap="none" normalizeH="0" baseline="0" dirty="0" smtClean="0">
              <a:ln>
                <a:noFill/>
              </a:ln>
              <a:solidFill>
                <a:srgbClr val="4D4D4D"/>
              </a:solidFill>
              <a:effectLst/>
              <a:latin typeface="Arial" pitchFamily="34" charset="0"/>
            </a:endParaRPr>
          </a:p>
        </p:txBody>
      </p:sp>
      <p:sp>
        <p:nvSpPr>
          <p:cNvPr id="1120" name="Rectangle 96"/>
          <p:cNvSpPr>
            <a:spLocks noChangeArrowheads="1"/>
          </p:cNvSpPr>
          <p:nvPr/>
        </p:nvSpPr>
        <p:spPr bwMode="auto">
          <a:xfrm>
            <a:off x="2186000" y="4162425"/>
            <a:ext cx="1147750" cy="18466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rgbClr val="4D4D4D"/>
                </a:solidFill>
                <a:effectLst/>
                <a:latin typeface="Arial" pitchFamily="34" charset="0"/>
              </a:rPr>
              <a:t>Product Quality</a:t>
            </a:r>
            <a:endParaRPr kumimoji="0" lang="en-US" sz="1200" b="0" i="0" u="none" strike="noStrike" cap="none" normalizeH="0" baseline="0" dirty="0" smtClean="0">
              <a:ln>
                <a:noFill/>
              </a:ln>
              <a:solidFill>
                <a:srgbClr val="4D4D4D"/>
              </a:solidFill>
              <a:effectLst/>
              <a:latin typeface="Arial" pitchFamily="34" charset="0"/>
            </a:endParaRPr>
          </a:p>
        </p:txBody>
      </p:sp>
      <p:sp>
        <p:nvSpPr>
          <p:cNvPr id="1121" name="Rectangle 97"/>
          <p:cNvSpPr>
            <a:spLocks noChangeArrowheads="1"/>
          </p:cNvSpPr>
          <p:nvPr/>
        </p:nvSpPr>
        <p:spPr bwMode="auto">
          <a:xfrm>
            <a:off x="2047491" y="4722813"/>
            <a:ext cx="1352934" cy="36933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rgbClr val="4D4D4D"/>
                </a:solidFill>
                <a:effectLst/>
                <a:latin typeface="Arial" pitchFamily="34" charset="0"/>
              </a:rPr>
              <a:t>Product Selection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rgbClr val="4D4D4D"/>
                </a:solidFill>
                <a:effectLst/>
                <a:latin typeface="Arial" pitchFamily="34" charset="0"/>
              </a:rPr>
              <a:t>and Order</a:t>
            </a:r>
            <a:endParaRPr kumimoji="0" lang="en-US" sz="1200" b="0" i="0" u="none" strike="noStrike" cap="none" normalizeH="0" baseline="0" dirty="0" smtClean="0">
              <a:ln>
                <a:noFill/>
              </a:ln>
              <a:solidFill>
                <a:srgbClr val="4D4D4D"/>
              </a:solidFill>
              <a:effectLst/>
              <a:latin typeface="Arial" pitchFamily="34" charset="0"/>
            </a:endParaRPr>
          </a:p>
        </p:txBody>
      </p:sp>
      <p:sp>
        <p:nvSpPr>
          <p:cNvPr id="1122" name="Rectangle 98"/>
          <p:cNvSpPr>
            <a:spLocks noChangeArrowheads="1"/>
          </p:cNvSpPr>
          <p:nvPr/>
        </p:nvSpPr>
        <p:spPr bwMode="auto">
          <a:xfrm>
            <a:off x="1588079" y="5464175"/>
            <a:ext cx="1745671" cy="18466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rgbClr val="4D4D4D"/>
                </a:solidFill>
                <a:effectLst/>
                <a:latin typeface="Arial" pitchFamily="34" charset="0"/>
              </a:rPr>
              <a:t>Product Documentation</a:t>
            </a:r>
            <a:endParaRPr kumimoji="0" lang="en-US" sz="1200" b="0" i="0" u="none" strike="noStrike" cap="none" normalizeH="0" baseline="0" dirty="0" smtClean="0">
              <a:ln>
                <a:noFill/>
              </a:ln>
              <a:solidFill>
                <a:srgbClr val="4D4D4D"/>
              </a:solidFill>
              <a:effectLst/>
              <a:latin typeface="Arial" pitchFamily="34" charset="0"/>
            </a:endParaRPr>
          </a:p>
        </p:txBody>
      </p:sp>
      <p:sp>
        <p:nvSpPr>
          <p:cNvPr id="1123" name="Rectangle 99"/>
          <p:cNvSpPr>
            <a:spLocks noChangeArrowheads="1"/>
          </p:cNvSpPr>
          <p:nvPr/>
        </p:nvSpPr>
        <p:spPr bwMode="auto">
          <a:xfrm>
            <a:off x="2197220" y="6081713"/>
            <a:ext cx="1136530" cy="18466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rgbClr val="4D4D4D"/>
                </a:solidFill>
                <a:effectLst/>
                <a:latin typeface="Arial" pitchFamily="34" charset="0"/>
              </a:rPr>
              <a:t>Product Search</a:t>
            </a:r>
            <a:endParaRPr kumimoji="0" lang="en-US" sz="1200" b="0" i="0" u="none" strike="noStrike" cap="none" normalizeH="0" baseline="0" dirty="0" smtClean="0">
              <a:ln>
                <a:noFill/>
              </a:ln>
              <a:solidFill>
                <a:srgbClr val="4D4D4D"/>
              </a:solidFill>
              <a:effectLst/>
              <a:latin typeface="Arial" pitchFamily="34" charset="0"/>
            </a:endParaRPr>
          </a:p>
        </p:txBody>
      </p:sp>
      <p:sp>
        <p:nvSpPr>
          <p:cNvPr id="1124" name="Rectangle 100"/>
          <p:cNvSpPr>
            <a:spLocks noChangeArrowheads="1"/>
          </p:cNvSpPr>
          <p:nvPr/>
        </p:nvSpPr>
        <p:spPr bwMode="auto">
          <a:xfrm>
            <a:off x="4818062" y="6622574"/>
            <a:ext cx="91440" cy="91440"/>
          </a:xfrm>
          <a:prstGeom prst="rect">
            <a:avLst/>
          </a:prstGeom>
          <a:solidFill>
            <a:srgbClr val="3C5BA2"/>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solidFill>
                <a:srgbClr val="4D4D4D"/>
              </a:solidFill>
            </a:endParaRPr>
          </a:p>
        </p:txBody>
      </p:sp>
      <p:sp>
        <p:nvSpPr>
          <p:cNvPr id="1126" name="Rectangle 102"/>
          <p:cNvSpPr>
            <a:spLocks noChangeArrowheads="1"/>
          </p:cNvSpPr>
          <p:nvPr/>
        </p:nvSpPr>
        <p:spPr bwMode="auto">
          <a:xfrm>
            <a:off x="4956175" y="6578600"/>
            <a:ext cx="314189" cy="169277"/>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smtClean="0">
                <a:ln>
                  <a:noFill/>
                </a:ln>
                <a:solidFill>
                  <a:srgbClr val="4D4D4D"/>
                </a:solidFill>
                <a:effectLst/>
                <a:latin typeface="Arial" pitchFamily="34" charset="0"/>
              </a:rPr>
              <a:t>2011</a:t>
            </a:r>
            <a:endParaRPr kumimoji="0" lang="en-US" sz="1800" b="0" i="0" u="none" strike="noStrike" cap="none" normalizeH="0" baseline="0" smtClean="0">
              <a:ln>
                <a:noFill/>
              </a:ln>
              <a:solidFill>
                <a:srgbClr val="4D4D4D"/>
              </a:solidFill>
              <a:effectLst/>
              <a:latin typeface="Arial" pitchFamily="34" charset="0"/>
            </a:endParaRPr>
          </a:p>
        </p:txBody>
      </p:sp>
      <p:sp>
        <p:nvSpPr>
          <p:cNvPr id="1127" name="Rectangle 103"/>
          <p:cNvSpPr>
            <a:spLocks noChangeArrowheads="1"/>
          </p:cNvSpPr>
          <p:nvPr/>
        </p:nvSpPr>
        <p:spPr bwMode="auto">
          <a:xfrm>
            <a:off x="5322887" y="6622574"/>
            <a:ext cx="91440" cy="91440"/>
          </a:xfrm>
          <a:prstGeom prst="rect">
            <a:avLst/>
          </a:prstGeom>
          <a:solidFill>
            <a:srgbClr val="99CC33"/>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solidFill>
                <a:srgbClr val="4D4D4D"/>
              </a:solidFill>
            </a:endParaRPr>
          </a:p>
        </p:txBody>
      </p:sp>
      <p:sp>
        <p:nvSpPr>
          <p:cNvPr id="1129" name="Rectangle 105"/>
          <p:cNvSpPr>
            <a:spLocks noChangeArrowheads="1"/>
          </p:cNvSpPr>
          <p:nvPr/>
        </p:nvSpPr>
        <p:spPr bwMode="auto">
          <a:xfrm>
            <a:off x="5462588" y="6578600"/>
            <a:ext cx="314189" cy="169277"/>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smtClean="0">
                <a:ln>
                  <a:noFill/>
                </a:ln>
                <a:solidFill>
                  <a:srgbClr val="4D4D4D"/>
                </a:solidFill>
                <a:effectLst/>
                <a:latin typeface="Arial" pitchFamily="34" charset="0"/>
              </a:rPr>
              <a:t>2010</a:t>
            </a:r>
            <a:endParaRPr kumimoji="0" lang="en-US" sz="1800" b="0" i="0" u="none" strike="noStrike" cap="none" normalizeH="0" baseline="0" smtClean="0">
              <a:ln>
                <a:noFill/>
              </a:ln>
              <a:solidFill>
                <a:srgbClr val="4D4D4D"/>
              </a:solidFill>
              <a:effectLst/>
              <a:latin typeface="Arial" pitchFamily="34" charset="0"/>
            </a:endParaRPr>
          </a:p>
        </p:txBody>
      </p:sp>
      <p:sp>
        <p:nvSpPr>
          <p:cNvPr id="1130" name="Rectangle 106"/>
          <p:cNvSpPr>
            <a:spLocks noChangeArrowheads="1"/>
          </p:cNvSpPr>
          <p:nvPr/>
        </p:nvSpPr>
        <p:spPr bwMode="auto">
          <a:xfrm>
            <a:off x="5835650" y="6622574"/>
            <a:ext cx="91440" cy="91440"/>
          </a:xfrm>
          <a:prstGeom prst="rect">
            <a:avLst/>
          </a:prstGeom>
          <a:solidFill>
            <a:srgbClr val="4D4D4D"/>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solidFill>
                <a:srgbClr val="4D4D4D"/>
              </a:solidFill>
            </a:endParaRPr>
          </a:p>
        </p:txBody>
      </p:sp>
      <p:sp>
        <p:nvSpPr>
          <p:cNvPr id="1132" name="Rectangle 108"/>
          <p:cNvSpPr>
            <a:spLocks noChangeArrowheads="1"/>
          </p:cNvSpPr>
          <p:nvPr/>
        </p:nvSpPr>
        <p:spPr bwMode="auto">
          <a:xfrm>
            <a:off x="5975350" y="6578600"/>
            <a:ext cx="314189" cy="169277"/>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smtClean="0">
                <a:ln>
                  <a:noFill/>
                </a:ln>
                <a:solidFill>
                  <a:srgbClr val="4D4D4D"/>
                </a:solidFill>
                <a:effectLst/>
                <a:latin typeface="Arial" pitchFamily="34" charset="0"/>
              </a:rPr>
              <a:t>2009</a:t>
            </a:r>
            <a:endParaRPr kumimoji="0" lang="en-US" sz="1800" b="0" i="0" u="none" strike="noStrike" cap="none" normalizeH="0" baseline="0" smtClean="0">
              <a:ln>
                <a:noFill/>
              </a:ln>
              <a:solidFill>
                <a:srgbClr val="4D4D4D"/>
              </a:solidFill>
              <a:effectLst/>
              <a:latin typeface="Arial" pitchFamily="34" charset="0"/>
            </a:endParaRPr>
          </a:p>
        </p:txBody>
      </p:sp>
      <p:sp>
        <p:nvSpPr>
          <p:cNvPr id="1133" name="Rectangle 109"/>
          <p:cNvSpPr>
            <a:spLocks noChangeArrowheads="1"/>
          </p:cNvSpPr>
          <p:nvPr/>
        </p:nvSpPr>
        <p:spPr bwMode="auto">
          <a:xfrm>
            <a:off x="6349999" y="6622574"/>
            <a:ext cx="91440" cy="91440"/>
          </a:xfrm>
          <a:prstGeom prst="rect">
            <a:avLst/>
          </a:prstGeom>
          <a:solidFill>
            <a:srgbClr val="FF8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solidFill>
                <a:srgbClr val="4D4D4D"/>
              </a:solidFill>
            </a:endParaRPr>
          </a:p>
        </p:txBody>
      </p:sp>
      <p:sp>
        <p:nvSpPr>
          <p:cNvPr id="1135" name="Rectangle 111"/>
          <p:cNvSpPr>
            <a:spLocks noChangeArrowheads="1"/>
          </p:cNvSpPr>
          <p:nvPr/>
        </p:nvSpPr>
        <p:spPr bwMode="auto">
          <a:xfrm>
            <a:off x="6488113" y="6578600"/>
            <a:ext cx="314189" cy="169277"/>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smtClean="0">
                <a:ln>
                  <a:noFill/>
                </a:ln>
                <a:solidFill>
                  <a:srgbClr val="4D4D4D"/>
                </a:solidFill>
                <a:effectLst/>
                <a:latin typeface="Arial" pitchFamily="34" charset="0"/>
              </a:rPr>
              <a:t>2008</a:t>
            </a:r>
            <a:endParaRPr kumimoji="0" lang="en-US" sz="1800" b="0" i="0" u="none" strike="noStrike" cap="none" normalizeH="0" baseline="0" smtClean="0">
              <a:ln>
                <a:noFill/>
              </a:ln>
              <a:solidFill>
                <a:srgbClr val="4D4D4D"/>
              </a:solidFill>
              <a:effectLst/>
              <a:latin typeface="Arial" pitchFamily="3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ChangeArrowheads="1"/>
          </p:cNvSpPr>
          <p:nvPr/>
        </p:nvSpPr>
        <p:spPr bwMode="auto">
          <a:xfrm>
            <a:off x="1185863" y="157163"/>
            <a:ext cx="7958137" cy="914400"/>
          </a:xfrm>
          <a:prstGeom prst="rect">
            <a:avLst/>
          </a:prstGeom>
          <a:noFill/>
          <a:ln w="9525">
            <a:noFill/>
            <a:miter lim="800000"/>
            <a:headEnd/>
            <a:tailEnd/>
          </a:ln>
        </p:spPr>
        <p:txBody>
          <a:bodyPr>
            <a:spAutoFit/>
          </a:bodyPr>
          <a:lstStyle/>
          <a:p>
            <a:pPr eaLnBrk="0" hangingPunct="0"/>
            <a:r>
              <a:rPr lang="en-US" sz="3000">
                <a:latin typeface="Arial" charset="0"/>
              </a:rPr>
              <a:t>Areas of Opportunity for NASA EOSDIS </a:t>
            </a:r>
            <a:r>
              <a:rPr lang="en-US" sz="2400" b="0" i="1">
                <a:solidFill>
                  <a:srgbClr val="88B8E4"/>
                </a:solidFill>
                <a:latin typeface="Arial" charset="0"/>
              </a:rPr>
              <a:t>Remain consistent year over year</a:t>
            </a:r>
          </a:p>
        </p:txBody>
      </p:sp>
      <p:sp>
        <p:nvSpPr>
          <p:cNvPr id="1370115" name="AutoShape 3"/>
          <p:cNvSpPr>
            <a:spLocks noChangeArrowheads="1"/>
          </p:cNvSpPr>
          <p:nvPr/>
        </p:nvSpPr>
        <p:spPr bwMode="auto">
          <a:xfrm>
            <a:off x="5130800" y="3241675"/>
            <a:ext cx="4013200" cy="3530600"/>
          </a:xfrm>
          <a:prstGeom prst="star5">
            <a:avLst/>
          </a:prstGeom>
          <a:noFill/>
          <a:ln w="9525">
            <a:noFill/>
            <a:miter lim="800000"/>
            <a:headEnd/>
            <a:tailEnd/>
          </a:ln>
          <a:effectLst/>
        </p:spPr>
        <p:txBody>
          <a:bodyPr wrap="none" anchor="ctr">
            <a:spAutoFit/>
          </a:bodyPr>
          <a:lstStyle/>
          <a:p>
            <a:pPr>
              <a:defRPr/>
            </a:pPr>
            <a:endParaRPr lang="en-US" dirty="0"/>
          </a:p>
        </p:txBody>
      </p:sp>
      <p:sp>
        <p:nvSpPr>
          <p:cNvPr id="16390" name="Rectangle 10"/>
          <p:cNvSpPr>
            <a:spLocks noChangeArrowheads="1"/>
          </p:cNvSpPr>
          <p:nvPr/>
        </p:nvSpPr>
        <p:spPr bwMode="auto">
          <a:xfrm>
            <a:off x="2840038" y="1735138"/>
            <a:ext cx="3895725" cy="241300"/>
          </a:xfrm>
          <a:prstGeom prst="rect">
            <a:avLst/>
          </a:prstGeom>
          <a:solidFill>
            <a:srgbClr val="C0C0C0"/>
          </a:solidFill>
          <a:ln w="9525">
            <a:noFill/>
            <a:miter lim="800000"/>
            <a:headEnd/>
            <a:tailEnd/>
          </a:ln>
        </p:spPr>
        <p:txBody>
          <a:bodyPr/>
          <a:lstStyle/>
          <a:p>
            <a:endParaRPr lang="en-US"/>
          </a:p>
        </p:txBody>
      </p:sp>
      <p:sp>
        <p:nvSpPr>
          <p:cNvPr id="16391" name="Rectangle 11"/>
          <p:cNvSpPr>
            <a:spLocks noChangeArrowheads="1"/>
          </p:cNvSpPr>
          <p:nvPr/>
        </p:nvSpPr>
        <p:spPr bwMode="auto">
          <a:xfrm>
            <a:off x="2840038" y="1974850"/>
            <a:ext cx="161925" cy="719138"/>
          </a:xfrm>
          <a:prstGeom prst="rect">
            <a:avLst/>
          </a:prstGeom>
          <a:solidFill>
            <a:srgbClr val="C0C0C0"/>
          </a:solidFill>
          <a:ln w="9525">
            <a:noFill/>
            <a:miter lim="800000"/>
            <a:headEnd/>
            <a:tailEnd/>
          </a:ln>
        </p:spPr>
        <p:txBody>
          <a:bodyPr/>
          <a:lstStyle/>
          <a:p>
            <a:endParaRPr lang="en-US"/>
          </a:p>
        </p:txBody>
      </p:sp>
      <p:sp>
        <p:nvSpPr>
          <p:cNvPr id="16392" name="Rectangle 12"/>
          <p:cNvSpPr>
            <a:spLocks noChangeArrowheads="1"/>
          </p:cNvSpPr>
          <p:nvPr/>
        </p:nvSpPr>
        <p:spPr bwMode="auto">
          <a:xfrm>
            <a:off x="3000375" y="1974850"/>
            <a:ext cx="4046538" cy="719138"/>
          </a:xfrm>
          <a:prstGeom prst="rect">
            <a:avLst/>
          </a:prstGeom>
          <a:solidFill>
            <a:srgbClr val="2A6FF9"/>
          </a:solidFill>
          <a:ln w="9525">
            <a:noFill/>
            <a:miter lim="800000"/>
            <a:headEnd/>
            <a:tailEnd/>
          </a:ln>
        </p:spPr>
        <p:txBody>
          <a:bodyPr/>
          <a:lstStyle/>
          <a:p>
            <a:endParaRPr lang="en-US"/>
          </a:p>
        </p:txBody>
      </p:sp>
      <p:sp>
        <p:nvSpPr>
          <p:cNvPr id="16393" name="Rectangle 13"/>
          <p:cNvSpPr>
            <a:spLocks noChangeArrowheads="1"/>
          </p:cNvSpPr>
          <p:nvPr/>
        </p:nvSpPr>
        <p:spPr bwMode="auto">
          <a:xfrm>
            <a:off x="2840038" y="2692400"/>
            <a:ext cx="161925" cy="2871788"/>
          </a:xfrm>
          <a:prstGeom prst="rect">
            <a:avLst/>
          </a:prstGeom>
          <a:solidFill>
            <a:srgbClr val="C0C0C0"/>
          </a:solidFill>
          <a:ln w="9525">
            <a:noFill/>
            <a:miter lim="800000"/>
            <a:headEnd/>
            <a:tailEnd/>
          </a:ln>
        </p:spPr>
        <p:txBody>
          <a:bodyPr/>
          <a:lstStyle/>
          <a:p>
            <a:endParaRPr lang="en-US"/>
          </a:p>
        </p:txBody>
      </p:sp>
      <p:sp>
        <p:nvSpPr>
          <p:cNvPr id="16394" name="Rectangle 14"/>
          <p:cNvSpPr>
            <a:spLocks noChangeArrowheads="1"/>
          </p:cNvSpPr>
          <p:nvPr/>
        </p:nvSpPr>
        <p:spPr bwMode="auto">
          <a:xfrm>
            <a:off x="3000375" y="2692400"/>
            <a:ext cx="4046538" cy="2871788"/>
          </a:xfrm>
          <a:prstGeom prst="rect">
            <a:avLst/>
          </a:prstGeom>
          <a:solidFill>
            <a:srgbClr val="00CFFF"/>
          </a:solidFill>
          <a:ln w="9525">
            <a:noFill/>
            <a:miter lim="800000"/>
            <a:headEnd/>
            <a:tailEnd/>
          </a:ln>
        </p:spPr>
        <p:txBody>
          <a:bodyPr/>
          <a:lstStyle/>
          <a:p>
            <a:endParaRPr lang="en-US"/>
          </a:p>
        </p:txBody>
      </p:sp>
      <p:sp>
        <p:nvSpPr>
          <p:cNvPr id="16395" name="Rectangle 15"/>
          <p:cNvSpPr>
            <a:spLocks noChangeArrowheads="1"/>
          </p:cNvSpPr>
          <p:nvPr/>
        </p:nvSpPr>
        <p:spPr bwMode="auto">
          <a:xfrm>
            <a:off x="3609975" y="2182813"/>
            <a:ext cx="2781300" cy="274637"/>
          </a:xfrm>
          <a:prstGeom prst="rect">
            <a:avLst/>
          </a:prstGeom>
          <a:noFill/>
          <a:ln w="9525">
            <a:noFill/>
            <a:miter lim="800000"/>
            <a:headEnd/>
            <a:tailEnd/>
          </a:ln>
        </p:spPr>
        <p:txBody>
          <a:bodyPr wrap="none" lIns="0" tIns="0" rIns="0" bIns="0">
            <a:spAutoFit/>
          </a:bodyPr>
          <a:lstStyle/>
          <a:p>
            <a:r>
              <a:rPr lang="en-US" sz="1800" dirty="0">
                <a:solidFill>
                  <a:srgbClr val="FFFFFF"/>
                </a:solidFill>
                <a:latin typeface="Arial" charset="0"/>
              </a:rPr>
              <a:t>Top Improvement Priority</a:t>
            </a:r>
            <a:endParaRPr lang="en-US" dirty="0"/>
          </a:p>
        </p:txBody>
      </p:sp>
      <p:sp>
        <p:nvSpPr>
          <p:cNvPr id="16396" name="Rectangle 16"/>
          <p:cNvSpPr>
            <a:spLocks noChangeArrowheads="1"/>
          </p:cNvSpPr>
          <p:nvPr/>
        </p:nvSpPr>
        <p:spPr bwMode="auto">
          <a:xfrm>
            <a:off x="4070350" y="2925763"/>
            <a:ext cx="1938338" cy="246062"/>
          </a:xfrm>
          <a:prstGeom prst="rect">
            <a:avLst/>
          </a:prstGeom>
          <a:noFill/>
          <a:ln w="9525">
            <a:noFill/>
            <a:miter lim="800000"/>
            <a:headEnd/>
            <a:tailEnd/>
          </a:ln>
        </p:spPr>
        <p:txBody>
          <a:bodyPr wrap="none" lIns="0" tIns="0" rIns="0" bIns="0">
            <a:spAutoFit/>
          </a:bodyPr>
          <a:lstStyle/>
          <a:p>
            <a:r>
              <a:rPr lang="en-US" sz="1600" dirty="0">
                <a:solidFill>
                  <a:srgbClr val="000000"/>
                </a:solidFill>
                <a:latin typeface="Arial" charset="0"/>
              </a:rPr>
              <a:t>Product Search (</a:t>
            </a:r>
            <a:r>
              <a:rPr lang="en-US" sz="1600" dirty="0" smtClean="0">
                <a:solidFill>
                  <a:srgbClr val="000000"/>
                </a:solidFill>
                <a:latin typeface="Arial" charset="0"/>
              </a:rPr>
              <a:t>75)</a:t>
            </a:r>
            <a:endParaRPr lang="en-US" dirty="0"/>
          </a:p>
        </p:txBody>
      </p:sp>
      <p:sp>
        <p:nvSpPr>
          <p:cNvPr id="16397" name="Rectangle 17"/>
          <p:cNvSpPr>
            <a:spLocks noChangeArrowheads="1"/>
          </p:cNvSpPr>
          <p:nvPr/>
        </p:nvSpPr>
        <p:spPr bwMode="auto">
          <a:xfrm>
            <a:off x="3448050" y="3165475"/>
            <a:ext cx="3175000" cy="244475"/>
          </a:xfrm>
          <a:prstGeom prst="rect">
            <a:avLst/>
          </a:prstGeom>
          <a:noFill/>
          <a:ln w="9525">
            <a:noFill/>
            <a:miter lim="800000"/>
            <a:headEnd/>
            <a:tailEnd/>
          </a:ln>
        </p:spPr>
        <p:txBody>
          <a:bodyPr wrap="none" lIns="0" tIns="0" rIns="0" bIns="0">
            <a:spAutoFit/>
          </a:bodyPr>
          <a:lstStyle/>
          <a:p>
            <a:r>
              <a:rPr lang="en-US" sz="1600" dirty="0">
                <a:solidFill>
                  <a:srgbClr val="000000"/>
                </a:solidFill>
                <a:latin typeface="Arial" charset="0"/>
              </a:rPr>
              <a:t>Product Selection and Order (77)</a:t>
            </a:r>
            <a:endParaRPr lang="en-US" dirty="0"/>
          </a:p>
        </p:txBody>
      </p:sp>
      <p:sp>
        <p:nvSpPr>
          <p:cNvPr id="16398" name="Rectangle 18"/>
          <p:cNvSpPr>
            <a:spLocks noChangeArrowheads="1"/>
          </p:cNvSpPr>
          <p:nvPr/>
        </p:nvSpPr>
        <p:spPr bwMode="auto">
          <a:xfrm>
            <a:off x="2987675" y="1962150"/>
            <a:ext cx="23813" cy="3613150"/>
          </a:xfrm>
          <a:prstGeom prst="rect">
            <a:avLst/>
          </a:prstGeom>
          <a:solidFill>
            <a:srgbClr val="000000"/>
          </a:solidFill>
          <a:ln w="9525">
            <a:noFill/>
            <a:miter lim="800000"/>
            <a:headEnd/>
            <a:tailEnd/>
          </a:ln>
        </p:spPr>
        <p:txBody>
          <a:bodyPr/>
          <a:lstStyle/>
          <a:p>
            <a:endParaRPr lang="en-US"/>
          </a:p>
        </p:txBody>
      </p:sp>
      <p:sp>
        <p:nvSpPr>
          <p:cNvPr id="16399" name="Rectangle 19"/>
          <p:cNvSpPr>
            <a:spLocks noChangeArrowheads="1"/>
          </p:cNvSpPr>
          <p:nvPr/>
        </p:nvSpPr>
        <p:spPr bwMode="auto">
          <a:xfrm>
            <a:off x="7032625" y="1985963"/>
            <a:ext cx="25400" cy="3589337"/>
          </a:xfrm>
          <a:prstGeom prst="rect">
            <a:avLst/>
          </a:prstGeom>
          <a:solidFill>
            <a:srgbClr val="000000"/>
          </a:solidFill>
          <a:ln w="9525">
            <a:noFill/>
            <a:miter lim="800000"/>
            <a:headEnd/>
            <a:tailEnd/>
          </a:ln>
        </p:spPr>
        <p:txBody>
          <a:bodyPr/>
          <a:lstStyle/>
          <a:p>
            <a:endParaRPr lang="en-US"/>
          </a:p>
        </p:txBody>
      </p:sp>
      <p:sp>
        <p:nvSpPr>
          <p:cNvPr id="16400" name="Rectangle 20"/>
          <p:cNvSpPr>
            <a:spLocks noChangeArrowheads="1"/>
          </p:cNvSpPr>
          <p:nvPr/>
        </p:nvSpPr>
        <p:spPr bwMode="auto">
          <a:xfrm>
            <a:off x="3011488" y="1962150"/>
            <a:ext cx="4046537" cy="23813"/>
          </a:xfrm>
          <a:prstGeom prst="rect">
            <a:avLst/>
          </a:prstGeom>
          <a:solidFill>
            <a:srgbClr val="000000"/>
          </a:solidFill>
          <a:ln w="9525">
            <a:noFill/>
            <a:miter lim="800000"/>
            <a:headEnd/>
            <a:tailEnd/>
          </a:ln>
        </p:spPr>
        <p:txBody>
          <a:bodyPr/>
          <a:lstStyle/>
          <a:p>
            <a:endParaRPr lang="en-US"/>
          </a:p>
        </p:txBody>
      </p:sp>
      <p:sp>
        <p:nvSpPr>
          <p:cNvPr id="16401" name="Rectangle 21"/>
          <p:cNvSpPr>
            <a:spLocks noChangeArrowheads="1"/>
          </p:cNvSpPr>
          <p:nvPr/>
        </p:nvSpPr>
        <p:spPr bwMode="auto">
          <a:xfrm>
            <a:off x="3011488" y="2679700"/>
            <a:ext cx="4046537" cy="23813"/>
          </a:xfrm>
          <a:prstGeom prst="rect">
            <a:avLst/>
          </a:prstGeom>
          <a:solidFill>
            <a:srgbClr val="000000"/>
          </a:solidFill>
          <a:ln w="9525">
            <a:noFill/>
            <a:miter lim="800000"/>
            <a:headEnd/>
            <a:tailEnd/>
          </a:ln>
        </p:spPr>
        <p:txBody>
          <a:bodyPr/>
          <a:lstStyle/>
          <a:p>
            <a:endParaRPr lang="en-US"/>
          </a:p>
        </p:txBody>
      </p:sp>
      <p:sp>
        <p:nvSpPr>
          <p:cNvPr id="16402" name="Rectangle 22"/>
          <p:cNvSpPr>
            <a:spLocks noChangeArrowheads="1"/>
          </p:cNvSpPr>
          <p:nvPr/>
        </p:nvSpPr>
        <p:spPr bwMode="auto">
          <a:xfrm>
            <a:off x="3011488" y="5549900"/>
            <a:ext cx="4046537" cy="25400"/>
          </a:xfrm>
          <a:prstGeom prst="rect">
            <a:avLst/>
          </a:prstGeom>
          <a:solidFill>
            <a:srgbClr val="000000"/>
          </a:solidFill>
          <a:ln w="9525">
            <a:noFill/>
            <a:miter lim="800000"/>
            <a:headEnd/>
            <a:tailEnd/>
          </a:ln>
        </p:spPr>
        <p:txBody>
          <a:bodyPr/>
          <a:lstStyle/>
          <a:p>
            <a:endParaRPr lang="en-US"/>
          </a:p>
        </p:txBody>
      </p:sp>
      <p:sp>
        <p:nvSpPr>
          <p:cNvPr id="16403" name="Rectangle 23"/>
          <p:cNvSpPr>
            <a:spLocks noChangeArrowheads="1"/>
          </p:cNvSpPr>
          <p:nvPr/>
        </p:nvSpPr>
        <p:spPr bwMode="auto">
          <a:xfrm>
            <a:off x="3733800" y="3422650"/>
            <a:ext cx="2720975" cy="244475"/>
          </a:xfrm>
          <a:prstGeom prst="rect">
            <a:avLst/>
          </a:prstGeom>
          <a:noFill/>
          <a:ln w="9525">
            <a:noFill/>
            <a:miter lim="800000"/>
            <a:headEnd/>
            <a:tailEnd/>
          </a:ln>
        </p:spPr>
        <p:txBody>
          <a:bodyPr wrap="none" lIns="0" tIns="0" rIns="0" bIns="0">
            <a:spAutoFit/>
          </a:bodyPr>
          <a:lstStyle/>
          <a:p>
            <a:r>
              <a:rPr lang="en-US" sz="1600" dirty="0">
                <a:solidFill>
                  <a:srgbClr val="000000"/>
                </a:solidFill>
                <a:latin typeface="Arial" charset="0"/>
              </a:rPr>
              <a:t>Product Documentation (76)</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Line 2"/>
          <p:cNvSpPr>
            <a:spLocks noChangeShapeType="1"/>
          </p:cNvSpPr>
          <p:nvPr/>
        </p:nvSpPr>
        <p:spPr bwMode="auto">
          <a:xfrm>
            <a:off x="1466850" y="3683000"/>
            <a:ext cx="7219950" cy="0"/>
          </a:xfrm>
          <a:prstGeom prst="line">
            <a:avLst/>
          </a:prstGeom>
          <a:noFill/>
          <a:ln w="15875">
            <a:solidFill>
              <a:srgbClr val="FF0000"/>
            </a:solidFill>
            <a:round/>
            <a:headEnd/>
            <a:tailEnd/>
          </a:ln>
        </p:spPr>
        <p:txBody>
          <a:bodyPr/>
          <a:lstStyle/>
          <a:p>
            <a:endParaRPr lang="en-US"/>
          </a:p>
        </p:txBody>
      </p:sp>
      <p:sp>
        <p:nvSpPr>
          <p:cNvPr id="17411" name="Rectangle 3"/>
          <p:cNvSpPr>
            <a:spLocks noChangeArrowheads="1"/>
          </p:cNvSpPr>
          <p:nvPr/>
        </p:nvSpPr>
        <p:spPr bwMode="auto">
          <a:xfrm>
            <a:off x="1397000" y="2992438"/>
            <a:ext cx="7289800" cy="787400"/>
          </a:xfrm>
          <a:prstGeom prst="rect">
            <a:avLst/>
          </a:prstGeom>
          <a:noFill/>
          <a:ln w="9525">
            <a:noFill/>
            <a:miter lim="800000"/>
            <a:headEnd/>
            <a:tailEnd/>
          </a:ln>
        </p:spPr>
        <p:txBody>
          <a:bodyPr/>
          <a:lstStyle/>
          <a:p>
            <a:r>
              <a:rPr lang="en-US" sz="3200">
                <a:solidFill>
                  <a:schemeClr val="tx1"/>
                </a:solidFill>
                <a:latin typeface="Arial" charset="0"/>
              </a:rPr>
              <a:t>Detailed Analysis</a:t>
            </a:r>
            <a:endParaRPr lang="en-US" sz="3200">
              <a:latin typeface="Arial" charset="0"/>
            </a:endParaRPr>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1196975" y="92075"/>
            <a:ext cx="7947025" cy="944563"/>
          </a:xfrm>
        </p:spPr>
        <p:txBody>
          <a:bodyPr/>
          <a:lstStyle/>
          <a:p>
            <a:pPr eaLnBrk="1" hangingPunct="1"/>
            <a:r>
              <a:rPr lang="en-US" dirty="0" smtClean="0"/>
              <a:t>Score Comparison</a:t>
            </a:r>
            <a:br>
              <a:rPr lang="en-US" dirty="0" smtClean="0"/>
            </a:br>
            <a:r>
              <a:rPr lang="en-US" sz="2400" b="0" i="1" dirty="0" smtClean="0">
                <a:solidFill>
                  <a:srgbClr val="88B8E4"/>
                </a:solidFill>
              </a:rPr>
              <a:t>Same CSI inside and outside the USA</a:t>
            </a:r>
          </a:p>
        </p:txBody>
      </p:sp>
      <p:sp>
        <p:nvSpPr>
          <p:cNvPr id="1442819" name="Text Box 3"/>
          <p:cNvSpPr txBox="1">
            <a:spLocks noChangeArrowheads="1"/>
          </p:cNvSpPr>
          <p:nvPr/>
        </p:nvSpPr>
        <p:spPr bwMode="auto">
          <a:xfrm>
            <a:off x="1335505" y="5752524"/>
            <a:ext cx="7606161" cy="630942"/>
          </a:xfrm>
          <a:prstGeom prst="rect">
            <a:avLst/>
          </a:prstGeom>
          <a:solidFill>
            <a:srgbClr val="DDDDDD"/>
          </a:solidFill>
          <a:ln w="9525">
            <a:noFill/>
            <a:miter lim="800000"/>
            <a:headEnd/>
            <a:tailEnd/>
          </a:ln>
          <a:effectLst>
            <a:outerShdw dist="107763" dir="2700000" algn="ctr" rotWithShape="0">
              <a:schemeClr val="bg2"/>
            </a:outerShdw>
          </a:effectLst>
        </p:spPr>
        <p:txBody>
          <a:bodyPr wrap="square">
            <a:spAutoFit/>
          </a:bodyPr>
          <a:lstStyle/>
          <a:p>
            <a:pPr algn="ctr">
              <a:spcBef>
                <a:spcPct val="50000"/>
              </a:spcBef>
              <a:defRPr/>
            </a:pPr>
            <a:r>
              <a:rPr lang="en-US" sz="1400" dirty="0">
                <a:solidFill>
                  <a:schemeClr val="tx1"/>
                </a:solidFill>
                <a:latin typeface="Arial" charset="0"/>
              </a:rPr>
              <a:t>Respondents </a:t>
            </a:r>
            <a:r>
              <a:rPr lang="en-US" sz="1400" dirty="0" smtClean="0">
                <a:solidFill>
                  <a:schemeClr val="tx1"/>
                </a:solidFill>
                <a:latin typeface="Arial" charset="0"/>
              </a:rPr>
              <a:t>inside and outside the USA have </a:t>
            </a:r>
            <a:r>
              <a:rPr lang="en-US" sz="1400" dirty="0">
                <a:solidFill>
                  <a:schemeClr val="tx1"/>
                </a:solidFill>
                <a:latin typeface="Arial" charset="0"/>
              </a:rPr>
              <a:t>the same Satisfaction </a:t>
            </a:r>
            <a:r>
              <a:rPr lang="en-US" sz="1400" dirty="0" smtClean="0">
                <a:solidFill>
                  <a:schemeClr val="tx1"/>
                </a:solidFill>
                <a:latin typeface="Arial" charset="0"/>
              </a:rPr>
              <a:t>with </a:t>
            </a:r>
            <a:r>
              <a:rPr lang="en-US" sz="1400" dirty="0">
                <a:solidFill>
                  <a:schemeClr val="tx1"/>
                </a:solidFill>
                <a:latin typeface="Arial" charset="0"/>
              </a:rPr>
              <a:t>EOSDIS  (77). </a:t>
            </a:r>
          </a:p>
          <a:p>
            <a:pPr algn="ctr">
              <a:spcBef>
                <a:spcPct val="50000"/>
              </a:spcBef>
              <a:defRPr/>
            </a:pPr>
            <a:r>
              <a:rPr lang="en-US" sz="1400" dirty="0" smtClean="0">
                <a:solidFill>
                  <a:schemeClr val="tx1"/>
                </a:solidFill>
                <a:latin typeface="Arial" charset="0"/>
              </a:rPr>
              <a:t>USA customers rated Delivery and Customer Support higher than those outside USA.</a:t>
            </a:r>
            <a:endParaRPr lang="en-US" sz="1400" dirty="0">
              <a:solidFill>
                <a:schemeClr val="tx1"/>
              </a:solidFill>
              <a:latin typeface="Arial" charset="0"/>
            </a:endParaRPr>
          </a:p>
        </p:txBody>
      </p:sp>
      <p:pic>
        <p:nvPicPr>
          <p:cNvPr id="2051" name="Picture 3"/>
          <p:cNvPicPr>
            <a:picLocks noChangeAspect="1" noChangeArrowheads="1"/>
          </p:cNvPicPr>
          <p:nvPr/>
        </p:nvPicPr>
        <p:blipFill>
          <a:blip r:embed="rId3" cstate="print"/>
          <a:srcRect/>
          <a:stretch>
            <a:fillRect/>
          </a:stretch>
        </p:blipFill>
        <p:spPr bwMode="auto">
          <a:xfrm>
            <a:off x="1543194" y="1760681"/>
            <a:ext cx="7246800" cy="3385800"/>
          </a:xfrm>
          <a:prstGeom prst="rect">
            <a:avLst/>
          </a:prstGeom>
          <a:noFill/>
          <a:ln w="9525">
            <a:noFill/>
            <a:miter lim="800000"/>
            <a:headEnd/>
            <a:tailEnd/>
          </a:ln>
          <a:effectLst/>
        </p:spPr>
      </p:pic>
      <p:sp>
        <p:nvSpPr>
          <p:cNvPr id="6" name="Text Box 18"/>
          <p:cNvSpPr txBox="1">
            <a:spLocks noChangeArrowheads="1"/>
          </p:cNvSpPr>
          <p:nvPr/>
        </p:nvSpPr>
        <p:spPr bwMode="auto">
          <a:xfrm>
            <a:off x="9236" y="1293813"/>
            <a:ext cx="1191491" cy="1107996"/>
          </a:xfrm>
          <a:prstGeom prst="rect">
            <a:avLst/>
          </a:prstGeom>
          <a:solidFill>
            <a:srgbClr val="FFFFCC"/>
          </a:solidFill>
          <a:ln w="12700">
            <a:solidFill>
              <a:srgbClr val="000000"/>
            </a:solidFill>
            <a:miter lim="800000"/>
            <a:headEnd/>
            <a:tailEnd/>
          </a:ln>
        </p:spPr>
        <p:txBody>
          <a:bodyPr wrap="square">
            <a:spAutoFit/>
          </a:bodyPr>
          <a:lstStyle/>
          <a:p>
            <a:pPr algn="ctr"/>
            <a:r>
              <a:rPr lang="en-US" sz="1100" dirty="0" smtClean="0">
                <a:solidFill>
                  <a:schemeClr val="tx1"/>
                </a:solidFill>
                <a:latin typeface="Arial" charset="0"/>
              </a:rPr>
              <a:t>71% of respondents are outside of the USA in 2011 vs. 73% in 2010. </a:t>
            </a:r>
            <a:endParaRPr lang="en-US" sz="1100" i="1" dirty="0">
              <a:solidFill>
                <a:schemeClr val="tx1"/>
              </a:solidFill>
              <a:latin typeface="Arial"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3"/>
          <p:cNvSpPr>
            <a:spLocks noGrp="1" noChangeArrowheads="1"/>
          </p:cNvSpPr>
          <p:nvPr>
            <p:ph type="title"/>
          </p:nvPr>
        </p:nvSpPr>
        <p:spPr>
          <a:xfrm>
            <a:off x="1247774" y="92075"/>
            <a:ext cx="7785389" cy="944563"/>
          </a:xfrm>
        </p:spPr>
        <p:txBody>
          <a:bodyPr/>
          <a:lstStyle/>
          <a:p>
            <a:pPr eaLnBrk="1" hangingPunct="1"/>
            <a:r>
              <a:rPr lang="en-US" dirty="0" smtClean="0"/>
              <a:t>CSI by Data Centers – 2008-2011</a:t>
            </a:r>
            <a:br>
              <a:rPr lang="en-US" dirty="0" smtClean="0"/>
            </a:br>
            <a:r>
              <a:rPr lang="en-US" sz="2400" b="0" i="1" dirty="0" smtClean="0">
                <a:solidFill>
                  <a:srgbClr val="88B8E4"/>
                </a:solidFill>
              </a:rPr>
              <a:t>Three data centers show significant score changes</a:t>
            </a:r>
          </a:p>
        </p:txBody>
      </p:sp>
      <p:sp>
        <p:nvSpPr>
          <p:cNvPr id="19463" name="Rectangle 553"/>
          <p:cNvSpPr>
            <a:spLocks noChangeArrowheads="1"/>
          </p:cNvSpPr>
          <p:nvPr/>
        </p:nvSpPr>
        <p:spPr bwMode="auto">
          <a:xfrm>
            <a:off x="8380702" y="1383577"/>
            <a:ext cx="407163" cy="138499"/>
          </a:xfrm>
          <a:prstGeom prst="rect">
            <a:avLst/>
          </a:prstGeom>
          <a:noFill/>
          <a:ln w="9525">
            <a:noFill/>
            <a:miter lim="800000"/>
            <a:headEnd/>
            <a:tailEnd/>
          </a:ln>
        </p:spPr>
        <p:txBody>
          <a:bodyPr wrap="none" lIns="0" tIns="0" rIns="0" bIns="0">
            <a:spAutoFit/>
          </a:bodyPr>
          <a:lstStyle/>
          <a:p>
            <a:r>
              <a:rPr lang="en-US" dirty="0">
                <a:solidFill>
                  <a:srgbClr val="4D4D4D"/>
                </a:solidFill>
                <a:latin typeface="Arial" charset="0"/>
              </a:rPr>
              <a:t>(+/-) </a:t>
            </a:r>
            <a:r>
              <a:rPr lang="en-US" dirty="0" smtClean="0">
                <a:solidFill>
                  <a:srgbClr val="4D4D4D"/>
                </a:solidFill>
                <a:latin typeface="Arial" charset="0"/>
              </a:rPr>
              <a:t>1.7</a:t>
            </a:r>
            <a:endParaRPr lang="en-US" dirty="0">
              <a:solidFill>
                <a:srgbClr val="4D4D4D"/>
              </a:solidFill>
            </a:endParaRPr>
          </a:p>
        </p:txBody>
      </p:sp>
      <p:sp>
        <p:nvSpPr>
          <p:cNvPr id="19464" name="Rectangle 555"/>
          <p:cNvSpPr>
            <a:spLocks noChangeArrowheads="1"/>
          </p:cNvSpPr>
          <p:nvPr/>
        </p:nvSpPr>
        <p:spPr bwMode="auto">
          <a:xfrm>
            <a:off x="8380702" y="4863814"/>
            <a:ext cx="407163" cy="138499"/>
          </a:xfrm>
          <a:prstGeom prst="rect">
            <a:avLst/>
          </a:prstGeom>
          <a:noFill/>
          <a:ln w="9525">
            <a:noFill/>
            <a:miter lim="800000"/>
            <a:headEnd/>
            <a:tailEnd/>
          </a:ln>
        </p:spPr>
        <p:txBody>
          <a:bodyPr wrap="none" lIns="0" tIns="0" rIns="0" bIns="0">
            <a:spAutoFit/>
          </a:bodyPr>
          <a:lstStyle/>
          <a:p>
            <a:r>
              <a:rPr lang="en-US" dirty="0">
                <a:solidFill>
                  <a:srgbClr val="4D4D4D"/>
                </a:solidFill>
                <a:latin typeface="Arial" charset="0"/>
              </a:rPr>
              <a:t>(+/-) </a:t>
            </a:r>
            <a:r>
              <a:rPr lang="en-US" dirty="0" smtClean="0">
                <a:solidFill>
                  <a:srgbClr val="4D4D4D"/>
                </a:solidFill>
                <a:latin typeface="Arial" charset="0"/>
              </a:rPr>
              <a:t>1.9</a:t>
            </a:r>
            <a:endParaRPr lang="en-US" dirty="0">
              <a:solidFill>
                <a:srgbClr val="4D4D4D"/>
              </a:solidFill>
            </a:endParaRPr>
          </a:p>
        </p:txBody>
      </p:sp>
      <p:sp>
        <p:nvSpPr>
          <p:cNvPr id="19465" name="Rectangle 556"/>
          <p:cNvSpPr>
            <a:spLocks noChangeArrowheads="1"/>
          </p:cNvSpPr>
          <p:nvPr/>
        </p:nvSpPr>
        <p:spPr bwMode="auto">
          <a:xfrm>
            <a:off x="8380702" y="1816532"/>
            <a:ext cx="407163" cy="138499"/>
          </a:xfrm>
          <a:prstGeom prst="rect">
            <a:avLst/>
          </a:prstGeom>
          <a:noFill/>
          <a:ln w="9525">
            <a:noFill/>
            <a:miter lim="800000"/>
            <a:headEnd/>
            <a:tailEnd/>
          </a:ln>
        </p:spPr>
        <p:txBody>
          <a:bodyPr wrap="none" lIns="0" tIns="0" rIns="0" bIns="0">
            <a:spAutoFit/>
          </a:bodyPr>
          <a:lstStyle/>
          <a:p>
            <a:r>
              <a:rPr lang="en-US" dirty="0">
                <a:solidFill>
                  <a:srgbClr val="4D4D4D"/>
                </a:solidFill>
                <a:latin typeface="Arial" charset="0"/>
              </a:rPr>
              <a:t>(+/-) </a:t>
            </a:r>
            <a:r>
              <a:rPr lang="en-US" dirty="0" smtClean="0">
                <a:solidFill>
                  <a:srgbClr val="4D4D4D"/>
                </a:solidFill>
                <a:latin typeface="Arial" charset="0"/>
              </a:rPr>
              <a:t>2.3</a:t>
            </a:r>
            <a:endParaRPr lang="en-US" dirty="0">
              <a:solidFill>
                <a:srgbClr val="4D4D4D"/>
              </a:solidFill>
            </a:endParaRPr>
          </a:p>
        </p:txBody>
      </p:sp>
      <p:sp>
        <p:nvSpPr>
          <p:cNvPr id="19466" name="Rectangle 557"/>
          <p:cNvSpPr>
            <a:spLocks noChangeArrowheads="1"/>
          </p:cNvSpPr>
          <p:nvPr/>
        </p:nvSpPr>
        <p:spPr bwMode="auto">
          <a:xfrm>
            <a:off x="8381083" y="2723861"/>
            <a:ext cx="406400" cy="139700"/>
          </a:xfrm>
          <a:prstGeom prst="rect">
            <a:avLst/>
          </a:prstGeom>
          <a:noFill/>
          <a:ln w="9525">
            <a:noFill/>
            <a:miter lim="800000"/>
            <a:headEnd/>
            <a:tailEnd/>
          </a:ln>
        </p:spPr>
        <p:txBody>
          <a:bodyPr wrap="none" lIns="0" tIns="0" rIns="0" bIns="0">
            <a:spAutoFit/>
          </a:bodyPr>
          <a:lstStyle/>
          <a:p>
            <a:r>
              <a:rPr lang="en-US" dirty="0">
                <a:solidFill>
                  <a:srgbClr val="4D4D4D"/>
                </a:solidFill>
                <a:latin typeface="Arial" charset="0"/>
              </a:rPr>
              <a:t>(+/-) </a:t>
            </a:r>
            <a:r>
              <a:rPr lang="en-US" dirty="0" smtClean="0">
                <a:solidFill>
                  <a:srgbClr val="4D4D4D"/>
                </a:solidFill>
                <a:latin typeface="Arial" charset="0"/>
              </a:rPr>
              <a:t>2.9</a:t>
            </a:r>
            <a:endParaRPr lang="en-US" dirty="0">
              <a:solidFill>
                <a:srgbClr val="4D4D4D"/>
              </a:solidFill>
            </a:endParaRPr>
          </a:p>
        </p:txBody>
      </p:sp>
      <p:sp>
        <p:nvSpPr>
          <p:cNvPr id="19467" name="Rectangle 558"/>
          <p:cNvSpPr>
            <a:spLocks noChangeArrowheads="1"/>
          </p:cNvSpPr>
          <p:nvPr/>
        </p:nvSpPr>
        <p:spPr bwMode="auto">
          <a:xfrm>
            <a:off x="8380702" y="2283258"/>
            <a:ext cx="407163" cy="138499"/>
          </a:xfrm>
          <a:prstGeom prst="rect">
            <a:avLst/>
          </a:prstGeom>
          <a:noFill/>
          <a:ln w="9525">
            <a:noFill/>
            <a:miter lim="800000"/>
            <a:headEnd/>
            <a:tailEnd/>
          </a:ln>
        </p:spPr>
        <p:txBody>
          <a:bodyPr wrap="none" lIns="0" tIns="0" rIns="0" bIns="0">
            <a:spAutoFit/>
          </a:bodyPr>
          <a:lstStyle/>
          <a:p>
            <a:r>
              <a:rPr lang="en-US" dirty="0">
                <a:solidFill>
                  <a:srgbClr val="4D4D4D"/>
                </a:solidFill>
                <a:latin typeface="Arial" charset="0"/>
              </a:rPr>
              <a:t>(+/-) </a:t>
            </a:r>
            <a:r>
              <a:rPr lang="en-US" dirty="0" smtClean="0">
                <a:solidFill>
                  <a:srgbClr val="4D4D4D"/>
                </a:solidFill>
                <a:latin typeface="Arial" charset="0"/>
              </a:rPr>
              <a:t>2.4</a:t>
            </a:r>
            <a:endParaRPr lang="en-US" dirty="0">
              <a:solidFill>
                <a:srgbClr val="4D4D4D"/>
              </a:solidFill>
            </a:endParaRPr>
          </a:p>
        </p:txBody>
      </p:sp>
      <p:sp>
        <p:nvSpPr>
          <p:cNvPr id="19468" name="Rectangle 559"/>
          <p:cNvSpPr>
            <a:spLocks noChangeArrowheads="1"/>
          </p:cNvSpPr>
          <p:nvPr/>
        </p:nvSpPr>
        <p:spPr bwMode="auto">
          <a:xfrm>
            <a:off x="8380702" y="3129108"/>
            <a:ext cx="407163" cy="138499"/>
          </a:xfrm>
          <a:prstGeom prst="rect">
            <a:avLst/>
          </a:prstGeom>
          <a:noFill/>
          <a:ln w="9525">
            <a:noFill/>
            <a:miter lim="800000"/>
            <a:headEnd/>
            <a:tailEnd/>
          </a:ln>
        </p:spPr>
        <p:txBody>
          <a:bodyPr wrap="none" lIns="0" tIns="0" rIns="0" bIns="0">
            <a:spAutoFit/>
          </a:bodyPr>
          <a:lstStyle/>
          <a:p>
            <a:r>
              <a:rPr lang="en-US" dirty="0">
                <a:solidFill>
                  <a:srgbClr val="4D4D4D"/>
                </a:solidFill>
                <a:latin typeface="Arial" charset="0"/>
              </a:rPr>
              <a:t>(+/-) </a:t>
            </a:r>
            <a:r>
              <a:rPr lang="en-US" dirty="0" smtClean="0">
                <a:solidFill>
                  <a:srgbClr val="4D4D4D"/>
                </a:solidFill>
                <a:latin typeface="Arial" charset="0"/>
              </a:rPr>
              <a:t>3.2</a:t>
            </a:r>
            <a:endParaRPr lang="en-US" dirty="0">
              <a:solidFill>
                <a:srgbClr val="4D4D4D"/>
              </a:solidFill>
            </a:endParaRPr>
          </a:p>
        </p:txBody>
      </p:sp>
      <p:sp>
        <p:nvSpPr>
          <p:cNvPr id="19469" name="Rectangle 560"/>
          <p:cNvSpPr>
            <a:spLocks noChangeArrowheads="1"/>
          </p:cNvSpPr>
          <p:nvPr/>
        </p:nvSpPr>
        <p:spPr bwMode="auto">
          <a:xfrm>
            <a:off x="8381083" y="3560475"/>
            <a:ext cx="406400" cy="138112"/>
          </a:xfrm>
          <a:prstGeom prst="rect">
            <a:avLst/>
          </a:prstGeom>
          <a:noFill/>
          <a:ln w="9525">
            <a:noFill/>
            <a:miter lim="800000"/>
            <a:headEnd/>
            <a:tailEnd/>
          </a:ln>
        </p:spPr>
        <p:txBody>
          <a:bodyPr wrap="none" lIns="0" tIns="0" rIns="0" bIns="0">
            <a:spAutoFit/>
          </a:bodyPr>
          <a:lstStyle/>
          <a:p>
            <a:r>
              <a:rPr lang="en-US" dirty="0">
                <a:solidFill>
                  <a:srgbClr val="4D4D4D"/>
                </a:solidFill>
                <a:latin typeface="Arial" charset="0"/>
              </a:rPr>
              <a:t>(+/-) 0.6</a:t>
            </a:r>
            <a:endParaRPr lang="en-US" dirty="0">
              <a:solidFill>
                <a:srgbClr val="4D4D4D"/>
              </a:solidFill>
            </a:endParaRPr>
          </a:p>
        </p:txBody>
      </p:sp>
      <p:sp>
        <p:nvSpPr>
          <p:cNvPr id="19470" name="Rectangle 561"/>
          <p:cNvSpPr>
            <a:spLocks noChangeArrowheads="1"/>
          </p:cNvSpPr>
          <p:nvPr/>
        </p:nvSpPr>
        <p:spPr bwMode="auto">
          <a:xfrm>
            <a:off x="8381083" y="3954897"/>
            <a:ext cx="406400" cy="138112"/>
          </a:xfrm>
          <a:prstGeom prst="rect">
            <a:avLst/>
          </a:prstGeom>
          <a:noFill/>
          <a:ln w="9525">
            <a:noFill/>
            <a:miter lim="800000"/>
            <a:headEnd/>
            <a:tailEnd/>
          </a:ln>
        </p:spPr>
        <p:txBody>
          <a:bodyPr wrap="none" lIns="0" tIns="0" rIns="0" bIns="0">
            <a:spAutoFit/>
          </a:bodyPr>
          <a:lstStyle/>
          <a:p>
            <a:r>
              <a:rPr lang="en-US" dirty="0">
                <a:solidFill>
                  <a:srgbClr val="4D4D4D"/>
                </a:solidFill>
                <a:latin typeface="Arial" charset="0"/>
              </a:rPr>
              <a:t>(+/-) </a:t>
            </a:r>
            <a:r>
              <a:rPr lang="en-US" dirty="0" smtClean="0">
                <a:solidFill>
                  <a:srgbClr val="4D4D4D"/>
                </a:solidFill>
                <a:latin typeface="Arial" charset="0"/>
              </a:rPr>
              <a:t>1.1</a:t>
            </a:r>
            <a:endParaRPr lang="en-US" dirty="0">
              <a:solidFill>
                <a:srgbClr val="4D4D4D"/>
              </a:solidFill>
            </a:endParaRPr>
          </a:p>
        </p:txBody>
      </p:sp>
      <p:sp>
        <p:nvSpPr>
          <p:cNvPr id="19471" name="Rectangle 562"/>
          <p:cNvSpPr>
            <a:spLocks noChangeArrowheads="1"/>
          </p:cNvSpPr>
          <p:nvPr/>
        </p:nvSpPr>
        <p:spPr bwMode="auto">
          <a:xfrm>
            <a:off x="8380702" y="4367792"/>
            <a:ext cx="407163" cy="138499"/>
          </a:xfrm>
          <a:prstGeom prst="rect">
            <a:avLst/>
          </a:prstGeom>
          <a:noFill/>
          <a:ln w="9525">
            <a:noFill/>
            <a:miter lim="800000"/>
            <a:headEnd/>
            <a:tailEnd/>
          </a:ln>
        </p:spPr>
        <p:txBody>
          <a:bodyPr wrap="none" lIns="0" tIns="0" rIns="0" bIns="0">
            <a:spAutoFit/>
          </a:bodyPr>
          <a:lstStyle/>
          <a:p>
            <a:r>
              <a:rPr lang="en-US" dirty="0">
                <a:solidFill>
                  <a:srgbClr val="4D4D4D"/>
                </a:solidFill>
                <a:latin typeface="Arial" charset="0"/>
              </a:rPr>
              <a:t>(+/-) </a:t>
            </a:r>
            <a:r>
              <a:rPr lang="en-US" dirty="0" smtClean="0">
                <a:solidFill>
                  <a:srgbClr val="4D4D4D"/>
                </a:solidFill>
                <a:latin typeface="Arial" charset="0"/>
              </a:rPr>
              <a:t>1.2</a:t>
            </a:r>
            <a:endParaRPr lang="en-US" dirty="0">
              <a:solidFill>
                <a:srgbClr val="4D4D4D"/>
              </a:solidFill>
            </a:endParaRPr>
          </a:p>
        </p:txBody>
      </p:sp>
      <p:sp>
        <p:nvSpPr>
          <p:cNvPr id="19472" name="Rectangle 563"/>
          <p:cNvSpPr>
            <a:spLocks noChangeArrowheads="1"/>
          </p:cNvSpPr>
          <p:nvPr/>
        </p:nvSpPr>
        <p:spPr bwMode="auto">
          <a:xfrm>
            <a:off x="8380289" y="5313654"/>
            <a:ext cx="407988" cy="138112"/>
          </a:xfrm>
          <a:prstGeom prst="rect">
            <a:avLst/>
          </a:prstGeom>
          <a:noFill/>
          <a:ln w="9525">
            <a:noFill/>
            <a:miter lim="800000"/>
            <a:headEnd/>
            <a:tailEnd/>
          </a:ln>
        </p:spPr>
        <p:txBody>
          <a:bodyPr wrap="none" lIns="0" tIns="0" rIns="0" bIns="0">
            <a:spAutoFit/>
          </a:bodyPr>
          <a:lstStyle/>
          <a:p>
            <a:r>
              <a:rPr lang="en-US" dirty="0">
                <a:solidFill>
                  <a:srgbClr val="4D4D4D"/>
                </a:solidFill>
                <a:latin typeface="Arial" charset="0"/>
              </a:rPr>
              <a:t>(+/-) 1.7</a:t>
            </a:r>
            <a:endParaRPr lang="en-US" dirty="0">
              <a:solidFill>
                <a:srgbClr val="4D4D4D"/>
              </a:solidFill>
            </a:endParaRPr>
          </a:p>
        </p:txBody>
      </p:sp>
      <p:sp>
        <p:nvSpPr>
          <p:cNvPr id="19473" name="Rectangle 564"/>
          <p:cNvSpPr>
            <a:spLocks noChangeArrowheads="1"/>
          </p:cNvSpPr>
          <p:nvPr/>
        </p:nvSpPr>
        <p:spPr bwMode="auto">
          <a:xfrm>
            <a:off x="8382671" y="5763494"/>
            <a:ext cx="403225" cy="138112"/>
          </a:xfrm>
          <a:prstGeom prst="rect">
            <a:avLst/>
          </a:prstGeom>
          <a:noFill/>
          <a:ln w="9525">
            <a:noFill/>
            <a:miter lim="800000"/>
            <a:headEnd/>
            <a:tailEnd/>
          </a:ln>
        </p:spPr>
        <p:txBody>
          <a:bodyPr lIns="0" tIns="0" rIns="0" bIns="0">
            <a:spAutoFit/>
          </a:bodyPr>
          <a:lstStyle/>
          <a:p>
            <a:r>
              <a:rPr lang="en-US" dirty="0">
                <a:solidFill>
                  <a:srgbClr val="4D4D4D"/>
                </a:solidFill>
                <a:latin typeface="Arial" charset="0"/>
              </a:rPr>
              <a:t>(+/-) </a:t>
            </a:r>
            <a:r>
              <a:rPr lang="en-US" dirty="0" smtClean="0">
                <a:solidFill>
                  <a:srgbClr val="4D4D4D"/>
                </a:solidFill>
                <a:latin typeface="Arial" charset="0"/>
              </a:rPr>
              <a:t>2.3</a:t>
            </a:r>
            <a:endParaRPr lang="en-US" dirty="0">
              <a:solidFill>
                <a:srgbClr val="4D4D4D"/>
              </a:solidFill>
            </a:endParaRPr>
          </a:p>
        </p:txBody>
      </p:sp>
      <p:sp>
        <p:nvSpPr>
          <p:cNvPr id="19474" name="Rectangle 565"/>
          <p:cNvSpPr>
            <a:spLocks noChangeArrowheads="1"/>
          </p:cNvSpPr>
          <p:nvPr/>
        </p:nvSpPr>
        <p:spPr bwMode="auto">
          <a:xfrm>
            <a:off x="8382671" y="6213329"/>
            <a:ext cx="403225" cy="138112"/>
          </a:xfrm>
          <a:prstGeom prst="rect">
            <a:avLst/>
          </a:prstGeom>
          <a:noFill/>
          <a:ln w="9525">
            <a:noFill/>
            <a:miter lim="800000"/>
            <a:headEnd/>
            <a:tailEnd/>
          </a:ln>
        </p:spPr>
        <p:txBody>
          <a:bodyPr lIns="0" tIns="0" rIns="0" bIns="0">
            <a:spAutoFit/>
          </a:bodyPr>
          <a:lstStyle/>
          <a:p>
            <a:r>
              <a:rPr lang="en-US">
                <a:solidFill>
                  <a:srgbClr val="4D4D4D"/>
                </a:solidFill>
                <a:latin typeface="Arial" charset="0"/>
              </a:rPr>
              <a:t>(+/-) 2.6</a:t>
            </a:r>
            <a:endParaRPr lang="en-US">
              <a:solidFill>
                <a:srgbClr val="4D4D4D"/>
              </a:solidFill>
            </a:endParaRPr>
          </a:p>
        </p:txBody>
      </p:sp>
      <p:sp>
        <p:nvSpPr>
          <p:cNvPr id="3078" name="Rectangle 6"/>
          <p:cNvSpPr>
            <a:spLocks noChangeArrowheads="1"/>
          </p:cNvSpPr>
          <p:nvPr/>
        </p:nvSpPr>
        <p:spPr bwMode="auto">
          <a:xfrm>
            <a:off x="3084513" y="1346200"/>
            <a:ext cx="4151313" cy="85725"/>
          </a:xfrm>
          <a:prstGeom prst="rect">
            <a:avLst/>
          </a:prstGeom>
          <a:solidFill>
            <a:srgbClr val="3C5BA2"/>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solidFill>
                <a:srgbClr val="4D4D4D"/>
              </a:solidFill>
            </a:endParaRPr>
          </a:p>
        </p:txBody>
      </p:sp>
      <p:sp>
        <p:nvSpPr>
          <p:cNvPr id="3080" name="Rectangle 8"/>
          <p:cNvSpPr>
            <a:spLocks noChangeArrowheads="1"/>
          </p:cNvSpPr>
          <p:nvPr/>
        </p:nvSpPr>
        <p:spPr bwMode="auto">
          <a:xfrm>
            <a:off x="3084513" y="1774825"/>
            <a:ext cx="4202113" cy="85725"/>
          </a:xfrm>
          <a:prstGeom prst="rect">
            <a:avLst/>
          </a:prstGeom>
          <a:solidFill>
            <a:srgbClr val="3C5BA2"/>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solidFill>
                <a:srgbClr val="4D4D4D"/>
              </a:solidFill>
            </a:endParaRPr>
          </a:p>
        </p:txBody>
      </p:sp>
      <p:sp>
        <p:nvSpPr>
          <p:cNvPr id="3082" name="Rectangle 10"/>
          <p:cNvSpPr>
            <a:spLocks noChangeArrowheads="1"/>
          </p:cNvSpPr>
          <p:nvPr/>
        </p:nvSpPr>
        <p:spPr bwMode="auto">
          <a:xfrm>
            <a:off x="3084513" y="2201863"/>
            <a:ext cx="4476750" cy="85725"/>
          </a:xfrm>
          <a:prstGeom prst="rect">
            <a:avLst/>
          </a:prstGeom>
          <a:solidFill>
            <a:srgbClr val="3C5BA2"/>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solidFill>
                <a:srgbClr val="4D4D4D"/>
              </a:solidFill>
            </a:endParaRPr>
          </a:p>
        </p:txBody>
      </p:sp>
      <p:sp>
        <p:nvSpPr>
          <p:cNvPr id="3084" name="Rectangle 12"/>
          <p:cNvSpPr>
            <a:spLocks noChangeArrowheads="1"/>
          </p:cNvSpPr>
          <p:nvPr/>
        </p:nvSpPr>
        <p:spPr bwMode="auto">
          <a:xfrm>
            <a:off x="3084513" y="2630488"/>
            <a:ext cx="4313238" cy="85725"/>
          </a:xfrm>
          <a:prstGeom prst="rect">
            <a:avLst/>
          </a:prstGeom>
          <a:solidFill>
            <a:srgbClr val="3C5BA2"/>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solidFill>
                <a:srgbClr val="4D4D4D"/>
              </a:solidFill>
            </a:endParaRPr>
          </a:p>
        </p:txBody>
      </p:sp>
      <p:sp>
        <p:nvSpPr>
          <p:cNvPr id="3086" name="Rectangle 14"/>
          <p:cNvSpPr>
            <a:spLocks noChangeArrowheads="1"/>
          </p:cNvSpPr>
          <p:nvPr/>
        </p:nvSpPr>
        <p:spPr bwMode="auto">
          <a:xfrm>
            <a:off x="3084513" y="3059113"/>
            <a:ext cx="4313238" cy="85725"/>
          </a:xfrm>
          <a:prstGeom prst="rect">
            <a:avLst/>
          </a:prstGeom>
          <a:solidFill>
            <a:srgbClr val="3C5BA2"/>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solidFill>
                <a:srgbClr val="4D4D4D"/>
              </a:solidFill>
            </a:endParaRPr>
          </a:p>
        </p:txBody>
      </p:sp>
      <p:sp>
        <p:nvSpPr>
          <p:cNvPr id="3088" name="Rectangle 16"/>
          <p:cNvSpPr>
            <a:spLocks noChangeArrowheads="1"/>
          </p:cNvSpPr>
          <p:nvPr/>
        </p:nvSpPr>
        <p:spPr bwMode="auto">
          <a:xfrm>
            <a:off x="3084513" y="3487738"/>
            <a:ext cx="4098925" cy="93663"/>
          </a:xfrm>
          <a:prstGeom prst="rect">
            <a:avLst/>
          </a:prstGeom>
          <a:solidFill>
            <a:srgbClr val="3C5BA2"/>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solidFill>
                <a:srgbClr val="4D4D4D"/>
              </a:solidFill>
            </a:endParaRPr>
          </a:p>
        </p:txBody>
      </p:sp>
      <p:sp>
        <p:nvSpPr>
          <p:cNvPr id="3090" name="Rectangle 18"/>
          <p:cNvSpPr>
            <a:spLocks noChangeArrowheads="1"/>
          </p:cNvSpPr>
          <p:nvPr/>
        </p:nvSpPr>
        <p:spPr bwMode="auto">
          <a:xfrm>
            <a:off x="3084513" y="3914775"/>
            <a:ext cx="4202113" cy="95250"/>
          </a:xfrm>
          <a:prstGeom prst="rect">
            <a:avLst/>
          </a:prstGeom>
          <a:solidFill>
            <a:srgbClr val="3C5BA2"/>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solidFill>
                <a:srgbClr val="4D4D4D"/>
              </a:solidFill>
            </a:endParaRPr>
          </a:p>
        </p:txBody>
      </p:sp>
      <p:sp>
        <p:nvSpPr>
          <p:cNvPr id="3092" name="Rectangle 20"/>
          <p:cNvSpPr>
            <a:spLocks noChangeArrowheads="1"/>
          </p:cNvSpPr>
          <p:nvPr/>
        </p:nvSpPr>
        <p:spPr bwMode="auto">
          <a:xfrm>
            <a:off x="3084513" y="4352925"/>
            <a:ext cx="4098925" cy="84138"/>
          </a:xfrm>
          <a:prstGeom prst="rect">
            <a:avLst/>
          </a:prstGeom>
          <a:solidFill>
            <a:srgbClr val="3C5BA2"/>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solidFill>
                <a:srgbClr val="4D4D4D"/>
              </a:solidFill>
            </a:endParaRPr>
          </a:p>
        </p:txBody>
      </p:sp>
      <p:sp>
        <p:nvSpPr>
          <p:cNvPr id="3094" name="Rectangle 22"/>
          <p:cNvSpPr>
            <a:spLocks noChangeArrowheads="1"/>
          </p:cNvSpPr>
          <p:nvPr/>
        </p:nvSpPr>
        <p:spPr bwMode="auto">
          <a:xfrm>
            <a:off x="3084513" y="4779963"/>
            <a:ext cx="4364038" cy="85725"/>
          </a:xfrm>
          <a:prstGeom prst="rect">
            <a:avLst/>
          </a:prstGeom>
          <a:solidFill>
            <a:srgbClr val="3C5BA2"/>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solidFill>
                <a:srgbClr val="4D4D4D"/>
              </a:solidFill>
            </a:endParaRPr>
          </a:p>
        </p:txBody>
      </p:sp>
      <p:sp>
        <p:nvSpPr>
          <p:cNvPr id="3096" name="Rectangle 24"/>
          <p:cNvSpPr>
            <a:spLocks noChangeArrowheads="1"/>
          </p:cNvSpPr>
          <p:nvPr/>
        </p:nvSpPr>
        <p:spPr bwMode="auto">
          <a:xfrm>
            <a:off x="3084513" y="5208588"/>
            <a:ext cx="4048125" cy="85725"/>
          </a:xfrm>
          <a:prstGeom prst="rect">
            <a:avLst/>
          </a:prstGeom>
          <a:solidFill>
            <a:srgbClr val="3C5BA2"/>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solidFill>
                <a:srgbClr val="4D4D4D"/>
              </a:solidFill>
            </a:endParaRPr>
          </a:p>
        </p:txBody>
      </p:sp>
      <p:sp>
        <p:nvSpPr>
          <p:cNvPr id="3098" name="Rectangle 26"/>
          <p:cNvSpPr>
            <a:spLocks noChangeArrowheads="1"/>
          </p:cNvSpPr>
          <p:nvPr/>
        </p:nvSpPr>
        <p:spPr bwMode="auto">
          <a:xfrm>
            <a:off x="3084513" y="5637213"/>
            <a:ext cx="4424363" cy="85725"/>
          </a:xfrm>
          <a:prstGeom prst="rect">
            <a:avLst/>
          </a:prstGeom>
          <a:solidFill>
            <a:srgbClr val="3C5BA2"/>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solidFill>
                <a:srgbClr val="4D4D4D"/>
              </a:solidFill>
            </a:endParaRPr>
          </a:p>
        </p:txBody>
      </p:sp>
      <p:sp>
        <p:nvSpPr>
          <p:cNvPr id="3100" name="Rectangle 28"/>
          <p:cNvSpPr>
            <a:spLocks noChangeArrowheads="1"/>
          </p:cNvSpPr>
          <p:nvPr/>
        </p:nvSpPr>
        <p:spPr bwMode="auto">
          <a:xfrm>
            <a:off x="3084513" y="6064250"/>
            <a:ext cx="3825875" cy="95250"/>
          </a:xfrm>
          <a:prstGeom prst="rect">
            <a:avLst/>
          </a:prstGeom>
          <a:solidFill>
            <a:srgbClr val="3C5BA2"/>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solidFill>
                <a:srgbClr val="4D4D4D"/>
              </a:solidFill>
            </a:endParaRPr>
          </a:p>
        </p:txBody>
      </p:sp>
      <p:sp>
        <p:nvSpPr>
          <p:cNvPr id="3102" name="Rectangle 30"/>
          <p:cNvSpPr>
            <a:spLocks noChangeArrowheads="1"/>
          </p:cNvSpPr>
          <p:nvPr/>
        </p:nvSpPr>
        <p:spPr bwMode="auto">
          <a:xfrm>
            <a:off x="3084513" y="1431925"/>
            <a:ext cx="4048125" cy="85725"/>
          </a:xfrm>
          <a:prstGeom prst="rect">
            <a:avLst/>
          </a:prstGeom>
          <a:solidFill>
            <a:srgbClr val="99CC33"/>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solidFill>
                <a:srgbClr val="4D4D4D"/>
              </a:solidFill>
            </a:endParaRPr>
          </a:p>
        </p:txBody>
      </p:sp>
      <p:sp>
        <p:nvSpPr>
          <p:cNvPr id="3104" name="Rectangle 32"/>
          <p:cNvSpPr>
            <a:spLocks noChangeArrowheads="1"/>
          </p:cNvSpPr>
          <p:nvPr/>
        </p:nvSpPr>
        <p:spPr bwMode="auto">
          <a:xfrm>
            <a:off x="3084513" y="1860550"/>
            <a:ext cx="3987800" cy="85725"/>
          </a:xfrm>
          <a:prstGeom prst="rect">
            <a:avLst/>
          </a:prstGeom>
          <a:solidFill>
            <a:srgbClr val="99CC33"/>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solidFill>
                <a:srgbClr val="4D4D4D"/>
              </a:solidFill>
            </a:endParaRPr>
          </a:p>
        </p:txBody>
      </p:sp>
      <p:sp>
        <p:nvSpPr>
          <p:cNvPr id="3106" name="Rectangle 34"/>
          <p:cNvSpPr>
            <a:spLocks noChangeArrowheads="1"/>
          </p:cNvSpPr>
          <p:nvPr/>
        </p:nvSpPr>
        <p:spPr bwMode="auto">
          <a:xfrm>
            <a:off x="3084513" y="2287588"/>
            <a:ext cx="4262438" cy="95250"/>
          </a:xfrm>
          <a:prstGeom prst="rect">
            <a:avLst/>
          </a:prstGeom>
          <a:solidFill>
            <a:srgbClr val="99CC33"/>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solidFill>
                <a:srgbClr val="4D4D4D"/>
              </a:solidFill>
            </a:endParaRPr>
          </a:p>
        </p:txBody>
      </p:sp>
      <p:sp>
        <p:nvSpPr>
          <p:cNvPr id="3108" name="Rectangle 36"/>
          <p:cNvSpPr>
            <a:spLocks noChangeArrowheads="1"/>
          </p:cNvSpPr>
          <p:nvPr/>
        </p:nvSpPr>
        <p:spPr bwMode="auto">
          <a:xfrm>
            <a:off x="3084513" y="2716213"/>
            <a:ext cx="4313238" cy="93663"/>
          </a:xfrm>
          <a:prstGeom prst="rect">
            <a:avLst/>
          </a:prstGeom>
          <a:solidFill>
            <a:srgbClr val="99CC33"/>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solidFill>
                <a:srgbClr val="4D4D4D"/>
              </a:solidFill>
            </a:endParaRPr>
          </a:p>
        </p:txBody>
      </p:sp>
      <p:sp>
        <p:nvSpPr>
          <p:cNvPr id="3110" name="Rectangle 38"/>
          <p:cNvSpPr>
            <a:spLocks noChangeArrowheads="1"/>
          </p:cNvSpPr>
          <p:nvPr/>
        </p:nvSpPr>
        <p:spPr bwMode="auto">
          <a:xfrm>
            <a:off x="3084513" y="3144838"/>
            <a:ext cx="4262438" cy="93663"/>
          </a:xfrm>
          <a:prstGeom prst="rect">
            <a:avLst/>
          </a:prstGeom>
          <a:solidFill>
            <a:srgbClr val="99CC33"/>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solidFill>
                <a:srgbClr val="4D4D4D"/>
              </a:solidFill>
            </a:endParaRPr>
          </a:p>
        </p:txBody>
      </p:sp>
      <p:sp>
        <p:nvSpPr>
          <p:cNvPr id="3112" name="Rectangle 40"/>
          <p:cNvSpPr>
            <a:spLocks noChangeArrowheads="1"/>
          </p:cNvSpPr>
          <p:nvPr/>
        </p:nvSpPr>
        <p:spPr bwMode="auto">
          <a:xfrm>
            <a:off x="3084513" y="3581400"/>
            <a:ext cx="4098925" cy="85725"/>
          </a:xfrm>
          <a:prstGeom prst="rect">
            <a:avLst/>
          </a:prstGeom>
          <a:solidFill>
            <a:srgbClr val="99CC33"/>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solidFill>
                <a:srgbClr val="4D4D4D"/>
              </a:solidFill>
            </a:endParaRPr>
          </a:p>
        </p:txBody>
      </p:sp>
      <p:sp>
        <p:nvSpPr>
          <p:cNvPr id="3114" name="Rectangle 42"/>
          <p:cNvSpPr>
            <a:spLocks noChangeArrowheads="1"/>
          </p:cNvSpPr>
          <p:nvPr/>
        </p:nvSpPr>
        <p:spPr bwMode="auto">
          <a:xfrm>
            <a:off x="3084513" y="4010025"/>
            <a:ext cx="4151313" cy="85725"/>
          </a:xfrm>
          <a:prstGeom prst="rect">
            <a:avLst/>
          </a:prstGeom>
          <a:solidFill>
            <a:srgbClr val="99CC33"/>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solidFill>
                <a:srgbClr val="4D4D4D"/>
              </a:solidFill>
            </a:endParaRPr>
          </a:p>
        </p:txBody>
      </p:sp>
      <p:sp>
        <p:nvSpPr>
          <p:cNvPr id="3116" name="Rectangle 44"/>
          <p:cNvSpPr>
            <a:spLocks noChangeArrowheads="1"/>
          </p:cNvSpPr>
          <p:nvPr/>
        </p:nvSpPr>
        <p:spPr bwMode="auto">
          <a:xfrm>
            <a:off x="3084513" y="4437063"/>
            <a:ext cx="4151313" cy="85725"/>
          </a:xfrm>
          <a:prstGeom prst="rect">
            <a:avLst/>
          </a:prstGeom>
          <a:solidFill>
            <a:srgbClr val="99CC33"/>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solidFill>
                <a:srgbClr val="4D4D4D"/>
              </a:solidFill>
            </a:endParaRPr>
          </a:p>
        </p:txBody>
      </p:sp>
      <p:sp>
        <p:nvSpPr>
          <p:cNvPr id="3118" name="Rectangle 46"/>
          <p:cNvSpPr>
            <a:spLocks noChangeArrowheads="1"/>
          </p:cNvSpPr>
          <p:nvPr/>
        </p:nvSpPr>
        <p:spPr bwMode="auto">
          <a:xfrm>
            <a:off x="3084513" y="4865688"/>
            <a:ext cx="4424363" cy="85725"/>
          </a:xfrm>
          <a:prstGeom prst="rect">
            <a:avLst/>
          </a:prstGeom>
          <a:solidFill>
            <a:srgbClr val="99CC33"/>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solidFill>
                <a:srgbClr val="4D4D4D"/>
              </a:solidFill>
            </a:endParaRPr>
          </a:p>
        </p:txBody>
      </p:sp>
      <p:sp>
        <p:nvSpPr>
          <p:cNvPr id="3120" name="Rectangle 48"/>
          <p:cNvSpPr>
            <a:spLocks noChangeArrowheads="1"/>
          </p:cNvSpPr>
          <p:nvPr/>
        </p:nvSpPr>
        <p:spPr bwMode="auto">
          <a:xfrm>
            <a:off x="3084513" y="5294313"/>
            <a:ext cx="4202113" cy="93663"/>
          </a:xfrm>
          <a:prstGeom prst="rect">
            <a:avLst/>
          </a:prstGeom>
          <a:solidFill>
            <a:srgbClr val="99CC33"/>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solidFill>
                <a:srgbClr val="4D4D4D"/>
              </a:solidFill>
            </a:endParaRPr>
          </a:p>
        </p:txBody>
      </p:sp>
      <p:sp>
        <p:nvSpPr>
          <p:cNvPr id="3122" name="Rectangle 50"/>
          <p:cNvSpPr>
            <a:spLocks noChangeArrowheads="1"/>
          </p:cNvSpPr>
          <p:nvPr/>
        </p:nvSpPr>
        <p:spPr bwMode="auto">
          <a:xfrm>
            <a:off x="3084513" y="5722938"/>
            <a:ext cx="4313238" cy="93663"/>
          </a:xfrm>
          <a:prstGeom prst="rect">
            <a:avLst/>
          </a:prstGeom>
          <a:solidFill>
            <a:srgbClr val="99CC33"/>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solidFill>
                <a:srgbClr val="4D4D4D"/>
              </a:solidFill>
            </a:endParaRPr>
          </a:p>
        </p:txBody>
      </p:sp>
      <p:sp>
        <p:nvSpPr>
          <p:cNvPr id="3124" name="Rectangle 52"/>
          <p:cNvSpPr>
            <a:spLocks noChangeArrowheads="1"/>
          </p:cNvSpPr>
          <p:nvPr/>
        </p:nvSpPr>
        <p:spPr bwMode="auto">
          <a:xfrm>
            <a:off x="3084513" y="6159500"/>
            <a:ext cx="3722688" cy="85725"/>
          </a:xfrm>
          <a:prstGeom prst="rect">
            <a:avLst/>
          </a:prstGeom>
          <a:solidFill>
            <a:srgbClr val="99CC33"/>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solidFill>
                <a:srgbClr val="4D4D4D"/>
              </a:solidFill>
            </a:endParaRPr>
          </a:p>
        </p:txBody>
      </p:sp>
      <p:sp>
        <p:nvSpPr>
          <p:cNvPr id="3126" name="Rectangle 54"/>
          <p:cNvSpPr>
            <a:spLocks noChangeArrowheads="1"/>
          </p:cNvSpPr>
          <p:nvPr/>
        </p:nvSpPr>
        <p:spPr bwMode="auto">
          <a:xfrm>
            <a:off x="3084513" y="1517650"/>
            <a:ext cx="4098925" cy="93663"/>
          </a:xfrm>
          <a:prstGeom prst="rect">
            <a:avLst/>
          </a:prstGeom>
          <a:solidFill>
            <a:srgbClr val="4D4D4D"/>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solidFill>
                <a:srgbClr val="4D4D4D"/>
              </a:solidFill>
            </a:endParaRPr>
          </a:p>
        </p:txBody>
      </p:sp>
      <p:sp>
        <p:nvSpPr>
          <p:cNvPr id="3128" name="Rectangle 56"/>
          <p:cNvSpPr>
            <a:spLocks noChangeArrowheads="1"/>
          </p:cNvSpPr>
          <p:nvPr/>
        </p:nvSpPr>
        <p:spPr bwMode="auto">
          <a:xfrm>
            <a:off x="3084513" y="1946275"/>
            <a:ext cx="4048125" cy="93663"/>
          </a:xfrm>
          <a:prstGeom prst="rect">
            <a:avLst/>
          </a:prstGeom>
          <a:solidFill>
            <a:srgbClr val="4D4D4D"/>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solidFill>
                <a:srgbClr val="4D4D4D"/>
              </a:solidFill>
            </a:endParaRPr>
          </a:p>
        </p:txBody>
      </p:sp>
      <p:sp>
        <p:nvSpPr>
          <p:cNvPr id="3130" name="Rectangle 58"/>
          <p:cNvSpPr>
            <a:spLocks noChangeArrowheads="1"/>
          </p:cNvSpPr>
          <p:nvPr/>
        </p:nvSpPr>
        <p:spPr bwMode="auto">
          <a:xfrm>
            <a:off x="3084513" y="2382838"/>
            <a:ext cx="4313238" cy="85725"/>
          </a:xfrm>
          <a:prstGeom prst="rect">
            <a:avLst/>
          </a:prstGeom>
          <a:solidFill>
            <a:srgbClr val="4D4D4D"/>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solidFill>
                <a:srgbClr val="4D4D4D"/>
              </a:solidFill>
            </a:endParaRPr>
          </a:p>
        </p:txBody>
      </p:sp>
      <p:sp>
        <p:nvSpPr>
          <p:cNvPr id="3132" name="Rectangle 60"/>
          <p:cNvSpPr>
            <a:spLocks noChangeArrowheads="1"/>
          </p:cNvSpPr>
          <p:nvPr/>
        </p:nvSpPr>
        <p:spPr bwMode="auto">
          <a:xfrm>
            <a:off x="3084513" y="2809875"/>
            <a:ext cx="4151313" cy="85725"/>
          </a:xfrm>
          <a:prstGeom prst="rect">
            <a:avLst/>
          </a:prstGeom>
          <a:solidFill>
            <a:srgbClr val="4D4D4D"/>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solidFill>
                <a:srgbClr val="4D4D4D"/>
              </a:solidFill>
            </a:endParaRPr>
          </a:p>
        </p:txBody>
      </p:sp>
      <p:sp>
        <p:nvSpPr>
          <p:cNvPr id="3134" name="Rectangle 62"/>
          <p:cNvSpPr>
            <a:spLocks noChangeArrowheads="1"/>
          </p:cNvSpPr>
          <p:nvPr/>
        </p:nvSpPr>
        <p:spPr bwMode="auto">
          <a:xfrm>
            <a:off x="3084513" y="3238500"/>
            <a:ext cx="4262438" cy="85725"/>
          </a:xfrm>
          <a:prstGeom prst="rect">
            <a:avLst/>
          </a:prstGeom>
          <a:solidFill>
            <a:srgbClr val="4D4D4D"/>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solidFill>
                <a:srgbClr val="4D4D4D"/>
              </a:solidFill>
            </a:endParaRPr>
          </a:p>
        </p:txBody>
      </p:sp>
      <p:sp>
        <p:nvSpPr>
          <p:cNvPr id="3136" name="Rectangle 64"/>
          <p:cNvSpPr>
            <a:spLocks noChangeArrowheads="1"/>
          </p:cNvSpPr>
          <p:nvPr/>
        </p:nvSpPr>
        <p:spPr bwMode="auto">
          <a:xfrm>
            <a:off x="3084513" y="3667125"/>
            <a:ext cx="4048125" cy="85725"/>
          </a:xfrm>
          <a:prstGeom prst="rect">
            <a:avLst/>
          </a:prstGeom>
          <a:solidFill>
            <a:srgbClr val="4D4D4D"/>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solidFill>
                <a:srgbClr val="4D4D4D"/>
              </a:solidFill>
            </a:endParaRPr>
          </a:p>
        </p:txBody>
      </p:sp>
      <p:sp>
        <p:nvSpPr>
          <p:cNvPr id="3138" name="Rectangle 66"/>
          <p:cNvSpPr>
            <a:spLocks noChangeArrowheads="1"/>
          </p:cNvSpPr>
          <p:nvPr/>
        </p:nvSpPr>
        <p:spPr bwMode="auto">
          <a:xfrm>
            <a:off x="3084513" y="4095750"/>
            <a:ext cx="4151313" cy="85725"/>
          </a:xfrm>
          <a:prstGeom prst="rect">
            <a:avLst/>
          </a:prstGeom>
          <a:solidFill>
            <a:srgbClr val="4D4D4D"/>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solidFill>
                <a:srgbClr val="4D4D4D"/>
              </a:solidFill>
            </a:endParaRPr>
          </a:p>
        </p:txBody>
      </p:sp>
      <p:sp>
        <p:nvSpPr>
          <p:cNvPr id="3140" name="Rectangle 68"/>
          <p:cNvSpPr>
            <a:spLocks noChangeArrowheads="1"/>
          </p:cNvSpPr>
          <p:nvPr/>
        </p:nvSpPr>
        <p:spPr bwMode="auto">
          <a:xfrm>
            <a:off x="3084513" y="4522788"/>
            <a:ext cx="4151313" cy="95250"/>
          </a:xfrm>
          <a:prstGeom prst="rect">
            <a:avLst/>
          </a:prstGeom>
          <a:solidFill>
            <a:srgbClr val="4D4D4D"/>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solidFill>
                <a:srgbClr val="4D4D4D"/>
              </a:solidFill>
            </a:endParaRPr>
          </a:p>
        </p:txBody>
      </p:sp>
      <p:sp>
        <p:nvSpPr>
          <p:cNvPr id="3142" name="Rectangle 70"/>
          <p:cNvSpPr>
            <a:spLocks noChangeArrowheads="1"/>
          </p:cNvSpPr>
          <p:nvPr/>
        </p:nvSpPr>
        <p:spPr bwMode="auto">
          <a:xfrm>
            <a:off x="3084513" y="4951413"/>
            <a:ext cx="4364038" cy="93663"/>
          </a:xfrm>
          <a:prstGeom prst="rect">
            <a:avLst/>
          </a:prstGeom>
          <a:solidFill>
            <a:srgbClr val="4D4D4D"/>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solidFill>
                <a:srgbClr val="4D4D4D"/>
              </a:solidFill>
            </a:endParaRPr>
          </a:p>
        </p:txBody>
      </p:sp>
      <p:sp>
        <p:nvSpPr>
          <p:cNvPr id="3144" name="Rectangle 72"/>
          <p:cNvSpPr>
            <a:spLocks noChangeArrowheads="1"/>
          </p:cNvSpPr>
          <p:nvPr/>
        </p:nvSpPr>
        <p:spPr bwMode="auto">
          <a:xfrm>
            <a:off x="3084513" y="5387975"/>
            <a:ext cx="4151313" cy="85725"/>
          </a:xfrm>
          <a:prstGeom prst="rect">
            <a:avLst/>
          </a:prstGeom>
          <a:solidFill>
            <a:srgbClr val="4D4D4D"/>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solidFill>
                <a:srgbClr val="4D4D4D"/>
              </a:solidFill>
            </a:endParaRPr>
          </a:p>
        </p:txBody>
      </p:sp>
      <p:sp>
        <p:nvSpPr>
          <p:cNvPr id="3146" name="Rectangle 74"/>
          <p:cNvSpPr>
            <a:spLocks noChangeArrowheads="1"/>
          </p:cNvSpPr>
          <p:nvPr/>
        </p:nvSpPr>
        <p:spPr bwMode="auto">
          <a:xfrm>
            <a:off x="3084513" y="5816600"/>
            <a:ext cx="4202113" cy="85725"/>
          </a:xfrm>
          <a:prstGeom prst="rect">
            <a:avLst/>
          </a:prstGeom>
          <a:solidFill>
            <a:srgbClr val="4D4D4D"/>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solidFill>
                <a:srgbClr val="4D4D4D"/>
              </a:solidFill>
            </a:endParaRPr>
          </a:p>
        </p:txBody>
      </p:sp>
      <p:sp>
        <p:nvSpPr>
          <p:cNvPr id="3148" name="Rectangle 76"/>
          <p:cNvSpPr>
            <a:spLocks noChangeArrowheads="1"/>
          </p:cNvSpPr>
          <p:nvPr/>
        </p:nvSpPr>
        <p:spPr bwMode="auto">
          <a:xfrm>
            <a:off x="3084513" y="6245225"/>
            <a:ext cx="3773488" cy="85725"/>
          </a:xfrm>
          <a:prstGeom prst="rect">
            <a:avLst/>
          </a:prstGeom>
          <a:solidFill>
            <a:srgbClr val="4D4D4D"/>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solidFill>
                <a:srgbClr val="4D4D4D"/>
              </a:solidFill>
            </a:endParaRPr>
          </a:p>
        </p:txBody>
      </p:sp>
      <p:sp>
        <p:nvSpPr>
          <p:cNvPr id="3150" name="Rectangle 78"/>
          <p:cNvSpPr>
            <a:spLocks noChangeArrowheads="1"/>
          </p:cNvSpPr>
          <p:nvPr/>
        </p:nvSpPr>
        <p:spPr bwMode="auto">
          <a:xfrm>
            <a:off x="3084513" y="1611313"/>
            <a:ext cx="4151313" cy="85725"/>
          </a:xfrm>
          <a:prstGeom prst="rect">
            <a:avLst/>
          </a:prstGeom>
          <a:solidFill>
            <a:srgbClr val="FF8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solidFill>
                <a:srgbClr val="4D4D4D"/>
              </a:solidFill>
            </a:endParaRPr>
          </a:p>
        </p:txBody>
      </p:sp>
      <p:sp>
        <p:nvSpPr>
          <p:cNvPr id="3152" name="Rectangle 80"/>
          <p:cNvSpPr>
            <a:spLocks noChangeArrowheads="1"/>
          </p:cNvSpPr>
          <p:nvPr/>
        </p:nvSpPr>
        <p:spPr bwMode="auto">
          <a:xfrm>
            <a:off x="3084513" y="2039938"/>
            <a:ext cx="4048125" cy="85725"/>
          </a:xfrm>
          <a:prstGeom prst="rect">
            <a:avLst/>
          </a:prstGeom>
          <a:solidFill>
            <a:srgbClr val="FF8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solidFill>
                <a:srgbClr val="4D4D4D"/>
              </a:solidFill>
            </a:endParaRPr>
          </a:p>
        </p:txBody>
      </p:sp>
      <p:sp>
        <p:nvSpPr>
          <p:cNvPr id="3154" name="Rectangle 82"/>
          <p:cNvSpPr>
            <a:spLocks noChangeArrowheads="1"/>
          </p:cNvSpPr>
          <p:nvPr/>
        </p:nvSpPr>
        <p:spPr bwMode="auto">
          <a:xfrm>
            <a:off x="3084513" y="2468563"/>
            <a:ext cx="4741863" cy="85725"/>
          </a:xfrm>
          <a:prstGeom prst="rect">
            <a:avLst/>
          </a:prstGeom>
          <a:solidFill>
            <a:srgbClr val="FF8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solidFill>
                <a:srgbClr val="4D4D4D"/>
              </a:solidFill>
            </a:endParaRPr>
          </a:p>
        </p:txBody>
      </p:sp>
      <p:sp>
        <p:nvSpPr>
          <p:cNvPr id="3156" name="Rectangle 84"/>
          <p:cNvSpPr>
            <a:spLocks noChangeArrowheads="1"/>
          </p:cNvSpPr>
          <p:nvPr/>
        </p:nvSpPr>
        <p:spPr bwMode="auto">
          <a:xfrm>
            <a:off x="3084513" y="2895600"/>
            <a:ext cx="4151313" cy="85725"/>
          </a:xfrm>
          <a:prstGeom prst="rect">
            <a:avLst/>
          </a:prstGeom>
          <a:solidFill>
            <a:srgbClr val="FF8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solidFill>
                <a:srgbClr val="4D4D4D"/>
              </a:solidFill>
            </a:endParaRPr>
          </a:p>
        </p:txBody>
      </p:sp>
      <p:sp>
        <p:nvSpPr>
          <p:cNvPr id="3158" name="Rectangle 86"/>
          <p:cNvSpPr>
            <a:spLocks noChangeArrowheads="1"/>
          </p:cNvSpPr>
          <p:nvPr/>
        </p:nvSpPr>
        <p:spPr bwMode="auto">
          <a:xfrm>
            <a:off x="3084513" y="3324225"/>
            <a:ext cx="4202113" cy="93663"/>
          </a:xfrm>
          <a:prstGeom prst="rect">
            <a:avLst/>
          </a:prstGeom>
          <a:solidFill>
            <a:srgbClr val="FF8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solidFill>
                <a:srgbClr val="4D4D4D"/>
              </a:solidFill>
            </a:endParaRPr>
          </a:p>
        </p:txBody>
      </p:sp>
      <p:sp>
        <p:nvSpPr>
          <p:cNvPr id="3160" name="Rectangle 88"/>
          <p:cNvSpPr>
            <a:spLocks noChangeArrowheads="1"/>
          </p:cNvSpPr>
          <p:nvPr/>
        </p:nvSpPr>
        <p:spPr bwMode="auto">
          <a:xfrm>
            <a:off x="3084513" y="3752850"/>
            <a:ext cx="4098925" cy="93663"/>
          </a:xfrm>
          <a:prstGeom prst="rect">
            <a:avLst/>
          </a:prstGeom>
          <a:solidFill>
            <a:srgbClr val="FF8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solidFill>
                <a:srgbClr val="4D4D4D"/>
              </a:solidFill>
            </a:endParaRPr>
          </a:p>
        </p:txBody>
      </p:sp>
      <p:sp>
        <p:nvSpPr>
          <p:cNvPr id="3162" name="Rectangle 90"/>
          <p:cNvSpPr>
            <a:spLocks noChangeArrowheads="1"/>
          </p:cNvSpPr>
          <p:nvPr/>
        </p:nvSpPr>
        <p:spPr bwMode="auto">
          <a:xfrm>
            <a:off x="3084513" y="4181475"/>
            <a:ext cx="4048125" cy="93663"/>
          </a:xfrm>
          <a:prstGeom prst="rect">
            <a:avLst/>
          </a:prstGeom>
          <a:solidFill>
            <a:srgbClr val="FF8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solidFill>
                <a:srgbClr val="4D4D4D"/>
              </a:solidFill>
            </a:endParaRPr>
          </a:p>
        </p:txBody>
      </p:sp>
      <p:sp>
        <p:nvSpPr>
          <p:cNvPr id="3164" name="Rectangle 92"/>
          <p:cNvSpPr>
            <a:spLocks noChangeArrowheads="1"/>
          </p:cNvSpPr>
          <p:nvPr/>
        </p:nvSpPr>
        <p:spPr bwMode="auto">
          <a:xfrm>
            <a:off x="3084513" y="4618038"/>
            <a:ext cx="4098925" cy="85725"/>
          </a:xfrm>
          <a:prstGeom prst="rect">
            <a:avLst/>
          </a:prstGeom>
          <a:solidFill>
            <a:srgbClr val="FF8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solidFill>
                <a:srgbClr val="4D4D4D"/>
              </a:solidFill>
            </a:endParaRPr>
          </a:p>
        </p:txBody>
      </p:sp>
      <p:sp>
        <p:nvSpPr>
          <p:cNvPr id="3166" name="Rectangle 94"/>
          <p:cNvSpPr>
            <a:spLocks noChangeArrowheads="1"/>
          </p:cNvSpPr>
          <p:nvPr/>
        </p:nvSpPr>
        <p:spPr bwMode="auto">
          <a:xfrm>
            <a:off x="3084513" y="5045075"/>
            <a:ext cx="4313238" cy="85725"/>
          </a:xfrm>
          <a:prstGeom prst="rect">
            <a:avLst/>
          </a:prstGeom>
          <a:solidFill>
            <a:srgbClr val="FF8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solidFill>
                <a:srgbClr val="4D4D4D"/>
              </a:solidFill>
            </a:endParaRPr>
          </a:p>
        </p:txBody>
      </p:sp>
      <p:sp>
        <p:nvSpPr>
          <p:cNvPr id="3168" name="Rectangle 96"/>
          <p:cNvSpPr>
            <a:spLocks noChangeArrowheads="1"/>
          </p:cNvSpPr>
          <p:nvPr/>
        </p:nvSpPr>
        <p:spPr bwMode="auto">
          <a:xfrm>
            <a:off x="3084513" y="5473700"/>
            <a:ext cx="4048125" cy="85725"/>
          </a:xfrm>
          <a:prstGeom prst="rect">
            <a:avLst/>
          </a:prstGeom>
          <a:solidFill>
            <a:srgbClr val="FF8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solidFill>
                <a:srgbClr val="4D4D4D"/>
              </a:solidFill>
            </a:endParaRPr>
          </a:p>
        </p:txBody>
      </p:sp>
      <p:sp>
        <p:nvSpPr>
          <p:cNvPr id="3170" name="Rectangle 98"/>
          <p:cNvSpPr>
            <a:spLocks noChangeArrowheads="1"/>
          </p:cNvSpPr>
          <p:nvPr/>
        </p:nvSpPr>
        <p:spPr bwMode="auto">
          <a:xfrm>
            <a:off x="3084513" y="5902325"/>
            <a:ext cx="4262438" cy="85725"/>
          </a:xfrm>
          <a:prstGeom prst="rect">
            <a:avLst/>
          </a:prstGeom>
          <a:solidFill>
            <a:srgbClr val="FF8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solidFill>
                <a:srgbClr val="4D4D4D"/>
              </a:solidFill>
            </a:endParaRPr>
          </a:p>
        </p:txBody>
      </p:sp>
      <p:sp>
        <p:nvSpPr>
          <p:cNvPr id="3172" name="Rectangle 100"/>
          <p:cNvSpPr>
            <a:spLocks noChangeArrowheads="1"/>
          </p:cNvSpPr>
          <p:nvPr/>
        </p:nvSpPr>
        <p:spPr bwMode="auto">
          <a:xfrm>
            <a:off x="3084513" y="6330950"/>
            <a:ext cx="3773488" cy="93663"/>
          </a:xfrm>
          <a:prstGeom prst="rect">
            <a:avLst/>
          </a:prstGeom>
          <a:solidFill>
            <a:srgbClr val="FF8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solidFill>
                <a:srgbClr val="4D4D4D"/>
              </a:solidFill>
            </a:endParaRPr>
          </a:p>
        </p:txBody>
      </p:sp>
      <p:sp>
        <p:nvSpPr>
          <p:cNvPr id="3174" name="Rectangle 102"/>
          <p:cNvSpPr>
            <a:spLocks noChangeArrowheads="1"/>
          </p:cNvSpPr>
          <p:nvPr/>
        </p:nvSpPr>
        <p:spPr bwMode="auto">
          <a:xfrm>
            <a:off x="3084513" y="6454775"/>
            <a:ext cx="5930900" cy="7938"/>
          </a:xfrm>
          <a:prstGeom prst="rect">
            <a:avLst/>
          </a:prstGeom>
          <a:solidFill>
            <a:srgbClr val="868686"/>
          </a:solidFill>
          <a:ln w="7938" cap="flat">
            <a:solidFill>
              <a:srgbClr val="868686"/>
            </a:solidFill>
            <a:prstDash val="solid"/>
            <a:bevel/>
            <a:headEnd/>
            <a:tailEnd/>
          </a:ln>
        </p:spPr>
        <p:txBody>
          <a:bodyPr vert="horz" wrap="square" lIns="91440" tIns="45720" rIns="91440" bIns="45720" numCol="1" anchor="t" anchorCtr="0" compatLnSpc="1">
            <a:prstTxWarp prst="textNoShape">
              <a:avLst/>
            </a:prstTxWarp>
          </a:bodyPr>
          <a:lstStyle/>
          <a:p>
            <a:endParaRPr lang="en-US">
              <a:solidFill>
                <a:srgbClr val="4D4D4D"/>
              </a:solidFill>
            </a:endParaRPr>
          </a:p>
        </p:txBody>
      </p:sp>
      <p:sp>
        <p:nvSpPr>
          <p:cNvPr id="3175" name="Rectangle 103"/>
          <p:cNvSpPr>
            <a:spLocks noChangeArrowheads="1"/>
          </p:cNvSpPr>
          <p:nvPr/>
        </p:nvSpPr>
        <p:spPr bwMode="auto">
          <a:xfrm>
            <a:off x="3079750" y="1303338"/>
            <a:ext cx="7938" cy="5156200"/>
          </a:xfrm>
          <a:prstGeom prst="rect">
            <a:avLst/>
          </a:prstGeom>
          <a:solidFill>
            <a:srgbClr val="868686"/>
          </a:solidFill>
          <a:ln w="7938" cap="flat">
            <a:solidFill>
              <a:srgbClr val="868686"/>
            </a:solidFill>
            <a:prstDash val="solid"/>
            <a:bevel/>
            <a:headEnd/>
            <a:tailEnd/>
          </a:ln>
        </p:spPr>
        <p:txBody>
          <a:bodyPr vert="horz" wrap="square" lIns="91440" tIns="45720" rIns="91440" bIns="45720" numCol="1" anchor="t" anchorCtr="0" compatLnSpc="1">
            <a:prstTxWarp prst="textNoShape">
              <a:avLst/>
            </a:prstTxWarp>
          </a:bodyPr>
          <a:lstStyle/>
          <a:p>
            <a:endParaRPr lang="en-US">
              <a:solidFill>
                <a:srgbClr val="4D4D4D"/>
              </a:solidFill>
            </a:endParaRPr>
          </a:p>
        </p:txBody>
      </p:sp>
      <p:sp>
        <p:nvSpPr>
          <p:cNvPr id="3176" name="Rectangle 104"/>
          <p:cNvSpPr>
            <a:spLocks noChangeArrowheads="1"/>
          </p:cNvSpPr>
          <p:nvPr/>
        </p:nvSpPr>
        <p:spPr bwMode="auto">
          <a:xfrm>
            <a:off x="7261083" y="1303916"/>
            <a:ext cx="141064" cy="15388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i="0" u="none" strike="noStrike" cap="none" normalizeH="0" baseline="0" dirty="0" smtClean="0">
                <a:ln>
                  <a:noFill/>
                </a:ln>
                <a:solidFill>
                  <a:srgbClr val="4D4D4D"/>
                </a:solidFill>
                <a:effectLst/>
                <a:latin typeface="Arial" pitchFamily="34" charset="0"/>
              </a:rPr>
              <a:t>77</a:t>
            </a:r>
          </a:p>
        </p:txBody>
      </p:sp>
      <p:sp>
        <p:nvSpPr>
          <p:cNvPr id="3177" name="Rectangle 105"/>
          <p:cNvSpPr>
            <a:spLocks noChangeArrowheads="1"/>
          </p:cNvSpPr>
          <p:nvPr/>
        </p:nvSpPr>
        <p:spPr bwMode="auto">
          <a:xfrm>
            <a:off x="7305822" y="1741777"/>
            <a:ext cx="141064" cy="15388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i="0" u="none" strike="noStrike" cap="none" normalizeH="0" baseline="0" dirty="0" smtClean="0">
                <a:ln>
                  <a:noFill/>
                </a:ln>
                <a:solidFill>
                  <a:srgbClr val="4D4D4D"/>
                </a:solidFill>
                <a:effectLst/>
                <a:latin typeface="Arial" pitchFamily="34" charset="0"/>
              </a:rPr>
              <a:t>78</a:t>
            </a:r>
          </a:p>
        </p:txBody>
      </p:sp>
      <p:sp>
        <p:nvSpPr>
          <p:cNvPr id="3178" name="Rectangle 106"/>
          <p:cNvSpPr>
            <a:spLocks noChangeArrowheads="1"/>
          </p:cNvSpPr>
          <p:nvPr/>
        </p:nvSpPr>
        <p:spPr bwMode="auto">
          <a:xfrm>
            <a:off x="7575697" y="2153517"/>
            <a:ext cx="141064" cy="15388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i="0" u="none" strike="noStrike" cap="none" normalizeH="0" baseline="0" smtClean="0">
                <a:ln>
                  <a:noFill/>
                </a:ln>
                <a:solidFill>
                  <a:srgbClr val="4D4D4D"/>
                </a:solidFill>
                <a:effectLst/>
                <a:latin typeface="Arial" pitchFamily="34" charset="0"/>
              </a:rPr>
              <a:t>83</a:t>
            </a:r>
          </a:p>
        </p:txBody>
      </p:sp>
      <p:sp>
        <p:nvSpPr>
          <p:cNvPr id="3179" name="Rectangle 107"/>
          <p:cNvSpPr>
            <a:spLocks noChangeArrowheads="1"/>
          </p:cNvSpPr>
          <p:nvPr/>
        </p:nvSpPr>
        <p:spPr bwMode="auto">
          <a:xfrm>
            <a:off x="7404536" y="2609850"/>
            <a:ext cx="141064" cy="15388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i="0" u="none" strike="noStrike" cap="none" normalizeH="0" baseline="0" smtClean="0">
                <a:ln>
                  <a:noFill/>
                </a:ln>
                <a:solidFill>
                  <a:srgbClr val="4D4D4D"/>
                </a:solidFill>
                <a:effectLst/>
                <a:latin typeface="Arial" pitchFamily="34" charset="0"/>
              </a:rPr>
              <a:t>80</a:t>
            </a:r>
          </a:p>
        </p:txBody>
      </p:sp>
      <p:sp>
        <p:nvSpPr>
          <p:cNvPr id="3180" name="Rectangle 108"/>
          <p:cNvSpPr>
            <a:spLocks noChangeArrowheads="1"/>
          </p:cNvSpPr>
          <p:nvPr/>
        </p:nvSpPr>
        <p:spPr bwMode="auto">
          <a:xfrm>
            <a:off x="7404536" y="3040063"/>
            <a:ext cx="141064" cy="15388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i="0" u="none" strike="noStrike" cap="none" normalizeH="0" baseline="0" smtClean="0">
                <a:ln>
                  <a:noFill/>
                </a:ln>
                <a:solidFill>
                  <a:srgbClr val="4D4D4D"/>
                </a:solidFill>
                <a:effectLst/>
                <a:latin typeface="Arial" pitchFamily="34" charset="0"/>
              </a:rPr>
              <a:t>80</a:t>
            </a:r>
          </a:p>
        </p:txBody>
      </p:sp>
      <p:sp>
        <p:nvSpPr>
          <p:cNvPr id="3181" name="Rectangle 109"/>
          <p:cNvSpPr>
            <a:spLocks noChangeArrowheads="1"/>
          </p:cNvSpPr>
          <p:nvPr/>
        </p:nvSpPr>
        <p:spPr bwMode="auto">
          <a:xfrm>
            <a:off x="7197872" y="3459452"/>
            <a:ext cx="141064" cy="15388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i="0" u="none" strike="noStrike" cap="none" normalizeH="0" baseline="0" dirty="0" smtClean="0">
                <a:ln>
                  <a:noFill/>
                </a:ln>
                <a:solidFill>
                  <a:srgbClr val="4D4D4D"/>
                </a:solidFill>
                <a:effectLst/>
                <a:latin typeface="Arial" pitchFamily="34" charset="0"/>
              </a:rPr>
              <a:t>76</a:t>
            </a:r>
          </a:p>
        </p:txBody>
      </p:sp>
      <p:sp>
        <p:nvSpPr>
          <p:cNvPr id="3182" name="Rectangle 110"/>
          <p:cNvSpPr>
            <a:spLocks noChangeArrowheads="1"/>
          </p:cNvSpPr>
          <p:nvPr/>
        </p:nvSpPr>
        <p:spPr bwMode="auto">
          <a:xfrm>
            <a:off x="7287350" y="3889664"/>
            <a:ext cx="141064" cy="15388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i="0" u="none" strike="noStrike" cap="none" normalizeH="0" baseline="0" smtClean="0">
                <a:ln>
                  <a:noFill/>
                </a:ln>
                <a:solidFill>
                  <a:srgbClr val="4D4D4D"/>
                </a:solidFill>
                <a:effectLst/>
                <a:latin typeface="Arial" pitchFamily="34" charset="0"/>
              </a:rPr>
              <a:t>78</a:t>
            </a:r>
          </a:p>
        </p:txBody>
      </p:sp>
      <p:sp>
        <p:nvSpPr>
          <p:cNvPr id="3183" name="Rectangle 111"/>
          <p:cNvSpPr>
            <a:spLocks noChangeArrowheads="1"/>
          </p:cNvSpPr>
          <p:nvPr/>
        </p:nvSpPr>
        <p:spPr bwMode="auto">
          <a:xfrm>
            <a:off x="7197872" y="4310641"/>
            <a:ext cx="141064" cy="15388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i="0" u="none" strike="noStrike" cap="none" normalizeH="0" baseline="0" smtClean="0">
                <a:ln>
                  <a:noFill/>
                </a:ln>
                <a:solidFill>
                  <a:srgbClr val="4D4D4D"/>
                </a:solidFill>
                <a:effectLst/>
                <a:latin typeface="Arial" pitchFamily="34" charset="0"/>
              </a:rPr>
              <a:t>76</a:t>
            </a:r>
          </a:p>
        </p:txBody>
      </p:sp>
      <p:sp>
        <p:nvSpPr>
          <p:cNvPr id="3184" name="Rectangle 112"/>
          <p:cNvSpPr>
            <a:spLocks noChangeArrowheads="1"/>
          </p:cNvSpPr>
          <p:nvPr/>
        </p:nvSpPr>
        <p:spPr bwMode="auto">
          <a:xfrm>
            <a:off x="7458511" y="4739266"/>
            <a:ext cx="141064" cy="15388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i="0" u="none" strike="noStrike" cap="none" normalizeH="0" baseline="0" smtClean="0">
                <a:ln>
                  <a:noFill/>
                </a:ln>
                <a:solidFill>
                  <a:srgbClr val="4D4D4D"/>
                </a:solidFill>
                <a:effectLst/>
                <a:latin typeface="Arial" pitchFamily="34" charset="0"/>
              </a:rPr>
              <a:t>81</a:t>
            </a:r>
          </a:p>
        </p:txBody>
      </p:sp>
      <p:sp>
        <p:nvSpPr>
          <p:cNvPr id="3185" name="Rectangle 113"/>
          <p:cNvSpPr>
            <a:spLocks noChangeArrowheads="1"/>
          </p:cNvSpPr>
          <p:nvPr/>
        </p:nvSpPr>
        <p:spPr bwMode="auto">
          <a:xfrm>
            <a:off x="7134661" y="5169478"/>
            <a:ext cx="141064" cy="15388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i="0" u="none" strike="noStrike" cap="none" normalizeH="0" baseline="0" smtClean="0">
                <a:ln>
                  <a:noFill/>
                </a:ln>
                <a:solidFill>
                  <a:srgbClr val="4D4D4D"/>
                </a:solidFill>
                <a:effectLst/>
                <a:latin typeface="Arial" pitchFamily="34" charset="0"/>
              </a:rPr>
              <a:t>75</a:t>
            </a:r>
          </a:p>
        </p:txBody>
      </p:sp>
      <p:sp>
        <p:nvSpPr>
          <p:cNvPr id="3186" name="Rectangle 114"/>
          <p:cNvSpPr>
            <a:spLocks noChangeArrowheads="1"/>
          </p:cNvSpPr>
          <p:nvPr/>
        </p:nvSpPr>
        <p:spPr bwMode="auto">
          <a:xfrm>
            <a:off x="7503250" y="5598103"/>
            <a:ext cx="141064" cy="15388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i="0" u="none" strike="noStrike" cap="none" normalizeH="0" baseline="0" smtClean="0">
                <a:ln>
                  <a:noFill/>
                </a:ln>
                <a:solidFill>
                  <a:srgbClr val="4D4D4D"/>
                </a:solidFill>
                <a:effectLst/>
                <a:latin typeface="Arial" pitchFamily="34" charset="0"/>
              </a:rPr>
              <a:t>82</a:t>
            </a:r>
          </a:p>
        </p:txBody>
      </p:sp>
      <p:sp>
        <p:nvSpPr>
          <p:cNvPr id="3187" name="Rectangle 115"/>
          <p:cNvSpPr>
            <a:spLocks noChangeArrowheads="1"/>
          </p:cNvSpPr>
          <p:nvPr/>
        </p:nvSpPr>
        <p:spPr bwMode="auto">
          <a:xfrm>
            <a:off x="6927997" y="6028316"/>
            <a:ext cx="141064" cy="15388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i="0" u="none" strike="noStrike" cap="none" normalizeH="0" baseline="0" smtClean="0">
                <a:ln>
                  <a:noFill/>
                </a:ln>
                <a:solidFill>
                  <a:srgbClr val="4D4D4D"/>
                </a:solidFill>
                <a:effectLst/>
                <a:latin typeface="Arial" pitchFamily="34" charset="0"/>
              </a:rPr>
              <a:t>71</a:t>
            </a:r>
          </a:p>
        </p:txBody>
      </p:sp>
      <p:sp>
        <p:nvSpPr>
          <p:cNvPr id="3188" name="Rectangle 116"/>
          <p:cNvSpPr>
            <a:spLocks noChangeArrowheads="1"/>
          </p:cNvSpPr>
          <p:nvPr/>
        </p:nvSpPr>
        <p:spPr bwMode="auto">
          <a:xfrm>
            <a:off x="7159483" y="1405516"/>
            <a:ext cx="141064" cy="15388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i="0" u="none" strike="noStrike" cap="none" normalizeH="0" baseline="0" smtClean="0">
                <a:ln>
                  <a:noFill/>
                </a:ln>
                <a:solidFill>
                  <a:srgbClr val="4D4D4D"/>
                </a:solidFill>
                <a:effectLst/>
                <a:latin typeface="Arial" pitchFamily="34" charset="0"/>
              </a:rPr>
              <a:t>75</a:t>
            </a:r>
          </a:p>
        </p:txBody>
      </p:sp>
      <p:sp>
        <p:nvSpPr>
          <p:cNvPr id="3189" name="Rectangle 117"/>
          <p:cNvSpPr>
            <a:spLocks noChangeArrowheads="1"/>
          </p:cNvSpPr>
          <p:nvPr/>
        </p:nvSpPr>
        <p:spPr bwMode="auto">
          <a:xfrm>
            <a:off x="7096272" y="1841789"/>
            <a:ext cx="141064" cy="15388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i="0" u="none" strike="noStrike" cap="none" normalizeH="0" baseline="0" dirty="0" smtClean="0">
                <a:ln>
                  <a:noFill/>
                </a:ln>
                <a:solidFill>
                  <a:srgbClr val="4D4D4D"/>
                </a:solidFill>
                <a:effectLst/>
                <a:latin typeface="Arial" pitchFamily="34" charset="0"/>
              </a:rPr>
              <a:t>74</a:t>
            </a:r>
          </a:p>
        </p:txBody>
      </p:sp>
      <p:sp>
        <p:nvSpPr>
          <p:cNvPr id="3190" name="Rectangle 118"/>
          <p:cNvSpPr>
            <a:spLocks noChangeArrowheads="1"/>
          </p:cNvSpPr>
          <p:nvPr/>
        </p:nvSpPr>
        <p:spPr bwMode="auto">
          <a:xfrm>
            <a:off x="7364559" y="2255117"/>
            <a:ext cx="141064" cy="15388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i="0" u="none" strike="noStrike" cap="none" normalizeH="0" baseline="0" smtClean="0">
                <a:ln>
                  <a:noFill/>
                </a:ln>
                <a:solidFill>
                  <a:srgbClr val="4D4D4D"/>
                </a:solidFill>
                <a:effectLst/>
                <a:latin typeface="Arial" pitchFamily="34" charset="0"/>
              </a:rPr>
              <a:t>79</a:t>
            </a:r>
          </a:p>
        </p:txBody>
      </p:sp>
      <p:sp>
        <p:nvSpPr>
          <p:cNvPr id="3191" name="Rectangle 119"/>
          <p:cNvSpPr>
            <a:spLocks noChangeArrowheads="1"/>
          </p:cNvSpPr>
          <p:nvPr/>
        </p:nvSpPr>
        <p:spPr bwMode="auto">
          <a:xfrm>
            <a:off x="7409298" y="2709863"/>
            <a:ext cx="141064" cy="15388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i="0" u="none" strike="noStrike" cap="none" normalizeH="0" baseline="0" smtClean="0">
                <a:ln>
                  <a:noFill/>
                </a:ln>
                <a:solidFill>
                  <a:srgbClr val="4D4D4D"/>
                </a:solidFill>
                <a:effectLst/>
                <a:latin typeface="Arial" pitchFamily="34" charset="0"/>
              </a:rPr>
              <a:t>80</a:t>
            </a:r>
          </a:p>
        </p:txBody>
      </p:sp>
      <p:sp>
        <p:nvSpPr>
          <p:cNvPr id="3192" name="Rectangle 120"/>
          <p:cNvSpPr>
            <a:spLocks noChangeArrowheads="1"/>
          </p:cNvSpPr>
          <p:nvPr/>
        </p:nvSpPr>
        <p:spPr bwMode="auto">
          <a:xfrm>
            <a:off x="7355323" y="3141663"/>
            <a:ext cx="141064" cy="15388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i="0" u="none" strike="noStrike" cap="none" normalizeH="0" baseline="0" smtClean="0">
                <a:ln>
                  <a:noFill/>
                </a:ln>
                <a:solidFill>
                  <a:srgbClr val="4D4D4D"/>
                </a:solidFill>
                <a:effectLst/>
                <a:latin typeface="Arial" pitchFamily="34" charset="0"/>
              </a:rPr>
              <a:t>79</a:t>
            </a:r>
          </a:p>
        </p:txBody>
      </p:sp>
      <p:sp>
        <p:nvSpPr>
          <p:cNvPr id="3193" name="Rectangle 121"/>
          <p:cNvSpPr>
            <a:spLocks noChangeArrowheads="1"/>
          </p:cNvSpPr>
          <p:nvPr/>
        </p:nvSpPr>
        <p:spPr bwMode="auto">
          <a:xfrm>
            <a:off x="7204222" y="3559464"/>
            <a:ext cx="141064" cy="15388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i="0" u="none" strike="noStrike" cap="none" normalizeH="0" baseline="0" smtClean="0">
                <a:ln>
                  <a:noFill/>
                </a:ln>
                <a:solidFill>
                  <a:srgbClr val="4D4D4D"/>
                </a:solidFill>
                <a:effectLst/>
                <a:latin typeface="Arial" pitchFamily="34" charset="0"/>
              </a:rPr>
              <a:t>76</a:t>
            </a:r>
          </a:p>
        </p:txBody>
      </p:sp>
      <p:sp>
        <p:nvSpPr>
          <p:cNvPr id="3194" name="Rectangle 122"/>
          <p:cNvSpPr>
            <a:spLocks noChangeArrowheads="1"/>
          </p:cNvSpPr>
          <p:nvPr/>
        </p:nvSpPr>
        <p:spPr bwMode="auto">
          <a:xfrm>
            <a:off x="7239725" y="3989677"/>
            <a:ext cx="141064" cy="15388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i="0" u="none" strike="noStrike" cap="none" normalizeH="0" baseline="0" smtClean="0">
                <a:ln>
                  <a:noFill/>
                </a:ln>
                <a:solidFill>
                  <a:srgbClr val="4D4D4D"/>
                </a:solidFill>
                <a:effectLst/>
                <a:latin typeface="Arial" pitchFamily="34" charset="0"/>
              </a:rPr>
              <a:t>77</a:t>
            </a:r>
          </a:p>
        </p:txBody>
      </p:sp>
      <p:sp>
        <p:nvSpPr>
          <p:cNvPr id="3195" name="Rectangle 123"/>
          <p:cNvSpPr>
            <a:spLocks noChangeArrowheads="1"/>
          </p:cNvSpPr>
          <p:nvPr/>
        </p:nvSpPr>
        <p:spPr bwMode="auto">
          <a:xfrm>
            <a:off x="7258197" y="4410653"/>
            <a:ext cx="141064" cy="15388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i="0" u="none" strike="noStrike" cap="none" normalizeH="0" baseline="0" smtClean="0">
                <a:ln>
                  <a:noFill/>
                </a:ln>
                <a:solidFill>
                  <a:srgbClr val="4D4D4D"/>
                </a:solidFill>
                <a:effectLst/>
                <a:latin typeface="Arial" pitchFamily="34" charset="0"/>
              </a:rPr>
              <a:t>77</a:t>
            </a:r>
          </a:p>
        </p:txBody>
      </p:sp>
      <p:sp>
        <p:nvSpPr>
          <p:cNvPr id="3196" name="Rectangle 124"/>
          <p:cNvSpPr>
            <a:spLocks noChangeArrowheads="1"/>
          </p:cNvSpPr>
          <p:nvPr/>
        </p:nvSpPr>
        <p:spPr bwMode="auto">
          <a:xfrm>
            <a:off x="7517248" y="4839278"/>
            <a:ext cx="141064" cy="15388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i="0" u="none" strike="noStrike" cap="none" normalizeH="0" baseline="0" smtClean="0">
                <a:ln>
                  <a:noFill/>
                </a:ln>
                <a:solidFill>
                  <a:srgbClr val="4D4D4D"/>
                </a:solidFill>
                <a:effectLst/>
                <a:latin typeface="Arial" pitchFamily="34" charset="0"/>
              </a:rPr>
              <a:t>82</a:t>
            </a:r>
          </a:p>
        </p:txBody>
      </p:sp>
      <p:sp>
        <p:nvSpPr>
          <p:cNvPr id="3197" name="Rectangle 125"/>
          <p:cNvSpPr>
            <a:spLocks noChangeArrowheads="1"/>
          </p:cNvSpPr>
          <p:nvPr/>
        </p:nvSpPr>
        <p:spPr bwMode="auto">
          <a:xfrm>
            <a:off x="7301348" y="5261842"/>
            <a:ext cx="141064" cy="15388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i="0" u="none" strike="noStrike" cap="none" normalizeH="0" baseline="0" smtClean="0">
                <a:ln>
                  <a:noFill/>
                </a:ln>
                <a:solidFill>
                  <a:srgbClr val="4D4D4D"/>
                </a:solidFill>
                <a:effectLst/>
                <a:latin typeface="Arial" pitchFamily="34" charset="0"/>
              </a:rPr>
              <a:t>78</a:t>
            </a:r>
          </a:p>
        </p:txBody>
      </p:sp>
      <p:sp>
        <p:nvSpPr>
          <p:cNvPr id="3198" name="Rectangle 126"/>
          <p:cNvSpPr>
            <a:spLocks noChangeArrowheads="1"/>
          </p:cNvSpPr>
          <p:nvPr/>
        </p:nvSpPr>
        <p:spPr bwMode="auto">
          <a:xfrm>
            <a:off x="7400062" y="5698116"/>
            <a:ext cx="141064" cy="15388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i="0" u="none" strike="noStrike" cap="none" normalizeH="0" baseline="0" smtClean="0">
                <a:ln>
                  <a:noFill/>
                </a:ln>
                <a:solidFill>
                  <a:srgbClr val="4D4D4D"/>
                </a:solidFill>
                <a:effectLst/>
                <a:latin typeface="Arial" pitchFamily="34" charset="0"/>
              </a:rPr>
              <a:t>80</a:t>
            </a:r>
          </a:p>
        </p:txBody>
      </p:sp>
      <p:sp>
        <p:nvSpPr>
          <p:cNvPr id="3199" name="Rectangle 127"/>
          <p:cNvSpPr>
            <a:spLocks noChangeArrowheads="1"/>
          </p:cNvSpPr>
          <p:nvPr/>
        </p:nvSpPr>
        <p:spPr bwMode="auto">
          <a:xfrm>
            <a:off x="6826397" y="6129916"/>
            <a:ext cx="141064" cy="15388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i="0" u="none" strike="noStrike" cap="none" normalizeH="0" baseline="0" smtClean="0">
                <a:ln>
                  <a:noFill/>
                </a:ln>
                <a:solidFill>
                  <a:srgbClr val="4D4D4D"/>
                </a:solidFill>
                <a:effectLst/>
                <a:latin typeface="Arial" pitchFamily="34" charset="0"/>
              </a:rPr>
              <a:t>69</a:t>
            </a:r>
          </a:p>
        </p:txBody>
      </p:sp>
      <p:sp>
        <p:nvSpPr>
          <p:cNvPr id="3200" name="Rectangle 128"/>
          <p:cNvSpPr>
            <a:spLocks noChangeArrowheads="1"/>
          </p:cNvSpPr>
          <p:nvPr/>
        </p:nvSpPr>
        <p:spPr bwMode="auto">
          <a:xfrm>
            <a:off x="7213458" y="1491241"/>
            <a:ext cx="141064" cy="15388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i="0" u="none" strike="noStrike" cap="none" normalizeH="0" baseline="0" smtClean="0">
                <a:ln>
                  <a:noFill/>
                </a:ln>
                <a:solidFill>
                  <a:srgbClr val="4D4D4D"/>
                </a:solidFill>
                <a:effectLst/>
                <a:latin typeface="Arial" pitchFamily="34" charset="0"/>
              </a:rPr>
              <a:t>76</a:t>
            </a:r>
          </a:p>
        </p:txBody>
      </p:sp>
      <p:sp>
        <p:nvSpPr>
          <p:cNvPr id="3201" name="Rectangle 129"/>
          <p:cNvSpPr>
            <a:spLocks noChangeArrowheads="1"/>
          </p:cNvSpPr>
          <p:nvPr/>
        </p:nvSpPr>
        <p:spPr bwMode="auto">
          <a:xfrm>
            <a:off x="7150247" y="1930689"/>
            <a:ext cx="141064" cy="15388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i="0" u="none" strike="noStrike" cap="none" normalizeH="0" baseline="0" dirty="0" smtClean="0">
                <a:ln>
                  <a:noFill/>
                </a:ln>
                <a:solidFill>
                  <a:srgbClr val="4D4D4D"/>
                </a:solidFill>
                <a:effectLst/>
                <a:latin typeface="Arial" pitchFamily="34" charset="0"/>
              </a:rPr>
              <a:t>75</a:t>
            </a:r>
          </a:p>
        </p:txBody>
      </p:sp>
      <p:sp>
        <p:nvSpPr>
          <p:cNvPr id="3202" name="Rectangle 130"/>
          <p:cNvSpPr>
            <a:spLocks noChangeArrowheads="1"/>
          </p:cNvSpPr>
          <p:nvPr/>
        </p:nvSpPr>
        <p:spPr bwMode="auto">
          <a:xfrm>
            <a:off x="7418534" y="2342430"/>
            <a:ext cx="141064" cy="15388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i="0" u="none" strike="noStrike" cap="none" normalizeH="0" baseline="0" smtClean="0">
                <a:ln>
                  <a:noFill/>
                </a:ln>
                <a:solidFill>
                  <a:srgbClr val="4D4D4D"/>
                </a:solidFill>
                <a:effectLst/>
                <a:latin typeface="Arial" pitchFamily="34" charset="0"/>
              </a:rPr>
              <a:t>80</a:t>
            </a:r>
          </a:p>
        </p:txBody>
      </p:sp>
      <p:sp>
        <p:nvSpPr>
          <p:cNvPr id="3203" name="Rectangle 131"/>
          <p:cNvSpPr>
            <a:spLocks noChangeArrowheads="1"/>
          </p:cNvSpPr>
          <p:nvPr/>
        </p:nvSpPr>
        <p:spPr bwMode="auto">
          <a:xfrm>
            <a:off x="7248961" y="2798763"/>
            <a:ext cx="141064" cy="15388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i="0" u="none" strike="noStrike" cap="none" normalizeH="0" baseline="0" smtClean="0">
                <a:ln>
                  <a:noFill/>
                </a:ln>
                <a:solidFill>
                  <a:srgbClr val="4D4D4D"/>
                </a:solidFill>
                <a:effectLst/>
                <a:latin typeface="Arial" pitchFamily="34" charset="0"/>
              </a:rPr>
              <a:t>77</a:t>
            </a:r>
          </a:p>
        </p:txBody>
      </p:sp>
      <p:sp>
        <p:nvSpPr>
          <p:cNvPr id="3204" name="Rectangle 132"/>
          <p:cNvSpPr>
            <a:spLocks noChangeArrowheads="1"/>
          </p:cNvSpPr>
          <p:nvPr/>
        </p:nvSpPr>
        <p:spPr bwMode="auto">
          <a:xfrm>
            <a:off x="7355323" y="3230563"/>
            <a:ext cx="141064" cy="15388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i="0" u="none" strike="noStrike" cap="none" normalizeH="0" baseline="0" smtClean="0">
                <a:ln>
                  <a:noFill/>
                </a:ln>
                <a:solidFill>
                  <a:srgbClr val="4D4D4D"/>
                </a:solidFill>
                <a:effectLst/>
                <a:latin typeface="Arial" pitchFamily="34" charset="0"/>
              </a:rPr>
              <a:t>79</a:t>
            </a:r>
          </a:p>
        </p:txBody>
      </p:sp>
      <p:sp>
        <p:nvSpPr>
          <p:cNvPr id="3205" name="Rectangle 133"/>
          <p:cNvSpPr>
            <a:spLocks noChangeArrowheads="1"/>
          </p:cNvSpPr>
          <p:nvPr/>
        </p:nvSpPr>
        <p:spPr bwMode="auto">
          <a:xfrm>
            <a:off x="7150247" y="3648364"/>
            <a:ext cx="141064" cy="15388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i="0" u="none" strike="noStrike" cap="none" normalizeH="0" baseline="0" smtClean="0">
                <a:ln>
                  <a:noFill/>
                </a:ln>
                <a:solidFill>
                  <a:srgbClr val="4D4D4D"/>
                </a:solidFill>
                <a:effectLst/>
                <a:latin typeface="Arial" pitchFamily="34" charset="0"/>
              </a:rPr>
              <a:t>75</a:t>
            </a:r>
          </a:p>
        </p:txBody>
      </p:sp>
      <p:sp>
        <p:nvSpPr>
          <p:cNvPr id="3206" name="Rectangle 134"/>
          <p:cNvSpPr>
            <a:spLocks noChangeArrowheads="1"/>
          </p:cNvSpPr>
          <p:nvPr/>
        </p:nvSpPr>
        <p:spPr bwMode="auto">
          <a:xfrm>
            <a:off x="7239725" y="4080164"/>
            <a:ext cx="141064" cy="15388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i="0" u="none" strike="noStrike" cap="none" normalizeH="0" baseline="0" smtClean="0">
                <a:ln>
                  <a:noFill/>
                </a:ln>
                <a:solidFill>
                  <a:srgbClr val="4D4D4D"/>
                </a:solidFill>
                <a:effectLst/>
                <a:latin typeface="Arial" pitchFamily="34" charset="0"/>
              </a:rPr>
              <a:t>77</a:t>
            </a:r>
          </a:p>
        </p:txBody>
      </p:sp>
      <p:sp>
        <p:nvSpPr>
          <p:cNvPr id="3207" name="Rectangle 135"/>
          <p:cNvSpPr>
            <a:spLocks noChangeArrowheads="1"/>
          </p:cNvSpPr>
          <p:nvPr/>
        </p:nvSpPr>
        <p:spPr bwMode="auto">
          <a:xfrm>
            <a:off x="7258197" y="4497966"/>
            <a:ext cx="141064" cy="15388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i="0" u="none" strike="noStrike" cap="none" normalizeH="0" baseline="0" smtClean="0">
                <a:ln>
                  <a:noFill/>
                </a:ln>
                <a:solidFill>
                  <a:srgbClr val="4D4D4D"/>
                </a:solidFill>
                <a:effectLst/>
                <a:latin typeface="Arial" pitchFamily="34" charset="0"/>
              </a:rPr>
              <a:t>77</a:t>
            </a:r>
          </a:p>
        </p:txBody>
      </p:sp>
      <p:sp>
        <p:nvSpPr>
          <p:cNvPr id="3208" name="Rectangle 136"/>
          <p:cNvSpPr>
            <a:spLocks noChangeArrowheads="1"/>
          </p:cNvSpPr>
          <p:nvPr/>
        </p:nvSpPr>
        <p:spPr bwMode="auto">
          <a:xfrm>
            <a:off x="7463273" y="4929766"/>
            <a:ext cx="141064" cy="15388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i="0" u="none" strike="noStrike" cap="none" normalizeH="0" baseline="0" smtClean="0">
                <a:ln>
                  <a:noFill/>
                </a:ln>
                <a:solidFill>
                  <a:srgbClr val="4D4D4D"/>
                </a:solidFill>
                <a:effectLst/>
                <a:latin typeface="Arial" pitchFamily="34" charset="0"/>
              </a:rPr>
              <a:t>81</a:t>
            </a:r>
          </a:p>
        </p:txBody>
      </p:sp>
      <p:sp>
        <p:nvSpPr>
          <p:cNvPr id="3209" name="Rectangle 137"/>
          <p:cNvSpPr>
            <a:spLocks noChangeArrowheads="1"/>
          </p:cNvSpPr>
          <p:nvPr/>
        </p:nvSpPr>
        <p:spPr bwMode="auto">
          <a:xfrm>
            <a:off x="7248961" y="5347567"/>
            <a:ext cx="141064" cy="15388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i="0" u="none" strike="noStrike" cap="none" normalizeH="0" baseline="0" smtClean="0">
                <a:ln>
                  <a:noFill/>
                </a:ln>
                <a:solidFill>
                  <a:srgbClr val="4D4D4D"/>
                </a:solidFill>
                <a:effectLst/>
                <a:latin typeface="Arial" pitchFamily="34" charset="0"/>
              </a:rPr>
              <a:t>77</a:t>
            </a:r>
          </a:p>
        </p:txBody>
      </p:sp>
      <p:sp>
        <p:nvSpPr>
          <p:cNvPr id="3210" name="Rectangle 138"/>
          <p:cNvSpPr>
            <a:spLocks noChangeArrowheads="1"/>
          </p:cNvSpPr>
          <p:nvPr/>
        </p:nvSpPr>
        <p:spPr bwMode="auto">
          <a:xfrm>
            <a:off x="7292112" y="5787016"/>
            <a:ext cx="141064" cy="15388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i="0" u="none" strike="noStrike" cap="none" normalizeH="0" baseline="0" smtClean="0">
                <a:ln>
                  <a:noFill/>
                </a:ln>
                <a:solidFill>
                  <a:srgbClr val="4D4D4D"/>
                </a:solidFill>
                <a:effectLst/>
                <a:latin typeface="Arial" pitchFamily="34" charset="0"/>
              </a:rPr>
              <a:t>78</a:t>
            </a:r>
          </a:p>
        </p:txBody>
      </p:sp>
      <p:sp>
        <p:nvSpPr>
          <p:cNvPr id="3211" name="Rectangle 139"/>
          <p:cNvSpPr>
            <a:spLocks noChangeArrowheads="1"/>
          </p:cNvSpPr>
          <p:nvPr/>
        </p:nvSpPr>
        <p:spPr bwMode="auto">
          <a:xfrm>
            <a:off x="6880372" y="6217228"/>
            <a:ext cx="141064" cy="15388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i="0" u="none" strike="noStrike" cap="none" normalizeH="0" baseline="0" smtClean="0">
                <a:ln>
                  <a:noFill/>
                </a:ln>
                <a:solidFill>
                  <a:srgbClr val="4D4D4D"/>
                </a:solidFill>
                <a:effectLst/>
                <a:latin typeface="Arial" pitchFamily="34" charset="0"/>
              </a:rPr>
              <a:t>70</a:t>
            </a:r>
          </a:p>
        </p:txBody>
      </p:sp>
      <p:sp>
        <p:nvSpPr>
          <p:cNvPr id="3212" name="Rectangle 140"/>
          <p:cNvSpPr>
            <a:spLocks noChangeArrowheads="1"/>
          </p:cNvSpPr>
          <p:nvPr/>
        </p:nvSpPr>
        <p:spPr bwMode="auto">
          <a:xfrm>
            <a:off x="7267433" y="1580141"/>
            <a:ext cx="141064" cy="15388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i="0" u="none" strike="noStrike" cap="none" normalizeH="0" baseline="0" dirty="0" smtClean="0">
                <a:ln>
                  <a:noFill/>
                </a:ln>
                <a:solidFill>
                  <a:srgbClr val="4D4D4D"/>
                </a:solidFill>
                <a:effectLst/>
                <a:latin typeface="Arial" pitchFamily="34" charset="0"/>
              </a:rPr>
              <a:t>77</a:t>
            </a:r>
          </a:p>
        </p:txBody>
      </p:sp>
      <p:sp>
        <p:nvSpPr>
          <p:cNvPr id="3213" name="Rectangle 141"/>
          <p:cNvSpPr>
            <a:spLocks noChangeArrowheads="1"/>
          </p:cNvSpPr>
          <p:nvPr/>
        </p:nvSpPr>
        <p:spPr bwMode="auto">
          <a:xfrm>
            <a:off x="7150247" y="2021177"/>
            <a:ext cx="141064" cy="15388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i="0" u="none" strike="noStrike" cap="none" normalizeH="0" baseline="0" smtClean="0">
                <a:ln>
                  <a:noFill/>
                </a:ln>
                <a:solidFill>
                  <a:srgbClr val="4D4D4D"/>
                </a:solidFill>
                <a:effectLst/>
                <a:latin typeface="Arial" pitchFamily="34" charset="0"/>
              </a:rPr>
              <a:t>75</a:t>
            </a:r>
          </a:p>
        </p:txBody>
      </p:sp>
      <p:sp>
        <p:nvSpPr>
          <p:cNvPr id="3214" name="Rectangle 142"/>
          <p:cNvSpPr>
            <a:spLocks noChangeArrowheads="1"/>
          </p:cNvSpPr>
          <p:nvPr/>
        </p:nvSpPr>
        <p:spPr bwMode="auto">
          <a:xfrm>
            <a:off x="7850334" y="2429742"/>
            <a:ext cx="141064" cy="15388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i="0" u="none" strike="noStrike" cap="none" normalizeH="0" baseline="0" smtClean="0">
                <a:ln>
                  <a:noFill/>
                </a:ln>
                <a:solidFill>
                  <a:srgbClr val="4D4D4D"/>
                </a:solidFill>
                <a:effectLst/>
                <a:latin typeface="Arial" pitchFamily="34" charset="0"/>
              </a:rPr>
              <a:t>88</a:t>
            </a:r>
          </a:p>
        </p:txBody>
      </p:sp>
      <p:sp>
        <p:nvSpPr>
          <p:cNvPr id="3215" name="Rectangle 143"/>
          <p:cNvSpPr>
            <a:spLocks noChangeArrowheads="1"/>
          </p:cNvSpPr>
          <p:nvPr/>
        </p:nvSpPr>
        <p:spPr bwMode="auto">
          <a:xfrm>
            <a:off x="7258197" y="2898486"/>
            <a:ext cx="141064" cy="15388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i="0" u="none" strike="noStrike" cap="none" normalizeH="0" baseline="0" dirty="0" smtClean="0">
                <a:ln>
                  <a:noFill/>
                </a:ln>
                <a:solidFill>
                  <a:srgbClr val="4D4D4D"/>
                </a:solidFill>
                <a:effectLst/>
                <a:latin typeface="Arial" pitchFamily="34" charset="0"/>
              </a:rPr>
              <a:t>77</a:t>
            </a:r>
          </a:p>
        </p:txBody>
      </p:sp>
      <p:sp>
        <p:nvSpPr>
          <p:cNvPr id="3216" name="Rectangle 144"/>
          <p:cNvSpPr>
            <a:spLocks noChangeArrowheads="1"/>
          </p:cNvSpPr>
          <p:nvPr/>
        </p:nvSpPr>
        <p:spPr bwMode="auto">
          <a:xfrm>
            <a:off x="7301348" y="3316288"/>
            <a:ext cx="141064" cy="15388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i="0" u="none" strike="noStrike" cap="none" normalizeH="0" baseline="0" smtClean="0">
                <a:ln>
                  <a:noFill/>
                </a:ln>
                <a:solidFill>
                  <a:srgbClr val="4D4D4D"/>
                </a:solidFill>
                <a:effectLst/>
                <a:latin typeface="Arial" pitchFamily="34" charset="0"/>
              </a:rPr>
              <a:t>78</a:t>
            </a:r>
          </a:p>
        </p:txBody>
      </p:sp>
      <p:sp>
        <p:nvSpPr>
          <p:cNvPr id="3217" name="Rectangle 145"/>
          <p:cNvSpPr>
            <a:spLocks noChangeArrowheads="1"/>
          </p:cNvSpPr>
          <p:nvPr/>
        </p:nvSpPr>
        <p:spPr bwMode="auto">
          <a:xfrm>
            <a:off x="7194986" y="3737264"/>
            <a:ext cx="141064" cy="15388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i="0" u="none" strike="noStrike" cap="none" normalizeH="0" baseline="0" dirty="0" smtClean="0">
                <a:ln>
                  <a:noFill/>
                </a:ln>
                <a:solidFill>
                  <a:srgbClr val="4D4D4D"/>
                </a:solidFill>
                <a:effectLst/>
                <a:latin typeface="Arial" pitchFamily="34" charset="0"/>
              </a:rPr>
              <a:t>76</a:t>
            </a:r>
          </a:p>
        </p:txBody>
      </p:sp>
      <p:sp>
        <p:nvSpPr>
          <p:cNvPr id="3218" name="Rectangle 146"/>
          <p:cNvSpPr>
            <a:spLocks noChangeArrowheads="1"/>
          </p:cNvSpPr>
          <p:nvPr/>
        </p:nvSpPr>
        <p:spPr bwMode="auto">
          <a:xfrm>
            <a:off x="7131775" y="4167477"/>
            <a:ext cx="141064" cy="15388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i="0" u="none" strike="noStrike" cap="none" normalizeH="0" baseline="0" smtClean="0">
                <a:ln>
                  <a:noFill/>
                </a:ln>
                <a:solidFill>
                  <a:srgbClr val="4D4D4D"/>
                </a:solidFill>
                <a:effectLst/>
                <a:latin typeface="Arial" pitchFamily="34" charset="0"/>
              </a:rPr>
              <a:t>75</a:t>
            </a:r>
          </a:p>
        </p:txBody>
      </p:sp>
      <p:sp>
        <p:nvSpPr>
          <p:cNvPr id="3219" name="Rectangle 147"/>
          <p:cNvSpPr>
            <a:spLocks noChangeArrowheads="1"/>
          </p:cNvSpPr>
          <p:nvPr/>
        </p:nvSpPr>
        <p:spPr bwMode="auto">
          <a:xfrm>
            <a:off x="7204222" y="4586866"/>
            <a:ext cx="141064" cy="15388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i="0" u="none" strike="noStrike" cap="none" normalizeH="0" baseline="0" smtClean="0">
                <a:ln>
                  <a:noFill/>
                </a:ln>
                <a:solidFill>
                  <a:srgbClr val="4D4D4D"/>
                </a:solidFill>
                <a:effectLst/>
                <a:latin typeface="Arial" pitchFamily="34" charset="0"/>
              </a:rPr>
              <a:t>76</a:t>
            </a:r>
          </a:p>
        </p:txBody>
      </p:sp>
      <p:sp>
        <p:nvSpPr>
          <p:cNvPr id="3220" name="Rectangle 148"/>
          <p:cNvSpPr>
            <a:spLocks noChangeArrowheads="1"/>
          </p:cNvSpPr>
          <p:nvPr/>
        </p:nvSpPr>
        <p:spPr bwMode="auto">
          <a:xfrm>
            <a:off x="7409298" y="5018666"/>
            <a:ext cx="141064" cy="15388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i="0" u="none" strike="noStrike" cap="none" normalizeH="0" baseline="0" smtClean="0">
                <a:ln>
                  <a:noFill/>
                </a:ln>
                <a:solidFill>
                  <a:srgbClr val="4D4D4D"/>
                </a:solidFill>
                <a:effectLst/>
                <a:latin typeface="Arial" pitchFamily="34" charset="0"/>
              </a:rPr>
              <a:t>80</a:t>
            </a:r>
          </a:p>
        </p:txBody>
      </p:sp>
      <p:sp>
        <p:nvSpPr>
          <p:cNvPr id="3221" name="Rectangle 149"/>
          <p:cNvSpPr>
            <a:spLocks noChangeArrowheads="1"/>
          </p:cNvSpPr>
          <p:nvPr/>
        </p:nvSpPr>
        <p:spPr bwMode="auto">
          <a:xfrm>
            <a:off x="7141011" y="5436467"/>
            <a:ext cx="141064" cy="15388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i="0" u="none" strike="noStrike" cap="none" normalizeH="0" baseline="0" smtClean="0">
                <a:ln>
                  <a:noFill/>
                </a:ln>
                <a:solidFill>
                  <a:srgbClr val="4D4D4D"/>
                </a:solidFill>
                <a:effectLst/>
                <a:latin typeface="Arial" pitchFamily="34" charset="0"/>
              </a:rPr>
              <a:t>75</a:t>
            </a:r>
          </a:p>
        </p:txBody>
      </p:sp>
      <p:sp>
        <p:nvSpPr>
          <p:cNvPr id="3222" name="Rectangle 150"/>
          <p:cNvSpPr>
            <a:spLocks noChangeArrowheads="1"/>
          </p:cNvSpPr>
          <p:nvPr/>
        </p:nvSpPr>
        <p:spPr bwMode="auto">
          <a:xfrm>
            <a:off x="7346087" y="5877503"/>
            <a:ext cx="141064" cy="15388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i="0" u="none" strike="noStrike" cap="none" normalizeH="0" baseline="0" smtClean="0">
                <a:ln>
                  <a:noFill/>
                </a:ln>
                <a:solidFill>
                  <a:srgbClr val="4D4D4D"/>
                </a:solidFill>
                <a:effectLst/>
                <a:latin typeface="Arial" pitchFamily="34" charset="0"/>
              </a:rPr>
              <a:t>79</a:t>
            </a:r>
          </a:p>
        </p:txBody>
      </p:sp>
      <p:sp>
        <p:nvSpPr>
          <p:cNvPr id="3223" name="Rectangle 151"/>
          <p:cNvSpPr>
            <a:spLocks noChangeArrowheads="1"/>
          </p:cNvSpPr>
          <p:nvPr/>
        </p:nvSpPr>
        <p:spPr bwMode="auto">
          <a:xfrm>
            <a:off x="6880372" y="6304541"/>
            <a:ext cx="141064" cy="15388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i="0" u="none" strike="noStrike" cap="none" normalizeH="0" baseline="0" smtClean="0">
                <a:ln>
                  <a:noFill/>
                </a:ln>
                <a:solidFill>
                  <a:srgbClr val="4D4D4D"/>
                </a:solidFill>
                <a:effectLst/>
                <a:latin typeface="Arial" pitchFamily="34" charset="0"/>
              </a:rPr>
              <a:t>70</a:t>
            </a:r>
          </a:p>
        </p:txBody>
      </p:sp>
      <p:sp>
        <p:nvSpPr>
          <p:cNvPr id="3224" name="Rectangle 152"/>
          <p:cNvSpPr>
            <a:spLocks noChangeArrowheads="1"/>
          </p:cNvSpPr>
          <p:nvPr/>
        </p:nvSpPr>
        <p:spPr bwMode="auto">
          <a:xfrm>
            <a:off x="2233177" y="1413742"/>
            <a:ext cx="402354" cy="169277"/>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smtClean="0">
                <a:ln>
                  <a:noFill/>
                </a:ln>
                <a:solidFill>
                  <a:srgbClr val="4D4D4D"/>
                </a:solidFill>
                <a:effectLst/>
                <a:latin typeface="Arial" pitchFamily="34" charset="0"/>
              </a:rPr>
              <a:t>ASDC</a:t>
            </a:r>
            <a:endParaRPr kumimoji="0" lang="en-US" sz="1800" b="0" i="0" u="none" strike="noStrike" cap="none" normalizeH="0" baseline="0" smtClean="0">
              <a:ln>
                <a:noFill/>
              </a:ln>
              <a:solidFill>
                <a:srgbClr val="4D4D4D"/>
              </a:solidFill>
              <a:effectLst/>
              <a:latin typeface="Arial" pitchFamily="34" charset="0"/>
            </a:endParaRPr>
          </a:p>
        </p:txBody>
      </p:sp>
      <p:sp>
        <p:nvSpPr>
          <p:cNvPr id="3225" name="Rectangle 153"/>
          <p:cNvSpPr>
            <a:spLocks noChangeArrowheads="1"/>
          </p:cNvSpPr>
          <p:nvPr/>
        </p:nvSpPr>
        <p:spPr bwMode="auto">
          <a:xfrm>
            <a:off x="2626877" y="1413742"/>
            <a:ext cx="46488" cy="169277"/>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smtClean="0">
                <a:ln>
                  <a:noFill/>
                </a:ln>
                <a:solidFill>
                  <a:srgbClr val="4D4D4D"/>
                </a:solidFill>
                <a:effectLst/>
                <a:latin typeface="Arial" pitchFamily="34" charset="0"/>
              </a:rPr>
              <a:t>-</a:t>
            </a:r>
            <a:endParaRPr kumimoji="0" lang="en-US" sz="1800" b="0" i="0" u="none" strike="noStrike" cap="none" normalizeH="0" baseline="0" smtClean="0">
              <a:ln>
                <a:noFill/>
              </a:ln>
              <a:solidFill>
                <a:srgbClr val="4D4D4D"/>
              </a:solidFill>
              <a:effectLst/>
              <a:latin typeface="Arial" pitchFamily="34" charset="0"/>
            </a:endParaRPr>
          </a:p>
        </p:txBody>
      </p:sp>
      <p:sp>
        <p:nvSpPr>
          <p:cNvPr id="3226" name="Rectangle 154"/>
          <p:cNvSpPr>
            <a:spLocks noChangeArrowheads="1"/>
          </p:cNvSpPr>
          <p:nvPr/>
        </p:nvSpPr>
        <p:spPr bwMode="auto">
          <a:xfrm>
            <a:off x="2669740" y="1413742"/>
            <a:ext cx="370294" cy="169277"/>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rgbClr val="4D4D4D"/>
                </a:solidFill>
                <a:effectLst/>
                <a:latin typeface="Arial" pitchFamily="34" charset="0"/>
              </a:rPr>
              <a:t>LaRC</a:t>
            </a:r>
            <a:endParaRPr kumimoji="0" lang="en-US" sz="1800" b="0" i="0" u="none" strike="noStrike" cap="none" normalizeH="0" baseline="0" dirty="0" smtClean="0">
              <a:ln>
                <a:noFill/>
              </a:ln>
              <a:solidFill>
                <a:srgbClr val="4D4D4D"/>
              </a:solidFill>
              <a:effectLst/>
              <a:latin typeface="Arial" pitchFamily="34" charset="0"/>
            </a:endParaRPr>
          </a:p>
        </p:txBody>
      </p:sp>
      <p:sp>
        <p:nvSpPr>
          <p:cNvPr id="3227" name="Rectangle 155"/>
          <p:cNvSpPr>
            <a:spLocks noChangeArrowheads="1"/>
          </p:cNvSpPr>
          <p:nvPr/>
        </p:nvSpPr>
        <p:spPr bwMode="auto">
          <a:xfrm>
            <a:off x="1947862" y="1833130"/>
            <a:ext cx="1070806" cy="169277"/>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rgbClr val="4D4D4D"/>
                </a:solidFill>
                <a:effectLst/>
                <a:latin typeface="Arial" pitchFamily="34" charset="0"/>
              </a:rPr>
              <a:t>ASF SAR DAAC</a:t>
            </a:r>
            <a:endParaRPr kumimoji="0" lang="en-US" sz="1800" b="0" i="0" u="none" strike="noStrike" cap="none" normalizeH="0" baseline="0" dirty="0" smtClean="0">
              <a:ln>
                <a:noFill/>
              </a:ln>
              <a:solidFill>
                <a:srgbClr val="4D4D4D"/>
              </a:solidFill>
              <a:effectLst/>
              <a:latin typeface="Arial" pitchFamily="34" charset="0"/>
            </a:endParaRPr>
          </a:p>
        </p:txBody>
      </p:sp>
      <p:sp>
        <p:nvSpPr>
          <p:cNvPr id="3228" name="Rectangle 156"/>
          <p:cNvSpPr>
            <a:spLocks noChangeArrowheads="1"/>
          </p:cNvSpPr>
          <p:nvPr/>
        </p:nvSpPr>
        <p:spPr bwMode="auto">
          <a:xfrm>
            <a:off x="2530475" y="2272579"/>
            <a:ext cx="440826" cy="169277"/>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rgbClr val="4D4D4D"/>
                </a:solidFill>
                <a:effectLst/>
                <a:latin typeface="Arial" pitchFamily="34" charset="0"/>
              </a:rPr>
              <a:t>CDDIS</a:t>
            </a:r>
            <a:endParaRPr kumimoji="0" lang="en-US" sz="1800" b="0" i="0" u="none" strike="noStrike" cap="none" normalizeH="0" baseline="0" dirty="0" smtClean="0">
              <a:ln>
                <a:noFill/>
              </a:ln>
              <a:solidFill>
                <a:srgbClr val="4D4D4D"/>
              </a:solidFill>
              <a:effectLst/>
              <a:latin typeface="Arial" pitchFamily="34" charset="0"/>
            </a:endParaRPr>
          </a:p>
        </p:txBody>
      </p:sp>
      <p:sp>
        <p:nvSpPr>
          <p:cNvPr id="3229" name="Rectangle 157"/>
          <p:cNvSpPr>
            <a:spLocks noChangeArrowheads="1"/>
          </p:cNvSpPr>
          <p:nvPr/>
        </p:nvSpPr>
        <p:spPr bwMode="auto">
          <a:xfrm>
            <a:off x="2306637" y="2701203"/>
            <a:ext cx="674865" cy="169277"/>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rgbClr val="4D4D4D"/>
                </a:solidFill>
                <a:effectLst/>
                <a:latin typeface="Arial" pitchFamily="34" charset="0"/>
              </a:rPr>
              <a:t>GES DISC</a:t>
            </a:r>
            <a:endParaRPr kumimoji="0" lang="en-US" sz="1800" b="0" i="0" u="none" strike="noStrike" cap="none" normalizeH="0" baseline="0" dirty="0" smtClean="0">
              <a:ln>
                <a:noFill/>
              </a:ln>
              <a:solidFill>
                <a:srgbClr val="4D4D4D"/>
              </a:solidFill>
              <a:effectLst/>
              <a:latin typeface="Arial" pitchFamily="34" charset="0"/>
            </a:endParaRPr>
          </a:p>
        </p:txBody>
      </p:sp>
      <p:sp>
        <p:nvSpPr>
          <p:cNvPr id="3230" name="Rectangle 158"/>
          <p:cNvSpPr>
            <a:spLocks noChangeArrowheads="1"/>
          </p:cNvSpPr>
          <p:nvPr/>
        </p:nvSpPr>
        <p:spPr bwMode="auto">
          <a:xfrm>
            <a:off x="2555875" y="3122179"/>
            <a:ext cx="416781" cy="169277"/>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smtClean="0">
                <a:ln>
                  <a:noFill/>
                </a:ln>
                <a:solidFill>
                  <a:srgbClr val="4D4D4D"/>
                </a:solidFill>
                <a:effectLst/>
                <a:latin typeface="Arial" pitchFamily="34" charset="0"/>
              </a:rPr>
              <a:t>GHRC</a:t>
            </a:r>
            <a:endParaRPr kumimoji="0" lang="en-US" sz="1800" b="0" i="0" u="none" strike="noStrike" cap="none" normalizeH="0" baseline="0" smtClean="0">
              <a:ln>
                <a:noFill/>
              </a:ln>
              <a:solidFill>
                <a:srgbClr val="4D4D4D"/>
              </a:solidFill>
              <a:effectLst/>
              <a:latin typeface="Arial" pitchFamily="34" charset="0"/>
            </a:endParaRPr>
          </a:p>
        </p:txBody>
      </p:sp>
      <p:sp>
        <p:nvSpPr>
          <p:cNvPr id="3231" name="Rectangle 159"/>
          <p:cNvSpPr>
            <a:spLocks noChangeArrowheads="1"/>
          </p:cNvSpPr>
          <p:nvPr/>
        </p:nvSpPr>
        <p:spPr bwMode="auto">
          <a:xfrm>
            <a:off x="2359025" y="3541568"/>
            <a:ext cx="629981" cy="169277"/>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rgbClr val="4D4D4D"/>
                </a:solidFill>
                <a:effectLst/>
                <a:latin typeface="Arial" pitchFamily="34" charset="0"/>
              </a:rPr>
              <a:t>LP DAAC</a:t>
            </a:r>
            <a:endParaRPr kumimoji="0" lang="en-US" sz="1800" b="0" i="0" u="none" strike="noStrike" cap="none" normalizeH="0" baseline="0" dirty="0" smtClean="0">
              <a:ln>
                <a:noFill/>
              </a:ln>
              <a:solidFill>
                <a:srgbClr val="4D4D4D"/>
              </a:solidFill>
              <a:effectLst/>
              <a:latin typeface="Arial" pitchFamily="34" charset="0"/>
            </a:endParaRPr>
          </a:p>
        </p:txBody>
      </p:sp>
      <p:sp>
        <p:nvSpPr>
          <p:cNvPr id="3232" name="Rectangle 160"/>
          <p:cNvSpPr>
            <a:spLocks noChangeArrowheads="1"/>
          </p:cNvSpPr>
          <p:nvPr/>
        </p:nvSpPr>
        <p:spPr bwMode="auto">
          <a:xfrm>
            <a:off x="1870075" y="3953308"/>
            <a:ext cx="1147750" cy="169277"/>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rgbClr val="4D4D4D"/>
                </a:solidFill>
                <a:effectLst/>
                <a:latin typeface="Arial" pitchFamily="34" charset="0"/>
              </a:rPr>
              <a:t>MODAPS/LAADS</a:t>
            </a:r>
            <a:endParaRPr kumimoji="0" lang="en-US" sz="1800" b="0" i="0" u="none" strike="noStrike" cap="none" normalizeH="0" baseline="0" dirty="0" smtClean="0">
              <a:ln>
                <a:noFill/>
              </a:ln>
              <a:solidFill>
                <a:srgbClr val="4D4D4D"/>
              </a:solidFill>
              <a:effectLst/>
              <a:latin typeface="Arial" pitchFamily="34" charset="0"/>
            </a:endParaRPr>
          </a:p>
        </p:txBody>
      </p:sp>
      <p:sp>
        <p:nvSpPr>
          <p:cNvPr id="3233" name="Rectangle 161"/>
          <p:cNvSpPr>
            <a:spLocks noChangeArrowheads="1"/>
          </p:cNvSpPr>
          <p:nvPr/>
        </p:nvSpPr>
        <p:spPr bwMode="auto">
          <a:xfrm>
            <a:off x="2109787" y="4409643"/>
            <a:ext cx="889667" cy="169277"/>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rgbClr val="4D4D4D"/>
                </a:solidFill>
                <a:effectLst/>
                <a:latin typeface="Arial" pitchFamily="34" charset="0"/>
              </a:rPr>
              <a:t>NSIDC DAAC</a:t>
            </a:r>
            <a:endParaRPr kumimoji="0" lang="en-US" sz="1800" b="0" i="0" u="none" strike="noStrike" cap="none" normalizeH="0" baseline="0" dirty="0" smtClean="0">
              <a:ln>
                <a:noFill/>
              </a:ln>
              <a:solidFill>
                <a:srgbClr val="4D4D4D"/>
              </a:solidFill>
              <a:effectLst/>
              <a:latin typeface="Arial" pitchFamily="34" charset="0"/>
            </a:endParaRPr>
          </a:p>
        </p:txBody>
      </p:sp>
      <p:sp>
        <p:nvSpPr>
          <p:cNvPr id="3234" name="Rectangle 162"/>
          <p:cNvSpPr>
            <a:spLocks noChangeArrowheads="1"/>
          </p:cNvSpPr>
          <p:nvPr/>
        </p:nvSpPr>
        <p:spPr bwMode="auto">
          <a:xfrm>
            <a:off x="1698625" y="4839854"/>
            <a:ext cx="1292020" cy="169277"/>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rgbClr val="4D4D4D"/>
                </a:solidFill>
                <a:effectLst/>
                <a:latin typeface="Arial" pitchFamily="34" charset="0"/>
              </a:rPr>
              <a:t>OBPG/Ocean Color</a:t>
            </a:r>
            <a:endParaRPr kumimoji="0" lang="en-US" sz="1800" b="0" i="0" u="none" strike="noStrike" cap="none" normalizeH="0" baseline="0" dirty="0" smtClean="0">
              <a:ln>
                <a:noFill/>
              </a:ln>
              <a:solidFill>
                <a:srgbClr val="4D4D4D"/>
              </a:solidFill>
              <a:effectLst/>
              <a:latin typeface="Arial" pitchFamily="34" charset="0"/>
            </a:endParaRPr>
          </a:p>
        </p:txBody>
      </p:sp>
      <p:sp>
        <p:nvSpPr>
          <p:cNvPr id="3235" name="Rectangle 163"/>
          <p:cNvSpPr>
            <a:spLocks noChangeArrowheads="1"/>
          </p:cNvSpPr>
          <p:nvPr/>
        </p:nvSpPr>
        <p:spPr bwMode="auto">
          <a:xfrm>
            <a:off x="1485900" y="5270068"/>
            <a:ext cx="1542089" cy="169277"/>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rgbClr val="4D4D4D"/>
                </a:solidFill>
                <a:effectLst/>
                <a:latin typeface="Arial" pitchFamily="34" charset="0"/>
              </a:rPr>
              <a:t>ORNL DAAC/FLUXNET</a:t>
            </a:r>
            <a:endParaRPr kumimoji="0" lang="en-US" sz="1800" b="0" i="0" u="none" strike="noStrike" cap="none" normalizeH="0" baseline="0" dirty="0" smtClean="0">
              <a:ln>
                <a:noFill/>
              </a:ln>
              <a:solidFill>
                <a:srgbClr val="4D4D4D"/>
              </a:solidFill>
              <a:effectLst/>
              <a:latin typeface="Arial" pitchFamily="34" charset="0"/>
            </a:endParaRPr>
          </a:p>
        </p:txBody>
      </p:sp>
      <p:sp>
        <p:nvSpPr>
          <p:cNvPr id="3236" name="Rectangle 164"/>
          <p:cNvSpPr>
            <a:spLocks noChangeArrowheads="1"/>
          </p:cNvSpPr>
          <p:nvPr/>
        </p:nvSpPr>
        <p:spPr bwMode="auto">
          <a:xfrm>
            <a:off x="2039938" y="5698692"/>
            <a:ext cx="652423" cy="169277"/>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smtClean="0">
                <a:ln>
                  <a:noFill/>
                </a:ln>
                <a:solidFill>
                  <a:srgbClr val="4D4D4D"/>
                </a:solidFill>
                <a:effectLst/>
                <a:latin typeface="Arial" pitchFamily="34" charset="0"/>
              </a:rPr>
              <a:t>PO.DAAC</a:t>
            </a:r>
            <a:endParaRPr kumimoji="0" lang="en-US" sz="1800" b="0" i="0" u="none" strike="noStrike" cap="none" normalizeH="0" baseline="0" smtClean="0">
              <a:ln>
                <a:noFill/>
              </a:ln>
              <a:solidFill>
                <a:srgbClr val="4D4D4D"/>
              </a:solidFill>
              <a:effectLst/>
              <a:latin typeface="Arial" pitchFamily="34" charset="0"/>
            </a:endParaRPr>
          </a:p>
        </p:txBody>
      </p:sp>
      <p:sp>
        <p:nvSpPr>
          <p:cNvPr id="3237" name="Rectangle 165"/>
          <p:cNvSpPr>
            <a:spLocks noChangeArrowheads="1"/>
          </p:cNvSpPr>
          <p:nvPr/>
        </p:nvSpPr>
        <p:spPr bwMode="auto">
          <a:xfrm>
            <a:off x="2665413" y="5698692"/>
            <a:ext cx="46488" cy="169277"/>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smtClean="0">
                <a:ln>
                  <a:noFill/>
                </a:ln>
                <a:solidFill>
                  <a:srgbClr val="4D4D4D"/>
                </a:solidFill>
                <a:effectLst/>
                <a:latin typeface="Arial" pitchFamily="34" charset="0"/>
              </a:rPr>
              <a:t>-</a:t>
            </a:r>
            <a:endParaRPr kumimoji="0" lang="en-US" sz="1800" b="0" i="0" u="none" strike="noStrike" cap="none" normalizeH="0" baseline="0" smtClean="0">
              <a:ln>
                <a:noFill/>
              </a:ln>
              <a:solidFill>
                <a:srgbClr val="4D4D4D"/>
              </a:solidFill>
              <a:effectLst/>
              <a:latin typeface="Arial" pitchFamily="34" charset="0"/>
            </a:endParaRPr>
          </a:p>
        </p:txBody>
      </p:sp>
      <p:sp>
        <p:nvSpPr>
          <p:cNvPr id="3238" name="Rectangle 166"/>
          <p:cNvSpPr>
            <a:spLocks noChangeArrowheads="1"/>
          </p:cNvSpPr>
          <p:nvPr/>
        </p:nvSpPr>
        <p:spPr bwMode="auto">
          <a:xfrm>
            <a:off x="2708275" y="5698692"/>
            <a:ext cx="259686" cy="169277"/>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smtClean="0">
                <a:ln>
                  <a:noFill/>
                </a:ln>
                <a:solidFill>
                  <a:srgbClr val="4D4D4D"/>
                </a:solidFill>
                <a:effectLst/>
                <a:latin typeface="Arial" pitchFamily="34" charset="0"/>
              </a:rPr>
              <a:t>JPL</a:t>
            </a:r>
            <a:endParaRPr kumimoji="0" lang="en-US" sz="1800" b="0" i="0" u="none" strike="noStrike" cap="none" normalizeH="0" baseline="0" smtClean="0">
              <a:ln>
                <a:noFill/>
              </a:ln>
              <a:solidFill>
                <a:srgbClr val="4D4D4D"/>
              </a:solidFill>
              <a:effectLst/>
              <a:latin typeface="Arial" pitchFamily="34" charset="0"/>
            </a:endParaRPr>
          </a:p>
        </p:txBody>
      </p:sp>
      <p:sp>
        <p:nvSpPr>
          <p:cNvPr id="3239" name="Rectangle 167"/>
          <p:cNvSpPr>
            <a:spLocks noChangeArrowheads="1"/>
          </p:cNvSpPr>
          <p:nvPr/>
        </p:nvSpPr>
        <p:spPr bwMode="auto">
          <a:xfrm>
            <a:off x="2486025" y="6156614"/>
            <a:ext cx="496931" cy="169277"/>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rgbClr val="4D4D4D"/>
                </a:solidFill>
                <a:effectLst/>
                <a:latin typeface="Arial" pitchFamily="34" charset="0"/>
              </a:rPr>
              <a:t>SEDAC</a:t>
            </a:r>
            <a:endParaRPr kumimoji="0" lang="en-US" sz="1800" b="0" i="0" u="none" strike="noStrike" cap="none" normalizeH="0" baseline="0" dirty="0" smtClean="0">
              <a:ln>
                <a:noFill/>
              </a:ln>
              <a:solidFill>
                <a:srgbClr val="4D4D4D"/>
              </a:solidFill>
              <a:effectLst/>
              <a:latin typeface="Arial" pitchFamily="34" charset="0"/>
            </a:endParaRPr>
          </a:p>
        </p:txBody>
      </p:sp>
      <p:sp>
        <p:nvSpPr>
          <p:cNvPr id="197" name="Rectangle 100"/>
          <p:cNvSpPr>
            <a:spLocks noChangeArrowheads="1"/>
          </p:cNvSpPr>
          <p:nvPr/>
        </p:nvSpPr>
        <p:spPr bwMode="auto">
          <a:xfrm>
            <a:off x="4734935" y="6567156"/>
            <a:ext cx="91440" cy="91440"/>
          </a:xfrm>
          <a:prstGeom prst="rect">
            <a:avLst/>
          </a:prstGeom>
          <a:solidFill>
            <a:srgbClr val="3C5BA2"/>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solidFill>
                <a:srgbClr val="4D4D4D"/>
              </a:solidFill>
            </a:endParaRPr>
          </a:p>
        </p:txBody>
      </p:sp>
      <p:sp>
        <p:nvSpPr>
          <p:cNvPr id="198" name="Rectangle 102"/>
          <p:cNvSpPr>
            <a:spLocks noChangeArrowheads="1"/>
          </p:cNvSpPr>
          <p:nvPr/>
        </p:nvSpPr>
        <p:spPr bwMode="auto">
          <a:xfrm>
            <a:off x="4873048" y="6523182"/>
            <a:ext cx="314189" cy="169277"/>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smtClean="0">
                <a:ln>
                  <a:noFill/>
                </a:ln>
                <a:solidFill>
                  <a:srgbClr val="4D4D4D"/>
                </a:solidFill>
                <a:effectLst/>
                <a:latin typeface="Arial" pitchFamily="34" charset="0"/>
              </a:rPr>
              <a:t>2011</a:t>
            </a:r>
            <a:endParaRPr kumimoji="0" lang="en-US" sz="1800" b="0" i="0" u="none" strike="noStrike" cap="none" normalizeH="0" baseline="0" smtClean="0">
              <a:ln>
                <a:noFill/>
              </a:ln>
              <a:solidFill>
                <a:srgbClr val="4D4D4D"/>
              </a:solidFill>
              <a:effectLst/>
              <a:latin typeface="Arial" pitchFamily="34" charset="0"/>
            </a:endParaRPr>
          </a:p>
        </p:txBody>
      </p:sp>
      <p:sp>
        <p:nvSpPr>
          <p:cNvPr id="199" name="Rectangle 103"/>
          <p:cNvSpPr>
            <a:spLocks noChangeArrowheads="1"/>
          </p:cNvSpPr>
          <p:nvPr/>
        </p:nvSpPr>
        <p:spPr bwMode="auto">
          <a:xfrm>
            <a:off x="5239760" y="6567156"/>
            <a:ext cx="91440" cy="91440"/>
          </a:xfrm>
          <a:prstGeom prst="rect">
            <a:avLst/>
          </a:prstGeom>
          <a:solidFill>
            <a:srgbClr val="99CC33"/>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solidFill>
                <a:srgbClr val="4D4D4D"/>
              </a:solidFill>
            </a:endParaRPr>
          </a:p>
        </p:txBody>
      </p:sp>
      <p:sp>
        <p:nvSpPr>
          <p:cNvPr id="200" name="Rectangle 105"/>
          <p:cNvSpPr>
            <a:spLocks noChangeArrowheads="1"/>
          </p:cNvSpPr>
          <p:nvPr/>
        </p:nvSpPr>
        <p:spPr bwMode="auto">
          <a:xfrm>
            <a:off x="5379461" y="6523182"/>
            <a:ext cx="314189" cy="169277"/>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smtClean="0">
                <a:ln>
                  <a:noFill/>
                </a:ln>
                <a:solidFill>
                  <a:srgbClr val="4D4D4D"/>
                </a:solidFill>
                <a:effectLst/>
                <a:latin typeface="Arial" pitchFamily="34" charset="0"/>
              </a:rPr>
              <a:t>2010</a:t>
            </a:r>
            <a:endParaRPr kumimoji="0" lang="en-US" sz="1800" b="0" i="0" u="none" strike="noStrike" cap="none" normalizeH="0" baseline="0" smtClean="0">
              <a:ln>
                <a:noFill/>
              </a:ln>
              <a:solidFill>
                <a:srgbClr val="4D4D4D"/>
              </a:solidFill>
              <a:effectLst/>
              <a:latin typeface="Arial" pitchFamily="34" charset="0"/>
            </a:endParaRPr>
          </a:p>
        </p:txBody>
      </p:sp>
      <p:sp>
        <p:nvSpPr>
          <p:cNvPr id="201" name="Rectangle 106"/>
          <p:cNvSpPr>
            <a:spLocks noChangeArrowheads="1"/>
          </p:cNvSpPr>
          <p:nvPr/>
        </p:nvSpPr>
        <p:spPr bwMode="auto">
          <a:xfrm>
            <a:off x="5752523" y="6567156"/>
            <a:ext cx="91440" cy="91440"/>
          </a:xfrm>
          <a:prstGeom prst="rect">
            <a:avLst/>
          </a:prstGeom>
          <a:solidFill>
            <a:srgbClr val="4D4D4D"/>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solidFill>
                <a:srgbClr val="4D4D4D"/>
              </a:solidFill>
            </a:endParaRPr>
          </a:p>
        </p:txBody>
      </p:sp>
      <p:sp>
        <p:nvSpPr>
          <p:cNvPr id="202" name="Rectangle 108"/>
          <p:cNvSpPr>
            <a:spLocks noChangeArrowheads="1"/>
          </p:cNvSpPr>
          <p:nvPr/>
        </p:nvSpPr>
        <p:spPr bwMode="auto">
          <a:xfrm>
            <a:off x="5892223" y="6523182"/>
            <a:ext cx="314189" cy="169277"/>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smtClean="0">
                <a:ln>
                  <a:noFill/>
                </a:ln>
                <a:solidFill>
                  <a:srgbClr val="4D4D4D"/>
                </a:solidFill>
                <a:effectLst/>
                <a:latin typeface="Arial" pitchFamily="34" charset="0"/>
              </a:rPr>
              <a:t>2009</a:t>
            </a:r>
            <a:endParaRPr kumimoji="0" lang="en-US" sz="1800" b="0" i="0" u="none" strike="noStrike" cap="none" normalizeH="0" baseline="0" smtClean="0">
              <a:ln>
                <a:noFill/>
              </a:ln>
              <a:solidFill>
                <a:srgbClr val="4D4D4D"/>
              </a:solidFill>
              <a:effectLst/>
              <a:latin typeface="Arial" pitchFamily="34" charset="0"/>
            </a:endParaRPr>
          </a:p>
        </p:txBody>
      </p:sp>
      <p:sp>
        <p:nvSpPr>
          <p:cNvPr id="203" name="Rectangle 109"/>
          <p:cNvSpPr>
            <a:spLocks noChangeArrowheads="1"/>
          </p:cNvSpPr>
          <p:nvPr/>
        </p:nvSpPr>
        <p:spPr bwMode="auto">
          <a:xfrm>
            <a:off x="6266872" y="6567156"/>
            <a:ext cx="91440" cy="91440"/>
          </a:xfrm>
          <a:prstGeom prst="rect">
            <a:avLst/>
          </a:prstGeom>
          <a:solidFill>
            <a:srgbClr val="FF8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solidFill>
                <a:srgbClr val="4D4D4D"/>
              </a:solidFill>
            </a:endParaRPr>
          </a:p>
        </p:txBody>
      </p:sp>
      <p:sp>
        <p:nvSpPr>
          <p:cNvPr id="204" name="Rectangle 111"/>
          <p:cNvSpPr>
            <a:spLocks noChangeArrowheads="1"/>
          </p:cNvSpPr>
          <p:nvPr/>
        </p:nvSpPr>
        <p:spPr bwMode="auto">
          <a:xfrm>
            <a:off x="6404986" y="6523182"/>
            <a:ext cx="314189" cy="169277"/>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smtClean="0">
                <a:ln>
                  <a:noFill/>
                </a:ln>
                <a:solidFill>
                  <a:srgbClr val="4D4D4D"/>
                </a:solidFill>
                <a:effectLst/>
                <a:latin typeface="Arial" pitchFamily="34" charset="0"/>
              </a:rPr>
              <a:t>2008</a:t>
            </a:r>
            <a:endParaRPr kumimoji="0" lang="en-US" sz="1800" b="0" i="0" u="none" strike="noStrike" cap="none" normalizeH="0" baseline="0" smtClean="0">
              <a:ln>
                <a:noFill/>
              </a:ln>
              <a:solidFill>
                <a:srgbClr val="4D4D4D"/>
              </a:solidFill>
              <a:effectLst/>
              <a:latin typeface="Arial" pitchFamily="34" charset="0"/>
            </a:endParaRPr>
          </a:p>
        </p:txBody>
      </p:sp>
      <p:sp>
        <p:nvSpPr>
          <p:cNvPr id="206" name="Oval 137"/>
          <p:cNvSpPr>
            <a:spLocks noChangeArrowheads="1"/>
          </p:cNvSpPr>
          <p:nvPr/>
        </p:nvSpPr>
        <p:spPr bwMode="auto">
          <a:xfrm>
            <a:off x="1838036" y="1768396"/>
            <a:ext cx="1280160" cy="324594"/>
          </a:xfrm>
          <a:prstGeom prst="ellipse">
            <a:avLst/>
          </a:prstGeom>
          <a:noFill/>
          <a:ln w="63500" cap="rnd">
            <a:solidFill>
              <a:srgbClr val="008000"/>
            </a:solidFill>
            <a:prstDash val="sysDot"/>
            <a:round/>
            <a:headEnd/>
            <a:tailEnd/>
          </a:ln>
        </p:spPr>
        <p:txBody>
          <a:bodyPr wrap="square" anchor="ctr">
            <a:spAutoFit/>
          </a:bodyPr>
          <a:lstStyle/>
          <a:p>
            <a:endParaRPr lang="en-US">
              <a:solidFill>
                <a:srgbClr val="4D4D4D"/>
              </a:solidFill>
            </a:endParaRPr>
          </a:p>
        </p:txBody>
      </p:sp>
      <p:sp>
        <p:nvSpPr>
          <p:cNvPr id="207" name="Oval 137"/>
          <p:cNvSpPr>
            <a:spLocks noChangeArrowheads="1"/>
          </p:cNvSpPr>
          <p:nvPr/>
        </p:nvSpPr>
        <p:spPr bwMode="auto">
          <a:xfrm>
            <a:off x="2429164" y="2203650"/>
            <a:ext cx="618835" cy="324594"/>
          </a:xfrm>
          <a:prstGeom prst="ellipse">
            <a:avLst/>
          </a:prstGeom>
          <a:noFill/>
          <a:ln w="63500" cap="rnd">
            <a:solidFill>
              <a:srgbClr val="008000"/>
            </a:solidFill>
            <a:prstDash val="sysDot"/>
            <a:round/>
            <a:headEnd/>
            <a:tailEnd/>
          </a:ln>
        </p:spPr>
        <p:txBody>
          <a:bodyPr wrap="square" anchor="ctr">
            <a:spAutoFit/>
          </a:bodyPr>
          <a:lstStyle/>
          <a:p>
            <a:endParaRPr lang="en-US">
              <a:solidFill>
                <a:srgbClr val="4D4D4D"/>
              </a:solidFill>
            </a:endParaRPr>
          </a:p>
        </p:txBody>
      </p:sp>
      <p:sp>
        <p:nvSpPr>
          <p:cNvPr id="208" name="Oval 137"/>
          <p:cNvSpPr>
            <a:spLocks noChangeArrowheads="1"/>
          </p:cNvSpPr>
          <p:nvPr/>
        </p:nvSpPr>
        <p:spPr bwMode="auto">
          <a:xfrm>
            <a:off x="1417782" y="5189993"/>
            <a:ext cx="1657926" cy="324594"/>
          </a:xfrm>
          <a:prstGeom prst="ellipse">
            <a:avLst/>
          </a:prstGeom>
          <a:noFill/>
          <a:ln w="63500" cap="rnd">
            <a:solidFill>
              <a:srgbClr val="008000"/>
            </a:solidFill>
            <a:prstDash val="sysDot"/>
            <a:round/>
            <a:headEnd/>
            <a:tailEnd/>
          </a:ln>
        </p:spPr>
        <p:txBody>
          <a:bodyPr wrap="square" anchor="ctr">
            <a:spAutoFit/>
          </a:bodyPr>
          <a:lstStyle/>
          <a:p>
            <a:endParaRPr lang="en-US">
              <a:solidFill>
                <a:srgbClr val="4D4D4D"/>
              </a:solidFill>
            </a:endParaRPr>
          </a:p>
        </p:txBody>
      </p:sp>
      <p:sp>
        <p:nvSpPr>
          <p:cNvPr id="142" name="Rectangle 134"/>
          <p:cNvSpPr>
            <a:spLocks noChangeArrowheads="1"/>
          </p:cNvSpPr>
          <p:nvPr/>
        </p:nvSpPr>
        <p:spPr bwMode="auto">
          <a:xfrm>
            <a:off x="1806563" y="6726952"/>
            <a:ext cx="2103461" cy="246221"/>
          </a:xfrm>
          <a:prstGeom prst="rect">
            <a:avLst/>
          </a:prstGeom>
          <a:noFill/>
          <a:ln w="12700">
            <a:noFill/>
            <a:miter lim="800000"/>
            <a:headEnd/>
            <a:tailEnd/>
          </a:ln>
        </p:spPr>
        <p:txBody>
          <a:bodyPr wrap="none" anchor="ctr">
            <a:spAutoFit/>
          </a:bodyPr>
          <a:lstStyle/>
          <a:p>
            <a:pPr algn="ctr"/>
            <a:r>
              <a:rPr lang="en-US" sz="1000" dirty="0">
                <a:solidFill>
                  <a:srgbClr val="4D4D4D"/>
                </a:solidFill>
                <a:latin typeface="Arial" charset="0"/>
              </a:rPr>
              <a:t>=Significant Difference vs. </a:t>
            </a:r>
            <a:r>
              <a:rPr lang="en-US" sz="1000" dirty="0" smtClean="0">
                <a:solidFill>
                  <a:srgbClr val="4D4D4D"/>
                </a:solidFill>
                <a:latin typeface="Arial" charset="0"/>
              </a:rPr>
              <a:t>2010</a:t>
            </a:r>
            <a:endParaRPr lang="en-US" sz="1000" dirty="0">
              <a:solidFill>
                <a:srgbClr val="4D4D4D"/>
              </a:solidFill>
              <a:latin typeface="Arial" charset="0"/>
            </a:endParaRPr>
          </a:p>
        </p:txBody>
      </p:sp>
      <p:sp>
        <p:nvSpPr>
          <p:cNvPr id="143" name="Oval 136"/>
          <p:cNvSpPr>
            <a:spLocks noChangeArrowheads="1"/>
          </p:cNvSpPr>
          <p:nvPr/>
        </p:nvSpPr>
        <p:spPr bwMode="auto">
          <a:xfrm>
            <a:off x="1328738" y="6734175"/>
            <a:ext cx="495300" cy="238125"/>
          </a:xfrm>
          <a:prstGeom prst="ellipse">
            <a:avLst/>
          </a:prstGeom>
          <a:noFill/>
          <a:ln w="63500" cap="rnd">
            <a:solidFill>
              <a:srgbClr val="008000"/>
            </a:solidFill>
            <a:prstDash val="sysDot"/>
            <a:round/>
            <a:headEnd/>
            <a:tailEnd/>
          </a:ln>
        </p:spPr>
        <p:txBody>
          <a:bodyPr anchor="ctr">
            <a:spAutoFit/>
          </a:bodyPr>
          <a:lstStyle/>
          <a:p>
            <a:endParaRPr lang="en-US"/>
          </a:p>
        </p:txBody>
      </p:sp>
      <p:sp>
        <p:nvSpPr>
          <p:cNvPr id="144" name="Text Box 18"/>
          <p:cNvSpPr txBox="1">
            <a:spLocks noChangeArrowheads="1"/>
          </p:cNvSpPr>
          <p:nvPr/>
        </p:nvSpPr>
        <p:spPr bwMode="auto">
          <a:xfrm>
            <a:off x="9236" y="1293813"/>
            <a:ext cx="1191491" cy="938719"/>
          </a:xfrm>
          <a:prstGeom prst="rect">
            <a:avLst/>
          </a:prstGeom>
          <a:solidFill>
            <a:srgbClr val="FFFFCC"/>
          </a:solidFill>
          <a:ln w="12700">
            <a:solidFill>
              <a:srgbClr val="000000"/>
            </a:solidFill>
            <a:miter lim="800000"/>
            <a:headEnd/>
            <a:tailEnd/>
          </a:ln>
        </p:spPr>
        <p:txBody>
          <a:bodyPr wrap="square">
            <a:spAutoFit/>
          </a:bodyPr>
          <a:lstStyle/>
          <a:p>
            <a:pPr algn="ctr"/>
            <a:r>
              <a:rPr lang="en-US" sz="1100" dirty="0" smtClean="0">
                <a:solidFill>
                  <a:schemeClr val="tx1"/>
                </a:solidFill>
                <a:latin typeface="Arial" charset="0"/>
              </a:rPr>
              <a:t>CDDIS (83)  and PO.DAAC-JPL (82) have  highest satisfaction.</a:t>
            </a:r>
            <a:endParaRPr lang="en-US" sz="1100" i="1" dirty="0">
              <a:solidFill>
                <a:schemeClr val="tx1"/>
              </a:solidFill>
              <a:latin typeface="Arial" charset="0"/>
            </a:endParaRPr>
          </a:p>
        </p:txBody>
      </p:sp>
      <p:sp>
        <p:nvSpPr>
          <p:cNvPr id="146" name="Up Arrow 145"/>
          <p:cNvSpPr/>
          <p:nvPr/>
        </p:nvSpPr>
        <p:spPr bwMode="auto">
          <a:xfrm>
            <a:off x="1604417" y="1714048"/>
            <a:ext cx="178904" cy="258418"/>
          </a:xfrm>
          <a:prstGeom prst="upArrow">
            <a:avLst/>
          </a:prstGeom>
          <a:solidFill>
            <a:schemeClr val="accent1"/>
          </a:solid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900" b="1" i="0" u="none" strike="noStrike" cap="none" normalizeH="0" baseline="0" smtClean="0">
              <a:ln>
                <a:noFill/>
              </a:ln>
              <a:solidFill>
                <a:schemeClr val="bg1"/>
              </a:solidFill>
              <a:effectLst/>
              <a:latin typeface="Times New Roman" pitchFamily="18" charset="0"/>
            </a:endParaRPr>
          </a:p>
        </p:txBody>
      </p:sp>
      <p:sp>
        <p:nvSpPr>
          <p:cNvPr id="147" name="Up Arrow 146"/>
          <p:cNvSpPr/>
          <p:nvPr/>
        </p:nvSpPr>
        <p:spPr bwMode="auto">
          <a:xfrm>
            <a:off x="1604417" y="2221345"/>
            <a:ext cx="178904" cy="258418"/>
          </a:xfrm>
          <a:prstGeom prst="upArrow">
            <a:avLst/>
          </a:prstGeom>
          <a:solidFill>
            <a:schemeClr val="accent1"/>
          </a:solid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900" b="1" i="0" u="none" strike="noStrike" cap="none" normalizeH="0" baseline="0" smtClean="0">
              <a:ln>
                <a:noFill/>
              </a:ln>
              <a:solidFill>
                <a:schemeClr val="bg1"/>
              </a:solidFill>
              <a:effectLst/>
              <a:latin typeface="Times New Roman" pitchFamily="18" charset="0"/>
            </a:endParaRPr>
          </a:p>
        </p:txBody>
      </p:sp>
      <p:sp>
        <p:nvSpPr>
          <p:cNvPr id="148" name="Down Arrow 147"/>
          <p:cNvSpPr/>
          <p:nvPr/>
        </p:nvSpPr>
        <p:spPr bwMode="auto">
          <a:xfrm>
            <a:off x="1162878" y="5218044"/>
            <a:ext cx="198783" cy="308113"/>
          </a:xfrm>
          <a:prstGeom prst="downArrow">
            <a:avLst/>
          </a:prstGeom>
          <a:solidFill>
            <a:schemeClr val="accent1"/>
          </a:solid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900" b="1" i="0" u="none" strike="noStrike" cap="none" normalizeH="0" baseline="0" smtClean="0">
              <a:ln>
                <a:noFill/>
              </a:ln>
              <a:solidFill>
                <a:schemeClr val="bg1"/>
              </a:solidFill>
              <a:effectLst/>
              <a:latin typeface="Times New Roman" pitchFamily="18"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2"/>
          <p:cNvSpPr>
            <a:spLocks noGrp="1" noChangeArrowheads="1"/>
          </p:cNvSpPr>
          <p:nvPr>
            <p:ph type="title"/>
          </p:nvPr>
        </p:nvSpPr>
        <p:spPr/>
        <p:txBody>
          <a:bodyPr/>
          <a:lstStyle/>
          <a:p>
            <a:pPr eaLnBrk="1" hangingPunct="1"/>
            <a:r>
              <a:rPr lang="en-US" dirty="0" smtClean="0"/>
              <a:t>Product Search</a:t>
            </a:r>
            <a:br>
              <a:rPr lang="en-US" dirty="0" smtClean="0"/>
            </a:br>
            <a:r>
              <a:rPr lang="en-US" sz="2400" b="0" i="1" dirty="0" smtClean="0">
                <a:solidFill>
                  <a:srgbClr val="88B8E4"/>
                </a:solidFill>
              </a:rPr>
              <a:t>Remains a key driver of satisfaction and is top priority</a:t>
            </a:r>
          </a:p>
        </p:txBody>
      </p:sp>
      <p:sp>
        <p:nvSpPr>
          <p:cNvPr id="20484" name="Text Box 3"/>
          <p:cNvSpPr txBox="1">
            <a:spLocks noChangeArrowheads="1"/>
          </p:cNvSpPr>
          <p:nvPr/>
        </p:nvSpPr>
        <p:spPr bwMode="auto">
          <a:xfrm>
            <a:off x="1274327" y="1126258"/>
            <a:ext cx="7786543" cy="932563"/>
          </a:xfrm>
          <a:prstGeom prst="rect">
            <a:avLst/>
          </a:prstGeom>
          <a:solidFill>
            <a:srgbClr val="DDDDDD"/>
          </a:solidFill>
          <a:ln w="9525">
            <a:solidFill>
              <a:schemeClr val="tx1"/>
            </a:solidFill>
            <a:miter lim="800000"/>
            <a:headEnd/>
            <a:tailEnd/>
          </a:ln>
        </p:spPr>
        <p:txBody>
          <a:bodyPr wrap="square">
            <a:spAutoFit/>
          </a:bodyPr>
          <a:lstStyle/>
          <a:p>
            <a:pPr algn="ctr">
              <a:lnSpc>
                <a:spcPct val="80000"/>
              </a:lnSpc>
              <a:spcBef>
                <a:spcPct val="50000"/>
              </a:spcBef>
            </a:pPr>
            <a:r>
              <a:rPr lang="en-US" sz="1300" dirty="0" smtClean="0">
                <a:solidFill>
                  <a:schemeClr val="tx1"/>
                </a:solidFill>
                <a:latin typeface="Arial" charset="0"/>
              </a:rPr>
              <a:t>60% </a:t>
            </a:r>
            <a:r>
              <a:rPr lang="en-US" sz="1300" dirty="0">
                <a:solidFill>
                  <a:schemeClr val="tx1"/>
                </a:solidFill>
                <a:latin typeface="Arial" charset="0"/>
              </a:rPr>
              <a:t>used data center’s or data-specific specialized search, online holdings or datapool (</a:t>
            </a:r>
            <a:r>
              <a:rPr lang="en-US" sz="1300" dirty="0" smtClean="0">
                <a:solidFill>
                  <a:schemeClr val="tx1"/>
                </a:solidFill>
                <a:latin typeface="Arial" charset="0"/>
              </a:rPr>
              <a:t>49% </a:t>
            </a:r>
            <a:r>
              <a:rPr lang="en-US" sz="1300" dirty="0">
                <a:solidFill>
                  <a:schemeClr val="tx1"/>
                </a:solidFill>
                <a:latin typeface="Arial" charset="0"/>
              </a:rPr>
              <a:t>in </a:t>
            </a:r>
            <a:r>
              <a:rPr lang="en-US" sz="1300" dirty="0" smtClean="0">
                <a:solidFill>
                  <a:schemeClr val="tx1"/>
                </a:solidFill>
                <a:latin typeface="Arial" charset="0"/>
              </a:rPr>
              <a:t>2010) </a:t>
            </a:r>
            <a:endParaRPr lang="en-US" sz="1300" dirty="0">
              <a:solidFill>
                <a:schemeClr val="tx1"/>
              </a:solidFill>
              <a:latin typeface="Arial" charset="0"/>
            </a:endParaRPr>
          </a:p>
          <a:p>
            <a:pPr algn="ctr">
              <a:lnSpc>
                <a:spcPct val="80000"/>
              </a:lnSpc>
              <a:spcBef>
                <a:spcPct val="50000"/>
              </a:spcBef>
            </a:pPr>
            <a:r>
              <a:rPr lang="en-US" sz="1300" dirty="0" smtClean="0">
                <a:solidFill>
                  <a:schemeClr val="tx1"/>
                </a:solidFill>
                <a:latin typeface="Arial" charset="0"/>
              </a:rPr>
              <a:t>14% </a:t>
            </a:r>
            <a:r>
              <a:rPr lang="en-US" sz="1300" dirty="0">
                <a:solidFill>
                  <a:schemeClr val="tx1"/>
                </a:solidFill>
                <a:latin typeface="Arial" charset="0"/>
              </a:rPr>
              <a:t>used WIST to search for data and </a:t>
            </a:r>
            <a:r>
              <a:rPr lang="en-US" sz="1300" dirty="0" smtClean="0">
                <a:solidFill>
                  <a:schemeClr val="tx1"/>
                </a:solidFill>
                <a:latin typeface="Arial" charset="0"/>
              </a:rPr>
              <a:t>products (17% in 2010)</a:t>
            </a:r>
            <a:endParaRPr lang="en-US" sz="1300" dirty="0">
              <a:solidFill>
                <a:schemeClr val="tx1"/>
              </a:solidFill>
              <a:latin typeface="Arial" charset="0"/>
            </a:endParaRPr>
          </a:p>
          <a:p>
            <a:pPr algn="ctr">
              <a:lnSpc>
                <a:spcPct val="80000"/>
              </a:lnSpc>
              <a:spcBef>
                <a:spcPct val="50000"/>
              </a:spcBef>
            </a:pPr>
            <a:r>
              <a:rPr lang="en-US" sz="1300" dirty="0" smtClean="0">
                <a:solidFill>
                  <a:schemeClr val="tx1"/>
                </a:solidFill>
                <a:latin typeface="Arial" charset="0"/>
              </a:rPr>
              <a:t>15% </a:t>
            </a:r>
            <a:r>
              <a:rPr lang="en-US" sz="1300" dirty="0">
                <a:solidFill>
                  <a:schemeClr val="tx1"/>
                </a:solidFill>
                <a:latin typeface="Arial" charset="0"/>
              </a:rPr>
              <a:t>selected Internet Search Tool (</a:t>
            </a:r>
            <a:r>
              <a:rPr lang="en-US" sz="1300" dirty="0" smtClean="0">
                <a:solidFill>
                  <a:schemeClr val="tx1"/>
                </a:solidFill>
                <a:latin typeface="Arial" charset="0"/>
              </a:rPr>
              <a:t>16% </a:t>
            </a:r>
            <a:r>
              <a:rPr lang="en-US" sz="1300" dirty="0">
                <a:solidFill>
                  <a:schemeClr val="tx1"/>
                </a:solidFill>
                <a:latin typeface="Arial" charset="0"/>
              </a:rPr>
              <a:t>in </a:t>
            </a:r>
            <a:r>
              <a:rPr lang="en-US" sz="1300" dirty="0" smtClean="0">
                <a:solidFill>
                  <a:schemeClr val="tx1"/>
                </a:solidFill>
                <a:latin typeface="Arial" charset="0"/>
              </a:rPr>
              <a:t>2010)</a:t>
            </a:r>
            <a:endParaRPr lang="en-US" sz="1300" dirty="0">
              <a:solidFill>
                <a:schemeClr val="tx1"/>
              </a:solidFill>
              <a:latin typeface="Arial" charset="0"/>
            </a:endParaRPr>
          </a:p>
        </p:txBody>
      </p:sp>
      <p:sp>
        <p:nvSpPr>
          <p:cNvPr id="20488" name="Rectangle 11"/>
          <p:cNvSpPr>
            <a:spLocks noChangeArrowheads="1"/>
          </p:cNvSpPr>
          <p:nvPr/>
        </p:nvSpPr>
        <p:spPr bwMode="auto">
          <a:xfrm>
            <a:off x="7537450" y="6761976"/>
            <a:ext cx="982961" cy="276999"/>
          </a:xfrm>
          <a:prstGeom prst="rect">
            <a:avLst/>
          </a:prstGeom>
          <a:solidFill>
            <a:schemeClr val="bg1"/>
          </a:solidFill>
          <a:ln w="12700">
            <a:solidFill>
              <a:schemeClr val="tx1"/>
            </a:solidFill>
            <a:miter lim="800000"/>
            <a:headEnd/>
            <a:tailEnd/>
          </a:ln>
        </p:spPr>
        <p:txBody>
          <a:bodyPr wrap="none" anchor="ctr">
            <a:spAutoFit/>
          </a:bodyPr>
          <a:lstStyle/>
          <a:p>
            <a:pPr algn="ctr"/>
            <a:r>
              <a:rPr lang="en-US" sz="1200" dirty="0" smtClean="0">
                <a:solidFill>
                  <a:schemeClr val="tx1"/>
                </a:solidFill>
                <a:latin typeface="Arial" charset="0"/>
              </a:rPr>
              <a:t>Impact=0.9</a:t>
            </a:r>
            <a:endParaRPr lang="en-US" sz="1200" dirty="0">
              <a:solidFill>
                <a:schemeClr val="tx1"/>
              </a:solidFill>
              <a:latin typeface="Arial" charset="0"/>
            </a:endParaRPr>
          </a:p>
        </p:txBody>
      </p:sp>
      <p:sp>
        <p:nvSpPr>
          <p:cNvPr id="4103" name="Rectangle 7"/>
          <p:cNvSpPr>
            <a:spLocks noChangeArrowheads="1"/>
          </p:cNvSpPr>
          <p:nvPr/>
        </p:nvSpPr>
        <p:spPr bwMode="auto">
          <a:xfrm>
            <a:off x="3979867" y="2200711"/>
            <a:ext cx="2622550" cy="195262"/>
          </a:xfrm>
          <a:prstGeom prst="rect">
            <a:avLst/>
          </a:prstGeom>
          <a:solidFill>
            <a:srgbClr val="3C5BA2"/>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1200">
              <a:solidFill>
                <a:srgbClr val="4D4D4D"/>
              </a:solidFill>
            </a:endParaRPr>
          </a:p>
        </p:txBody>
      </p:sp>
      <p:sp>
        <p:nvSpPr>
          <p:cNvPr id="4105" name="Rectangle 9"/>
          <p:cNvSpPr>
            <a:spLocks noChangeArrowheads="1"/>
          </p:cNvSpPr>
          <p:nvPr/>
        </p:nvSpPr>
        <p:spPr bwMode="auto">
          <a:xfrm>
            <a:off x="3979867" y="4039036"/>
            <a:ext cx="2693988" cy="187325"/>
          </a:xfrm>
          <a:prstGeom prst="rect">
            <a:avLst/>
          </a:prstGeom>
          <a:solidFill>
            <a:srgbClr val="3C5BA2"/>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1200">
              <a:solidFill>
                <a:srgbClr val="4D4D4D"/>
              </a:solidFill>
            </a:endParaRPr>
          </a:p>
        </p:txBody>
      </p:sp>
      <p:sp>
        <p:nvSpPr>
          <p:cNvPr id="4107" name="Rectangle 11"/>
          <p:cNvSpPr>
            <a:spLocks noChangeArrowheads="1"/>
          </p:cNvSpPr>
          <p:nvPr/>
        </p:nvSpPr>
        <p:spPr bwMode="auto">
          <a:xfrm>
            <a:off x="3979867" y="4955023"/>
            <a:ext cx="2622550" cy="187325"/>
          </a:xfrm>
          <a:prstGeom prst="rect">
            <a:avLst/>
          </a:prstGeom>
          <a:solidFill>
            <a:srgbClr val="3C5BA2"/>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1200">
              <a:solidFill>
                <a:srgbClr val="4D4D4D"/>
              </a:solidFill>
            </a:endParaRPr>
          </a:p>
        </p:txBody>
      </p:sp>
      <p:sp>
        <p:nvSpPr>
          <p:cNvPr id="4109" name="Rectangle 13"/>
          <p:cNvSpPr>
            <a:spLocks noChangeArrowheads="1"/>
          </p:cNvSpPr>
          <p:nvPr/>
        </p:nvSpPr>
        <p:spPr bwMode="auto">
          <a:xfrm>
            <a:off x="3979867" y="5871011"/>
            <a:ext cx="2586038" cy="187325"/>
          </a:xfrm>
          <a:prstGeom prst="rect">
            <a:avLst/>
          </a:prstGeom>
          <a:solidFill>
            <a:srgbClr val="3C5BA2"/>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1200">
              <a:solidFill>
                <a:srgbClr val="4D4D4D"/>
              </a:solidFill>
            </a:endParaRPr>
          </a:p>
        </p:txBody>
      </p:sp>
      <p:sp>
        <p:nvSpPr>
          <p:cNvPr id="4111" name="Rectangle 15"/>
          <p:cNvSpPr>
            <a:spLocks noChangeArrowheads="1"/>
          </p:cNvSpPr>
          <p:nvPr/>
        </p:nvSpPr>
        <p:spPr bwMode="auto">
          <a:xfrm>
            <a:off x="3979867" y="2395973"/>
            <a:ext cx="2659063" cy="187325"/>
          </a:xfrm>
          <a:prstGeom prst="rect">
            <a:avLst/>
          </a:prstGeom>
          <a:solidFill>
            <a:srgbClr val="99CC33"/>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1200">
              <a:solidFill>
                <a:srgbClr val="4D4D4D"/>
              </a:solidFill>
            </a:endParaRPr>
          </a:p>
        </p:txBody>
      </p:sp>
      <p:sp>
        <p:nvSpPr>
          <p:cNvPr id="4113" name="Rectangle 17"/>
          <p:cNvSpPr>
            <a:spLocks noChangeArrowheads="1"/>
          </p:cNvSpPr>
          <p:nvPr/>
        </p:nvSpPr>
        <p:spPr bwMode="auto">
          <a:xfrm>
            <a:off x="3979867" y="4226361"/>
            <a:ext cx="2730500" cy="188912"/>
          </a:xfrm>
          <a:prstGeom prst="rect">
            <a:avLst/>
          </a:prstGeom>
          <a:solidFill>
            <a:srgbClr val="99CC33"/>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1200">
              <a:solidFill>
                <a:srgbClr val="4D4D4D"/>
              </a:solidFill>
            </a:endParaRPr>
          </a:p>
        </p:txBody>
      </p:sp>
      <p:sp>
        <p:nvSpPr>
          <p:cNvPr id="4115" name="Rectangle 19"/>
          <p:cNvSpPr>
            <a:spLocks noChangeArrowheads="1"/>
          </p:cNvSpPr>
          <p:nvPr/>
        </p:nvSpPr>
        <p:spPr bwMode="auto">
          <a:xfrm>
            <a:off x="3979867" y="5142348"/>
            <a:ext cx="2622550" cy="187325"/>
          </a:xfrm>
          <a:prstGeom prst="rect">
            <a:avLst/>
          </a:prstGeom>
          <a:solidFill>
            <a:srgbClr val="99CC33"/>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1200">
              <a:solidFill>
                <a:srgbClr val="4D4D4D"/>
              </a:solidFill>
            </a:endParaRPr>
          </a:p>
        </p:txBody>
      </p:sp>
      <p:sp>
        <p:nvSpPr>
          <p:cNvPr id="4117" name="Rectangle 21"/>
          <p:cNvSpPr>
            <a:spLocks noChangeArrowheads="1"/>
          </p:cNvSpPr>
          <p:nvPr/>
        </p:nvSpPr>
        <p:spPr bwMode="auto">
          <a:xfrm>
            <a:off x="3979867" y="6058336"/>
            <a:ext cx="2586038" cy="187325"/>
          </a:xfrm>
          <a:prstGeom prst="rect">
            <a:avLst/>
          </a:prstGeom>
          <a:solidFill>
            <a:srgbClr val="99CC33"/>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1200">
              <a:solidFill>
                <a:srgbClr val="4D4D4D"/>
              </a:solidFill>
            </a:endParaRPr>
          </a:p>
        </p:txBody>
      </p:sp>
      <p:sp>
        <p:nvSpPr>
          <p:cNvPr id="4119" name="Rectangle 23"/>
          <p:cNvSpPr>
            <a:spLocks noChangeArrowheads="1"/>
          </p:cNvSpPr>
          <p:nvPr/>
        </p:nvSpPr>
        <p:spPr bwMode="auto">
          <a:xfrm>
            <a:off x="3979867" y="2583298"/>
            <a:ext cx="2622550" cy="187325"/>
          </a:xfrm>
          <a:prstGeom prst="rect">
            <a:avLst/>
          </a:prstGeom>
          <a:solidFill>
            <a:srgbClr val="4D4D4D"/>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1200">
              <a:solidFill>
                <a:srgbClr val="4D4D4D"/>
              </a:solidFill>
            </a:endParaRPr>
          </a:p>
        </p:txBody>
      </p:sp>
      <p:sp>
        <p:nvSpPr>
          <p:cNvPr id="4121" name="Rectangle 25"/>
          <p:cNvSpPr>
            <a:spLocks noChangeArrowheads="1"/>
          </p:cNvSpPr>
          <p:nvPr/>
        </p:nvSpPr>
        <p:spPr bwMode="auto">
          <a:xfrm>
            <a:off x="3979867" y="4415273"/>
            <a:ext cx="2730500" cy="187325"/>
          </a:xfrm>
          <a:prstGeom prst="rect">
            <a:avLst/>
          </a:prstGeom>
          <a:solidFill>
            <a:srgbClr val="4D4D4D"/>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1200">
              <a:solidFill>
                <a:srgbClr val="4D4D4D"/>
              </a:solidFill>
            </a:endParaRPr>
          </a:p>
        </p:txBody>
      </p:sp>
      <p:sp>
        <p:nvSpPr>
          <p:cNvPr id="4123" name="Rectangle 27"/>
          <p:cNvSpPr>
            <a:spLocks noChangeArrowheads="1"/>
          </p:cNvSpPr>
          <p:nvPr/>
        </p:nvSpPr>
        <p:spPr bwMode="auto">
          <a:xfrm>
            <a:off x="3979867" y="5329673"/>
            <a:ext cx="2586038" cy="187325"/>
          </a:xfrm>
          <a:prstGeom prst="rect">
            <a:avLst/>
          </a:prstGeom>
          <a:solidFill>
            <a:srgbClr val="4D4D4D"/>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1200">
              <a:solidFill>
                <a:srgbClr val="4D4D4D"/>
              </a:solidFill>
            </a:endParaRPr>
          </a:p>
        </p:txBody>
      </p:sp>
      <p:sp>
        <p:nvSpPr>
          <p:cNvPr id="4125" name="Rectangle 29"/>
          <p:cNvSpPr>
            <a:spLocks noChangeArrowheads="1"/>
          </p:cNvSpPr>
          <p:nvPr/>
        </p:nvSpPr>
        <p:spPr bwMode="auto">
          <a:xfrm>
            <a:off x="3979867" y="6245661"/>
            <a:ext cx="2586038" cy="187325"/>
          </a:xfrm>
          <a:prstGeom prst="rect">
            <a:avLst/>
          </a:prstGeom>
          <a:solidFill>
            <a:srgbClr val="4D4D4D"/>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1200">
              <a:solidFill>
                <a:srgbClr val="4D4D4D"/>
              </a:solidFill>
            </a:endParaRPr>
          </a:p>
        </p:txBody>
      </p:sp>
      <p:sp>
        <p:nvSpPr>
          <p:cNvPr id="4127" name="Rectangle 31"/>
          <p:cNvSpPr>
            <a:spLocks noChangeArrowheads="1"/>
          </p:cNvSpPr>
          <p:nvPr/>
        </p:nvSpPr>
        <p:spPr bwMode="auto">
          <a:xfrm>
            <a:off x="3979867" y="2770623"/>
            <a:ext cx="2622550" cy="187325"/>
          </a:xfrm>
          <a:prstGeom prst="rect">
            <a:avLst/>
          </a:prstGeom>
          <a:solidFill>
            <a:srgbClr val="FF8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1200">
              <a:solidFill>
                <a:srgbClr val="4D4D4D"/>
              </a:solidFill>
            </a:endParaRPr>
          </a:p>
        </p:txBody>
      </p:sp>
      <p:sp>
        <p:nvSpPr>
          <p:cNvPr id="4129" name="Rectangle 33"/>
          <p:cNvSpPr>
            <a:spLocks noChangeArrowheads="1"/>
          </p:cNvSpPr>
          <p:nvPr/>
        </p:nvSpPr>
        <p:spPr bwMode="auto">
          <a:xfrm>
            <a:off x="3979867" y="4602598"/>
            <a:ext cx="2693988" cy="187325"/>
          </a:xfrm>
          <a:prstGeom prst="rect">
            <a:avLst/>
          </a:prstGeom>
          <a:solidFill>
            <a:srgbClr val="FF8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1200">
              <a:solidFill>
                <a:srgbClr val="4D4D4D"/>
              </a:solidFill>
            </a:endParaRPr>
          </a:p>
        </p:txBody>
      </p:sp>
      <p:sp>
        <p:nvSpPr>
          <p:cNvPr id="4131" name="Rectangle 35"/>
          <p:cNvSpPr>
            <a:spLocks noChangeArrowheads="1"/>
          </p:cNvSpPr>
          <p:nvPr/>
        </p:nvSpPr>
        <p:spPr bwMode="auto">
          <a:xfrm>
            <a:off x="3979867" y="5516998"/>
            <a:ext cx="2586038" cy="188912"/>
          </a:xfrm>
          <a:prstGeom prst="rect">
            <a:avLst/>
          </a:prstGeom>
          <a:solidFill>
            <a:srgbClr val="FF8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1200">
              <a:solidFill>
                <a:srgbClr val="4D4D4D"/>
              </a:solidFill>
            </a:endParaRPr>
          </a:p>
        </p:txBody>
      </p:sp>
      <p:sp>
        <p:nvSpPr>
          <p:cNvPr id="4133" name="Rectangle 37"/>
          <p:cNvSpPr>
            <a:spLocks noChangeArrowheads="1"/>
          </p:cNvSpPr>
          <p:nvPr/>
        </p:nvSpPr>
        <p:spPr bwMode="auto">
          <a:xfrm>
            <a:off x="3979867" y="6432986"/>
            <a:ext cx="2586038" cy="195262"/>
          </a:xfrm>
          <a:prstGeom prst="rect">
            <a:avLst/>
          </a:prstGeom>
          <a:solidFill>
            <a:srgbClr val="FF8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1200">
              <a:solidFill>
                <a:srgbClr val="4D4D4D"/>
              </a:solidFill>
            </a:endParaRPr>
          </a:p>
        </p:txBody>
      </p:sp>
      <p:sp>
        <p:nvSpPr>
          <p:cNvPr id="4135" name="Rectangle 39"/>
          <p:cNvSpPr>
            <a:spLocks noChangeArrowheads="1"/>
          </p:cNvSpPr>
          <p:nvPr/>
        </p:nvSpPr>
        <p:spPr bwMode="auto">
          <a:xfrm>
            <a:off x="3979867" y="6704448"/>
            <a:ext cx="3848100" cy="6350"/>
          </a:xfrm>
          <a:prstGeom prst="rect">
            <a:avLst/>
          </a:prstGeom>
          <a:solidFill>
            <a:srgbClr val="868686"/>
          </a:solidFill>
          <a:ln w="7938" cap="flat">
            <a:solidFill>
              <a:srgbClr val="868686"/>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4136" name="Rectangle 40"/>
          <p:cNvSpPr>
            <a:spLocks noChangeArrowheads="1"/>
          </p:cNvSpPr>
          <p:nvPr/>
        </p:nvSpPr>
        <p:spPr bwMode="auto">
          <a:xfrm>
            <a:off x="3975105" y="2121336"/>
            <a:ext cx="7938" cy="4586287"/>
          </a:xfrm>
          <a:prstGeom prst="rect">
            <a:avLst/>
          </a:prstGeom>
          <a:solidFill>
            <a:srgbClr val="868686"/>
          </a:solidFill>
          <a:ln w="7938" cap="flat">
            <a:solidFill>
              <a:srgbClr val="868686"/>
            </a:solidFill>
            <a:prstDash val="solid"/>
            <a:bevel/>
            <a:headEnd/>
            <a:tailEnd/>
          </a:ln>
        </p:spPr>
        <p:txBody>
          <a:bodyPr vert="horz" wrap="square" lIns="91440" tIns="45720" rIns="91440" bIns="45720" numCol="1" anchor="t" anchorCtr="0" compatLnSpc="1">
            <a:prstTxWarp prst="textNoShape">
              <a:avLst/>
            </a:prstTxWarp>
          </a:bodyPr>
          <a:lstStyle/>
          <a:p>
            <a:endParaRPr lang="en-US">
              <a:solidFill>
                <a:srgbClr val="4D4D4D"/>
              </a:solidFill>
            </a:endParaRPr>
          </a:p>
        </p:txBody>
      </p:sp>
      <p:sp>
        <p:nvSpPr>
          <p:cNvPr id="4137" name="Rectangle 41"/>
          <p:cNvSpPr>
            <a:spLocks noChangeArrowheads="1"/>
          </p:cNvSpPr>
          <p:nvPr/>
        </p:nvSpPr>
        <p:spPr bwMode="auto">
          <a:xfrm>
            <a:off x="6625798" y="2197104"/>
            <a:ext cx="169918" cy="18466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4D4D4D"/>
                </a:solidFill>
                <a:effectLst/>
                <a:latin typeface="Arial" pitchFamily="34" charset="0"/>
              </a:rPr>
              <a:t>75</a:t>
            </a:r>
            <a:endParaRPr kumimoji="0" lang="en-US" sz="1200" b="0" i="0" u="none" strike="noStrike" cap="none" normalizeH="0" baseline="0" smtClean="0">
              <a:ln>
                <a:noFill/>
              </a:ln>
              <a:solidFill>
                <a:srgbClr val="4D4D4D"/>
              </a:solidFill>
              <a:effectLst/>
              <a:latin typeface="Arial" pitchFamily="34" charset="0"/>
            </a:endParaRPr>
          </a:p>
        </p:txBody>
      </p:sp>
      <p:sp>
        <p:nvSpPr>
          <p:cNvPr id="4138" name="Rectangle 42"/>
          <p:cNvSpPr>
            <a:spLocks noChangeArrowheads="1"/>
          </p:cNvSpPr>
          <p:nvPr/>
        </p:nvSpPr>
        <p:spPr bwMode="auto">
          <a:xfrm>
            <a:off x="6697236" y="4039903"/>
            <a:ext cx="169918" cy="18466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4D4D4D"/>
                </a:solidFill>
                <a:effectLst/>
                <a:latin typeface="Arial" pitchFamily="34" charset="0"/>
              </a:rPr>
              <a:t>77</a:t>
            </a:r>
            <a:endParaRPr kumimoji="0" lang="en-US" sz="1200" b="0" i="0" u="none" strike="noStrike" cap="none" normalizeH="0" baseline="0" smtClean="0">
              <a:ln>
                <a:noFill/>
              </a:ln>
              <a:solidFill>
                <a:srgbClr val="4D4D4D"/>
              </a:solidFill>
              <a:effectLst/>
              <a:latin typeface="Arial" pitchFamily="34" charset="0"/>
            </a:endParaRPr>
          </a:p>
        </p:txBody>
      </p:sp>
      <p:sp>
        <p:nvSpPr>
          <p:cNvPr id="4139" name="Rectangle 43"/>
          <p:cNvSpPr>
            <a:spLocks noChangeArrowheads="1"/>
          </p:cNvSpPr>
          <p:nvPr/>
        </p:nvSpPr>
        <p:spPr bwMode="auto">
          <a:xfrm>
            <a:off x="6607326" y="4965126"/>
            <a:ext cx="169918" cy="18466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4D4D4D"/>
                </a:solidFill>
                <a:effectLst/>
                <a:latin typeface="Arial" pitchFamily="34" charset="0"/>
              </a:rPr>
              <a:t>75</a:t>
            </a:r>
            <a:endParaRPr kumimoji="0" lang="en-US" sz="1200" b="0" i="0" u="none" strike="noStrike" cap="none" normalizeH="0" baseline="0" smtClean="0">
              <a:ln>
                <a:noFill/>
              </a:ln>
              <a:solidFill>
                <a:srgbClr val="4D4D4D"/>
              </a:solidFill>
              <a:effectLst/>
              <a:latin typeface="Arial" pitchFamily="34" charset="0"/>
            </a:endParaRPr>
          </a:p>
        </p:txBody>
      </p:sp>
      <p:sp>
        <p:nvSpPr>
          <p:cNvPr id="4140" name="Rectangle 44"/>
          <p:cNvSpPr>
            <a:spLocks noChangeArrowheads="1"/>
          </p:cNvSpPr>
          <p:nvPr/>
        </p:nvSpPr>
        <p:spPr bwMode="auto">
          <a:xfrm>
            <a:off x="6600109" y="5891937"/>
            <a:ext cx="169918" cy="18466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4D4D4D"/>
                </a:solidFill>
                <a:effectLst/>
                <a:latin typeface="Arial" pitchFamily="34" charset="0"/>
              </a:rPr>
              <a:t>74</a:t>
            </a:r>
            <a:endParaRPr kumimoji="0" lang="en-US" sz="1200" b="0" i="0" u="none" strike="noStrike" cap="none" normalizeH="0" baseline="0" smtClean="0">
              <a:ln>
                <a:noFill/>
              </a:ln>
              <a:solidFill>
                <a:srgbClr val="4D4D4D"/>
              </a:solidFill>
              <a:effectLst/>
              <a:latin typeface="Arial" pitchFamily="34" charset="0"/>
            </a:endParaRPr>
          </a:p>
        </p:txBody>
      </p:sp>
      <p:sp>
        <p:nvSpPr>
          <p:cNvPr id="4141" name="Rectangle 45"/>
          <p:cNvSpPr>
            <a:spLocks noChangeArrowheads="1"/>
          </p:cNvSpPr>
          <p:nvPr/>
        </p:nvSpPr>
        <p:spPr bwMode="auto">
          <a:xfrm>
            <a:off x="6660723" y="2387604"/>
            <a:ext cx="169918" cy="18466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rgbClr val="4D4D4D"/>
                </a:solidFill>
                <a:effectLst/>
                <a:latin typeface="Arial" pitchFamily="34" charset="0"/>
              </a:rPr>
              <a:t>76</a:t>
            </a:r>
            <a:endParaRPr kumimoji="0" lang="en-US" sz="1200" b="0" i="0" u="none" strike="noStrike" cap="none" normalizeH="0" baseline="0" dirty="0" smtClean="0">
              <a:ln>
                <a:noFill/>
              </a:ln>
              <a:solidFill>
                <a:srgbClr val="4D4D4D"/>
              </a:solidFill>
              <a:effectLst/>
              <a:latin typeface="Arial" pitchFamily="34" charset="0"/>
            </a:endParaRPr>
          </a:p>
        </p:txBody>
      </p:sp>
      <p:sp>
        <p:nvSpPr>
          <p:cNvPr id="4142" name="Rectangle 46"/>
          <p:cNvSpPr>
            <a:spLocks noChangeArrowheads="1"/>
          </p:cNvSpPr>
          <p:nvPr/>
        </p:nvSpPr>
        <p:spPr bwMode="auto">
          <a:xfrm>
            <a:off x="6732161" y="4228815"/>
            <a:ext cx="169918" cy="18466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4D4D4D"/>
                </a:solidFill>
                <a:effectLst/>
                <a:latin typeface="Arial" pitchFamily="34" charset="0"/>
              </a:rPr>
              <a:t>78</a:t>
            </a:r>
            <a:endParaRPr kumimoji="0" lang="en-US" sz="1200" b="0" i="0" u="none" strike="noStrike" cap="none" normalizeH="0" baseline="0" smtClean="0">
              <a:ln>
                <a:noFill/>
              </a:ln>
              <a:solidFill>
                <a:srgbClr val="4D4D4D"/>
              </a:solidFill>
              <a:effectLst/>
              <a:latin typeface="Arial" pitchFamily="34" charset="0"/>
            </a:endParaRPr>
          </a:p>
        </p:txBody>
      </p:sp>
      <p:sp>
        <p:nvSpPr>
          <p:cNvPr id="4143" name="Rectangle 47"/>
          <p:cNvSpPr>
            <a:spLocks noChangeArrowheads="1"/>
          </p:cNvSpPr>
          <p:nvPr/>
        </p:nvSpPr>
        <p:spPr bwMode="auto">
          <a:xfrm>
            <a:off x="6607326" y="5154039"/>
            <a:ext cx="169918" cy="18466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4D4D4D"/>
                </a:solidFill>
                <a:effectLst/>
                <a:latin typeface="Arial" pitchFamily="34" charset="0"/>
              </a:rPr>
              <a:t>75</a:t>
            </a:r>
            <a:endParaRPr kumimoji="0" lang="en-US" sz="1200" b="0" i="0" u="none" strike="noStrike" cap="none" normalizeH="0" baseline="0" smtClean="0">
              <a:ln>
                <a:noFill/>
              </a:ln>
              <a:solidFill>
                <a:srgbClr val="4D4D4D"/>
              </a:solidFill>
              <a:effectLst/>
              <a:latin typeface="Arial" pitchFamily="34" charset="0"/>
            </a:endParaRPr>
          </a:p>
        </p:txBody>
      </p:sp>
      <p:sp>
        <p:nvSpPr>
          <p:cNvPr id="4144" name="Rectangle 48"/>
          <p:cNvSpPr>
            <a:spLocks noChangeArrowheads="1"/>
          </p:cNvSpPr>
          <p:nvPr/>
        </p:nvSpPr>
        <p:spPr bwMode="auto">
          <a:xfrm>
            <a:off x="6600109" y="6080850"/>
            <a:ext cx="169918" cy="18466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4D4D4D"/>
                </a:solidFill>
                <a:effectLst/>
                <a:latin typeface="Arial" pitchFamily="34" charset="0"/>
              </a:rPr>
              <a:t>74</a:t>
            </a:r>
            <a:endParaRPr kumimoji="0" lang="en-US" sz="1200" b="0" i="0" u="none" strike="noStrike" cap="none" normalizeH="0" baseline="0" smtClean="0">
              <a:ln>
                <a:noFill/>
              </a:ln>
              <a:solidFill>
                <a:srgbClr val="4D4D4D"/>
              </a:solidFill>
              <a:effectLst/>
              <a:latin typeface="Arial" pitchFamily="34" charset="0"/>
            </a:endParaRPr>
          </a:p>
        </p:txBody>
      </p:sp>
      <p:sp>
        <p:nvSpPr>
          <p:cNvPr id="4145" name="Rectangle 49"/>
          <p:cNvSpPr>
            <a:spLocks noChangeArrowheads="1"/>
          </p:cNvSpPr>
          <p:nvPr/>
        </p:nvSpPr>
        <p:spPr bwMode="auto">
          <a:xfrm>
            <a:off x="6625798" y="2576517"/>
            <a:ext cx="169918" cy="18466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4D4D4D"/>
                </a:solidFill>
                <a:effectLst/>
                <a:latin typeface="Arial" pitchFamily="34" charset="0"/>
              </a:rPr>
              <a:t>75</a:t>
            </a:r>
            <a:endParaRPr kumimoji="0" lang="en-US" sz="1200" b="0" i="0" u="none" strike="noStrike" cap="none" normalizeH="0" baseline="0" smtClean="0">
              <a:ln>
                <a:noFill/>
              </a:ln>
              <a:solidFill>
                <a:srgbClr val="4D4D4D"/>
              </a:solidFill>
              <a:effectLst/>
              <a:latin typeface="Arial" pitchFamily="34" charset="0"/>
            </a:endParaRPr>
          </a:p>
        </p:txBody>
      </p:sp>
      <p:sp>
        <p:nvSpPr>
          <p:cNvPr id="4146" name="Rectangle 50"/>
          <p:cNvSpPr>
            <a:spLocks noChangeArrowheads="1"/>
          </p:cNvSpPr>
          <p:nvPr/>
        </p:nvSpPr>
        <p:spPr bwMode="auto">
          <a:xfrm>
            <a:off x="6732161" y="4417728"/>
            <a:ext cx="169918" cy="18466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4D4D4D"/>
                </a:solidFill>
                <a:effectLst/>
                <a:latin typeface="Arial" pitchFamily="34" charset="0"/>
              </a:rPr>
              <a:t>78</a:t>
            </a:r>
            <a:endParaRPr kumimoji="0" lang="en-US" sz="1200" b="0" i="0" u="none" strike="noStrike" cap="none" normalizeH="0" baseline="0" smtClean="0">
              <a:ln>
                <a:noFill/>
              </a:ln>
              <a:solidFill>
                <a:srgbClr val="4D4D4D"/>
              </a:solidFill>
              <a:effectLst/>
              <a:latin typeface="Arial" pitchFamily="34" charset="0"/>
            </a:endParaRPr>
          </a:p>
        </p:txBody>
      </p:sp>
      <p:sp>
        <p:nvSpPr>
          <p:cNvPr id="4147" name="Rectangle 51"/>
          <p:cNvSpPr>
            <a:spLocks noChangeArrowheads="1"/>
          </p:cNvSpPr>
          <p:nvPr/>
        </p:nvSpPr>
        <p:spPr bwMode="auto">
          <a:xfrm>
            <a:off x="6572401" y="5342951"/>
            <a:ext cx="169918" cy="18466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4D4D4D"/>
                </a:solidFill>
                <a:effectLst/>
                <a:latin typeface="Arial" pitchFamily="34" charset="0"/>
              </a:rPr>
              <a:t>74</a:t>
            </a:r>
            <a:endParaRPr kumimoji="0" lang="en-US" sz="1200" b="0" i="0" u="none" strike="noStrike" cap="none" normalizeH="0" baseline="0" smtClean="0">
              <a:ln>
                <a:noFill/>
              </a:ln>
              <a:solidFill>
                <a:srgbClr val="4D4D4D"/>
              </a:solidFill>
              <a:effectLst/>
              <a:latin typeface="Arial" pitchFamily="34" charset="0"/>
            </a:endParaRPr>
          </a:p>
        </p:txBody>
      </p:sp>
      <p:sp>
        <p:nvSpPr>
          <p:cNvPr id="4148" name="Rectangle 52"/>
          <p:cNvSpPr>
            <a:spLocks noChangeArrowheads="1"/>
          </p:cNvSpPr>
          <p:nvPr/>
        </p:nvSpPr>
        <p:spPr bwMode="auto">
          <a:xfrm>
            <a:off x="6600109" y="6269762"/>
            <a:ext cx="169918" cy="18466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4D4D4D"/>
                </a:solidFill>
                <a:effectLst/>
                <a:latin typeface="Arial" pitchFamily="34" charset="0"/>
              </a:rPr>
              <a:t>74</a:t>
            </a:r>
            <a:endParaRPr kumimoji="0" lang="en-US" sz="1200" b="0" i="0" u="none" strike="noStrike" cap="none" normalizeH="0" baseline="0" smtClean="0">
              <a:ln>
                <a:noFill/>
              </a:ln>
              <a:solidFill>
                <a:srgbClr val="4D4D4D"/>
              </a:solidFill>
              <a:effectLst/>
              <a:latin typeface="Arial" pitchFamily="34" charset="0"/>
            </a:endParaRPr>
          </a:p>
        </p:txBody>
      </p:sp>
      <p:sp>
        <p:nvSpPr>
          <p:cNvPr id="4149" name="Rectangle 53"/>
          <p:cNvSpPr>
            <a:spLocks noChangeArrowheads="1"/>
          </p:cNvSpPr>
          <p:nvPr/>
        </p:nvSpPr>
        <p:spPr bwMode="auto">
          <a:xfrm>
            <a:off x="6625798" y="2765429"/>
            <a:ext cx="169918" cy="18466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4D4D4D"/>
                </a:solidFill>
                <a:effectLst/>
                <a:latin typeface="Arial" pitchFamily="34" charset="0"/>
              </a:rPr>
              <a:t>75</a:t>
            </a:r>
            <a:endParaRPr kumimoji="0" lang="en-US" sz="1200" b="0" i="0" u="none" strike="noStrike" cap="none" normalizeH="0" baseline="0" smtClean="0">
              <a:ln>
                <a:noFill/>
              </a:ln>
              <a:solidFill>
                <a:srgbClr val="4D4D4D"/>
              </a:solidFill>
              <a:effectLst/>
              <a:latin typeface="Arial" pitchFamily="34" charset="0"/>
            </a:endParaRPr>
          </a:p>
        </p:txBody>
      </p:sp>
      <p:sp>
        <p:nvSpPr>
          <p:cNvPr id="4150" name="Rectangle 54"/>
          <p:cNvSpPr>
            <a:spLocks noChangeArrowheads="1"/>
          </p:cNvSpPr>
          <p:nvPr/>
        </p:nvSpPr>
        <p:spPr bwMode="auto">
          <a:xfrm>
            <a:off x="6697236" y="4606640"/>
            <a:ext cx="169918" cy="18466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4D4D4D"/>
                </a:solidFill>
                <a:effectLst/>
                <a:latin typeface="Arial" pitchFamily="34" charset="0"/>
              </a:rPr>
              <a:t>77</a:t>
            </a:r>
            <a:endParaRPr kumimoji="0" lang="en-US" sz="1200" b="0" i="0" u="none" strike="noStrike" cap="none" normalizeH="0" baseline="0" smtClean="0">
              <a:ln>
                <a:noFill/>
              </a:ln>
              <a:solidFill>
                <a:srgbClr val="4D4D4D"/>
              </a:solidFill>
              <a:effectLst/>
              <a:latin typeface="Arial" pitchFamily="34" charset="0"/>
            </a:endParaRPr>
          </a:p>
        </p:txBody>
      </p:sp>
      <p:sp>
        <p:nvSpPr>
          <p:cNvPr id="4151" name="Rectangle 55"/>
          <p:cNvSpPr>
            <a:spLocks noChangeArrowheads="1"/>
          </p:cNvSpPr>
          <p:nvPr/>
        </p:nvSpPr>
        <p:spPr bwMode="auto">
          <a:xfrm>
            <a:off x="6572401" y="5531864"/>
            <a:ext cx="169918" cy="18466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4D4D4D"/>
                </a:solidFill>
                <a:effectLst/>
                <a:latin typeface="Arial" pitchFamily="34" charset="0"/>
              </a:rPr>
              <a:t>74</a:t>
            </a:r>
            <a:endParaRPr kumimoji="0" lang="en-US" sz="1200" b="0" i="0" u="none" strike="noStrike" cap="none" normalizeH="0" baseline="0" smtClean="0">
              <a:ln>
                <a:noFill/>
              </a:ln>
              <a:solidFill>
                <a:srgbClr val="4D4D4D"/>
              </a:solidFill>
              <a:effectLst/>
              <a:latin typeface="Arial" pitchFamily="34" charset="0"/>
            </a:endParaRPr>
          </a:p>
        </p:txBody>
      </p:sp>
      <p:sp>
        <p:nvSpPr>
          <p:cNvPr id="4152" name="Rectangle 56"/>
          <p:cNvSpPr>
            <a:spLocks noChangeArrowheads="1"/>
          </p:cNvSpPr>
          <p:nvPr/>
        </p:nvSpPr>
        <p:spPr bwMode="auto">
          <a:xfrm>
            <a:off x="6600109" y="6458675"/>
            <a:ext cx="169918" cy="18466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4D4D4D"/>
                </a:solidFill>
                <a:effectLst/>
                <a:latin typeface="Arial" pitchFamily="34" charset="0"/>
              </a:rPr>
              <a:t>74</a:t>
            </a:r>
            <a:endParaRPr kumimoji="0" lang="en-US" sz="1200" b="0" i="0" u="none" strike="noStrike" cap="none" normalizeH="0" baseline="0" smtClean="0">
              <a:ln>
                <a:noFill/>
              </a:ln>
              <a:solidFill>
                <a:srgbClr val="4D4D4D"/>
              </a:solidFill>
              <a:effectLst/>
              <a:latin typeface="Arial" pitchFamily="34" charset="0"/>
            </a:endParaRPr>
          </a:p>
        </p:txBody>
      </p:sp>
      <p:sp>
        <p:nvSpPr>
          <p:cNvPr id="4153" name="Rectangle 57"/>
          <p:cNvSpPr>
            <a:spLocks noChangeArrowheads="1"/>
          </p:cNvSpPr>
          <p:nvPr/>
        </p:nvSpPr>
        <p:spPr bwMode="auto">
          <a:xfrm>
            <a:off x="2746499" y="2487326"/>
            <a:ext cx="1136530" cy="18466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rgbClr val="4D4D4D"/>
                </a:solidFill>
                <a:effectLst/>
                <a:latin typeface="Arial" pitchFamily="34" charset="0"/>
              </a:rPr>
              <a:t>Product Search</a:t>
            </a:r>
            <a:endParaRPr kumimoji="0" lang="en-US" sz="1200" b="0" i="0" u="none" strike="noStrike" cap="none" normalizeH="0" baseline="0" dirty="0" smtClean="0">
              <a:ln>
                <a:noFill/>
              </a:ln>
              <a:solidFill>
                <a:srgbClr val="4D4D4D"/>
              </a:solidFill>
              <a:effectLst/>
              <a:latin typeface="Arial" pitchFamily="34" charset="0"/>
            </a:endParaRPr>
          </a:p>
        </p:txBody>
      </p:sp>
      <p:sp>
        <p:nvSpPr>
          <p:cNvPr id="4154" name="Rectangle 58"/>
          <p:cNvSpPr>
            <a:spLocks noChangeArrowheads="1"/>
          </p:cNvSpPr>
          <p:nvPr/>
        </p:nvSpPr>
        <p:spPr bwMode="auto">
          <a:xfrm>
            <a:off x="1864847" y="4226938"/>
            <a:ext cx="2286000" cy="54864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rgbClr val="4D4D4D"/>
                </a:solidFill>
                <a:effectLst/>
                <a:latin typeface="Arial" pitchFamily="34" charset="0"/>
              </a:rPr>
              <a:t>How well the search results</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rgbClr val="4D4D4D"/>
                </a:solidFill>
                <a:effectLst/>
                <a:latin typeface="Arial" pitchFamily="34" charset="0"/>
              </a:rPr>
              <a:t> met your needs</a:t>
            </a:r>
            <a:endParaRPr kumimoji="0" lang="en-US" sz="1200" b="0" i="0" u="none" strike="noStrike" cap="none" normalizeH="0" baseline="0" dirty="0" smtClean="0">
              <a:ln>
                <a:noFill/>
              </a:ln>
              <a:solidFill>
                <a:srgbClr val="4D4D4D"/>
              </a:solidFill>
              <a:effectLst/>
              <a:latin typeface="Arial" pitchFamily="34" charset="0"/>
            </a:endParaRPr>
          </a:p>
        </p:txBody>
      </p:sp>
      <p:sp>
        <p:nvSpPr>
          <p:cNvPr id="4155" name="Rectangle 59"/>
          <p:cNvSpPr>
            <a:spLocks noChangeArrowheads="1"/>
          </p:cNvSpPr>
          <p:nvPr/>
        </p:nvSpPr>
        <p:spPr bwMode="auto">
          <a:xfrm>
            <a:off x="2417884" y="5236877"/>
            <a:ext cx="1465145" cy="18466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rgbClr val="4D4D4D"/>
                </a:solidFill>
                <a:effectLst/>
                <a:latin typeface="Arial" pitchFamily="34" charset="0"/>
              </a:rPr>
              <a:t>Ease of finding data</a:t>
            </a:r>
            <a:endParaRPr kumimoji="0" lang="en-US" sz="1200" b="0" i="0" u="none" strike="noStrike" cap="none" normalizeH="0" baseline="0" dirty="0" smtClean="0">
              <a:ln>
                <a:noFill/>
              </a:ln>
              <a:solidFill>
                <a:srgbClr val="4D4D4D"/>
              </a:solidFill>
              <a:effectLst/>
              <a:latin typeface="Arial" pitchFamily="34" charset="0"/>
            </a:endParaRPr>
          </a:p>
        </p:txBody>
      </p:sp>
      <p:sp>
        <p:nvSpPr>
          <p:cNvPr id="4156" name="Rectangle 60"/>
          <p:cNvSpPr>
            <a:spLocks noChangeArrowheads="1"/>
          </p:cNvSpPr>
          <p:nvPr/>
        </p:nvSpPr>
        <p:spPr bwMode="auto">
          <a:xfrm>
            <a:off x="1590735" y="6152864"/>
            <a:ext cx="2292294" cy="18466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rgbClr val="4D4D4D"/>
                </a:solidFill>
                <a:effectLst/>
                <a:latin typeface="Arial" pitchFamily="34" charset="0"/>
              </a:rPr>
              <a:t>Ease of using search capability</a:t>
            </a:r>
            <a:endParaRPr kumimoji="0" lang="en-US" sz="1200" b="0" i="0" u="none" strike="noStrike" cap="none" normalizeH="0" baseline="0" dirty="0" smtClean="0">
              <a:ln>
                <a:noFill/>
              </a:ln>
              <a:solidFill>
                <a:srgbClr val="4D4D4D"/>
              </a:solidFill>
              <a:effectLst/>
              <a:latin typeface="Arial" pitchFamily="34" charset="0"/>
            </a:endParaRPr>
          </a:p>
        </p:txBody>
      </p:sp>
      <p:sp>
        <p:nvSpPr>
          <p:cNvPr id="68" name="Rectangle 100"/>
          <p:cNvSpPr>
            <a:spLocks noChangeArrowheads="1"/>
          </p:cNvSpPr>
          <p:nvPr/>
        </p:nvSpPr>
        <p:spPr bwMode="auto">
          <a:xfrm>
            <a:off x="4550211" y="6807302"/>
            <a:ext cx="91440" cy="91440"/>
          </a:xfrm>
          <a:prstGeom prst="rect">
            <a:avLst/>
          </a:prstGeom>
          <a:solidFill>
            <a:srgbClr val="3C5BA2"/>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solidFill>
                <a:srgbClr val="4D4D4D"/>
              </a:solidFill>
            </a:endParaRPr>
          </a:p>
        </p:txBody>
      </p:sp>
      <p:sp>
        <p:nvSpPr>
          <p:cNvPr id="69" name="Rectangle 102"/>
          <p:cNvSpPr>
            <a:spLocks noChangeArrowheads="1"/>
          </p:cNvSpPr>
          <p:nvPr/>
        </p:nvSpPr>
        <p:spPr bwMode="auto">
          <a:xfrm>
            <a:off x="4688324" y="6763328"/>
            <a:ext cx="314189" cy="169277"/>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smtClean="0">
                <a:ln>
                  <a:noFill/>
                </a:ln>
                <a:solidFill>
                  <a:srgbClr val="4D4D4D"/>
                </a:solidFill>
                <a:effectLst/>
                <a:latin typeface="Arial" pitchFamily="34" charset="0"/>
              </a:rPr>
              <a:t>2011</a:t>
            </a:r>
            <a:endParaRPr kumimoji="0" lang="en-US" sz="1800" b="0" i="0" u="none" strike="noStrike" cap="none" normalizeH="0" baseline="0" smtClean="0">
              <a:ln>
                <a:noFill/>
              </a:ln>
              <a:solidFill>
                <a:srgbClr val="4D4D4D"/>
              </a:solidFill>
              <a:effectLst/>
              <a:latin typeface="Arial" pitchFamily="34" charset="0"/>
            </a:endParaRPr>
          </a:p>
        </p:txBody>
      </p:sp>
      <p:sp>
        <p:nvSpPr>
          <p:cNvPr id="70" name="Rectangle 103"/>
          <p:cNvSpPr>
            <a:spLocks noChangeArrowheads="1"/>
          </p:cNvSpPr>
          <p:nvPr/>
        </p:nvSpPr>
        <p:spPr bwMode="auto">
          <a:xfrm>
            <a:off x="5055036" y="6807302"/>
            <a:ext cx="91440" cy="91440"/>
          </a:xfrm>
          <a:prstGeom prst="rect">
            <a:avLst/>
          </a:prstGeom>
          <a:solidFill>
            <a:srgbClr val="99CC33"/>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solidFill>
                <a:srgbClr val="4D4D4D"/>
              </a:solidFill>
            </a:endParaRPr>
          </a:p>
        </p:txBody>
      </p:sp>
      <p:sp>
        <p:nvSpPr>
          <p:cNvPr id="71" name="Rectangle 105"/>
          <p:cNvSpPr>
            <a:spLocks noChangeArrowheads="1"/>
          </p:cNvSpPr>
          <p:nvPr/>
        </p:nvSpPr>
        <p:spPr bwMode="auto">
          <a:xfrm>
            <a:off x="5194737" y="6763328"/>
            <a:ext cx="314189" cy="169277"/>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smtClean="0">
                <a:ln>
                  <a:noFill/>
                </a:ln>
                <a:solidFill>
                  <a:srgbClr val="4D4D4D"/>
                </a:solidFill>
                <a:effectLst/>
                <a:latin typeface="Arial" pitchFamily="34" charset="0"/>
              </a:rPr>
              <a:t>2010</a:t>
            </a:r>
            <a:endParaRPr kumimoji="0" lang="en-US" sz="1800" b="0" i="0" u="none" strike="noStrike" cap="none" normalizeH="0" baseline="0" smtClean="0">
              <a:ln>
                <a:noFill/>
              </a:ln>
              <a:solidFill>
                <a:srgbClr val="4D4D4D"/>
              </a:solidFill>
              <a:effectLst/>
              <a:latin typeface="Arial" pitchFamily="34" charset="0"/>
            </a:endParaRPr>
          </a:p>
        </p:txBody>
      </p:sp>
      <p:sp>
        <p:nvSpPr>
          <p:cNvPr id="72" name="Rectangle 106"/>
          <p:cNvSpPr>
            <a:spLocks noChangeArrowheads="1"/>
          </p:cNvSpPr>
          <p:nvPr/>
        </p:nvSpPr>
        <p:spPr bwMode="auto">
          <a:xfrm>
            <a:off x="5567799" y="6807302"/>
            <a:ext cx="91440" cy="91440"/>
          </a:xfrm>
          <a:prstGeom prst="rect">
            <a:avLst/>
          </a:prstGeom>
          <a:solidFill>
            <a:srgbClr val="4D4D4D"/>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solidFill>
                <a:srgbClr val="4D4D4D"/>
              </a:solidFill>
            </a:endParaRPr>
          </a:p>
        </p:txBody>
      </p:sp>
      <p:sp>
        <p:nvSpPr>
          <p:cNvPr id="73" name="Rectangle 108"/>
          <p:cNvSpPr>
            <a:spLocks noChangeArrowheads="1"/>
          </p:cNvSpPr>
          <p:nvPr/>
        </p:nvSpPr>
        <p:spPr bwMode="auto">
          <a:xfrm>
            <a:off x="5707499" y="6763328"/>
            <a:ext cx="314189" cy="169277"/>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smtClean="0">
                <a:ln>
                  <a:noFill/>
                </a:ln>
                <a:solidFill>
                  <a:srgbClr val="4D4D4D"/>
                </a:solidFill>
                <a:effectLst/>
                <a:latin typeface="Arial" pitchFamily="34" charset="0"/>
              </a:rPr>
              <a:t>2009</a:t>
            </a:r>
            <a:endParaRPr kumimoji="0" lang="en-US" sz="1800" b="0" i="0" u="none" strike="noStrike" cap="none" normalizeH="0" baseline="0" smtClean="0">
              <a:ln>
                <a:noFill/>
              </a:ln>
              <a:solidFill>
                <a:srgbClr val="4D4D4D"/>
              </a:solidFill>
              <a:effectLst/>
              <a:latin typeface="Arial" pitchFamily="34" charset="0"/>
            </a:endParaRPr>
          </a:p>
        </p:txBody>
      </p:sp>
      <p:sp>
        <p:nvSpPr>
          <p:cNvPr id="74" name="Rectangle 109"/>
          <p:cNvSpPr>
            <a:spLocks noChangeArrowheads="1"/>
          </p:cNvSpPr>
          <p:nvPr/>
        </p:nvSpPr>
        <p:spPr bwMode="auto">
          <a:xfrm>
            <a:off x="6082148" y="6807302"/>
            <a:ext cx="91440" cy="91440"/>
          </a:xfrm>
          <a:prstGeom prst="rect">
            <a:avLst/>
          </a:prstGeom>
          <a:solidFill>
            <a:srgbClr val="FF8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solidFill>
                <a:srgbClr val="4D4D4D"/>
              </a:solidFill>
            </a:endParaRPr>
          </a:p>
        </p:txBody>
      </p:sp>
      <p:sp>
        <p:nvSpPr>
          <p:cNvPr id="75" name="Rectangle 111"/>
          <p:cNvSpPr>
            <a:spLocks noChangeArrowheads="1"/>
          </p:cNvSpPr>
          <p:nvPr/>
        </p:nvSpPr>
        <p:spPr bwMode="auto">
          <a:xfrm>
            <a:off x="6220262" y="6763328"/>
            <a:ext cx="314189" cy="169277"/>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rgbClr val="4D4D4D"/>
                </a:solidFill>
                <a:effectLst/>
                <a:latin typeface="Arial" pitchFamily="34" charset="0"/>
              </a:rPr>
              <a:t>2008</a:t>
            </a:r>
            <a:endParaRPr kumimoji="0" lang="en-US" sz="1800" b="0" i="0" u="none" strike="noStrike" cap="none" normalizeH="0" baseline="0" dirty="0" smtClean="0">
              <a:ln>
                <a:noFill/>
              </a:ln>
              <a:solidFill>
                <a:srgbClr val="4D4D4D"/>
              </a:solidFill>
              <a:effectLst/>
              <a:latin typeface="Arial" pitchFamily="34" charset="0"/>
            </a:endParaRPr>
          </a:p>
        </p:txBody>
      </p:sp>
      <p:sp>
        <p:nvSpPr>
          <p:cNvPr id="20487" name="Oval 10"/>
          <p:cNvSpPr>
            <a:spLocks noChangeArrowheads="1"/>
          </p:cNvSpPr>
          <p:nvPr/>
        </p:nvSpPr>
        <p:spPr bwMode="auto">
          <a:xfrm>
            <a:off x="2591089" y="2416702"/>
            <a:ext cx="1356591" cy="324594"/>
          </a:xfrm>
          <a:prstGeom prst="ellipse">
            <a:avLst/>
          </a:prstGeom>
          <a:noFill/>
          <a:ln w="63500" cap="rnd">
            <a:solidFill>
              <a:srgbClr val="008000"/>
            </a:solidFill>
            <a:prstDash val="sysDot"/>
            <a:round/>
            <a:headEnd/>
            <a:tailEnd/>
          </a:ln>
        </p:spPr>
        <p:txBody>
          <a:bodyPr wrap="square" anchor="ctr">
            <a:spAutoFit/>
          </a:bodyPr>
          <a:lstStyle/>
          <a:p>
            <a:endParaRPr lang="en-US">
              <a:solidFill>
                <a:srgbClr val="4D4D4D"/>
              </a:solidFill>
            </a:endParaRPr>
          </a:p>
        </p:txBody>
      </p:sp>
      <p:sp>
        <p:nvSpPr>
          <p:cNvPr id="56" name="Oval 149"/>
          <p:cNvSpPr>
            <a:spLocks noChangeArrowheads="1"/>
          </p:cNvSpPr>
          <p:nvPr/>
        </p:nvSpPr>
        <p:spPr bwMode="auto">
          <a:xfrm>
            <a:off x="1754480" y="4054834"/>
            <a:ext cx="2194560" cy="640080"/>
          </a:xfrm>
          <a:prstGeom prst="ellipse">
            <a:avLst/>
          </a:prstGeom>
          <a:noFill/>
          <a:ln w="63500" cap="rnd">
            <a:solidFill>
              <a:srgbClr val="008000"/>
            </a:solidFill>
            <a:prstDash val="sysDot"/>
            <a:round/>
            <a:headEnd/>
            <a:tailEnd/>
          </a:ln>
        </p:spPr>
        <p:txBody>
          <a:bodyPr wrap="square" anchor="ctr">
            <a:spAutoFit/>
          </a:bodyPr>
          <a:lstStyle/>
          <a:p>
            <a:endParaRPr lang="en-US"/>
          </a:p>
        </p:txBody>
      </p:sp>
      <p:sp>
        <p:nvSpPr>
          <p:cNvPr id="57" name="Rectangle 134"/>
          <p:cNvSpPr>
            <a:spLocks noChangeArrowheads="1"/>
          </p:cNvSpPr>
          <p:nvPr/>
        </p:nvSpPr>
        <p:spPr bwMode="auto">
          <a:xfrm>
            <a:off x="1806563" y="6726952"/>
            <a:ext cx="2103461" cy="246221"/>
          </a:xfrm>
          <a:prstGeom prst="rect">
            <a:avLst/>
          </a:prstGeom>
          <a:noFill/>
          <a:ln w="12700">
            <a:noFill/>
            <a:miter lim="800000"/>
            <a:headEnd/>
            <a:tailEnd/>
          </a:ln>
        </p:spPr>
        <p:txBody>
          <a:bodyPr wrap="none" anchor="ctr">
            <a:spAutoFit/>
          </a:bodyPr>
          <a:lstStyle/>
          <a:p>
            <a:pPr algn="ctr"/>
            <a:r>
              <a:rPr lang="en-US" sz="1000" dirty="0">
                <a:solidFill>
                  <a:srgbClr val="4D4D4D"/>
                </a:solidFill>
                <a:latin typeface="Arial" charset="0"/>
              </a:rPr>
              <a:t>=Significant Difference vs. </a:t>
            </a:r>
            <a:r>
              <a:rPr lang="en-US" sz="1000" dirty="0" smtClean="0">
                <a:solidFill>
                  <a:srgbClr val="4D4D4D"/>
                </a:solidFill>
                <a:latin typeface="Arial" charset="0"/>
              </a:rPr>
              <a:t>2010</a:t>
            </a:r>
            <a:endParaRPr lang="en-US" sz="1000" dirty="0">
              <a:solidFill>
                <a:srgbClr val="4D4D4D"/>
              </a:solidFill>
              <a:latin typeface="Arial" charset="0"/>
            </a:endParaRPr>
          </a:p>
        </p:txBody>
      </p:sp>
      <p:sp>
        <p:nvSpPr>
          <p:cNvPr id="58" name="Oval 136"/>
          <p:cNvSpPr>
            <a:spLocks noChangeArrowheads="1"/>
          </p:cNvSpPr>
          <p:nvPr/>
        </p:nvSpPr>
        <p:spPr bwMode="auto">
          <a:xfrm>
            <a:off x="1328738" y="6734175"/>
            <a:ext cx="495300" cy="238125"/>
          </a:xfrm>
          <a:prstGeom prst="ellipse">
            <a:avLst/>
          </a:prstGeom>
          <a:noFill/>
          <a:ln w="63500" cap="rnd">
            <a:solidFill>
              <a:srgbClr val="008000"/>
            </a:solidFill>
            <a:prstDash val="sysDot"/>
            <a:round/>
            <a:headEnd/>
            <a:tailEnd/>
          </a:ln>
        </p:spPr>
        <p:txBody>
          <a:bodyPr anchor="ctr">
            <a:spAutoFit/>
          </a:bodyPr>
          <a:lstStyle/>
          <a:p>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2"/>
          <p:cNvSpPr>
            <a:spLocks noGrp="1" noChangeArrowheads="1"/>
          </p:cNvSpPr>
          <p:nvPr>
            <p:ph type="title"/>
          </p:nvPr>
        </p:nvSpPr>
        <p:spPr>
          <a:xfrm>
            <a:off x="1247775" y="92075"/>
            <a:ext cx="8112125" cy="944563"/>
          </a:xfrm>
        </p:spPr>
        <p:txBody>
          <a:bodyPr/>
          <a:lstStyle/>
          <a:p>
            <a:pPr eaLnBrk="1" hangingPunct="1"/>
            <a:r>
              <a:rPr lang="en-US" dirty="0" smtClean="0"/>
              <a:t>Product Search Score Comparison</a:t>
            </a:r>
            <a:br>
              <a:rPr lang="en-US" dirty="0" smtClean="0"/>
            </a:br>
            <a:r>
              <a:rPr lang="en-US" sz="2400" b="0" i="1" dirty="0" smtClean="0">
                <a:solidFill>
                  <a:srgbClr val="88B8E4"/>
                </a:solidFill>
              </a:rPr>
              <a:t>By method for most recent search</a:t>
            </a:r>
          </a:p>
        </p:txBody>
      </p:sp>
      <p:sp>
        <p:nvSpPr>
          <p:cNvPr id="21511" name="Rectangle 14"/>
          <p:cNvSpPr>
            <a:spLocks noChangeArrowheads="1"/>
          </p:cNvSpPr>
          <p:nvPr/>
        </p:nvSpPr>
        <p:spPr bwMode="auto">
          <a:xfrm>
            <a:off x="8145607" y="1861993"/>
            <a:ext cx="406400" cy="138113"/>
          </a:xfrm>
          <a:prstGeom prst="rect">
            <a:avLst/>
          </a:prstGeom>
          <a:noFill/>
          <a:ln w="9525">
            <a:noFill/>
            <a:miter lim="800000"/>
            <a:headEnd/>
            <a:tailEnd/>
          </a:ln>
        </p:spPr>
        <p:txBody>
          <a:bodyPr wrap="none" lIns="0" tIns="0" rIns="0" bIns="0">
            <a:spAutoFit/>
          </a:bodyPr>
          <a:lstStyle/>
          <a:p>
            <a:r>
              <a:rPr lang="en-US" dirty="0">
                <a:solidFill>
                  <a:srgbClr val="4D4D4D"/>
                </a:solidFill>
                <a:latin typeface="Arial" charset="0"/>
              </a:rPr>
              <a:t>(+/-) 0.6</a:t>
            </a:r>
            <a:endParaRPr lang="en-US" dirty="0">
              <a:solidFill>
                <a:srgbClr val="4D4D4D"/>
              </a:solidFill>
            </a:endParaRPr>
          </a:p>
        </p:txBody>
      </p:sp>
      <p:sp>
        <p:nvSpPr>
          <p:cNvPr id="21512" name="Rectangle 103"/>
          <p:cNvSpPr>
            <a:spLocks noChangeArrowheads="1"/>
          </p:cNvSpPr>
          <p:nvPr/>
        </p:nvSpPr>
        <p:spPr bwMode="auto">
          <a:xfrm>
            <a:off x="8145607" y="2826184"/>
            <a:ext cx="407163" cy="138499"/>
          </a:xfrm>
          <a:prstGeom prst="rect">
            <a:avLst/>
          </a:prstGeom>
          <a:noFill/>
          <a:ln w="9525">
            <a:noFill/>
            <a:miter lim="800000"/>
            <a:headEnd/>
            <a:tailEnd/>
          </a:ln>
        </p:spPr>
        <p:txBody>
          <a:bodyPr wrap="none" lIns="0" tIns="0" rIns="0" bIns="0">
            <a:spAutoFit/>
          </a:bodyPr>
          <a:lstStyle/>
          <a:p>
            <a:r>
              <a:rPr lang="en-US" dirty="0">
                <a:solidFill>
                  <a:srgbClr val="4D4D4D"/>
                </a:solidFill>
                <a:latin typeface="Arial" charset="0"/>
              </a:rPr>
              <a:t>(+/-) </a:t>
            </a:r>
            <a:r>
              <a:rPr lang="en-US" dirty="0" smtClean="0">
                <a:solidFill>
                  <a:srgbClr val="4D4D4D"/>
                </a:solidFill>
                <a:latin typeface="Arial" charset="0"/>
              </a:rPr>
              <a:t>3.0</a:t>
            </a:r>
            <a:endParaRPr lang="en-US" dirty="0">
              <a:solidFill>
                <a:srgbClr val="4D4D4D"/>
              </a:solidFill>
            </a:endParaRPr>
          </a:p>
        </p:txBody>
      </p:sp>
      <p:sp>
        <p:nvSpPr>
          <p:cNvPr id="21513" name="Rectangle 104"/>
          <p:cNvSpPr>
            <a:spLocks noChangeArrowheads="1"/>
          </p:cNvSpPr>
          <p:nvPr/>
        </p:nvSpPr>
        <p:spPr bwMode="auto">
          <a:xfrm>
            <a:off x="8145607" y="3652693"/>
            <a:ext cx="407163" cy="138499"/>
          </a:xfrm>
          <a:prstGeom prst="rect">
            <a:avLst/>
          </a:prstGeom>
          <a:noFill/>
          <a:ln w="9525">
            <a:noFill/>
            <a:miter lim="800000"/>
            <a:headEnd/>
            <a:tailEnd/>
          </a:ln>
        </p:spPr>
        <p:txBody>
          <a:bodyPr wrap="none" lIns="0" tIns="0" rIns="0" bIns="0">
            <a:spAutoFit/>
          </a:bodyPr>
          <a:lstStyle/>
          <a:p>
            <a:r>
              <a:rPr lang="en-US" dirty="0">
                <a:solidFill>
                  <a:srgbClr val="4D4D4D"/>
                </a:solidFill>
                <a:latin typeface="Arial" charset="0"/>
              </a:rPr>
              <a:t>(+/-) </a:t>
            </a:r>
            <a:r>
              <a:rPr lang="en-US" dirty="0" smtClean="0">
                <a:solidFill>
                  <a:srgbClr val="4D4D4D"/>
                </a:solidFill>
                <a:latin typeface="Arial" charset="0"/>
              </a:rPr>
              <a:t>5.6</a:t>
            </a:r>
            <a:endParaRPr lang="en-US" dirty="0">
              <a:solidFill>
                <a:srgbClr val="4D4D4D"/>
              </a:solidFill>
            </a:endParaRPr>
          </a:p>
        </p:txBody>
      </p:sp>
      <p:sp>
        <p:nvSpPr>
          <p:cNvPr id="21514" name="Rectangle 105"/>
          <p:cNvSpPr>
            <a:spLocks noChangeArrowheads="1"/>
          </p:cNvSpPr>
          <p:nvPr/>
        </p:nvSpPr>
        <p:spPr bwMode="auto">
          <a:xfrm>
            <a:off x="8144814" y="4446155"/>
            <a:ext cx="407163" cy="138499"/>
          </a:xfrm>
          <a:prstGeom prst="rect">
            <a:avLst/>
          </a:prstGeom>
          <a:noFill/>
          <a:ln w="9525">
            <a:noFill/>
            <a:miter lim="800000"/>
            <a:headEnd/>
            <a:tailEnd/>
          </a:ln>
        </p:spPr>
        <p:txBody>
          <a:bodyPr wrap="none" lIns="0" tIns="0" rIns="0" bIns="0">
            <a:spAutoFit/>
          </a:bodyPr>
          <a:lstStyle/>
          <a:p>
            <a:r>
              <a:rPr lang="en-US" dirty="0">
                <a:solidFill>
                  <a:srgbClr val="4D4D4D"/>
                </a:solidFill>
                <a:latin typeface="Arial" charset="0"/>
              </a:rPr>
              <a:t>(+/-) </a:t>
            </a:r>
            <a:r>
              <a:rPr lang="en-US" dirty="0" smtClean="0">
                <a:solidFill>
                  <a:srgbClr val="4D4D4D"/>
                </a:solidFill>
                <a:latin typeface="Arial" charset="0"/>
              </a:rPr>
              <a:t>1.4</a:t>
            </a:r>
            <a:endParaRPr lang="en-US" dirty="0">
              <a:solidFill>
                <a:srgbClr val="4D4D4D"/>
              </a:solidFill>
            </a:endParaRPr>
          </a:p>
        </p:txBody>
      </p:sp>
      <p:sp>
        <p:nvSpPr>
          <p:cNvPr id="21515" name="Rectangle 106"/>
          <p:cNvSpPr>
            <a:spLocks noChangeArrowheads="1"/>
          </p:cNvSpPr>
          <p:nvPr/>
        </p:nvSpPr>
        <p:spPr bwMode="auto">
          <a:xfrm>
            <a:off x="8145607" y="5355792"/>
            <a:ext cx="407163" cy="138499"/>
          </a:xfrm>
          <a:prstGeom prst="rect">
            <a:avLst/>
          </a:prstGeom>
          <a:noFill/>
          <a:ln w="9525">
            <a:noFill/>
            <a:miter lim="800000"/>
            <a:headEnd/>
            <a:tailEnd/>
          </a:ln>
        </p:spPr>
        <p:txBody>
          <a:bodyPr wrap="none" lIns="0" tIns="0" rIns="0" bIns="0">
            <a:spAutoFit/>
          </a:bodyPr>
          <a:lstStyle/>
          <a:p>
            <a:r>
              <a:rPr lang="en-US" dirty="0">
                <a:solidFill>
                  <a:srgbClr val="4D4D4D"/>
                </a:solidFill>
                <a:latin typeface="Arial" charset="0"/>
              </a:rPr>
              <a:t>(+/-) </a:t>
            </a:r>
            <a:r>
              <a:rPr lang="en-US" dirty="0" smtClean="0">
                <a:solidFill>
                  <a:srgbClr val="4D4D4D"/>
                </a:solidFill>
                <a:latin typeface="Arial" charset="0"/>
              </a:rPr>
              <a:t>1.3</a:t>
            </a:r>
            <a:endParaRPr lang="en-US" dirty="0">
              <a:solidFill>
                <a:srgbClr val="4D4D4D"/>
              </a:solidFill>
            </a:endParaRPr>
          </a:p>
        </p:txBody>
      </p:sp>
      <p:sp>
        <p:nvSpPr>
          <p:cNvPr id="21516" name="Rectangle 107"/>
          <p:cNvSpPr>
            <a:spLocks noChangeArrowheads="1"/>
          </p:cNvSpPr>
          <p:nvPr/>
        </p:nvSpPr>
        <p:spPr bwMode="auto">
          <a:xfrm>
            <a:off x="8145607" y="6154739"/>
            <a:ext cx="407163" cy="138499"/>
          </a:xfrm>
          <a:prstGeom prst="rect">
            <a:avLst/>
          </a:prstGeom>
          <a:noFill/>
          <a:ln w="9525">
            <a:noFill/>
            <a:miter lim="800000"/>
            <a:headEnd/>
            <a:tailEnd/>
          </a:ln>
        </p:spPr>
        <p:txBody>
          <a:bodyPr wrap="none" lIns="0" tIns="0" rIns="0" bIns="0">
            <a:spAutoFit/>
          </a:bodyPr>
          <a:lstStyle/>
          <a:p>
            <a:r>
              <a:rPr lang="en-US" dirty="0">
                <a:solidFill>
                  <a:srgbClr val="4D4D4D"/>
                </a:solidFill>
                <a:latin typeface="Arial" charset="0"/>
              </a:rPr>
              <a:t>(+/-) </a:t>
            </a:r>
            <a:r>
              <a:rPr lang="en-US" dirty="0" smtClean="0">
                <a:solidFill>
                  <a:srgbClr val="4D4D4D"/>
                </a:solidFill>
                <a:latin typeface="Arial" charset="0"/>
              </a:rPr>
              <a:t>3.1</a:t>
            </a:r>
            <a:endParaRPr lang="en-US" dirty="0">
              <a:solidFill>
                <a:srgbClr val="4D4D4D"/>
              </a:solidFill>
            </a:endParaRPr>
          </a:p>
        </p:txBody>
      </p:sp>
      <p:sp>
        <p:nvSpPr>
          <p:cNvPr id="5126" name="Rectangle 6"/>
          <p:cNvSpPr>
            <a:spLocks noChangeArrowheads="1"/>
          </p:cNvSpPr>
          <p:nvPr/>
        </p:nvSpPr>
        <p:spPr bwMode="auto">
          <a:xfrm>
            <a:off x="4940300" y="1720985"/>
            <a:ext cx="2473325" cy="177800"/>
          </a:xfrm>
          <a:prstGeom prst="rect">
            <a:avLst/>
          </a:prstGeom>
          <a:solidFill>
            <a:srgbClr val="3C5BA2"/>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1200">
              <a:solidFill>
                <a:srgbClr val="4D4D4D"/>
              </a:solidFill>
            </a:endParaRPr>
          </a:p>
        </p:txBody>
      </p:sp>
      <p:sp>
        <p:nvSpPr>
          <p:cNvPr id="5128" name="Rectangle 8"/>
          <p:cNvSpPr>
            <a:spLocks noChangeArrowheads="1"/>
          </p:cNvSpPr>
          <p:nvPr/>
        </p:nvSpPr>
        <p:spPr bwMode="auto">
          <a:xfrm>
            <a:off x="4940300" y="2571885"/>
            <a:ext cx="2473325" cy="169863"/>
          </a:xfrm>
          <a:prstGeom prst="rect">
            <a:avLst/>
          </a:prstGeom>
          <a:solidFill>
            <a:srgbClr val="3C5BA2"/>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1200">
              <a:solidFill>
                <a:srgbClr val="4D4D4D"/>
              </a:solidFill>
            </a:endParaRPr>
          </a:p>
        </p:txBody>
      </p:sp>
      <p:sp>
        <p:nvSpPr>
          <p:cNvPr id="5130" name="Rectangle 10"/>
          <p:cNvSpPr>
            <a:spLocks noChangeArrowheads="1"/>
          </p:cNvSpPr>
          <p:nvPr/>
        </p:nvSpPr>
        <p:spPr bwMode="auto">
          <a:xfrm>
            <a:off x="4940300" y="3414847"/>
            <a:ext cx="2374900" cy="179388"/>
          </a:xfrm>
          <a:prstGeom prst="rect">
            <a:avLst/>
          </a:prstGeom>
          <a:solidFill>
            <a:srgbClr val="3C5BA2"/>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1200">
              <a:solidFill>
                <a:srgbClr val="4D4D4D"/>
              </a:solidFill>
            </a:endParaRPr>
          </a:p>
        </p:txBody>
      </p:sp>
      <p:sp>
        <p:nvSpPr>
          <p:cNvPr id="5132" name="Rectangle 12"/>
          <p:cNvSpPr>
            <a:spLocks noChangeArrowheads="1"/>
          </p:cNvSpPr>
          <p:nvPr/>
        </p:nvSpPr>
        <p:spPr bwMode="auto">
          <a:xfrm>
            <a:off x="4940300" y="4267335"/>
            <a:ext cx="2246313" cy="177800"/>
          </a:xfrm>
          <a:prstGeom prst="rect">
            <a:avLst/>
          </a:prstGeom>
          <a:solidFill>
            <a:srgbClr val="3C5BA2"/>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1200">
              <a:solidFill>
                <a:srgbClr val="4D4D4D"/>
              </a:solidFill>
            </a:endParaRPr>
          </a:p>
        </p:txBody>
      </p:sp>
      <p:sp>
        <p:nvSpPr>
          <p:cNvPr id="5134" name="Rectangle 14"/>
          <p:cNvSpPr>
            <a:spLocks noChangeArrowheads="1"/>
          </p:cNvSpPr>
          <p:nvPr/>
        </p:nvSpPr>
        <p:spPr bwMode="auto">
          <a:xfrm>
            <a:off x="4940300" y="5118235"/>
            <a:ext cx="2439988" cy="171450"/>
          </a:xfrm>
          <a:prstGeom prst="rect">
            <a:avLst/>
          </a:prstGeom>
          <a:solidFill>
            <a:srgbClr val="3C5BA2"/>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1200">
              <a:solidFill>
                <a:srgbClr val="4D4D4D"/>
              </a:solidFill>
            </a:endParaRPr>
          </a:p>
        </p:txBody>
      </p:sp>
      <p:sp>
        <p:nvSpPr>
          <p:cNvPr id="5136" name="Rectangle 16"/>
          <p:cNvSpPr>
            <a:spLocks noChangeArrowheads="1"/>
          </p:cNvSpPr>
          <p:nvPr/>
        </p:nvSpPr>
        <p:spPr bwMode="auto">
          <a:xfrm>
            <a:off x="4940300" y="5962785"/>
            <a:ext cx="2505075" cy="177800"/>
          </a:xfrm>
          <a:prstGeom prst="rect">
            <a:avLst/>
          </a:prstGeom>
          <a:solidFill>
            <a:srgbClr val="3C5BA2"/>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1200">
              <a:solidFill>
                <a:srgbClr val="4D4D4D"/>
              </a:solidFill>
            </a:endParaRPr>
          </a:p>
        </p:txBody>
      </p:sp>
      <p:sp>
        <p:nvSpPr>
          <p:cNvPr id="5138" name="Rectangle 18"/>
          <p:cNvSpPr>
            <a:spLocks noChangeArrowheads="1"/>
          </p:cNvSpPr>
          <p:nvPr/>
        </p:nvSpPr>
        <p:spPr bwMode="auto">
          <a:xfrm>
            <a:off x="4940300" y="1898785"/>
            <a:ext cx="2538413" cy="169863"/>
          </a:xfrm>
          <a:prstGeom prst="rect">
            <a:avLst/>
          </a:prstGeom>
          <a:solidFill>
            <a:srgbClr val="99CC33"/>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1200">
              <a:solidFill>
                <a:srgbClr val="4D4D4D"/>
              </a:solidFill>
            </a:endParaRPr>
          </a:p>
        </p:txBody>
      </p:sp>
      <p:sp>
        <p:nvSpPr>
          <p:cNvPr id="5140" name="Rectangle 20"/>
          <p:cNvSpPr>
            <a:spLocks noChangeArrowheads="1"/>
          </p:cNvSpPr>
          <p:nvPr/>
        </p:nvSpPr>
        <p:spPr bwMode="auto">
          <a:xfrm>
            <a:off x="4940300" y="2741747"/>
            <a:ext cx="2505075" cy="179388"/>
          </a:xfrm>
          <a:prstGeom prst="rect">
            <a:avLst/>
          </a:prstGeom>
          <a:solidFill>
            <a:srgbClr val="99CC33"/>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1200">
              <a:solidFill>
                <a:srgbClr val="4D4D4D"/>
              </a:solidFill>
            </a:endParaRPr>
          </a:p>
        </p:txBody>
      </p:sp>
      <p:sp>
        <p:nvSpPr>
          <p:cNvPr id="5142" name="Rectangle 22"/>
          <p:cNvSpPr>
            <a:spLocks noChangeArrowheads="1"/>
          </p:cNvSpPr>
          <p:nvPr/>
        </p:nvSpPr>
        <p:spPr bwMode="auto">
          <a:xfrm>
            <a:off x="4940300" y="3594235"/>
            <a:ext cx="2408238" cy="177800"/>
          </a:xfrm>
          <a:prstGeom prst="rect">
            <a:avLst/>
          </a:prstGeom>
          <a:solidFill>
            <a:srgbClr val="99CC33"/>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1200">
              <a:solidFill>
                <a:srgbClr val="4D4D4D"/>
              </a:solidFill>
            </a:endParaRPr>
          </a:p>
        </p:txBody>
      </p:sp>
      <p:sp>
        <p:nvSpPr>
          <p:cNvPr id="5144" name="Rectangle 24"/>
          <p:cNvSpPr>
            <a:spLocks noChangeArrowheads="1"/>
          </p:cNvSpPr>
          <p:nvPr/>
        </p:nvSpPr>
        <p:spPr bwMode="auto">
          <a:xfrm>
            <a:off x="4940300" y="4445135"/>
            <a:ext cx="2246313" cy="171450"/>
          </a:xfrm>
          <a:prstGeom prst="rect">
            <a:avLst/>
          </a:prstGeom>
          <a:solidFill>
            <a:srgbClr val="99CC33"/>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1200">
              <a:solidFill>
                <a:srgbClr val="4D4D4D"/>
              </a:solidFill>
            </a:endParaRPr>
          </a:p>
        </p:txBody>
      </p:sp>
      <p:sp>
        <p:nvSpPr>
          <p:cNvPr id="5146" name="Rectangle 26"/>
          <p:cNvSpPr>
            <a:spLocks noChangeArrowheads="1"/>
          </p:cNvSpPr>
          <p:nvPr/>
        </p:nvSpPr>
        <p:spPr bwMode="auto">
          <a:xfrm>
            <a:off x="4940300" y="5289685"/>
            <a:ext cx="2473325" cy="177800"/>
          </a:xfrm>
          <a:prstGeom prst="rect">
            <a:avLst/>
          </a:prstGeom>
          <a:solidFill>
            <a:srgbClr val="99CC33"/>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1200">
              <a:solidFill>
                <a:srgbClr val="4D4D4D"/>
              </a:solidFill>
            </a:endParaRPr>
          </a:p>
        </p:txBody>
      </p:sp>
      <p:sp>
        <p:nvSpPr>
          <p:cNvPr id="5148" name="Rectangle 28"/>
          <p:cNvSpPr>
            <a:spLocks noChangeArrowheads="1"/>
          </p:cNvSpPr>
          <p:nvPr/>
        </p:nvSpPr>
        <p:spPr bwMode="auto">
          <a:xfrm>
            <a:off x="4940300" y="6140585"/>
            <a:ext cx="2343150" cy="171450"/>
          </a:xfrm>
          <a:prstGeom prst="rect">
            <a:avLst/>
          </a:prstGeom>
          <a:solidFill>
            <a:srgbClr val="99CC33"/>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1200">
              <a:solidFill>
                <a:srgbClr val="4D4D4D"/>
              </a:solidFill>
            </a:endParaRPr>
          </a:p>
        </p:txBody>
      </p:sp>
      <p:sp>
        <p:nvSpPr>
          <p:cNvPr id="5150" name="Rectangle 30"/>
          <p:cNvSpPr>
            <a:spLocks noChangeArrowheads="1"/>
          </p:cNvSpPr>
          <p:nvPr/>
        </p:nvSpPr>
        <p:spPr bwMode="auto">
          <a:xfrm>
            <a:off x="4940300" y="2068647"/>
            <a:ext cx="2538413" cy="179388"/>
          </a:xfrm>
          <a:prstGeom prst="rect">
            <a:avLst/>
          </a:prstGeom>
          <a:solidFill>
            <a:srgbClr val="4D4D4D"/>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1200">
              <a:solidFill>
                <a:srgbClr val="4D4D4D"/>
              </a:solidFill>
            </a:endParaRPr>
          </a:p>
        </p:txBody>
      </p:sp>
      <p:sp>
        <p:nvSpPr>
          <p:cNvPr id="5152" name="Rectangle 32"/>
          <p:cNvSpPr>
            <a:spLocks noChangeArrowheads="1"/>
          </p:cNvSpPr>
          <p:nvPr/>
        </p:nvSpPr>
        <p:spPr bwMode="auto">
          <a:xfrm>
            <a:off x="4940300" y="2921135"/>
            <a:ext cx="2505075" cy="177800"/>
          </a:xfrm>
          <a:prstGeom prst="rect">
            <a:avLst/>
          </a:prstGeom>
          <a:solidFill>
            <a:srgbClr val="4D4D4D"/>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1200">
              <a:solidFill>
                <a:srgbClr val="4D4D4D"/>
              </a:solidFill>
            </a:endParaRPr>
          </a:p>
        </p:txBody>
      </p:sp>
      <p:sp>
        <p:nvSpPr>
          <p:cNvPr id="5154" name="Rectangle 34"/>
          <p:cNvSpPr>
            <a:spLocks noChangeArrowheads="1"/>
          </p:cNvSpPr>
          <p:nvPr/>
        </p:nvSpPr>
        <p:spPr bwMode="auto">
          <a:xfrm>
            <a:off x="4940300" y="3772035"/>
            <a:ext cx="2408238" cy="171450"/>
          </a:xfrm>
          <a:prstGeom prst="rect">
            <a:avLst/>
          </a:prstGeom>
          <a:solidFill>
            <a:srgbClr val="4D4D4D"/>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1200">
              <a:solidFill>
                <a:srgbClr val="4D4D4D"/>
              </a:solidFill>
            </a:endParaRPr>
          </a:p>
        </p:txBody>
      </p:sp>
      <p:sp>
        <p:nvSpPr>
          <p:cNvPr id="5156" name="Rectangle 36"/>
          <p:cNvSpPr>
            <a:spLocks noChangeArrowheads="1"/>
          </p:cNvSpPr>
          <p:nvPr/>
        </p:nvSpPr>
        <p:spPr bwMode="auto">
          <a:xfrm>
            <a:off x="4940300" y="4616585"/>
            <a:ext cx="2278063" cy="177800"/>
          </a:xfrm>
          <a:prstGeom prst="rect">
            <a:avLst/>
          </a:prstGeom>
          <a:solidFill>
            <a:srgbClr val="4D4D4D"/>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1200">
              <a:solidFill>
                <a:srgbClr val="4D4D4D"/>
              </a:solidFill>
            </a:endParaRPr>
          </a:p>
        </p:txBody>
      </p:sp>
      <p:sp>
        <p:nvSpPr>
          <p:cNvPr id="5158" name="Rectangle 38"/>
          <p:cNvSpPr>
            <a:spLocks noChangeArrowheads="1"/>
          </p:cNvSpPr>
          <p:nvPr/>
        </p:nvSpPr>
        <p:spPr bwMode="auto">
          <a:xfrm>
            <a:off x="4940300" y="5467485"/>
            <a:ext cx="2439988" cy="169863"/>
          </a:xfrm>
          <a:prstGeom prst="rect">
            <a:avLst/>
          </a:prstGeom>
          <a:solidFill>
            <a:srgbClr val="4D4D4D"/>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1200">
              <a:solidFill>
                <a:srgbClr val="4D4D4D"/>
              </a:solidFill>
            </a:endParaRPr>
          </a:p>
        </p:txBody>
      </p:sp>
      <p:sp>
        <p:nvSpPr>
          <p:cNvPr id="5160" name="Rectangle 40"/>
          <p:cNvSpPr>
            <a:spLocks noChangeArrowheads="1"/>
          </p:cNvSpPr>
          <p:nvPr/>
        </p:nvSpPr>
        <p:spPr bwMode="auto">
          <a:xfrm>
            <a:off x="4940300" y="6312035"/>
            <a:ext cx="2505075" cy="177800"/>
          </a:xfrm>
          <a:prstGeom prst="rect">
            <a:avLst/>
          </a:prstGeom>
          <a:solidFill>
            <a:srgbClr val="4D4D4D"/>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1200">
              <a:solidFill>
                <a:srgbClr val="4D4D4D"/>
              </a:solidFill>
            </a:endParaRPr>
          </a:p>
        </p:txBody>
      </p:sp>
      <p:sp>
        <p:nvSpPr>
          <p:cNvPr id="5162" name="Rectangle 42"/>
          <p:cNvSpPr>
            <a:spLocks noChangeArrowheads="1"/>
          </p:cNvSpPr>
          <p:nvPr/>
        </p:nvSpPr>
        <p:spPr bwMode="auto">
          <a:xfrm>
            <a:off x="4940300" y="2248035"/>
            <a:ext cx="2473325" cy="177800"/>
          </a:xfrm>
          <a:prstGeom prst="rect">
            <a:avLst/>
          </a:prstGeom>
          <a:solidFill>
            <a:srgbClr val="FF8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1200">
              <a:solidFill>
                <a:srgbClr val="4D4D4D"/>
              </a:solidFill>
            </a:endParaRPr>
          </a:p>
        </p:txBody>
      </p:sp>
      <p:sp>
        <p:nvSpPr>
          <p:cNvPr id="5164" name="Rectangle 44"/>
          <p:cNvSpPr>
            <a:spLocks noChangeArrowheads="1"/>
          </p:cNvSpPr>
          <p:nvPr/>
        </p:nvSpPr>
        <p:spPr bwMode="auto">
          <a:xfrm>
            <a:off x="4940300" y="3098935"/>
            <a:ext cx="2439988" cy="171450"/>
          </a:xfrm>
          <a:prstGeom prst="rect">
            <a:avLst/>
          </a:prstGeom>
          <a:solidFill>
            <a:srgbClr val="FF8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1200">
              <a:solidFill>
                <a:srgbClr val="4D4D4D"/>
              </a:solidFill>
            </a:endParaRPr>
          </a:p>
        </p:txBody>
      </p:sp>
      <p:sp>
        <p:nvSpPr>
          <p:cNvPr id="5166" name="Rectangle 46"/>
          <p:cNvSpPr>
            <a:spLocks noChangeArrowheads="1"/>
          </p:cNvSpPr>
          <p:nvPr/>
        </p:nvSpPr>
        <p:spPr bwMode="auto">
          <a:xfrm>
            <a:off x="4940300" y="3943485"/>
            <a:ext cx="2278063" cy="177800"/>
          </a:xfrm>
          <a:prstGeom prst="rect">
            <a:avLst/>
          </a:prstGeom>
          <a:solidFill>
            <a:srgbClr val="FF8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1200">
              <a:solidFill>
                <a:srgbClr val="4D4D4D"/>
              </a:solidFill>
            </a:endParaRPr>
          </a:p>
        </p:txBody>
      </p:sp>
      <p:sp>
        <p:nvSpPr>
          <p:cNvPr id="5168" name="Rectangle 48"/>
          <p:cNvSpPr>
            <a:spLocks noChangeArrowheads="1"/>
          </p:cNvSpPr>
          <p:nvPr/>
        </p:nvSpPr>
        <p:spPr bwMode="auto">
          <a:xfrm>
            <a:off x="4940300" y="4794385"/>
            <a:ext cx="2212975" cy="169863"/>
          </a:xfrm>
          <a:prstGeom prst="rect">
            <a:avLst/>
          </a:prstGeom>
          <a:solidFill>
            <a:srgbClr val="FF8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1200">
              <a:solidFill>
                <a:srgbClr val="4D4D4D"/>
              </a:solidFill>
            </a:endParaRPr>
          </a:p>
        </p:txBody>
      </p:sp>
      <p:sp>
        <p:nvSpPr>
          <p:cNvPr id="5170" name="Rectangle 50"/>
          <p:cNvSpPr>
            <a:spLocks noChangeArrowheads="1"/>
          </p:cNvSpPr>
          <p:nvPr/>
        </p:nvSpPr>
        <p:spPr bwMode="auto">
          <a:xfrm>
            <a:off x="4940300" y="5637347"/>
            <a:ext cx="2439988" cy="179388"/>
          </a:xfrm>
          <a:prstGeom prst="rect">
            <a:avLst/>
          </a:prstGeom>
          <a:solidFill>
            <a:srgbClr val="FF8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1200">
              <a:solidFill>
                <a:srgbClr val="4D4D4D"/>
              </a:solidFill>
            </a:endParaRPr>
          </a:p>
        </p:txBody>
      </p:sp>
      <p:sp>
        <p:nvSpPr>
          <p:cNvPr id="5172" name="Rectangle 52"/>
          <p:cNvSpPr>
            <a:spLocks noChangeArrowheads="1"/>
          </p:cNvSpPr>
          <p:nvPr/>
        </p:nvSpPr>
        <p:spPr bwMode="auto">
          <a:xfrm>
            <a:off x="4940300" y="6489835"/>
            <a:ext cx="2473325" cy="169863"/>
          </a:xfrm>
          <a:prstGeom prst="rect">
            <a:avLst/>
          </a:prstGeom>
          <a:solidFill>
            <a:srgbClr val="FF8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1200">
              <a:solidFill>
                <a:srgbClr val="4D4D4D"/>
              </a:solidFill>
            </a:endParaRPr>
          </a:p>
        </p:txBody>
      </p:sp>
      <p:sp>
        <p:nvSpPr>
          <p:cNvPr id="5174" name="Rectangle 54"/>
          <p:cNvSpPr>
            <a:spLocks noChangeArrowheads="1"/>
          </p:cNvSpPr>
          <p:nvPr/>
        </p:nvSpPr>
        <p:spPr bwMode="auto">
          <a:xfrm>
            <a:off x="4940300" y="6737485"/>
            <a:ext cx="3575050" cy="7938"/>
          </a:xfrm>
          <a:prstGeom prst="rect">
            <a:avLst/>
          </a:prstGeom>
          <a:solidFill>
            <a:srgbClr val="868686"/>
          </a:solidFill>
          <a:ln w="7938" cap="flat">
            <a:solidFill>
              <a:srgbClr val="868686"/>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5175" name="Rectangle 55"/>
          <p:cNvSpPr>
            <a:spLocks noChangeArrowheads="1"/>
          </p:cNvSpPr>
          <p:nvPr/>
        </p:nvSpPr>
        <p:spPr bwMode="auto">
          <a:xfrm>
            <a:off x="4935538" y="1647960"/>
            <a:ext cx="7938" cy="5092700"/>
          </a:xfrm>
          <a:prstGeom prst="rect">
            <a:avLst/>
          </a:prstGeom>
          <a:solidFill>
            <a:srgbClr val="868686"/>
          </a:solidFill>
          <a:ln w="7938" cap="flat">
            <a:solidFill>
              <a:srgbClr val="868686"/>
            </a:solidFill>
            <a:prstDash val="solid"/>
            <a:bevel/>
            <a:headEnd/>
            <a:tailEnd/>
          </a:ln>
        </p:spPr>
        <p:txBody>
          <a:bodyPr vert="horz" wrap="square" lIns="91440" tIns="45720" rIns="91440" bIns="45720" numCol="1" anchor="t" anchorCtr="0" compatLnSpc="1">
            <a:prstTxWarp prst="textNoShape">
              <a:avLst/>
            </a:prstTxWarp>
          </a:bodyPr>
          <a:lstStyle/>
          <a:p>
            <a:endParaRPr lang="en-US" sz="1200">
              <a:solidFill>
                <a:srgbClr val="4D4D4D"/>
              </a:solidFill>
            </a:endParaRPr>
          </a:p>
        </p:txBody>
      </p:sp>
      <p:sp>
        <p:nvSpPr>
          <p:cNvPr id="5176" name="Rectangle 56"/>
          <p:cNvSpPr>
            <a:spLocks noChangeArrowheads="1"/>
          </p:cNvSpPr>
          <p:nvPr/>
        </p:nvSpPr>
        <p:spPr bwMode="auto">
          <a:xfrm>
            <a:off x="7432533" y="1721563"/>
            <a:ext cx="169918" cy="18466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rgbClr val="4D4D4D"/>
                </a:solidFill>
                <a:effectLst/>
                <a:latin typeface="Arial" pitchFamily="34" charset="0"/>
              </a:rPr>
              <a:t>76</a:t>
            </a:r>
            <a:endParaRPr kumimoji="0" lang="en-US" sz="1200" b="0" i="0" u="none" strike="noStrike" cap="none" normalizeH="0" baseline="0" dirty="0" smtClean="0">
              <a:ln>
                <a:noFill/>
              </a:ln>
              <a:solidFill>
                <a:srgbClr val="4D4D4D"/>
              </a:solidFill>
              <a:effectLst/>
              <a:latin typeface="Arial" pitchFamily="34" charset="0"/>
            </a:endParaRPr>
          </a:p>
        </p:txBody>
      </p:sp>
      <p:sp>
        <p:nvSpPr>
          <p:cNvPr id="5177" name="Rectangle 57"/>
          <p:cNvSpPr>
            <a:spLocks noChangeArrowheads="1"/>
          </p:cNvSpPr>
          <p:nvPr/>
        </p:nvSpPr>
        <p:spPr bwMode="auto">
          <a:xfrm>
            <a:off x="7423297" y="2569288"/>
            <a:ext cx="169918" cy="18466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4D4D4D"/>
                </a:solidFill>
                <a:effectLst/>
                <a:latin typeface="Arial" pitchFamily="34" charset="0"/>
              </a:rPr>
              <a:t>76</a:t>
            </a:r>
            <a:endParaRPr kumimoji="0" lang="en-US" sz="1200" b="0" i="0" u="none" strike="noStrike" cap="none" normalizeH="0" baseline="0" smtClean="0">
              <a:ln>
                <a:noFill/>
              </a:ln>
              <a:solidFill>
                <a:srgbClr val="4D4D4D"/>
              </a:solidFill>
              <a:effectLst/>
              <a:latin typeface="Arial" pitchFamily="34" charset="0"/>
            </a:endParaRPr>
          </a:p>
        </p:txBody>
      </p:sp>
      <p:sp>
        <p:nvSpPr>
          <p:cNvPr id="5178" name="Rectangle 58"/>
          <p:cNvSpPr>
            <a:spLocks noChangeArrowheads="1"/>
          </p:cNvSpPr>
          <p:nvPr/>
        </p:nvSpPr>
        <p:spPr bwMode="auto">
          <a:xfrm>
            <a:off x="7335695" y="3427836"/>
            <a:ext cx="169918" cy="18466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4D4D4D"/>
                </a:solidFill>
                <a:effectLst/>
                <a:latin typeface="Arial" pitchFamily="34" charset="0"/>
              </a:rPr>
              <a:t>73</a:t>
            </a:r>
            <a:endParaRPr kumimoji="0" lang="en-US" sz="1200" b="0" i="0" u="none" strike="noStrike" cap="none" normalizeH="0" baseline="0" smtClean="0">
              <a:ln>
                <a:noFill/>
              </a:ln>
              <a:solidFill>
                <a:srgbClr val="4D4D4D"/>
              </a:solidFill>
              <a:effectLst/>
              <a:latin typeface="Arial" pitchFamily="34" charset="0"/>
            </a:endParaRPr>
          </a:p>
        </p:txBody>
      </p:sp>
      <p:sp>
        <p:nvSpPr>
          <p:cNvPr id="5179" name="Rectangle 59"/>
          <p:cNvSpPr>
            <a:spLocks noChangeArrowheads="1"/>
          </p:cNvSpPr>
          <p:nvPr/>
        </p:nvSpPr>
        <p:spPr bwMode="auto">
          <a:xfrm>
            <a:off x="7196284" y="4266325"/>
            <a:ext cx="169918" cy="18466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4D4D4D"/>
                </a:solidFill>
                <a:effectLst/>
                <a:latin typeface="Arial" pitchFamily="34" charset="0"/>
              </a:rPr>
              <a:t>69</a:t>
            </a:r>
            <a:endParaRPr kumimoji="0" lang="en-US" sz="1200" b="0" i="0" u="none" strike="noStrike" cap="none" normalizeH="0" baseline="0" smtClean="0">
              <a:ln>
                <a:noFill/>
              </a:ln>
              <a:solidFill>
                <a:srgbClr val="4D4D4D"/>
              </a:solidFill>
              <a:effectLst/>
              <a:latin typeface="Arial" pitchFamily="34" charset="0"/>
            </a:endParaRPr>
          </a:p>
        </p:txBody>
      </p:sp>
      <p:sp>
        <p:nvSpPr>
          <p:cNvPr id="5180" name="Rectangle 60"/>
          <p:cNvSpPr>
            <a:spLocks noChangeArrowheads="1"/>
          </p:cNvSpPr>
          <p:nvPr/>
        </p:nvSpPr>
        <p:spPr bwMode="auto">
          <a:xfrm>
            <a:off x="7400783" y="5114050"/>
            <a:ext cx="169918" cy="18466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4D4D4D"/>
                </a:solidFill>
                <a:effectLst/>
                <a:latin typeface="Arial" pitchFamily="34" charset="0"/>
              </a:rPr>
              <a:t>75</a:t>
            </a:r>
            <a:endParaRPr kumimoji="0" lang="en-US" sz="1200" b="0" i="0" u="none" strike="noStrike" cap="none" normalizeH="0" baseline="0" smtClean="0">
              <a:ln>
                <a:noFill/>
              </a:ln>
              <a:solidFill>
                <a:srgbClr val="4D4D4D"/>
              </a:solidFill>
              <a:effectLst/>
              <a:latin typeface="Arial" pitchFamily="34" charset="0"/>
            </a:endParaRPr>
          </a:p>
        </p:txBody>
      </p:sp>
      <p:sp>
        <p:nvSpPr>
          <p:cNvPr id="5181" name="Rectangle 61"/>
          <p:cNvSpPr>
            <a:spLocks noChangeArrowheads="1"/>
          </p:cNvSpPr>
          <p:nvPr/>
        </p:nvSpPr>
        <p:spPr bwMode="auto">
          <a:xfrm>
            <a:off x="7465870" y="5963363"/>
            <a:ext cx="169918" cy="18466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rgbClr val="4D4D4D"/>
                </a:solidFill>
                <a:effectLst/>
                <a:latin typeface="Arial" pitchFamily="34" charset="0"/>
              </a:rPr>
              <a:t>77</a:t>
            </a:r>
            <a:endParaRPr kumimoji="0" lang="en-US" sz="1200" b="0" i="0" u="none" strike="noStrike" cap="none" normalizeH="0" baseline="0" dirty="0" smtClean="0">
              <a:ln>
                <a:noFill/>
              </a:ln>
              <a:solidFill>
                <a:srgbClr val="4D4D4D"/>
              </a:solidFill>
              <a:effectLst/>
              <a:latin typeface="Arial" pitchFamily="34" charset="0"/>
            </a:endParaRPr>
          </a:p>
        </p:txBody>
      </p:sp>
      <p:sp>
        <p:nvSpPr>
          <p:cNvPr id="5182" name="Rectangle 62"/>
          <p:cNvSpPr>
            <a:spLocks noChangeArrowheads="1"/>
          </p:cNvSpPr>
          <p:nvPr/>
        </p:nvSpPr>
        <p:spPr bwMode="auto">
          <a:xfrm>
            <a:off x="7497620" y="1896188"/>
            <a:ext cx="169918" cy="18466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4D4D4D"/>
                </a:solidFill>
                <a:effectLst/>
                <a:latin typeface="Arial" pitchFamily="34" charset="0"/>
              </a:rPr>
              <a:t>78</a:t>
            </a:r>
            <a:endParaRPr kumimoji="0" lang="en-US" sz="1200" b="0" i="0" u="none" strike="noStrike" cap="none" normalizeH="0" baseline="0" smtClean="0">
              <a:ln>
                <a:noFill/>
              </a:ln>
              <a:solidFill>
                <a:srgbClr val="4D4D4D"/>
              </a:solidFill>
              <a:effectLst/>
              <a:latin typeface="Arial" pitchFamily="34" charset="0"/>
            </a:endParaRPr>
          </a:p>
        </p:txBody>
      </p:sp>
      <p:sp>
        <p:nvSpPr>
          <p:cNvPr id="5183" name="Rectangle 63"/>
          <p:cNvSpPr>
            <a:spLocks noChangeArrowheads="1"/>
          </p:cNvSpPr>
          <p:nvPr/>
        </p:nvSpPr>
        <p:spPr bwMode="auto">
          <a:xfrm>
            <a:off x="7456634" y="2743913"/>
            <a:ext cx="169918" cy="18466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4D4D4D"/>
                </a:solidFill>
                <a:effectLst/>
                <a:latin typeface="Arial" pitchFamily="34" charset="0"/>
              </a:rPr>
              <a:t>77</a:t>
            </a:r>
            <a:endParaRPr kumimoji="0" lang="en-US" sz="1200" b="0" i="0" u="none" strike="noStrike" cap="none" normalizeH="0" baseline="0" smtClean="0">
              <a:ln>
                <a:noFill/>
              </a:ln>
              <a:solidFill>
                <a:srgbClr val="4D4D4D"/>
              </a:solidFill>
              <a:effectLst/>
              <a:latin typeface="Arial" pitchFamily="34" charset="0"/>
            </a:endParaRPr>
          </a:p>
        </p:txBody>
      </p:sp>
      <p:sp>
        <p:nvSpPr>
          <p:cNvPr id="5184" name="Rectangle 64"/>
          <p:cNvSpPr>
            <a:spLocks noChangeArrowheads="1"/>
          </p:cNvSpPr>
          <p:nvPr/>
        </p:nvSpPr>
        <p:spPr bwMode="auto">
          <a:xfrm>
            <a:off x="7367445" y="3602461"/>
            <a:ext cx="169918" cy="18466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4D4D4D"/>
                </a:solidFill>
                <a:effectLst/>
                <a:latin typeface="Arial" pitchFamily="34" charset="0"/>
              </a:rPr>
              <a:t>74</a:t>
            </a:r>
            <a:endParaRPr kumimoji="0" lang="en-US" sz="1200" b="0" i="0" u="none" strike="noStrike" cap="none" normalizeH="0" baseline="0" smtClean="0">
              <a:ln>
                <a:noFill/>
              </a:ln>
              <a:solidFill>
                <a:srgbClr val="4D4D4D"/>
              </a:solidFill>
              <a:effectLst/>
              <a:latin typeface="Arial" pitchFamily="34" charset="0"/>
            </a:endParaRPr>
          </a:p>
        </p:txBody>
      </p:sp>
      <p:sp>
        <p:nvSpPr>
          <p:cNvPr id="5185" name="Rectangle 65"/>
          <p:cNvSpPr>
            <a:spLocks noChangeArrowheads="1"/>
          </p:cNvSpPr>
          <p:nvPr/>
        </p:nvSpPr>
        <p:spPr bwMode="auto">
          <a:xfrm>
            <a:off x="7196284" y="4440950"/>
            <a:ext cx="169918" cy="18466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4D4D4D"/>
                </a:solidFill>
                <a:effectLst/>
                <a:latin typeface="Arial" pitchFamily="34" charset="0"/>
              </a:rPr>
              <a:t>69</a:t>
            </a:r>
            <a:endParaRPr kumimoji="0" lang="en-US" sz="1200" b="0" i="0" u="none" strike="noStrike" cap="none" normalizeH="0" baseline="0" smtClean="0">
              <a:ln>
                <a:noFill/>
              </a:ln>
              <a:solidFill>
                <a:srgbClr val="4D4D4D"/>
              </a:solidFill>
              <a:effectLst/>
              <a:latin typeface="Arial" pitchFamily="34" charset="0"/>
            </a:endParaRPr>
          </a:p>
        </p:txBody>
      </p:sp>
      <p:sp>
        <p:nvSpPr>
          <p:cNvPr id="5186" name="Rectangle 66"/>
          <p:cNvSpPr>
            <a:spLocks noChangeArrowheads="1"/>
          </p:cNvSpPr>
          <p:nvPr/>
        </p:nvSpPr>
        <p:spPr bwMode="auto">
          <a:xfrm>
            <a:off x="7432533" y="5290263"/>
            <a:ext cx="169918" cy="18466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4D4D4D"/>
                </a:solidFill>
                <a:effectLst/>
                <a:latin typeface="Arial" pitchFamily="34" charset="0"/>
              </a:rPr>
              <a:t>76</a:t>
            </a:r>
            <a:endParaRPr kumimoji="0" lang="en-US" sz="1200" b="0" i="0" u="none" strike="noStrike" cap="none" normalizeH="0" baseline="0" smtClean="0">
              <a:ln>
                <a:noFill/>
              </a:ln>
              <a:solidFill>
                <a:srgbClr val="4D4D4D"/>
              </a:solidFill>
              <a:effectLst/>
              <a:latin typeface="Arial" pitchFamily="34" charset="0"/>
            </a:endParaRPr>
          </a:p>
        </p:txBody>
      </p:sp>
      <p:sp>
        <p:nvSpPr>
          <p:cNvPr id="5187" name="Rectangle 67"/>
          <p:cNvSpPr>
            <a:spLocks noChangeArrowheads="1"/>
          </p:cNvSpPr>
          <p:nvPr/>
        </p:nvSpPr>
        <p:spPr bwMode="auto">
          <a:xfrm>
            <a:off x="7303945" y="6137988"/>
            <a:ext cx="169918" cy="18466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4D4D4D"/>
                </a:solidFill>
                <a:effectLst/>
                <a:latin typeface="Arial" pitchFamily="34" charset="0"/>
              </a:rPr>
              <a:t>72</a:t>
            </a:r>
            <a:endParaRPr kumimoji="0" lang="en-US" sz="1200" b="0" i="0" u="none" strike="noStrike" cap="none" normalizeH="0" baseline="0" smtClean="0">
              <a:ln>
                <a:noFill/>
              </a:ln>
              <a:solidFill>
                <a:srgbClr val="4D4D4D"/>
              </a:solidFill>
              <a:effectLst/>
              <a:latin typeface="Arial" pitchFamily="34" charset="0"/>
            </a:endParaRPr>
          </a:p>
        </p:txBody>
      </p:sp>
      <p:sp>
        <p:nvSpPr>
          <p:cNvPr id="5188" name="Rectangle 68"/>
          <p:cNvSpPr>
            <a:spLocks noChangeArrowheads="1"/>
          </p:cNvSpPr>
          <p:nvPr/>
        </p:nvSpPr>
        <p:spPr bwMode="auto">
          <a:xfrm>
            <a:off x="7497620" y="2070813"/>
            <a:ext cx="169918" cy="18466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4D4D4D"/>
                </a:solidFill>
                <a:effectLst/>
                <a:latin typeface="Arial" pitchFamily="34" charset="0"/>
              </a:rPr>
              <a:t>78</a:t>
            </a:r>
            <a:endParaRPr kumimoji="0" lang="en-US" sz="1200" b="0" i="0" u="none" strike="noStrike" cap="none" normalizeH="0" baseline="0" smtClean="0">
              <a:ln>
                <a:noFill/>
              </a:ln>
              <a:solidFill>
                <a:srgbClr val="4D4D4D"/>
              </a:solidFill>
              <a:effectLst/>
              <a:latin typeface="Arial" pitchFamily="34" charset="0"/>
            </a:endParaRPr>
          </a:p>
        </p:txBody>
      </p:sp>
      <p:sp>
        <p:nvSpPr>
          <p:cNvPr id="5189" name="Rectangle 69"/>
          <p:cNvSpPr>
            <a:spLocks noChangeArrowheads="1"/>
          </p:cNvSpPr>
          <p:nvPr/>
        </p:nvSpPr>
        <p:spPr bwMode="auto">
          <a:xfrm>
            <a:off x="7456634" y="2920125"/>
            <a:ext cx="169918" cy="18466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4D4D4D"/>
                </a:solidFill>
                <a:effectLst/>
                <a:latin typeface="Arial" pitchFamily="34" charset="0"/>
              </a:rPr>
              <a:t>77</a:t>
            </a:r>
            <a:endParaRPr kumimoji="0" lang="en-US" sz="1200" b="0" i="0" u="none" strike="noStrike" cap="none" normalizeH="0" baseline="0" smtClean="0">
              <a:ln>
                <a:noFill/>
              </a:ln>
              <a:solidFill>
                <a:srgbClr val="4D4D4D"/>
              </a:solidFill>
              <a:effectLst/>
              <a:latin typeface="Arial" pitchFamily="34" charset="0"/>
            </a:endParaRPr>
          </a:p>
        </p:txBody>
      </p:sp>
      <p:sp>
        <p:nvSpPr>
          <p:cNvPr id="5190" name="Rectangle 70"/>
          <p:cNvSpPr>
            <a:spLocks noChangeArrowheads="1"/>
          </p:cNvSpPr>
          <p:nvPr/>
        </p:nvSpPr>
        <p:spPr bwMode="auto">
          <a:xfrm>
            <a:off x="7367445" y="3777086"/>
            <a:ext cx="169918" cy="18466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4D4D4D"/>
                </a:solidFill>
                <a:effectLst/>
                <a:latin typeface="Arial" pitchFamily="34" charset="0"/>
              </a:rPr>
              <a:t>74</a:t>
            </a:r>
            <a:endParaRPr kumimoji="0" lang="en-US" sz="1200" b="0" i="0" u="none" strike="noStrike" cap="none" normalizeH="0" baseline="0" smtClean="0">
              <a:ln>
                <a:noFill/>
              </a:ln>
              <a:solidFill>
                <a:srgbClr val="4D4D4D"/>
              </a:solidFill>
              <a:effectLst/>
              <a:latin typeface="Arial" pitchFamily="34" charset="0"/>
            </a:endParaRPr>
          </a:p>
        </p:txBody>
      </p:sp>
      <p:sp>
        <p:nvSpPr>
          <p:cNvPr id="5191" name="Rectangle 71"/>
          <p:cNvSpPr>
            <a:spLocks noChangeArrowheads="1"/>
          </p:cNvSpPr>
          <p:nvPr/>
        </p:nvSpPr>
        <p:spPr bwMode="auto">
          <a:xfrm>
            <a:off x="7229622" y="4615575"/>
            <a:ext cx="169918" cy="18466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4D4D4D"/>
                </a:solidFill>
                <a:effectLst/>
                <a:latin typeface="Arial" pitchFamily="34" charset="0"/>
              </a:rPr>
              <a:t>70</a:t>
            </a:r>
            <a:endParaRPr kumimoji="0" lang="en-US" sz="1200" b="0" i="0" u="none" strike="noStrike" cap="none" normalizeH="0" baseline="0" smtClean="0">
              <a:ln>
                <a:noFill/>
              </a:ln>
              <a:solidFill>
                <a:srgbClr val="4D4D4D"/>
              </a:solidFill>
              <a:effectLst/>
              <a:latin typeface="Arial" pitchFamily="34" charset="0"/>
            </a:endParaRPr>
          </a:p>
        </p:txBody>
      </p:sp>
      <p:sp>
        <p:nvSpPr>
          <p:cNvPr id="5192" name="Rectangle 72"/>
          <p:cNvSpPr>
            <a:spLocks noChangeArrowheads="1"/>
          </p:cNvSpPr>
          <p:nvPr/>
        </p:nvSpPr>
        <p:spPr bwMode="auto">
          <a:xfrm>
            <a:off x="7400783" y="5464888"/>
            <a:ext cx="169918" cy="18466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4D4D4D"/>
                </a:solidFill>
                <a:effectLst/>
                <a:latin typeface="Arial" pitchFamily="34" charset="0"/>
              </a:rPr>
              <a:t>75</a:t>
            </a:r>
            <a:endParaRPr kumimoji="0" lang="en-US" sz="1200" b="0" i="0" u="none" strike="noStrike" cap="none" normalizeH="0" baseline="0" smtClean="0">
              <a:ln>
                <a:noFill/>
              </a:ln>
              <a:solidFill>
                <a:srgbClr val="4D4D4D"/>
              </a:solidFill>
              <a:effectLst/>
              <a:latin typeface="Arial" pitchFamily="34" charset="0"/>
            </a:endParaRPr>
          </a:p>
        </p:txBody>
      </p:sp>
      <p:sp>
        <p:nvSpPr>
          <p:cNvPr id="5193" name="Rectangle 73"/>
          <p:cNvSpPr>
            <a:spLocks noChangeArrowheads="1"/>
          </p:cNvSpPr>
          <p:nvPr/>
        </p:nvSpPr>
        <p:spPr bwMode="auto">
          <a:xfrm>
            <a:off x="7465870" y="6312613"/>
            <a:ext cx="169918" cy="18466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4D4D4D"/>
                </a:solidFill>
                <a:effectLst/>
                <a:latin typeface="Arial" pitchFamily="34" charset="0"/>
              </a:rPr>
              <a:t>77</a:t>
            </a:r>
            <a:endParaRPr kumimoji="0" lang="en-US" sz="1200" b="0" i="0" u="none" strike="noStrike" cap="none" normalizeH="0" baseline="0" smtClean="0">
              <a:ln>
                <a:noFill/>
              </a:ln>
              <a:solidFill>
                <a:srgbClr val="4D4D4D"/>
              </a:solidFill>
              <a:effectLst/>
              <a:latin typeface="Arial" pitchFamily="34" charset="0"/>
            </a:endParaRPr>
          </a:p>
        </p:txBody>
      </p:sp>
      <p:sp>
        <p:nvSpPr>
          <p:cNvPr id="5194" name="Rectangle 74"/>
          <p:cNvSpPr>
            <a:spLocks noChangeArrowheads="1"/>
          </p:cNvSpPr>
          <p:nvPr/>
        </p:nvSpPr>
        <p:spPr bwMode="auto">
          <a:xfrm>
            <a:off x="7432533" y="2245438"/>
            <a:ext cx="169918" cy="18466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4D4D4D"/>
                </a:solidFill>
                <a:effectLst/>
                <a:latin typeface="Arial" pitchFamily="34" charset="0"/>
              </a:rPr>
              <a:t>76</a:t>
            </a:r>
            <a:endParaRPr kumimoji="0" lang="en-US" sz="1200" b="0" i="0" u="none" strike="noStrike" cap="none" normalizeH="0" baseline="0" smtClean="0">
              <a:ln>
                <a:noFill/>
              </a:ln>
              <a:solidFill>
                <a:srgbClr val="4D4D4D"/>
              </a:solidFill>
              <a:effectLst/>
              <a:latin typeface="Arial" pitchFamily="34" charset="0"/>
            </a:endParaRPr>
          </a:p>
        </p:txBody>
      </p:sp>
      <p:sp>
        <p:nvSpPr>
          <p:cNvPr id="5195" name="Rectangle 75"/>
          <p:cNvSpPr>
            <a:spLocks noChangeArrowheads="1"/>
          </p:cNvSpPr>
          <p:nvPr/>
        </p:nvSpPr>
        <p:spPr bwMode="auto">
          <a:xfrm>
            <a:off x="7391547" y="3094750"/>
            <a:ext cx="169918" cy="18466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4D4D4D"/>
                </a:solidFill>
                <a:effectLst/>
                <a:latin typeface="Arial" pitchFamily="34" charset="0"/>
              </a:rPr>
              <a:t>75</a:t>
            </a:r>
            <a:endParaRPr kumimoji="0" lang="en-US" sz="1200" b="0" i="0" u="none" strike="noStrike" cap="none" normalizeH="0" baseline="0" smtClean="0">
              <a:ln>
                <a:noFill/>
              </a:ln>
              <a:solidFill>
                <a:srgbClr val="4D4D4D"/>
              </a:solidFill>
              <a:effectLst/>
              <a:latin typeface="Arial" pitchFamily="34" charset="0"/>
            </a:endParaRPr>
          </a:p>
        </p:txBody>
      </p:sp>
      <p:sp>
        <p:nvSpPr>
          <p:cNvPr id="5196" name="Rectangle 76"/>
          <p:cNvSpPr>
            <a:spLocks noChangeArrowheads="1"/>
          </p:cNvSpPr>
          <p:nvPr/>
        </p:nvSpPr>
        <p:spPr bwMode="auto">
          <a:xfrm>
            <a:off x="7238858" y="3951711"/>
            <a:ext cx="169918" cy="18466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4D4D4D"/>
                </a:solidFill>
                <a:effectLst/>
                <a:latin typeface="Arial" pitchFamily="34" charset="0"/>
              </a:rPr>
              <a:t>70</a:t>
            </a:r>
            <a:endParaRPr kumimoji="0" lang="en-US" sz="1200" b="0" i="0" u="none" strike="noStrike" cap="none" normalizeH="0" baseline="0" smtClean="0">
              <a:ln>
                <a:noFill/>
              </a:ln>
              <a:solidFill>
                <a:srgbClr val="4D4D4D"/>
              </a:solidFill>
              <a:effectLst/>
              <a:latin typeface="Arial" pitchFamily="34" charset="0"/>
            </a:endParaRPr>
          </a:p>
        </p:txBody>
      </p:sp>
      <p:sp>
        <p:nvSpPr>
          <p:cNvPr id="5197" name="Rectangle 77"/>
          <p:cNvSpPr>
            <a:spLocks noChangeArrowheads="1"/>
          </p:cNvSpPr>
          <p:nvPr/>
        </p:nvSpPr>
        <p:spPr bwMode="auto">
          <a:xfrm>
            <a:off x="7164534" y="4791788"/>
            <a:ext cx="169918" cy="18466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4D4D4D"/>
                </a:solidFill>
                <a:effectLst/>
                <a:latin typeface="Arial" pitchFamily="34" charset="0"/>
              </a:rPr>
              <a:t>68</a:t>
            </a:r>
            <a:endParaRPr kumimoji="0" lang="en-US" sz="1200" b="0" i="0" u="none" strike="noStrike" cap="none" normalizeH="0" baseline="0" smtClean="0">
              <a:ln>
                <a:noFill/>
              </a:ln>
              <a:solidFill>
                <a:srgbClr val="4D4D4D"/>
              </a:solidFill>
              <a:effectLst/>
              <a:latin typeface="Arial" pitchFamily="34" charset="0"/>
            </a:endParaRPr>
          </a:p>
        </p:txBody>
      </p:sp>
      <p:sp>
        <p:nvSpPr>
          <p:cNvPr id="5198" name="Rectangle 78"/>
          <p:cNvSpPr>
            <a:spLocks noChangeArrowheads="1"/>
          </p:cNvSpPr>
          <p:nvPr/>
        </p:nvSpPr>
        <p:spPr bwMode="auto">
          <a:xfrm>
            <a:off x="7400783" y="5639513"/>
            <a:ext cx="169918" cy="18466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4D4D4D"/>
                </a:solidFill>
                <a:effectLst/>
                <a:latin typeface="Arial" pitchFamily="34" charset="0"/>
              </a:rPr>
              <a:t>75</a:t>
            </a:r>
            <a:endParaRPr kumimoji="0" lang="en-US" sz="1200" b="0" i="0" u="none" strike="noStrike" cap="none" normalizeH="0" baseline="0" smtClean="0">
              <a:ln>
                <a:noFill/>
              </a:ln>
              <a:solidFill>
                <a:srgbClr val="4D4D4D"/>
              </a:solidFill>
              <a:effectLst/>
              <a:latin typeface="Arial" pitchFamily="34" charset="0"/>
            </a:endParaRPr>
          </a:p>
        </p:txBody>
      </p:sp>
      <p:sp>
        <p:nvSpPr>
          <p:cNvPr id="5199" name="Rectangle 79"/>
          <p:cNvSpPr>
            <a:spLocks noChangeArrowheads="1"/>
          </p:cNvSpPr>
          <p:nvPr/>
        </p:nvSpPr>
        <p:spPr bwMode="auto">
          <a:xfrm>
            <a:off x="7432533" y="6487238"/>
            <a:ext cx="169918" cy="18466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4D4D4D"/>
                </a:solidFill>
                <a:effectLst/>
                <a:latin typeface="Arial" pitchFamily="34" charset="0"/>
              </a:rPr>
              <a:t>76</a:t>
            </a:r>
            <a:endParaRPr kumimoji="0" lang="en-US" sz="1200" b="0" i="0" u="none" strike="noStrike" cap="none" normalizeH="0" baseline="0" smtClean="0">
              <a:ln>
                <a:noFill/>
              </a:ln>
              <a:solidFill>
                <a:srgbClr val="4D4D4D"/>
              </a:solidFill>
              <a:effectLst/>
              <a:latin typeface="Arial" pitchFamily="34" charset="0"/>
            </a:endParaRPr>
          </a:p>
        </p:txBody>
      </p:sp>
      <p:sp>
        <p:nvSpPr>
          <p:cNvPr id="5204" name="Rectangle 84"/>
          <p:cNvSpPr>
            <a:spLocks noChangeArrowheads="1"/>
          </p:cNvSpPr>
          <p:nvPr/>
        </p:nvSpPr>
        <p:spPr bwMode="auto">
          <a:xfrm>
            <a:off x="1855280" y="1776402"/>
            <a:ext cx="3007233" cy="36933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rgbClr val="4D4D4D"/>
                </a:solidFill>
                <a:effectLst/>
                <a:latin typeface="Arial" pitchFamily="34" charset="0"/>
              </a:rPr>
              <a:t>Data center’s or data-specific specialized</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rgbClr val="4D4D4D"/>
                </a:solidFill>
                <a:effectLst/>
                <a:latin typeface="Arial" pitchFamily="34" charset="0"/>
              </a:rPr>
              <a:t> search, online</a:t>
            </a:r>
            <a:r>
              <a:rPr kumimoji="0" lang="en-US" sz="1200" b="1" i="0" u="none" strike="noStrike" cap="none" normalizeH="0" dirty="0" smtClean="0">
                <a:ln>
                  <a:noFill/>
                </a:ln>
                <a:solidFill>
                  <a:srgbClr val="4D4D4D"/>
                </a:solidFill>
                <a:effectLst/>
                <a:latin typeface="Arial" pitchFamily="34" charset="0"/>
              </a:rPr>
              <a:t> </a:t>
            </a:r>
            <a:r>
              <a:rPr lang="en-US" sz="1200" dirty="0" smtClean="0">
                <a:solidFill>
                  <a:srgbClr val="4D4D4D"/>
                </a:solidFill>
                <a:latin typeface="Arial" pitchFamily="34" charset="0"/>
              </a:rPr>
              <a:t>holdings or datapool</a:t>
            </a:r>
            <a:r>
              <a:rPr kumimoji="0" lang="en-US" sz="1200" b="1" i="0" u="none" strike="noStrike" cap="none" normalizeH="0" baseline="0" dirty="0" smtClean="0">
                <a:ln>
                  <a:noFill/>
                </a:ln>
                <a:solidFill>
                  <a:srgbClr val="4D4D4D"/>
                </a:solidFill>
                <a:effectLst/>
                <a:latin typeface="Arial" pitchFamily="34" charset="0"/>
              </a:rPr>
              <a:t> </a:t>
            </a:r>
            <a:endParaRPr kumimoji="0" lang="en-US" sz="1200" b="0" i="0" u="none" strike="noStrike" cap="none" normalizeH="0" baseline="0" dirty="0" smtClean="0">
              <a:ln>
                <a:noFill/>
              </a:ln>
              <a:solidFill>
                <a:srgbClr val="4D4D4D"/>
              </a:solidFill>
              <a:effectLst/>
              <a:latin typeface="Arial" pitchFamily="34" charset="0"/>
            </a:endParaRPr>
          </a:p>
        </p:txBody>
      </p:sp>
      <p:sp>
        <p:nvSpPr>
          <p:cNvPr id="5206" name="Rectangle 86"/>
          <p:cNvSpPr>
            <a:spLocks noChangeArrowheads="1"/>
          </p:cNvSpPr>
          <p:nvPr/>
        </p:nvSpPr>
        <p:spPr bwMode="auto">
          <a:xfrm>
            <a:off x="1443307" y="2828050"/>
            <a:ext cx="3419206" cy="18466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rgbClr val="4D4D4D"/>
                </a:solidFill>
                <a:effectLst/>
                <a:latin typeface="Arial" pitchFamily="34" charset="0"/>
              </a:rPr>
              <a:t>Direct interaction with user services personnel</a:t>
            </a:r>
            <a:endParaRPr kumimoji="0" lang="en-US" sz="1200" b="0" i="0" u="none" strike="noStrike" cap="none" normalizeH="0" baseline="0" dirty="0" smtClean="0">
              <a:ln>
                <a:noFill/>
              </a:ln>
              <a:solidFill>
                <a:srgbClr val="4D4D4D"/>
              </a:solidFill>
              <a:effectLst/>
              <a:latin typeface="Arial" pitchFamily="34" charset="0"/>
            </a:endParaRPr>
          </a:p>
        </p:txBody>
      </p:sp>
      <p:sp>
        <p:nvSpPr>
          <p:cNvPr id="5207" name="Rectangle 87"/>
          <p:cNvSpPr>
            <a:spLocks noChangeArrowheads="1"/>
          </p:cNvSpPr>
          <p:nvPr/>
        </p:nvSpPr>
        <p:spPr bwMode="auto">
          <a:xfrm>
            <a:off x="2520525" y="3695835"/>
            <a:ext cx="2341988" cy="18466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rgbClr val="4D4D4D"/>
                </a:solidFill>
                <a:effectLst/>
                <a:latin typeface="Arial" pitchFamily="34" charset="0"/>
              </a:rPr>
              <a:t>Global Change Master Directory</a:t>
            </a:r>
            <a:endParaRPr kumimoji="0" lang="en-US" sz="1200" b="0" i="0" u="none" strike="noStrike" cap="none" normalizeH="0" baseline="0" dirty="0" smtClean="0">
              <a:ln>
                <a:noFill/>
              </a:ln>
              <a:solidFill>
                <a:srgbClr val="4D4D4D"/>
              </a:solidFill>
              <a:effectLst/>
              <a:latin typeface="Arial" pitchFamily="34" charset="0"/>
            </a:endParaRPr>
          </a:p>
        </p:txBody>
      </p:sp>
      <p:sp>
        <p:nvSpPr>
          <p:cNvPr id="5208" name="Rectangle 88"/>
          <p:cNvSpPr>
            <a:spLocks noChangeArrowheads="1"/>
          </p:cNvSpPr>
          <p:nvPr/>
        </p:nvSpPr>
        <p:spPr bwMode="auto">
          <a:xfrm>
            <a:off x="3434237" y="4506615"/>
            <a:ext cx="1428276" cy="18466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rgbClr val="4D4D4D"/>
                </a:solidFill>
                <a:effectLst/>
                <a:latin typeface="Arial" pitchFamily="34" charset="0"/>
              </a:rPr>
              <a:t>Internet search tool</a:t>
            </a:r>
            <a:endParaRPr kumimoji="0" lang="en-US" sz="1200" b="0" i="0" u="none" strike="noStrike" cap="none" normalizeH="0" baseline="0" dirty="0" smtClean="0">
              <a:ln>
                <a:noFill/>
              </a:ln>
              <a:solidFill>
                <a:srgbClr val="4D4D4D"/>
              </a:solidFill>
              <a:effectLst/>
              <a:latin typeface="Arial" pitchFamily="34" charset="0"/>
            </a:endParaRPr>
          </a:p>
        </p:txBody>
      </p:sp>
      <p:sp>
        <p:nvSpPr>
          <p:cNvPr id="5209" name="Rectangle 89"/>
          <p:cNvSpPr>
            <a:spLocks noChangeArrowheads="1"/>
          </p:cNvSpPr>
          <p:nvPr/>
        </p:nvSpPr>
        <p:spPr bwMode="auto">
          <a:xfrm>
            <a:off x="2743933" y="5261976"/>
            <a:ext cx="2164760" cy="36933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rgbClr val="4D4D4D"/>
                </a:solidFill>
                <a:effectLst/>
                <a:latin typeface="Arial" pitchFamily="34" charset="0"/>
              </a:rPr>
              <a:t>Reverb/Warehouse Inventory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rgbClr val="4D4D4D"/>
                </a:solidFill>
                <a:effectLst/>
                <a:latin typeface="Arial" pitchFamily="34" charset="0"/>
              </a:rPr>
              <a:t>Search Tool (WIST)</a:t>
            </a:r>
            <a:endParaRPr kumimoji="0" lang="en-US" sz="1200" b="0" i="0" u="none" strike="noStrike" cap="none" normalizeH="0" baseline="0" dirty="0" smtClean="0">
              <a:ln>
                <a:noFill/>
              </a:ln>
              <a:solidFill>
                <a:srgbClr val="4D4D4D"/>
              </a:solidFill>
              <a:effectLst/>
              <a:latin typeface="Arial" pitchFamily="34" charset="0"/>
            </a:endParaRPr>
          </a:p>
        </p:txBody>
      </p:sp>
      <p:sp>
        <p:nvSpPr>
          <p:cNvPr id="5210" name="Rectangle 90"/>
          <p:cNvSpPr>
            <a:spLocks noChangeArrowheads="1"/>
          </p:cNvSpPr>
          <p:nvPr/>
        </p:nvSpPr>
        <p:spPr bwMode="auto">
          <a:xfrm>
            <a:off x="4452144" y="6222124"/>
            <a:ext cx="410369" cy="18466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rgbClr val="4D4D4D"/>
                </a:solidFill>
                <a:effectLst/>
                <a:latin typeface="Arial" pitchFamily="34" charset="0"/>
              </a:rPr>
              <a:t>Other</a:t>
            </a:r>
            <a:endParaRPr kumimoji="0" lang="en-US" sz="1200" b="0" i="0" u="none" strike="noStrike" cap="none" normalizeH="0" baseline="0" dirty="0" smtClean="0">
              <a:ln>
                <a:noFill/>
              </a:ln>
              <a:solidFill>
                <a:srgbClr val="4D4D4D"/>
              </a:solidFill>
              <a:effectLst/>
              <a:latin typeface="Arial" pitchFamily="34" charset="0"/>
            </a:endParaRPr>
          </a:p>
        </p:txBody>
      </p:sp>
      <p:sp>
        <p:nvSpPr>
          <p:cNvPr id="110" name="Rectangle 100"/>
          <p:cNvSpPr>
            <a:spLocks noChangeArrowheads="1"/>
          </p:cNvSpPr>
          <p:nvPr/>
        </p:nvSpPr>
        <p:spPr bwMode="auto">
          <a:xfrm>
            <a:off x="5483075" y="6844236"/>
            <a:ext cx="91440" cy="91440"/>
          </a:xfrm>
          <a:prstGeom prst="rect">
            <a:avLst/>
          </a:prstGeom>
          <a:solidFill>
            <a:srgbClr val="3C5BA2"/>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solidFill>
                <a:srgbClr val="4D4D4D"/>
              </a:solidFill>
            </a:endParaRPr>
          </a:p>
        </p:txBody>
      </p:sp>
      <p:sp>
        <p:nvSpPr>
          <p:cNvPr id="111" name="Rectangle 102"/>
          <p:cNvSpPr>
            <a:spLocks noChangeArrowheads="1"/>
          </p:cNvSpPr>
          <p:nvPr/>
        </p:nvSpPr>
        <p:spPr bwMode="auto">
          <a:xfrm>
            <a:off x="5621188" y="6800262"/>
            <a:ext cx="314189" cy="169277"/>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smtClean="0">
                <a:ln>
                  <a:noFill/>
                </a:ln>
                <a:solidFill>
                  <a:srgbClr val="4D4D4D"/>
                </a:solidFill>
                <a:effectLst/>
                <a:latin typeface="Arial" pitchFamily="34" charset="0"/>
              </a:rPr>
              <a:t>2011</a:t>
            </a:r>
            <a:endParaRPr kumimoji="0" lang="en-US" sz="1800" b="0" i="0" u="none" strike="noStrike" cap="none" normalizeH="0" baseline="0" smtClean="0">
              <a:ln>
                <a:noFill/>
              </a:ln>
              <a:solidFill>
                <a:srgbClr val="4D4D4D"/>
              </a:solidFill>
              <a:effectLst/>
              <a:latin typeface="Arial" pitchFamily="34" charset="0"/>
            </a:endParaRPr>
          </a:p>
        </p:txBody>
      </p:sp>
      <p:sp>
        <p:nvSpPr>
          <p:cNvPr id="112" name="Rectangle 103"/>
          <p:cNvSpPr>
            <a:spLocks noChangeArrowheads="1"/>
          </p:cNvSpPr>
          <p:nvPr/>
        </p:nvSpPr>
        <p:spPr bwMode="auto">
          <a:xfrm>
            <a:off x="5987900" y="6844236"/>
            <a:ext cx="91440" cy="91440"/>
          </a:xfrm>
          <a:prstGeom prst="rect">
            <a:avLst/>
          </a:prstGeom>
          <a:solidFill>
            <a:srgbClr val="99CC33"/>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solidFill>
                <a:srgbClr val="4D4D4D"/>
              </a:solidFill>
            </a:endParaRPr>
          </a:p>
        </p:txBody>
      </p:sp>
      <p:sp>
        <p:nvSpPr>
          <p:cNvPr id="113" name="Rectangle 105"/>
          <p:cNvSpPr>
            <a:spLocks noChangeArrowheads="1"/>
          </p:cNvSpPr>
          <p:nvPr/>
        </p:nvSpPr>
        <p:spPr bwMode="auto">
          <a:xfrm>
            <a:off x="6127601" y="6800262"/>
            <a:ext cx="314189" cy="169277"/>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smtClean="0">
                <a:ln>
                  <a:noFill/>
                </a:ln>
                <a:solidFill>
                  <a:srgbClr val="4D4D4D"/>
                </a:solidFill>
                <a:effectLst/>
                <a:latin typeface="Arial" pitchFamily="34" charset="0"/>
              </a:rPr>
              <a:t>2010</a:t>
            </a:r>
            <a:endParaRPr kumimoji="0" lang="en-US" sz="1800" b="0" i="0" u="none" strike="noStrike" cap="none" normalizeH="0" baseline="0" smtClean="0">
              <a:ln>
                <a:noFill/>
              </a:ln>
              <a:solidFill>
                <a:srgbClr val="4D4D4D"/>
              </a:solidFill>
              <a:effectLst/>
              <a:latin typeface="Arial" pitchFamily="34" charset="0"/>
            </a:endParaRPr>
          </a:p>
        </p:txBody>
      </p:sp>
      <p:sp>
        <p:nvSpPr>
          <p:cNvPr id="114" name="Rectangle 106"/>
          <p:cNvSpPr>
            <a:spLocks noChangeArrowheads="1"/>
          </p:cNvSpPr>
          <p:nvPr/>
        </p:nvSpPr>
        <p:spPr bwMode="auto">
          <a:xfrm>
            <a:off x="6500663" y="6844236"/>
            <a:ext cx="91440" cy="91440"/>
          </a:xfrm>
          <a:prstGeom prst="rect">
            <a:avLst/>
          </a:prstGeom>
          <a:solidFill>
            <a:srgbClr val="4D4D4D"/>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solidFill>
                <a:srgbClr val="4D4D4D"/>
              </a:solidFill>
            </a:endParaRPr>
          </a:p>
        </p:txBody>
      </p:sp>
      <p:sp>
        <p:nvSpPr>
          <p:cNvPr id="115" name="Rectangle 108"/>
          <p:cNvSpPr>
            <a:spLocks noChangeArrowheads="1"/>
          </p:cNvSpPr>
          <p:nvPr/>
        </p:nvSpPr>
        <p:spPr bwMode="auto">
          <a:xfrm>
            <a:off x="6640363" y="6800262"/>
            <a:ext cx="314189" cy="169277"/>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smtClean="0">
                <a:ln>
                  <a:noFill/>
                </a:ln>
                <a:solidFill>
                  <a:srgbClr val="4D4D4D"/>
                </a:solidFill>
                <a:effectLst/>
                <a:latin typeface="Arial" pitchFamily="34" charset="0"/>
              </a:rPr>
              <a:t>2009</a:t>
            </a:r>
            <a:endParaRPr kumimoji="0" lang="en-US" sz="1800" b="0" i="0" u="none" strike="noStrike" cap="none" normalizeH="0" baseline="0" smtClean="0">
              <a:ln>
                <a:noFill/>
              </a:ln>
              <a:solidFill>
                <a:srgbClr val="4D4D4D"/>
              </a:solidFill>
              <a:effectLst/>
              <a:latin typeface="Arial" pitchFamily="34" charset="0"/>
            </a:endParaRPr>
          </a:p>
        </p:txBody>
      </p:sp>
      <p:sp>
        <p:nvSpPr>
          <p:cNvPr id="116" name="Rectangle 109"/>
          <p:cNvSpPr>
            <a:spLocks noChangeArrowheads="1"/>
          </p:cNvSpPr>
          <p:nvPr/>
        </p:nvSpPr>
        <p:spPr bwMode="auto">
          <a:xfrm>
            <a:off x="7015012" y="6844236"/>
            <a:ext cx="91440" cy="91440"/>
          </a:xfrm>
          <a:prstGeom prst="rect">
            <a:avLst/>
          </a:prstGeom>
          <a:solidFill>
            <a:srgbClr val="FF8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solidFill>
                <a:srgbClr val="4D4D4D"/>
              </a:solidFill>
            </a:endParaRPr>
          </a:p>
        </p:txBody>
      </p:sp>
      <p:sp>
        <p:nvSpPr>
          <p:cNvPr id="117" name="Rectangle 111"/>
          <p:cNvSpPr>
            <a:spLocks noChangeArrowheads="1"/>
          </p:cNvSpPr>
          <p:nvPr/>
        </p:nvSpPr>
        <p:spPr bwMode="auto">
          <a:xfrm>
            <a:off x="7153126" y="6800262"/>
            <a:ext cx="314189" cy="169277"/>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rgbClr val="4D4D4D"/>
                </a:solidFill>
                <a:effectLst/>
                <a:latin typeface="Arial" pitchFamily="34" charset="0"/>
              </a:rPr>
              <a:t>2008</a:t>
            </a:r>
            <a:endParaRPr kumimoji="0" lang="en-US" sz="1800" b="0" i="0" u="none" strike="noStrike" cap="none" normalizeH="0" baseline="0" dirty="0" smtClean="0">
              <a:ln>
                <a:noFill/>
              </a:ln>
              <a:solidFill>
                <a:srgbClr val="4D4D4D"/>
              </a:solidFill>
              <a:effectLst/>
              <a:latin typeface="Arial" pitchFamily="34" charset="0"/>
            </a:endParaRPr>
          </a:p>
        </p:txBody>
      </p:sp>
      <p:sp>
        <p:nvSpPr>
          <p:cNvPr id="122" name="Text Box 18"/>
          <p:cNvSpPr txBox="1">
            <a:spLocks noChangeArrowheads="1"/>
          </p:cNvSpPr>
          <p:nvPr/>
        </p:nvSpPr>
        <p:spPr bwMode="auto">
          <a:xfrm>
            <a:off x="18477" y="1106787"/>
            <a:ext cx="1145453" cy="5693866"/>
          </a:xfrm>
          <a:prstGeom prst="rect">
            <a:avLst/>
          </a:prstGeom>
          <a:solidFill>
            <a:srgbClr val="FFFFCC"/>
          </a:solidFill>
          <a:ln w="12700">
            <a:solidFill>
              <a:srgbClr val="000000"/>
            </a:solidFill>
            <a:miter lim="800000"/>
            <a:headEnd/>
            <a:tailEnd/>
          </a:ln>
        </p:spPr>
        <p:txBody>
          <a:bodyPr wrap="square">
            <a:spAutoFit/>
          </a:bodyPr>
          <a:lstStyle/>
          <a:p>
            <a:pPr algn="ctr"/>
            <a:r>
              <a:rPr lang="en-US" sz="1000" i="1" dirty="0" smtClean="0">
                <a:solidFill>
                  <a:schemeClr val="tx1"/>
                </a:solidFill>
                <a:latin typeface="Arial" charset="0"/>
              </a:rPr>
              <a:t>How did you search for the data products or services you were seeking?</a:t>
            </a:r>
          </a:p>
          <a:p>
            <a:pPr algn="ctr"/>
            <a:endParaRPr lang="en-US" sz="1000" i="1" dirty="0" smtClean="0">
              <a:solidFill>
                <a:schemeClr val="tx1"/>
              </a:solidFill>
              <a:latin typeface="Arial" charset="0"/>
            </a:endParaRPr>
          </a:p>
          <a:p>
            <a:pPr algn="ctr"/>
            <a:r>
              <a:rPr lang="en-US" sz="1400" i="1" dirty="0" smtClean="0">
                <a:solidFill>
                  <a:schemeClr val="tx1"/>
                </a:solidFill>
                <a:latin typeface="Arial" charset="0"/>
              </a:rPr>
              <a:t>60%</a:t>
            </a:r>
          </a:p>
          <a:p>
            <a:pPr algn="ctr"/>
            <a:endParaRPr lang="en-US" sz="1400" i="1" dirty="0" smtClean="0">
              <a:solidFill>
                <a:schemeClr val="tx1"/>
              </a:solidFill>
              <a:latin typeface="Arial" charset="0"/>
            </a:endParaRPr>
          </a:p>
          <a:p>
            <a:pPr algn="ctr"/>
            <a:endParaRPr lang="en-US" sz="1400" i="1" dirty="0" smtClean="0">
              <a:solidFill>
                <a:schemeClr val="tx1"/>
              </a:solidFill>
              <a:latin typeface="Arial" charset="0"/>
            </a:endParaRPr>
          </a:p>
          <a:p>
            <a:pPr algn="ctr"/>
            <a:endParaRPr lang="en-US" sz="1400" i="1" dirty="0" smtClean="0">
              <a:solidFill>
                <a:schemeClr val="tx1"/>
              </a:solidFill>
              <a:latin typeface="Arial" charset="0"/>
            </a:endParaRPr>
          </a:p>
          <a:p>
            <a:pPr algn="ctr"/>
            <a:r>
              <a:rPr lang="en-US" sz="1400" i="1" dirty="0" smtClean="0">
                <a:solidFill>
                  <a:schemeClr val="tx1"/>
                </a:solidFill>
                <a:latin typeface="Arial" charset="0"/>
              </a:rPr>
              <a:t>3%</a:t>
            </a:r>
          </a:p>
          <a:p>
            <a:pPr algn="ctr"/>
            <a:endParaRPr lang="en-US" sz="1400" i="1" dirty="0" smtClean="0">
              <a:solidFill>
                <a:schemeClr val="tx1"/>
              </a:solidFill>
              <a:latin typeface="Arial" charset="0"/>
            </a:endParaRPr>
          </a:p>
          <a:p>
            <a:pPr algn="ctr"/>
            <a:endParaRPr lang="en-US" sz="1400" i="1" dirty="0" smtClean="0">
              <a:solidFill>
                <a:schemeClr val="tx1"/>
              </a:solidFill>
              <a:latin typeface="Arial" charset="0"/>
            </a:endParaRPr>
          </a:p>
          <a:p>
            <a:pPr algn="ctr"/>
            <a:endParaRPr lang="en-US" sz="1400" i="1" dirty="0" smtClean="0">
              <a:solidFill>
                <a:schemeClr val="tx1"/>
              </a:solidFill>
              <a:latin typeface="Arial" charset="0"/>
            </a:endParaRPr>
          </a:p>
          <a:p>
            <a:pPr algn="ctr"/>
            <a:r>
              <a:rPr lang="en-US" sz="1400" i="1" dirty="0" smtClean="0">
                <a:solidFill>
                  <a:schemeClr val="tx1"/>
                </a:solidFill>
                <a:latin typeface="Arial" charset="0"/>
              </a:rPr>
              <a:t>1%</a:t>
            </a:r>
          </a:p>
          <a:p>
            <a:pPr algn="ctr"/>
            <a:endParaRPr lang="en-US" sz="1400" i="1" dirty="0" smtClean="0">
              <a:solidFill>
                <a:schemeClr val="tx1"/>
              </a:solidFill>
              <a:latin typeface="Arial" charset="0"/>
            </a:endParaRPr>
          </a:p>
          <a:p>
            <a:pPr algn="ctr"/>
            <a:endParaRPr lang="en-US" sz="1400" i="1" dirty="0" smtClean="0">
              <a:solidFill>
                <a:schemeClr val="tx1"/>
              </a:solidFill>
              <a:latin typeface="Arial" charset="0"/>
            </a:endParaRPr>
          </a:p>
          <a:p>
            <a:pPr algn="ctr"/>
            <a:endParaRPr lang="en-US" sz="1400" i="1" dirty="0" smtClean="0">
              <a:solidFill>
                <a:schemeClr val="tx1"/>
              </a:solidFill>
              <a:latin typeface="Arial" charset="0"/>
            </a:endParaRPr>
          </a:p>
          <a:p>
            <a:pPr algn="ctr"/>
            <a:r>
              <a:rPr lang="en-US" sz="1400" i="1" dirty="0" smtClean="0">
                <a:solidFill>
                  <a:schemeClr val="tx1"/>
                </a:solidFill>
                <a:latin typeface="Arial" charset="0"/>
              </a:rPr>
              <a:t>15%</a:t>
            </a:r>
          </a:p>
          <a:p>
            <a:pPr algn="ctr"/>
            <a:endParaRPr lang="en-US" sz="1400" i="1" dirty="0" smtClean="0">
              <a:solidFill>
                <a:schemeClr val="tx1"/>
              </a:solidFill>
              <a:latin typeface="Arial" charset="0"/>
            </a:endParaRPr>
          </a:p>
          <a:p>
            <a:pPr algn="ctr"/>
            <a:endParaRPr lang="en-US" sz="1400" i="1" dirty="0" smtClean="0">
              <a:solidFill>
                <a:schemeClr val="tx1"/>
              </a:solidFill>
              <a:latin typeface="Arial" charset="0"/>
            </a:endParaRPr>
          </a:p>
          <a:p>
            <a:pPr algn="ctr"/>
            <a:endParaRPr lang="en-US" sz="1400" i="1" dirty="0" smtClean="0">
              <a:solidFill>
                <a:schemeClr val="tx1"/>
              </a:solidFill>
              <a:latin typeface="Arial" charset="0"/>
            </a:endParaRPr>
          </a:p>
          <a:p>
            <a:pPr algn="ctr"/>
            <a:r>
              <a:rPr lang="en-US" sz="1400" i="1" dirty="0" smtClean="0">
                <a:solidFill>
                  <a:schemeClr val="tx1"/>
                </a:solidFill>
                <a:latin typeface="Arial" charset="0"/>
              </a:rPr>
              <a:t>14%</a:t>
            </a:r>
          </a:p>
          <a:p>
            <a:pPr algn="ctr"/>
            <a:endParaRPr lang="en-US" sz="1400" i="1" dirty="0" smtClean="0">
              <a:solidFill>
                <a:schemeClr val="tx1"/>
              </a:solidFill>
              <a:latin typeface="Arial" charset="0"/>
            </a:endParaRPr>
          </a:p>
          <a:p>
            <a:pPr algn="ctr"/>
            <a:endParaRPr lang="en-US" sz="1400" i="1" dirty="0" smtClean="0">
              <a:solidFill>
                <a:schemeClr val="tx1"/>
              </a:solidFill>
              <a:latin typeface="Arial" charset="0"/>
            </a:endParaRPr>
          </a:p>
          <a:p>
            <a:pPr algn="ctr"/>
            <a:endParaRPr lang="en-US" sz="1400" i="1" dirty="0" smtClean="0">
              <a:solidFill>
                <a:schemeClr val="tx1"/>
              </a:solidFill>
              <a:latin typeface="Arial" charset="0"/>
            </a:endParaRPr>
          </a:p>
          <a:p>
            <a:pPr algn="ctr"/>
            <a:r>
              <a:rPr lang="en-US" sz="1400" i="1" dirty="0" smtClean="0">
                <a:solidFill>
                  <a:schemeClr val="tx1"/>
                </a:solidFill>
                <a:latin typeface="Arial" charset="0"/>
              </a:rPr>
              <a:t>3%</a:t>
            </a:r>
          </a:p>
          <a:p>
            <a:pPr algn="ctr"/>
            <a:endParaRPr lang="en-US" sz="1000" i="1" dirty="0" smtClean="0">
              <a:solidFill>
                <a:schemeClr val="tx1"/>
              </a:solidFill>
              <a:latin typeface="Arial"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en-US" smtClean="0"/>
              <a:t>Today’s Discussion</a:t>
            </a:r>
          </a:p>
        </p:txBody>
      </p:sp>
      <p:sp>
        <p:nvSpPr>
          <p:cNvPr id="4099" name="Rectangle 3"/>
          <p:cNvSpPr>
            <a:spLocks noGrp="1" noChangeArrowheads="1"/>
          </p:cNvSpPr>
          <p:nvPr>
            <p:ph type="body" idx="1"/>
          </p:nvPr>
        </p:nvSpPr>
        <p:spPr>
          <a:xfrm>
            <a:off x="1163642" y="1219925"/>
            <a:ext cx="7339013" cy="5118100"/>
          </a:xfrm>
        </p:spPr>
        <p:txBody>
          <a:bodyPr/>
          <a:lstStyle/>
          <a:p>
            <a:pPr eaLnBrk="1" hangingPunct="1">
              <a:lnSpc>
                <a:spcPct val="90000"/>
              </a:lnSpc>
            </a:pPr>
            <a:r>
              <a:rPr lang="en-US" sz="2600" dirty="0" smtClean="0">
                <a:cs typeface="Arial" charset="0"/>
              </a:rPr>
              <a:t>Background</a:t>
            </a:r>
          </a:p>
          <a:p>
            <a:pPr eaLnBrk="1" hangingPunct="1">
              <a:lnSpc>
                <a:spcPct val="90000"/>
              </a:lnSpc>
            </a:pPr>
            <a:endParaRPr lang="en-US" sz="2600" dirty="0" smtClean="0">
              <a:cs typeface="Arial" charset="0"/>
            </a:endParaRPr>
          </a:p>
          <a:p>
            <a:pPr eaLnBrk="1" hangingPunct="1">
              <a:lnSpc>
                <a:spcPct val="90000"/>
              </a:lnSpc>
            </a:pPr>
            <a:r>
              <a:rPr lang="en-US" sz="2600" dirty="0" smtClean="0">
                <a:cs typeface="Arial" charset="0"/>
              </a:rPr>
              <a:t>Overview Key Results</a:t>
            </a:r>
          </a:p>
          <a:p>
            <a:pPr eaLnBrk="1" hangingPunct="1">
              <a:lnSpc>
                <a:spcPct val="90000"/>
              </a:lnSpc>
            </a:pPr>
            <a:endParaRPr lang="en-US" sz="2600" dirty="0" smtClean="0">
              <a:cs typeface="Arial" charset="0"/>
            </a:endParaRPr>
          </a:p>
          <a:p>
            <a:pPr eaLnBrk="1" hangingPunct="1">
              <a:lnSpc>
                <a:spcPct val="90000"/>
              </a:lnSpc>
            </a:pPr>
            <a:r>
              <a:rPr lang="en-US" sz="2600" dirty="0" smtClean="0">
                <a:cs typeface="Arial" charset="0"/>
              </a:rPr>
              <a:t>Detailed Analysis</a:t>
            </a:r>
          </a:p>
          <a:p>
            <a:pPr eaLnBrk="1" hangingPunct="1">
              <a:lnSpc>
                <a:spcPct val="90000"/>
              </a:lnSpc>
            </a:pPr>
            <a:endParaRPr lang="en-US" sz="2600" dirty="0" smtClean="0">
              <a:cs typeface="Arial" charset="0"/>
            </a:endParaRPr>
          </a:p>
          <a:p>
            <a:pPr eaLnBrk="1" hangingPunct="1">
              <a:lnSpc>
                <a:spcPct val="90000"/>
              </a:lnSpc>
            </a:pPr>
            <a:r>
              <a:rPr lang="en-US" sz="2600" dirty="0" smtClean="0">
                <a:cs typeface="Arial" charset="0"/>
              </a:rPr>
              <a:t>Summary</a:t>
            </a:r>
          </a:p>
          <a:p>
            <a:pPr eaLnBrk="1" hangingPunct="1">
              <a:lnSpc>
                <a:spcPct val="90000"/>
              </a:lnSpc>
            </a:pPr>
            <a:endParaRPr lang="en-US" sz="2600" dirty="0" smtClean="0">
              <a:cs typeface="Arial" charset="0"/>
            </a:endParaRPr>
          </a:p>
          <a:p>
            <a:pPr eaLnBrk="1" hangingPunct="1">
              <a:lnSpc>
                <a:spcPct val="90000"/>
              </a:lnSpc>
              <a:buFontTx/>
              <a:buNone/>
            </a:pPr>
            <a:endParaRPr lang="en-US" sz="1400" dirty="0" smtClean="0"/>
          </a:p>
          <a:p>
            <a:pPr eaLnBrk="1" hangingPunct="1">
              <a:lnSpc>
                <a:spcPct val="90000"/>
              </a:lnSpc>
            </a:pPr>
            <a:endParaRPr lang="en-US" sz="1200" dirty="0" smtClean="0"/>
          </a:p>
          <a:p>
            <a:pPr lvl="1" eaLnBrk="1" hangingPunct="1">
              <a:lnSpc>
                <a:spcPct val="90000"/>
              </a:lnSpc>
              <a:buFontTx/>
              <a:buNone/>
            </a:pPr>
            <a:r>
              <a:rPr lang="en-US" sz="1200" i="1" dirty="0" smtClean="0">
                <a:cs typeface="Arial" charset="0"/>
              </a:rPr>
              <a:t> </a:t>
            </a:r>
          </a:p>
          <a:p>
            <a:pPr lvl="1" eaLnBrk="1" hangingPunct="1">
              <a:lnSpc>
                <a:spcPct val="90000"/>
              </a:lnSpc>
              <a:buFontTx/>
              <a:buNone/>
            </a:pPr>
            <a:endParaRPr lang="en-US" sz="1200" i="1" dirty="0" smtClean="0">
              <a:cs typeface="Arial" charset="0"/>
            </a:endParaRPr>
          </a:p>
          <a:p>
            <a:pPr lvl="1" eaLnBrk="1" hangingPunct="1">
              <a:lnSpc>
                <a:spcPct val="90000"/>
              </a:lnSpc>
              <a:buFontTx/>
              <a:buNone/>
            </a:pPr>
            <a:r>
              <a:rPr lang="en-US" sz="1200" i="1" dirty="0" smtClean="0">
                <a:cs typeface="Arial" charset="0"/>
              </a:rPr>
              <a:t> </a:t>
            </a:r>
            <a:r>
              <a:rPr lang="en-US" sz="1200" dirty="0" smtClean="0">
                <a:cs typeface="Arial" charset="0"/>
              </a:rPr>
              <a:t> </a:t>
            </a:r>
            <a:br>
              <a:rPr lang="en-US" sz="1200" dirty="0" smtClean="0">
                <a:cs typeface="Arial" charset="0"/>
              </a:rPr>
            </a:br>
            <a:endParaRPr lang="en-US" sz="1200" dirty="0" smtClean="0">
              <a:cs typeface="Arial"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2"/>
          <p:cNvSpPr>
            <a:spLocks noGrp="1" noChangeArrowheads="1"/>
          </p:cNvSpPr>
          <p:nvPr>
            <p:ph type="title"/>
          </p:nvPr>
        </p:nvSpPr>
        <p:spPr/>
        <p:txBody>
          <a:bodyPr/>
          <a:lstStyle/>
          <a:p>
            <a:pPr eaLnBrk="1" hangingPunct="1"/>
            <a:r>
              <a:rPr lang="en-US" dirty="0" smtClean="0"/>
              <a:t>Product Search </a:t>
            </a:r>
            <a:br>
              <a:rPr lang="en-US" dirty="0" smtClean="0"/>
            </a:br>
            <a:r>
              <a:rPr lang="en-US" sz="2400" b="0" i="1" dirty="0" smtClean="0">
                <a:solidFill>
                  <a:srgbClr val="88B8E4"/>
                </a:solidFill>
              </a:rPr>
              <a:t>Scores by Data Center; variation in the trends</a:t>
            </a:r>
          </a:p>
        </p:txBody>
      </p:sp>
      <p:sp>
        <p:nvSpPr>
          <p:cNvPr id="22533" name="Rectangle 121"/>
          <p:cNvSpPr>
            <a:spLocks noChangeArrowheads="1"/>
          </p:cNvSpPr>
          <p:nvPr/>
        </p:nvSpPr>
        <p:spPr bwMode="auto">
          <a:xfrm>
            <a:off x="8035338" y="1449388"/>
            <a:ext cx="441325" cy="138112"/>
          </a:xfrm>
          <a:prstGeom prst="rect">
            <a:avLst/>
          </a:prstGeom>
          <a:noFill/>
          <a:ln w="9525">
            <a:noFill/>
            <a:miter lim="800000"/>
            <a:headEnd/>
            <a:tailEnd/>
          </a:ln>
        </p:spPr>
        <p:txBody>
          <a:bodyPr lIns="0" tIns="0" rIns="0" bIns="0">
            <a:spAutoFit/>
          </a:bodyPr>
          <a:lstStyle/>
          <a:p>
            <a:r>
              <a:rPr lang="en-US" dirty="0">
                <a:solidFill>
                  <a:srgbClr val="4D4D4D"/>
                </a:solidFill>
                <a:latin typeface="Arial" charset="0"/>
              </a:rPr>
              <a:t>(+/-) </a:t>
            </a:r>
            <a:r>
              <a:rPr lang="en-US" dirty="0" smtClean="0">
                <a:solidFill>
                  <a:srgbClr val="4D4D4D"/>
                </a:solidFill>
                <a:latin typeface="Arial" charset="0"/>
              </a:rPr>
              <a:t>2.2</a:t>
            </a:r>
            <a:endParaRPr lang="en-US" dirty="0">
              <a:solidFill>
                <a:srgbClr val="4D4D4D"/>
              </a:solidFill>
            </a:endParaRPr>
          </a:p>
        </p:txBody>
      </p:sp>
      <p:sp>
        <p:nvSpPr>
          <p:cNvPr id="22534" name="Rectangle 248"/>
          <p:cNvSpPr>
            <a:spLocks noChangeArrowheads="1"/>
          </p:cNvSpPr>
          <p:nvPr/>
        </p:nvSpPr>
        <p:spPr bwMode="auto">
          <a:xfrm>
            <a:off x="8052419" y="1901970"/>
            <a:ext cx="407163" cy="138499"/>
          </a:xfrm>
          <a:prstGeom prst="rect">
            <a:avLst/>
          </a:prstGeom>
          <a:noFill/>
          <a:ln w="9525">
            <a:noFill/>
            <a:miter lim="800000"/>
            <a:headEnd/>
            <a:tailEnd/>
          </a:ln>
        </p:spPr>
        <p:txBody>
          <a:bodyPr wrap="none" lIns="0" tIns="0" rIns="0" bIns="0">
            <a:spAutoFit/>
          </a:bodyPr>
          <a:lstStyle/>
          <a:p>
            <a:r>
              <a:rPr lang="en-US" dirty="0">
                <a:solidFill>
                  <a:srgbClr val="4D4D4D"/>
                </a:solidFill>
                <a:latin typeface="Arial" charset="0"/>
              </a:rPr>
              <a:t>(+/-) </a:t>
            </a:r>
            <a:r>
              <a:rPr lang="en-US" dirty="0" smtClean="0">
                <a:solidFill>
                  <a:srgbClr val="4D4D4D"/>
                </a:solidFill>
                <a:latin typeface="Arial" charset="0"/>
              </a:rPr>
              <a:t>2.9</a:t>
            </a:r>
            <a:endParaRPr lang="en-US" dirty="0">
              <a:solidFill>
                <a:srgbClr val="4D4D4D"/>
              </a:solidFill>
            </a:endParaRPr>
          </a:p>
        </p:txBody>
      </p:sp>
      <p:sp>
        <p:nvSpPr>
          <p:cNvPr id="22535" name="Rectangle 249"/>
          <p:cNvSpPr>
            <a:spLocks noChangeArrowheads="1"/>
          </p:cNvSpPr>
          <p:nvPr/>
        </p:nvSpPr>
        <p:spPr bwMode="auto">
          <a:xfrm>
            <a:off x="8052419" y="2309669"/>
            <a:ext cx="407163" cy="138499"/>
          </a:xfrm>
          <a:prstGeom prst="rect">
            <a:avLst/>
          </a:prstGeom>
          <a:noFill/>
          <a:ln w="9525">
            <a:noFill/>
            <a:miter lim="800000"/>
            <a:headEnd/>
            <a:tailEnd/>
          </a:ln>
        </p:spPr>
        <p:txBody>
          <a:bodyPr wrap="none" lIns="0" tIns="0" rIns="0" bIns="0">
            <a:spAutoFit/>
          </a:bodyPr>
          <a:lstStyle/>
          <a:p>
            <a:r>
              <a:rPr lang="en-US" dirty="0">
                <a:solidFill>
                  <a:srgbClr val="4D4D4D"/>
                </a:solidFill>
                <a:latin typeface="Arial" charset="0"/>
              </a:rPr>
              <a:t>(+/-) </a:t>
            </a:r>
            <a:r>
              <a:rPr lang="en-US" dirty="0" smtClean="0">
                <a:solidFill>
                  <a:srgbClr val="4D4D4D"/>
                </a:solidFill>
                <a:latin typeface="Arial" charset="0"/>
              </a:rPr>
              <a:t>4.5</a:t>
            </a:r>
            <a:endParaRPr lang="en-US" dirty="0">
              <a:solidFill>
                <a:srgbClr val="4D4D4D"/>
              </a:solidFill>
            </a:endParaRPr>
          </a:p>
        </p:txBody>
      </p:sp>
      <p:sp>
        <p:nvSpPr>
          <p:cNvPr id="22536" name="Rectangle 250"/>
          <p:cNvSpPr>
            <a:spLocks noChangeArrowheads="1"/>
          </p:cNvSpPr>
          <p:nvPr/>
        </p:nvSpPr>
        <p:spPr bwMode="auto">
          <a:xfrm>
            <a:off x="8052419" y="2745219"/>
            <a:ext cx="407163" cy="138499"/>
          </a:xfrm>
          <a:prstGeom prst="rect">
            <a:avLst/>
          </a:prstGeom>
          <a:noFill/>
          <a:ln w="9525">
            <a:noFill/>
            <a:miter lim="800000"/>
            <a:headEnd/>
            <a:tailEnd/>
          </a:ln>
        </p:spPr>
        <p:txBody>
          <a:bodyPr wrap="none" lIns="0" tIns="0" rIns="0" bIns="0">
            <a:spAutoFit/>
          </a:bodyPr>
          <a:lstStyle/>
          <a:p>
            <a:r>
              <a:rPr lang="en-US" dirty="0">
                <a:solidFill>
                  <a:srgbClr val="4D4D4D"/>
                </a:solidFill>
                <a:latin typeface="Arial" charset="0"/>
              </a:rPr>
              <a:t>(+/-) </a:t>
            </a:r>
            <a:r>
              <a:rPr lang="en-US" dirty="0" smtClean="0">
                <a:solidFill>
                  <a:srgbClr val="4D4D4D"/>
                </a:solidFill>
                <a:latin typeface="Arial" charset="0"/>
              </a:rPr>
              <a:t>3.2</a:t>
            </a:r>
            <a:endParaRPr lang="en-US" dirty="0">
              <a:solidFill>
                <a:srgbClr val="4D4D4D"/>
              </a:solidFill>
            </a:endParaRPr>
          </a:p>
        </p:txBody>
      </p:sp>
      <p:sp>
        <p:nvSpPr>
          <p:cNvPr id="22537" name="Rectangle 251"/>
          <p:cNvSpPr>
            <a:spLocks noChangeArrowheads="1"/>
          </p:cNvSpPr>
          <p:nvPr/>
        </p:nvSpPr>
        <p:spPr bwMode="auto">
          <a:xfrm>
            <a:off x="8052419" y="3181784"/>
            <a:ext cx="407163" cy="138499"/>
          </a:xfrm>
          <a:prstGeom prst="rect">
            <a:avLst/>
          </a:prstGeom>
          <a:noFill/>
          <a:ln w="9525">
            <a:noFill/>
            <a:miter lim="800000"/>
            <a:headEnd/>
            <a:tailEnd/>
          </a:ln>
        </p:spPr>
        <p:txBody>
          <a:bodyPr wrap="none" lIns="0" tIns="0" rIns="0" bIns="0">
            <a:spAutoFit/>
          </a:bodyPr>
          <a:lstStyle/>
          <a:p>
            <a:r>
              <a:rPr lang="en-US" dirty="0">
                <a:solidFill>
                  <a:srgbClr val="4D4D4D"/>
                </a:solidFill>
                <a:latin typeface="Arial" charset="0"/>
              </a:rPr>
              <a:t>(+/-) </a:t>
            </a:r>
            <a:r>
              <a:rPr lang="en-US" dirty="0" smtClean="0">
                <a:solidFill>
                  <a:srgbClr val="4D4D4D"/>
                </a:solidFill>
                <a:latin typeface="Arial" charset="0"/>
              </a:rPr>
              <a:t>3.3</a:t>
            </a:r>
            <a:endParaRPr lang="en-US" dirty="0">
              <a:solidFill>
                <a:srgbClr val="4D4D4D"/>
              </a:solidFill>
            </a:endParaRPr>
          </a:p>
        </p:txBody>
      </p:sp>
      <p:sp>
        <p:nvSpPr>
          <p:cNvPr id="22538" name="Rectangle 252"/>
          <p:cNvSpPr>
            <a:spLocks noChangeArrowheads="1"/>
          </p:cNvSpPr>
          <p:nvPr/>
        </p:nvSpPr>
        <p:spPr bwMode="auto">
          <a:xfrm>
            <a:off x="8035338" y="3599006"/>
            <a:ext cx="441325" cy="138113"/>
          </a:xfrm>
          <a:prstGeom prst="rect">
            <a:avLst/>
          </a:prstGeom>
          <a:noFill/>
          <a:ln w="9525">
            <a:noFill/>
            <a:miter lim="800000"/>
            <a:headEnd/>
            <a:tailEnd/>
          </a:ln>
        </p:spPr>
        <p:txBody>
          <a:bodyPr lIns="0" tIns="0" rIns="0" bIns="0">
            <a:spAutoFit/>
          </a:bodyPr>
          <a:lstStyle/>
          <a:p>
            <a:r>
              <a:rPr lang="en-US" dirty="0">
                <a:solidFill>
                  <a:srgbClr val="4D4D4D"/>
                </a:solidFill>
                <a:latin typeface="Arial" charset="0"/>
              </a:rPr>
              <a:t>(+/-) 0.7</a:t>
            </a:r>
            <a:endParaRPr lang="en-US" dirty="0">
              <a:solidFill>
                <a:srgbClr val="4D4D4D"/>
              </a:solidFill>
            </a:endParaRPr>
          </a:p>
        </p:txBody>
      </p:sp>
      <p:sp>
        <p:nvSpPr>
          <p:cNvPr id="22539" name="Rectangle 253"/>
          <p:cNvSpPr>
            <a:spLocks noChangeArrowheads="1"/>
          </p:cNvSpPr>
          <p:nvPr/>
        </p:nvSpPr>
        <p:spPr bwMode="auto">
          <a:xfrm>
            <a:off x="8052419" y="4040765"/>
            <a:ext cx="407163" cy="138499"/>
          </a:xfrm>
          <a:prstGeom prst="rect">
            <a:avLst/>
          </a:prstGeom>
          <a:noFill/>
          <a:ln w="9525">
            <a:noFill/>
            <a:miter lim="800000"/>
            <a:headEnd/>
            <a:tailEnd/>
          </a:ln>
        </p:spPr>
        <p:txBody>
          <a:bodyPr wrap="none" lIns="0" tIns="0" rIns="0" bIns="0">
            <a:spAutoFit/>
          </a:bodyPr>
          <a:lstStyle/>
          <a:p>
            <a:r>
              <a:rPr lang="en-US" dirty="0">
                <a:solidFill>
                  <a:srgbClr val="4D4D4D"/>
                </a:solidFill>
                <a:latin typeface="Arial" charset="0"/>
              </a:rPr>
              <a:t>(+/-) </a:t>
            </a:r>
            <a:r>
              <a:rPr lang="en-US" dirty="0" smtClean="0">
                <a:solidFill>
                  <a:srgbClr val="4D4D4D"/>
                </a:solidFill>
                <a:latin typeface="Arial" charset="0"/>
              </a:rPr>
              <a:t>1.4</a:t>
            </a:r>
            <a:endParaRPr lang="en-US" dirty="0">
              <a:solidFill>
                <a:srgbClr val="4D4D4D"/>
              </a:solidFill>
            </a:endParaRPr>
          </a:p>
        </p:txBody>
      </p:sp>
      <p:sp>
        <p:nvSpPr>
          <p:cNvPr id="22540" name="Rectangle 254"/>
          <p:cNvSpPr>
            <a:spLocks noChangeArrowheads="1"/>
          </p:cNvSpPr>
          <p:nvPr/>
        </p:nvSpPr>
        <p:spPr bwMode="auto">
          <a:xfrm>
            <a:off x="8052800" y="4458277"/>
            <a:ext cx="406400" cy="138113"/>
          </a:xfrm>
          <a:prstGeom prst="rect">
            <a:avLst/>
          </a:prstGeom>
          <a:noFill/>
          <a:ln w="9525">
            <a:noFill/>
            <a:miter lim="800000"/>
            <a:headEnd/>
            <a:tailEnd/>
          </a:ln>
        </p:spPr>
        <p:txBody>
          <a:bodyPr wrap="none" lIns="0" tIns="0" rIns="0" bIns="0">
            <a:spAutoFit/>
          </a:bodyPr>
          <a:lstStyle/>
          <a:p>
            <a:r>
              <a:rPr lang="en-US" dirty="0">
                <a:solidFill>
                  <a:srgbClr val="4D4D4D"/>
                </a:solidFill>
                <a:latin typeface="Arial" charset="0"/>
              </a:rPr>
              <a:t>(+/-) 1.6</a:t>
            </a:r>
            <a:endParaRPr lang="en-US" dirty="0">
              <a:solidFill>
                <a:srgbClr val="4D4D4D"/>
              </a:solidFill>
            </a:endParaRPr>
          </a:p>
        </p:txBody>
      </p:sp>
      <p:sp>
        <p:nvSpPr>
          <p:cNvPr id="22541" name="Rectangle 255"/>
          <p:cNvSpPr>
            <a:spLocks noChangeArrowheads="1"/>
          </p:cNvSpPr>
          <p:nvPr/>
        </p:nvSpPr>
        <p:spPr bwMode="auto">
          <a:xfrm>
            <a:off x="8052419" y="4904220"/>
            <a:ext cx="407163" cy="138499"/>
          </a:xfrm>
          <a:prstGeom prst="rect">
            <a:avLst/>
          </a:prstGeom>
          <a:noFill/>
          <a:ln w="9525">
            <a:noFill/>
            <a:miter lim="800000"/>
            <a:headEnd/>
            <a:tailEnd/>
          </a:ln>
        </p:spPr>
        <p:txBody>
          <a:bodyPr wrap="none" lIns="0" tIns="0" rIns="0" bIns="0">
            <a:spAutoFit/>
          </a:bodyPr>
          <a:lstStyle/>
          <a:p>
            <a:r>
              <a:rPr lang="en-US" dirty="0">
                <a:solidFill>
                  <a:srgbClr val="4D4D4D"/>
                </a:solidFill>
                <a:latin typeface="Arial" charset="0"/>
              </a:rPr>
              <a:t>(+/-) </a:t>
            </a:r>
            <a:r>
              <a:rPr lang="en-US" dirty="0" smtClean="0">
                <a:solidFill>
                  <a:srgbClr val="4D4D4D"/>
                </a:solidFill>
                <a:latin typeface="Arial" charset="0"/>
              </a:rPr>
              <a:t>2.2</a:t>
            </a:r>
            <a:endParaRPr lang="en-US" dirty="0">
              <a:solidFill>
                <a:srgbClr val="4D4D4D"/>
              </a:solidFill>
            </a:endParaRPr>
          </a:p>
        </p:txBody>
      </p:sp>
      <p:sp>
        <p:nvSpPr>
          <p:cNvPr id="22542" name="Rectangle 256"/>
          <p:cNvSpPr>
            <a:spLocks noChangeArrowheads="1"/>
          </p:cNvSpPr>
          <p:nvPr/>
        </p:nvSpPr>
        <p:spPr bwMode="auto">
          <a:xfrm>
            <a:off x="8035338" y="5369647"/>
            <a:ext cx="441325" cy="138112"/>
          </a:xfrm>
          <a:prstGeom prst="rect">
            <a:avLst/>
          </a:prstGeom>
          <a:noFill/>
          <a:ln w="9525">
            <a:noFill/>
            <a:miter lim="800000"/>
            <a:headEnd/>
            <a:tailEnd/>
          </a:ln>
        </p:spPr>
        <p:txBody>
          <a:bodyPr lIns="0" tIns="0" rIns="0" bIns="0">
            <a:spAutoFit/>
          </a:bodyPr>
          <a:lstStyle/>
          <a:p>
            <a:r>
              <a:rPr lang="en-US" dirty="0">
                <a:solidFill>
                  <a:srgbClr val="4D4D4D"/>
                </a:solidFill>
                <a:latin typeface="Arial" charset="0"/>
              </a:rPr>
              <a:t>(+/-) </a:t>
            </a:r>
            <a:r>
              <a:rPr lang="en-US" dirty="0" smtClean="0">
                <a:solidFill>
                  <a:srgbClr val="4D4D4D"/>
                </a:solidFill>
                <a:latin typeface="Arial" charset="0"/>
              </a:rPr>
              <a:t>2.0</a:t>
            </a:r>
            <a:endParaRPr lang="en-US" dirty="0">
              <a:solidFill>
                <a:srgbClr val="4D4D4D"/>
              </a:solidFill>
            </a:endParaRPr>
          </a:p>
        </p:txBody>
      </p:sp>
      <p:sp>
        <p:nvSpPr>
          <p:cNvPr id="22543" name="Rectangle 257"/>
          <p:cNvSpPr>
            <a:spLocks noChangeArrowheads="1"/>
          </p:cNvSpPr>
          <p:nvPr/>
        </p:nvSpPr>
        <p:spPr bwMode="auto">
          <a:xfrm>
            <a:off x="8048038" y="5793076"/>
            <a:ext cx="415925" cy="138499"/>
          </a:xfrm>
          <a:prstGeom prst="rect">
            <a:avLst/>
          </a:prstGeom>
          <a:noFill/>
          <a:ln w="9525">
            <a:noFill/>
            <a:miter lim="800000"/>
            <a:headEnd/>
            <a:tailEnd/>
          </a:ln>
        </p:spPr>
        <p:txBody>
          <a:bodyPr wrap="square" lIns="0" tIns="0" rIns="0" bIns="0">
            <a:spAutoFit/>
          </a:bodyPr>
          <a:lstStyle/>
          <a:p>
            <a:r>
              <a:rPr lang="en-US" dirty="0">
                <a:solidFill>
                  <a:srgbClr val="4D4D4D"/>
                </a:solidFill>
                <a:latin typeface="Arial" charset="0"/>
              </a:rPr>
              <a:t>(+/-) </a:t>
            </a:r>
            <a:r>
              <a:rPr lang="en-US" dirty="0" smtClean="0">
                <a:solidFill>
                  <a:srgbClr val="4D4D4D"/>
                </a:solidFill>
                <a:latin typeface="Arial" charset="0"/>
              </a:rPr>
              <a:t>2.6</a:t>
            </a:r>
            <a:endParaRPr lang="en-US" dirty="0">
              <a:solidFill>
                <a:srgbClr val="4D4D4D"/>
              </a:solidFill>
            </a:endParaRPr>
          </a:p>
        </p:txBody>
      </p:sp>
      <p:sp>
        <p:nvSpPr>
          <p:cNvPr id="22544" name="Rectangle 258"/>
          <p:cNvSpPr>
            <a:spLocks noChangeArrowheads="1"/>
          </p:cNvSpPr>
          <p:nvPr/>
        </p:nvSpPr>
        <p:spPr bwMode="auto">
          <a:xfrm>
            <a:off x="8052419" y="6250132"/>
            <a:ext cx="407163" cy="138499"/>
          </a:xfrm>
          <a:prstGeom prst="rect">
            <a:avLst/>
          </a:prstGeom>
          <a:noFill/>
          <a:ln w="9525">
            <a:noFill/>
            <a:miter lim="800000"/>
            <a:headEnd/>
            <a:tailEnd/>
          </a:ln>
        </p:spPr>
        <p:txBody>
          <a:bodyPr wrap="none" lIns="0" tIns="0" rIns="0" bIns="0">
            <a:spAutoFit/>
          </a:bodyPr>
          <a:lstStyle/>
          <a:p>
            <a:r>
              <a:rPr lang="en-US" dirty="0">
                <a:solidFill>
                  <a:srgbClr val="4D4D4D"/>
                </a:solidFill>
                <a:latin typeface="Arial" charset="0"/>
              </a:rPr>
              <a:t>(+/-) </a:t>
            </a:r>
            <a:r>
              <a:rPr lang="en-US" dirty="0" smtClean="0">
                <a:solidFill>
                  <a:srgbClr val="4D4D4D"/>
                </a:solidFill>
                <a:latin typeface="Arial" charset="0"/>
              </a:rPr>
              <a:t>3.2</a:t>
            </a:r>
            <a:endParaRPr lang="en-US" dirty="0">
              <a:solidFill>
                <a:srgbClr val="4D4D4D"/>
              </a:solidFill>
            </a:endParaRPr>
          </a:p>
        </p:txBody>
      </p:sp>
      <p:sp>
        <p:nvSpPr>
          <p:cNvPr id="6150" name="Rectangle 6"/>
          <p:cNvSpPr>
            <a:spLocks noChangeArrowheads="1"/>
          </p:cNvSpPr>
          <p:nvPr/>
        </p:nvSpPr>
        <p:spPr bwMode="auto">
          <a:xfrm>
            <a:off x="3016250" y="1404938"/>
            <a:ext cx="3883025" cy="88900"/>
          </a:xfrm>
          <a:prstGeom prst="rect">
            <a:avLst/>
          </a:prstGeom>
          <a:solidFill>
            <a:srgbClr val="3C5BA2"/>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solidFill>
                <a:srgbClr val="4D4D4D"/>
              </a:solidFill>
            </a:endParaRPr>
          </a:p>
        </p:txBody>
      </p:sp>
      <p:sp>
        <p:nvSpPr>
          <p:cNvPr id="6152" name="Rectangle 8"/>
          <p:cNvSpPr>
            <a:spLocks noChangeArrowheads="1"/>
          </p:cNvSpPr>
          <p:nvPr/>
        </p:nvSpPr>
        <p:spPr bwMode="auto">
          <a:xfrm>
            <a:off x="3016250" y="1835151"/>
            <a:ext cx="3835400" cy="88900"/>
          </a:xfrm>
          <a:prstGeom prst="rect">
            <a:avLst/>
          </a:prstGeom>
          <a:solidFill>
            <a:srgbClr val="3C5BA2"/>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solidFill>
                <a:srgbClr val="4D4D4D"/>
              </a:solidFill>
            </a:endParaRPr>
          </a:p>
        </p:txBody>
      </p:sp>
      <p:sp>
        <p:nvSpPr>
          <p:cNvPr id="6154" name="Rectangle 10"/>
          <p:cNvSpPr>
            <a:spLocks noChangeArrowheads="1"/>
          </p:cNvSpPr>
          <p:nvPr/>
        </p:nvSpPr>
        <p:spPr bwMode="auto">
          <a:xfrm>
            <a:off x="3016250" y="2265363"/>
            <a:ext cx="3932237" cy="88900"/>
          </a:xfrm>
          <a:prstGeom prst="rect">
            <a:avLst/>
          </a:prstGeom>
          <a:solidFill>
            <a:srgbClr val="3C5BA2"/>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solidFill>
                <a:srgbClr val="4D4D4D"/>
              </a:solidFill>
            </a:endParaRPr>
          </a:p>
        </p:txBody>
      </p:sp>
      <p:sp>
        <p:nvSpPr>
          <p:cNvPr id="6156" name="Rectangle 12"/>
          <p:cNvSpPr>
            <a:spLocks noChangeArrowheads="1"/>
          </p:cNvSpPr>
          <p:nvPr/>
        </p:nvSpPr>
        <p:spPr bwMode="auto">
          <a:xfrm>
            <a:off x="3016250" y="2695576"/>
            <a:ext cx="4135437" cy="88900"/>
          </a:xfrm>
          <a:prstGeom prst="rect">
            <a:avLst/>
          </a:prstGeom>
          <a:solidFill>
            <a:srgbClr val="3C5BA2"/>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solidFill>
                <a:srgbClr val="4D4D4D"/>
              </a:solidFill>
            </a:endParaRPr>
          </a:p>
        </p:txBody>
      </p:sp>
      <p:sp>
        <p:nvSpPr>
          <p:cNvPr id="6158" name="Rectangle 14"/>
          <p:cNvSpPr>
            <a:spLocks noChangeArrowheads="1"/>
          </p:cNvSpPr>
          <p:nvPr/>
        </p:nvSpPr>
        <p:spPr bwMode="auto">
          <a:xfrm>
            <a:off x="3016250" y="3124201"/>
            <a:ext cx="4086225" cy="90488"/>
          </a:xfrm>
          <a:prstGeom prst="rect">
            <a:avLst/>
          </a:prstGeom>
          <a:solidFill>
            <a:srgbClr val="3C5BA2"/>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solidFill>
                <a:srgbClr val="4D4D4D"/>
              </a:solidFill>
            </a:endParaRPr>
          </a:p>
        </p:txBody>
      </p:sp>
      <p:sp>
        <p:nvSpPr>
          <p:cNvPr id="6160" name="Rectangle 16"/>
          <p:cNvSpPr>
            <a:spLocks noChangeArrowheads="1"/>
          </p:cNvSpPr>
          <p:nvPr/>
        </p:nvSpPr>
        <p:spPr bwMode="auto">
          <a:xfrm>
            <a:off x="3016250" y="3554413"/>
            <a:ext cx="3778250" cy="88900"/>
          </a:xfrm>
          <a:prstGeom prst="rect">
            <a:avLst/>
          </a:prstGeom>
          <a:solidFill>
            <a:srgbClr val="3C5BA2"/>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solidFill>
                <a:srgbClr val="4D4D4D"/>
              </a:solidFill>
            </a:endParaRPr>
          </a:p>
        </p:txBody>
      </p:sp>
      <p:sp>
        <p:nvSpPr>
          <p:cNvPr id="6162" name="Rectangle 18"/>
          <p:cNvSpPr>
            <a:spLocks noChangeArrowheads="1"/>
          </p:cNvSpPr>
          <p:nvPr/>
        </p:nvSpPr>
        <p:spPr bwMode="auto">
          <a:xfrm>
            <a:off x="3016250" y="3984626"/>
            <a:ext cx="3981450" cy="88900"/>
          </a:xfrm>
          <a:prstGeom prst="rect">
            <a:avLst/>
          </a:prstGeom>
          <a:solidFill>
            <a:srgbClr val="3C5BA2"/>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solidFill>
                <a:srgbClr val="4D4D4D"/>
              </a:solidFill>
            </a:endParaRPr>
          </a:p>
        </p:txBody>
      </p:sp>
      <p:sp>
        <p:nvSpPr>
          <p:cNvPr id="6164" name="Rectangle 20"/>
          <p:cNvSpPr>
            <a:spLocks noChangeArrowheads="1"/>
          </p:cNvSpPr>
          <p:nvPr/>
        </p:nvSpPr>
        <p:spPr bwMode="auto">
          <a:xfrm>
            <a:off x="3016250" y="4414838"/>
            <a:ext cx="3624262" cy="88900"/>
          </a:xfrm>
          <a:prstGeom prst="rect">
            <a:avLst/>
          </a:prstGeom>
          <a:solidFill>
            <a:srgbClr val="3C5BA2"/>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solidFill>
                <a:srgbClr val="4D4D4D"/>
              </a:solidFill>
            </a:endParaRPr>
          </a:p>
        </p:txBody>
      </p:sp>
      <p:sp>
        <p:nvSpPr>
          <p:cNvPr id="6166" name="Rectangle 22"/>
          <p:cNvSpPr>
            <a:spLocks noChangeArrowheads="1"/>
          </p:cNvSpPr>
          <p:nvPr/>
        </p:nvSpPr>
        <p:spPr bwMode="auto">
          <a:xfrm>
            <a:off x="3016250" y="4845051"/>
            <a:ext cx="4037012" cy="88900"/>
          </a:xfrm>
          <a:prstGeom prst="rect">
            <a:avLst/>
          </a:prstGeom>
          <a:solidFill>
            <a:srgbClr val="3C5BA2"/>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solidFill>
                <a:srgbClr val="4D4D4D"/>
              </a:solidFill>
            </a:endParaRPr>
          </a:p>
        </p:txBody>
      </p:sp>
      <p:sp>
        <p:nvSpPr>
          <p:cNvPr id="6168" name="Rectangle 24"/>
          <p:cNvSpPr>
            <a:spLocks noChangeArrowheads="1"/>
          </p:cNvSpPr>
          <p:nvPr/>
        </p:nvSpPr>
        <p:spPr bwMode="auto">
          <a:xfrm>
            <a:off x="3016250" y="5273676"/>
            <a:ext cx="3778250" cy="90488"/>
          </a:xfrm>
          <a:prstGeom prst="rect">
            <a:avLst/>
          </a:prstGeom>
          <a:solidFill>
            <a:srgbClr val="3C5BA2"/>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solidFill>
                <a:srgbClr val="4D4D4D"/>
              </a:solidFill>
            </a:endParaRPr>
          </a:p>
        </p:txBody>
      </p:sp>
      <p:sp>
        <p:nvSpPr>
          <p:cNvPr id="6170" name="Rectangle 26"/>
          <p:cNvSpPr>
            <a:spLocks noChangeArrowheads="1"/>
          </p:cNvSpPr>
          <p:nvPr/>
        </p:nvSpPr>
        <p:spPr bwMode="auto">
          <a:xfrm>
            <a:off x="3016250" y="5703888"/>
            <a:ext cx="3883025" cy="88900"/>
          </a:xfrm>
          <a:prstGeom prst="rect">
            <a:avLst/>
          </a:prstGeom>
          <a:solidFill>
            <a:srgbClr val="3C5BA2"/>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solidFill>
                <a:srgbClr val="4D4D4D"/>
              </a:solidFill>
            </a:endParaRPr>
          </a:p>
        </p:txBody>
      </p:sp>
      <p:sp>
        <p:nvSpPr>
          <p:cNvPr id="6172" name="Rectangle 28"/>
          <p:cNvSpPr>
            <a:spLocks noChangeArrowheads="1"/>
          </p:cNvSpPr>
          <p:nvPr/>
        </p:nvSpPr>
        <p:spPr bwMode="auto">
          <a:xfrm>
            <a:off x="3016250" y="6134101"/>
            <a:ext cx="3527425" cy="88900"/>
          </a:xfrm>
          <a:prstGeom prst="rect">
            <a:avLst/>
          </a:prstGeom>
          <a:solidFill>
            <a:srgbClr val="3C5BA2"/>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solidFill>
                <a:srgbClr val="4D4D4D"/>
              </a:solidFill>
            </a:endParaRPr>
          </a:p>
        </p:txBody>
      </p:sp>
      <p:sp>
        <p:nvSpPr>
          <p:cNvPr id="6174" name="Rectangle 30"/>
          <p:cNvSpPr>
            <a:spLocks noChangeArrowheads="1"/>
          </p:cNvSpPr>
          <p:nvPr/>
        </p:nvSpPr>
        <p:spPr bwMode="auto">
          <a:xfrm>
            <a:off x="3016250" y="1493838"/>
            <a:ext cx="3883025" cy="90488"/>
          </a:xfrm>
          <a:prstGeom prst="rect">
            <a:avLst/>
          </a:prstGeom>
          <a:solidFill>
            <a:srgbClr val="99CC33"/>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solidFill>
                <a:srgbClr val="4D4D4D"/>
              </a:solidFill>
            </a:endParaRPr>
          </a:p>
        </p:txBody>
      </p:sp>
      <p:sp>
        <p:nvSpPr>
          <p:cNvPr id="6176" name="Rectangle 32"/>
          <p:cNvSpPr>
            <a:spLocks noChangeArrowheads="1"/>
          </p:cNvSpPr>
          <p:nvPr/>
        </p:nvSpPr>
        <p:spPr bwMode="auto">
          <a:xfrm>
            <a:off x="3016250" y="1924051"/>
            <a:ext cx="3778250" cy="88900"/>
          </a:xfrm>
          <a:prstGeom prst="rect">
            <a:avLst/>
          </a:prstGeom>
          <a:solidFill>
            <a:srgbClr val="99CC33"/>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solidFill>
                <a:srgbClr val="4D4D4D"/>
              </a:solidFill>
            </a:endParaRPr>
          </a:p>
        </p:txBody>
      </p:sp>
      <p:sp>
        <p:nvSpPr>
          <p:cNvPr id="6178" name="Rectangle 34"/>
          <p:cNvSpPr>
            <a:spLocks noChangeArrowheads="1"/>
          </p:cNvSpPr>
          <p:nvPr/>
        </p:nvSpPr>
        <p:spPr bwMode="auto">
          <a:xfrm>
            <a:off x="3016250" y="2354263"/>
            <a:ext cx="3835400" cy="88900"/>
          </a:xfrm>
          <a:prstGeom prst="rect">
            <a:avLst/>
          </a:prstGeom>
          <a:solidFill>
            <a:srgbClr val="99CC33"/>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solidFill>
                <a:srgbClr val="4D4D4D"/>
              </a:solidFill>
            </a:endParaRPr>
          </a:p>
        </p:txBody>
      </p:sp>
      <p:sp>
        <p:nvSpPr>
          <p:cNvPr id="6180" name="Rectangle 36"/>
          <p:cNvSpPr>
            <a:spLocks noChangeArrowheads="1"/>
          </p:cNvSpPr>
          <p:nvPr/>
        </p:nvSpPr>
        <p:spPr bwMode="auto">
          <a:xfrm>
            <a:off x="3016250" y="2784476"/>
            <a:ext cx="4037012" cy="88900"/>
          </a:xfrm>
          <a:prstGeom prst="rect">
            <a:avLst/>
          </a:prstGeom>
          <a:solidFill>
            <a:srgbClr val="99CC33"/>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solidFill>
                <a:srgbClr val="4D4D4D"/>
              </a:solidFill>
            </a:endParaRPr>
          </a:p>
        </p:txBody>
      </p:sp>
      <p:sp>
        <p:nvSpPr>
          <p:cNvPr id="6182" name="Rectangle 38"/>
          <p:cNvSpPr>
            <a:spLocks noChangeArrowheads="1"/>
          </p:cNvSpPr>
          <p:nvPr/>
        </p:nvSpPr>
        <p:spPr bwMode="auto">
          <a:xfrm>
            <a:off x="3016250" y="3214688"/>
            <a:ext cx="3883025" cy="88900"/>
          </a:xfrm>
          <a:prstGeom prst="rect">
            <a:avLst/>
          </a:prstGeom>
          <a:solidFill>
            <a:srgbClr val="99CC33"/>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solidFill>
                <a:srgbClr val="4D4D4D"/>
              </a:solidFill>
            </a:endParaRPr>
          </a:p>
        </p:txBody>
      </p:sp>
      <p:sp>
        <p:nvSpPr>
          <p:cNvPr id="6184" name="Rectangle 40"/>
          <p:cNvSpPr>
            <a:spLocks noChangeArrowheads="1"/>
          </p:cNvSpPr>
          <p:nvPr/>
        </p:nvSpPr>
        <p:spPr bwMode="auto">
          <a:xfrm>
            <a:off x="3016250" y="3643313"/>
            <a:ext cx="3835400" cy="90488"/>
          </a:xfrm>
          <a:prstGeom prst="rect">
            <a:avLst/>
          </a:prstGeom>
          <a:solidFill>
            <a:srgbClr val="99CC33"/>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solidFill>
                <a:srgbClr val="4D4D4D"/>
              </a:solidFill>
            </a:endParaRPr>
          </a:p>
        </p:txBody>
      </p:sp>
      <p:sp>
        <p:nvSpPr>
          <p:cNvPr id="6186" name="Rectangle 42"/>
          <p:cNvSpPr>
            <a:spLocks noChangeArrowheads="1"/>
          </p:cNvSpPr>
          <p:nvPr/>
        </p:nvSpPr>
        <p:spPr bwMode="auto">
          <a:xfrm>
            <a:off x="3016250" y="4073526"/>
            <a:ext cx="3932237" cy="88900"/>
          </a:xfrm>
          <a:prstGeom prst="rect">
            <a:avLst/>
          </a:prstGeom>
          <a:solidFill>
            <a:srgbClr val="99CC33"/>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solidFill>
                <a:srgbClr val="4D4D4D"/>
              </a:solidFill>
            </a:endParaRPr>
          </a:p>
        </p:txBody>
      </p:sp>
      <p:sp>
        <p:nvSpPr>
          <p:cNvPr id="6188" name="Rectangle 44"/>
          <p:cNvSpPr>
            <a:spLocks noChangeArrowheads="1"/>
          </p:cNvSpPr>
          <p:nvPr/>
        </p:nvSpPr>
        <p:spPr bwMode="auto">
          <a:xfrm>
            <a:off x="3016250" y="4503738"/>
            <a:ext cx="3835400" cy="88900"/>
          </a:xfrm>
          <a:prstGeom prst="rect">
            <a:avLst/>
          </a:prstGeom>
          <a:solidFill>
            <a:srgbClr val="99CC33"/>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solidFill>
                <a:srgbClr val="4D4D4D"/>
              </a:solidFill>
            </a:endParaRPr>
          </a:p>
        </p:txBody>
      </p:sp>
      <p:sp>
        <p:nvSpPr>
          <p:cNvPr id="6190" name="Rectangle 46"/>
          <p:cNvSpPr>
            <a:spLocks noChangeArrowheads="1"/>
          </p:cNvSpPr>
          <p:nvPr/>
        </p:nvSpPr>
        <p:spPr bwMode="auto">
          <a:xfrm>
            <a:off x="3016250" y="4933951"/>
            <a:ext cx="4135437" cy="88900"/>
          </a:xfrm>
          <a:prstGeom prst="rect">
            <a:avLst/>
          </a:prstGeom>
          <a:solidFill>
            <a:srgbClr val="99CC33"/>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solidFill>
                <a:srgbClr val="4D4D4D"/>
              </a:solidFill>
            </a:endParaRPr>
          </a:p>
        </p:txBody>
      </p:sp>
      <p:sp>
        <p:nvSpPr>
          <p:cNvPr id="6192" name="Rectangle 48"/>
          <p:cNvSpPr>
            <a:spLocks noChangeArrowheads="1"/>
          </p:cNvSpPr>
          <p:nvPr/>
        </p:nvSpPr>
        <p:spPr bwMode="auto">
          <a:xfrm>
            <a:off x="3016250" y="5364163"/>
            <a:ext cx="3932237" cy="88900"/>
          </a:xfrm>
          <a:prstGeom prst="rect">
            <a:avLst/>
          </a:prstGeom>
          <a:solidFill>
            <a:srgbClr val="99CC33"/>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solidFill>
                <a:srgbClr val="4D4D4D"/>
              </a:solidFill>
            </a:endParaRPr>
          </a:p>
        </p:txBody>
      </p:sp>
      <p:sp>
        <p:nvSpPr>
          <p:cNvPr id="6194" name="Rectangle 50"/>
          <p:cNvSpPr>
            <a:spLocks noChangeArrowheads="1"/>
          </p:cNvSpPr>
          <p:nvPr/>
        </p:nvSpPr>
        <p:spPr bwMode="auto">
          <a:xfrm>
            <a:off x="3016250" y="5792788"/>
            <a:ext cx="3932237" cy="90488"/>
          </a:xfrm>
          <a:prstGeom prst="rect">
            <a:avLst/>
          </a:prstGeom>
          <a:solidFill>
            <a:srgbClr val="99CC33"/>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solidFill>
                <a:srgbClr val="4D4D4D"/>
              </a:solidFill>
            </a:endParaRPr>
          </a:p>
        </p:txBody>
      </p:sp>
      <p:sp>
        <p:nvSpPr>
          <p:cNvPr id="6196" name="Rectangle 52"/>
          <p:cNvSpPr>
            <a:spLocks noChangeArrowheads="1"/>
          </p:cNvSpPr>
          <p:nvPr/>
        </p:nvSpPr>
        <p:spPr bwMode="auto">
          <a:xfrm>
            <a:off x="3016250" y="6223001"/>
            <a:ext cx="3527425" cy="88900"/>
          </a:xfrm>
          <a:prstGeom prst="rect">
            <a:avLst/>
          </a:prstGeom>
          <a:solidFill>
            <a:srgbClr val="99CC33"/>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solidFill>
                <a:srgbClr val="4D4D4D"/>
              </a:solidFill>
            </a:endParaRPr>
          </a:p>
        </p:txBody>
      </p:sp>
      <p:sp>
        <p:nvSpPr>
          <p:cNvPr id="6198" name="Rectangle 54"/>
          <p:cNvSpPr>
            <a:spLocks noChangeArrowheads="1"/>
          </p:cNvSpPr>
          <p:nvPr/>
        </p:nvSpPr>
        <p:spPr bwMode="auto">
          <a:xfrm>
            <a:off x="3016250" y="1584326"/>
            <a:ext cx="3932237" cy="88900"/>
          </a:xfrm>
          <a:prstGeom prst="rect">
            <a:avLst/>
          </a:prstGeom>
          <a:solidFill>
            <a:srgbClr val="4D4D4D"/>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solidFill>
                <a:srgbClr val="4D4D4D"/>
              </a:solidFill>
            </a:endParaRPr>
          </a:p>
        </p:txBody>
      </p:sp>
      <p:sp>
        <p:nvSpPr>
          <p:cNvPr id="6200" name="Rectangle 56"/>
          <p:cNvSpPr>
            <a:spLocks noChangeArrowheads="1"/>
          </p:cNvSpPr>
          <p:nvPr/>
        </p:nvSpPr>
        <p:spPr bwMode="auto">
          <a:xfrm>
            <a:off x="3016250" y="2012951"/>
            <a:ext cx="3883025" cy="90488"/>
          </a:xfrm>
          <a:prstGeom prst="rect">
            <a:avLst/>
          </a:prstGeom>
          <a:solidFill>
            <a:srgbClr val="4D4D4D"/>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solidFill>
                <a:srgbClr val="4D4D4D"/>
              </a:solidFill>
            </a:endParaRPr>
          </a:p>
        </p:txBody>
      </p:sp>
      <p:sp>
        <p:nvSpPr>
          <p:cNvPr id="6202" name="Rectangle 58"/>
          <p:cNvSpPr>
            <a:spLocks noChangeArrowheads="1"/>
          </p:cNvSpPr>
          <p:nvPr/>
        </p:nvSpPr>
        <p:spPr bwMode="auto">
          <a:xfrm>
            <a:off x="3016250" y="2443163"/>
            <a:ext cx="3981450" cy="88900"/>
          </a:xfrm>
          <a:prstGeom prst="rect">
            <a:avLst/>
          </a:prstGeom>
          <a:solidFill>
            <a:srgbClr val="4D4D4D"/>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solidFill>
                <a:srgbClr val="4D4D4D"/>
              </a:solidFill>
            </a:endParaRPr>
          </a:p>
        </p:txBody>
      </p:sp>
      <p:sp>
        <p:nvSpPr>
          <p:cNvPr id="6204" name="Rectangle 60"/>
          <p:cNvSpPr>
            <a:spLocks noChangeArrowheads="1"/>
          </p:cNvSpPr>
          <p:nvPr/>
        </p:nvSpPr>
        <p:spPr bwMode="auto">
          <a:xfrm>
            <a:off x="3016250" y="2873376"/>
            <a:ext cx="3624262" cy="88900"/>
          </a:xfrm>
          <a:prstGeom prst="rect">
            <a:avLst/>
          </a:prstGeom>
          <a:solidFill>
            <a:srgbClr val="4D4D4D"/>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solidFill>
                <a:srgbClr val="4D4D4D"/>
              </a:solidFill>
            </a:endParaRPr>
          </a:p>
        </p:txBody>
      </p:sp>
      <p:sp>
        <p:nvSpPr>
          <p:cNvPr id="6206" name="Rectangle 62"/>
          <p:cNvSpPr>
            <a:spLocks noChangeArrowheads="1"/>
          </p:cNvSpPr>
          <p:nvPr/>
        </p:nvSpPr>
        <p:spPr bwMode="auto">
          <a:xfrm>
            <a:off x="3016250" y="3303588"/>
            <a:ext cx="3932237" cy="88900"/>
          </a:xfrm>
          <a:prstGeom prst="rect">
            <a:avLst/>
          </a:prstGeom>
          <a:solidFill>
            <a:srgbClr val="4D4D4D"/>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solidFill>
                <a:srgbClr val="4D4D4D"/>
              </a:solidFill>
            </a:endParaRPr>
          </a:p>
        </p:txBody>
      </p:sp>
      <p:sp>
        <p:nvSpPr>
          <p:cNvPr id="6208" name="Rectangle 64"/>
          <p:cNvSpPr>
            <a:spLocks noChangeArrowheads="1"/>
          </p:cNvSpPr>
          <p:nvPr/>
        </p:nvSpPr>
        <p:spPr bwMode="auto">
          <a:xfrm>
            <a:off x="3016250" y="3733801"/>
            <a:ext cx="3778250" cy="88900"/>
          </a:xfrm>
          <a:prstGeom prst="rect">
            <a:avLst/>
          </a:prstGeom>
          <a:solidFill>
            <a:srgbClr val="4D4D4D"/>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solidFill>
                <a:srgbClr val="4D4D4D"/>
              </a:solidFill>
            </a:endParaRPr>
          </a:p>
        </p:txBody>
      </p:sp>
      <p:sp>
        <p:nvSpPr>
          <p:cNvPr id="6210" name="Rectangle 66"/>
          <p:cNvSpPr>
            <a:spLocks noChangeArrowheads="1"/>
          </p:cNvSpPr>
          <p:nvPr/>
        </p:nvSpPr>
        <p:spPr bwMode="auto">
          <a:xfrm>
            <a:off x="3016250" y="4162426"/>
            <a:ext cx="3932237" cy="90488"/>
          </a:xfrm>
          <a:prstGeom prst="rect">
            <a:avLst/>
          </a:prstGeom>
          <a:solidFill>
            <a:srgbClr val="4D4D4D"/>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solidFill>
                <a:srgbClr val="4D4D4D"/>
              </a:solidFill>
            </a:endParaRPr>
          </a:p>
        </p:txBody>
      </p:sp>
      <p:sp>
        <p:nvSpPr>
          <p:cNvPr id="6212" name="Rectangle 68"/>
          <p:cNvSpPr>
            <a:spLocks noChangeArrowheads="1"/>
          </p:cNvSpPr>
          <p:nvPr/>
        </p:nvSpPr>
        <p:spPr bwMode="auto">
          <a:xfrm>
            <a:off x="3016250" y="4592638"/>
            <a:ext cx="3835400" cy="88900"/>
          </a:xfrm>
          <a:prstGeom prst="rect">
            <a:avLst/>
          </a:prstGeom>
          <a:solidFill>
            <a:srgbClr val="4D4D4D"/>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solidFill>
                <a:srgbClr val="4D4D4D"/>
              </a:solidFill>
            </a:endParaRPr>
          </a:p>
        </p:txBody>
      </p:sp>
      <p:sp>
        <p:nvSpPr>
          <p:cNvPr id="6214" name="Rectangle 70"/>
          <p:cNvSpPr>
            <a:spLocks noChangeArrowheads="1"/>
          </p:cNvSpPr>
          <p:nvPr/>
        </p:nvSpPr>
        <p:spPr bwMode="auto">
          <a:xfrm>
            <a:off x="3016250" y="5022851"/>
            <a:ext cx="4086225" cy="88900"/>
          </a:xfrm>
          <a:prstGeom prst="rect">
            <a:avLst/>
          </a:prstGeom>
          <a:solidFill>
            <a:srgbClr val="4D4D4D"/>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solidFill>
                <a:srgbClr val="4D4D4D"/>
              </a:solidFill>
            </a:endParaRPr>
          </a:p>
        </p:txBody>
      </p:sp>
      <p:sp>
        <p:nvSpPr>
          <p:cNvPr id="6216" name="Rectangle 72"/>
          <p:cNvSpPr>
            <a:spLocks noChangeArrowheads="1"/>
          </p:cNvSpPr>
          <p:nvPr/>
        </p:nvSpPr>
        <p:spPr bwMode="auto">
          <a:xfrm>
            <a:off x="3016250" y="5453063"/>
            <a:ext cx="3835400" cy="88900"/>
          </a:xfrm>
          <a:prstGeom prst="rect">
            <a:avLst/>
          </a:prstGeom>
          <a:solidFill>
            <a:srgbClr val="4D4D4D"/>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solidFill>
                <a:srgbClr val="4D4D4D"/>
              </a:solidFill>
            </a:endParaRPr>
          </a:p>
        </p:txBody>
      </p:sp>
      <p:sp>
        <p:nvSpPr>
          <p:cNvPr id="6218" name="Rectangle 74"/>
          <p:cNvSpPr>
            <a:spLocks noChangeArrowheads="1"/>
          </p:cNvSpPr>
          <p:nvPr/>
        </p:nvSpPr>
        <p:spPr bwMode="auto">
          <a:xfrm>
            <a:off x="3016250" y="5883276"/>
            <a:ext cx="3981450" cy="88900"/>
          </a:xfrm>
          <a:prstGeom prst="rect">
            <a:avLst/>
          </a:prstGeom>
          <a:solidFill>
            <a:srgbClr val="4D4D4D"/>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solidFill>
                <a:srgbClr val="4D4D4D"/>
              </a:solidFill>
            </a:endParaRPr>
          </a:p>
        </p:txBody>
      </p:sp>
      <p:sp>
        <p:nvSpPr>
          <p:cNvPr id="6220" name="Rectangle 76"/>
          <p:cNvSpPr>
            <a:spLocks noChangeArrowheads="1"/>
          </p:cNvSpPr>
          <p:nvPr/>
        </p:nvSpPr>
        <p:spPr bwMode="auto">
          <a:xfrm>
            <a:off x="3016250" y="6311901"/>
            <a:ext cx="3421062" cy="90488"/>
          </a:xfrm>
          <a:prstGeom prst="rect">
            <a:avLst/>
          </a:prstGeom>
          <a:solidFill>
            <a:srgbClr val="4D4D4D"/>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solidFill>
                <a:srgbClr val="4D4D4D"/>
              </a:solidFill>
            </a:endParaRPr>
          </a:p>
        </p:txBody>
      </p:sp>
      <p:sp>
        <p:nvSpPr>
          <p:cNvPr id="6222" name="Rectangle 78"/>
          <p:cNvSpPr>
            <a:spLocks noChangeArrowheads="1"/>
          </p:cNvSpPr>
          <p:nvPr/>
        </p:nvSpPr>
        <p:spPr bwMode="auto">
          <a:xfrm>
            <a:off x="3016250" y="1673226"/>
            <a:ext cx="3932237" cy="88900"/>
          </a:xfrm>
          <a:prstGeom prst="rect">
            <a:avLst/>
          </a:prstGeom>
          <a:solidFill>
            <a:srgbClr val="FF8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solidFill>
                <a:srgbClr val="4D4D4D"/>
              </a:solidFill>
            </a:endParaRPr>
          </a:p>
        </p:txBody>
      </p:sp>
      <p:sp>
        <p:nvSpPr>
          <p:cNvPr id="6224" name="Rectangle 80"/>
          <p:cNvSpPr>
            <a:spLocks noChangeArrowheads="1"/>
          </p:cNvSpPr>
          <p:nvPr/>
        </p:nvSpPr>
        <p:spPr bwMode="auto">
          <a:xfrm>
            <a:off x="3016250" y="2103438"/>
            <a:ext cx="3729037" cy="88900"/>
          </a:xfrm>
          <a:prstGeom prst="rect">
            <a:avLst/>
          </a:prstGeom>
          <a:solidFill>
            <a:srgbClr val="FF8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solidFill>
                <a:srgbClr val="4D4D4D"/>
              </a:solidFill>
            </a:endParaRPr>
          </a:p>
        </p:txBody>
      </p:sp>
      <p:sp>
        <p:nvSpPr>
          <p:cNvPr id="6226" name="Rectangle 82"/>
          <p:cNvSpPr>
            <a:spLocks noChangeArrowheads="1"/>
          </p:cNvSpPr>
          <p:nvPr/>
        </p:nvSpPr>
        <p:spPr bwMode="auto">
          <a:xfrm>
            <a:off x="3016250" y="2532063"/>
            <a:ext cx="4344987" cy="90488"/>
          </a:xfrm>
          <a:prstGeom prst="rect">
            <a:avLst/>
          </a:prstGeom>
          <a:solidFill>
            <a:srgbClr val="FF8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solidFill>
                <a:srgbClr val="4D4D4D"/>
              </a:solidFill>
            </a:endParaRPr>
          </a:p>
        </p:txBody>
      </p:sp>
      <p:sp>
        <p:nvSpPr>
          <p:cNvPr id="6228" name="Rectangle 84"/>
          <p:cNvSpPr>
            <a:spLocks noChangeArrowheads="1"/>
          </p:cNvSpPr>
          <p:nvPr/>
        </p:nvSpPr>
        <p:spPr bwMode="auto">
          <a:xfrm>
            <a:off x="3016250" y="2962276"/>
            <a:ext cx="3981450" cy="88900"/>
          </a:xfrm>
          <a:prstGeom prst="rect">
            <a:avLst/>
          </a:prstGeom>
          <a:solidFill>
            <a:srgbClr val="FF8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solidFill>
                <a:srgbClr val="4D4D4D"/>
              </a:solidFill>
            </a:endParaRPr>
          </a:p>
        </p:txBody>
      </p:sp>
      <p:sp>
        <p:nvSpPr>
          <p:cNvPr id="6230" name="Rectangle 86"/>
          <p:cNvSpPr>
            <a:spLocks noChangeArrowheads="1"/>
          </p:cNvSpPr>
          <p:nvPr/>
        </p:nvSpPr>
        <p:spPr bwMode="auto">
          <a:xfrm>
            <a:off x="3016250" y="3392488"/>
            <a:ext cx="3932237" cy="88900"/>
          </a:xfrm>
          <a:prstGeom prst="rect">
            <a:avLst/>
          </a:prstGeom>
          <a:solidFill>
            <a:srgbClr val="FF8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solidFill>
                <a:srgbClr val="4D4D4D"/>
              </a:solidFill>
            </a:endParaRPr>
          </a:p>
        </p:txBody>
      </p:sp>
      <p:sp>
        <p:nvSpPr>
          <p:cNvPr id="6232" name="Rectangle 88"/>
          <p:cNvSpPr>
            <a:spLocks noChangeArrowheads="1"/>
          </p:cNvSpPr>
          <p:nvPr/>
        </p:nvSpPr>
        <p:spPr bwMode="auto">
          <a:xfrm>
            <a:off x="3016250" y="3822701"/>
            <a:ext cx="3835400" cy="88900"/>
          </a:xfrm>
          <a:prstGeom prst="rect">
            <a:avLst/>
          </a:prstGeom>
          <a:solidFill>
            <a:srgbClr val="FF8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solidFill>
                <a:srgbClr val="4D4D4D"/>
              </a:solidFill>
            </a:endParaRPr>
          </a:p>
        </p:txBody>
      </p:sp>
      <p:sp>
        <p:nvSpPr>
          <p:cNvPr id="6234" name="Rectangle 90"/>
          <p:cNvSpPr>
            <a:spLocks noChangeArrowheads="1"/>
          </p:cNvSpPr>
          <p:nvPr/>
        </p:nvSpPr>
        <p:spPr bwMode="auto">
          <a:xfrm>
            <a:off x="3016250" y="4252913"/>
            <a:ext cx="3835400" cy="88900"/>
          </a:xfrm>
          <a:prstGeom prst="rect">
            <a:avLst/>
          </a:prstGeom>
          <a:solidFill>
            <a:srgbClr val="FF8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solidFill>
                <a:srgbClr val="4D4D4D"/>
              </a:solidFill>
            </a:endParaRPr>
          </a:p>
        </p:txBody>
      </p:sp>
      <p:sp>
        <p:nvSpPr>
          <p:cNvPr id="6236" name="Rectangle 92"/>
          <p:cNvSpPr>
            <a:spLocks noChangeArrowheads="1"/>
          </p:cNvSpPr>
          <p:nvPr/>
        </p:nvSpPr>
        <p:spPr bwMode="auto">
          <a:xfrm>
            <a:off x="3016250" y="4681538"/>
            <a:ext cx="3778250" cy="90488"/>
          </a:xfrm>
          <a:prstGeom prst="rect">
            <a:avLst/>
          </a:prstGeom>
          <a:solidFill>
            <a:srgbClr val="FF8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solidFill>
                <a:srgbClr val="4D4D4D"/>
              </a:solidFill>
            </a:endParaRPr>
          </a:p>
        </p:txBody>
      </p:sp>
      <p:sp>
        <p:nvSpPr>
          <p:cNvPr id="6238" name="Rectangle 94"/>
          <p:cNvSpPr>
            <a:spLocks noChangeArrowheads="1"/>
          </p:cNvSpPr>
          <p:nvPr/>
        </p:nvSpPr>
        <p:spPr bwMode="auto">
          <a:xfrm>
            <a:off x="3016250" y="5111751"/>
            <a:ext cx="4086225" cy="88900"/>
          </a:xfrm>
          <a:prstGeom prst="rect">
            <a:avLst/>
          </a:prstGeom>
          <a:solidFill>
            <a:srgbClr val="FF8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solidFill>
                <a:srgbClr val="4D4D4D"/>
              </a:solidFill>
            </a:endParaRPr>
          </a:p>
        </p:txBody>
      </p:sp>
      <p:sp>
        <p:nvSpPr>
          <p:cNvPr id="6240" name="Rectangle 96"/>
          <p:cNvSpPr>
            <a:spLocks noChangeArrowheads="1"/>
          </p:cNvSpPr>
          <p:nvPr/>
        </p:nvSpPr>
        <p:spPr bwMode="auto">
          <a:xfrm>
            <a:off x="3016250" y="5541963"/>
            <a:ext cx="3681412" cy="88900"/>
          </a:xfrm>
          <a:prstGeom prst="rect">
            <a:avLst/>
          </a:prstGeom>
          <a:solidFill>
            <a:srgbClr val="FF8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solidFill>
                <a:srgbClr val="4D4D4D"/>
              </a:solidFill>
            </a:endParaRPr>
          </a:p>
        </p:txBody>
      </p:sp>
      <p:sp>
        <p:nvSpPr>
          <p:cNvPr id="6242" name="Rectangle 98"/>
          <p:cNvSpPr>
            <a:spLocks noChangeArrowheads="1"/>
          </p:cNvSpPr>
          <p:nvPr/>
        </p:nvSpPr>
        <p:spPr bwMode="auto">
          <a:xfrm>
            <a:off x="3016250" y="5972176"/>
            <a:ext cx="3835400" cy="88900"/>
          </a:xfrm>
          <a:prstGeom prst="rect">
            <a:avLst/>
          </a:prstGeom>
          <a:solidFill>
            <a:srgbClr val="FF8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solidFill>
                <a:srgbClr val="4D4D4D"/>
              </a:solidFill>
            </a:endParaRPr>
          </a:p>
        </p:txBody>
      </p:sp>
      <p:sp>
        <p:nvSpPr>
          <p:cNvPr id="6244" name="Rectangle 100"/>
          <p:cNvSpPr>
            <a:spLocks noChangeArrowheads="1"/>
          </p:cNvSpPr>
          <p:nvPr/>
        </p:nvSpPr>
        <p:spPr bwMode="auto">
          <a:xfrm>
            <a:off x="3016250" y="6402388"/>
            <a:ext cx="3373437" cy="88900"/>
          </a:xfrm>
          <a:prstGeom prst="rect">
            <a:avLst/>
          </a:prstGeom>
          <a:solidFill>
            <a:srgbClr val="FF8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solidFill>
                <a:srgbClr val="4D4D4D"/>
              </a:solidFill>
            </a:endParaRPr>
          </a:p>
        </p:txBody>
      </p:sp>
      <p:sp>
        <p:nvSpPr>
          <p:cNvPr id="6246" name="Rectangle 102"/>
          <p:cNvSpPr>
            <a:spLocks noChangeArrowheads="1"/>
          </p:cNvSpPr>
          <p:nvPr/>
        </p:nvSpPr>
        <p:spPr bwMode="auto">
          <a:xfrm>
            <a:off x="3016250" y="6527801"/>
            <a:ext cx="5618162" cy="7938"/>
          </a:xfrm>
          <a:prstGeom prst="rect">
            <a:avLst/>
          </a:prstGeom>
          <a:solidFill>
            <a:srgbClr val="868686"/>
          </a:solidFill>
          <a:ln w="7938" cap="flat">
            <a:solidFill>
              <a:srgbClr val="868686"/>
            </a:solidFill>
            <a:prstDash val="solid"/>
            <a:bevel/>
            <a:headEnd/>
            <a:tailEnd/>
          </a:ln>
        </p:spPr>
        <p:txBody>
          <a:bodyPr vert="horz" wrap="square" lIns="91440" tIns="45720" rIns="91440" bIns="45720" numCol="1" anchor="t" anchorCtr="0" compatLnSpc="1">
            <a:prstTxWarp prst="textNoShape">
              <a:avLst/>
            </a:prstTxWarp>
          </a:bodyPr>
          <a:lstStyle/>
          <a:p>
            <a:endParaRPr lang="en-US">
              <a:solidFill>
                <a:srgbClr val="4D4D4D"/>
              </a:solidFill>
            </a:endParaRPr>
          </a:p>
        </p:txBody>
      </p:sp>
      <p:sp>
        <p:nvSpPr>
          <p:cNvPr id="6247" name="Rectangle 103"/>
          <p:cNvSpPr>
            <a:spLocks noChangeArrowheads="1"/>
          </p:cNvSpPr>
          <p:nvPr/>
        </p:nvSpPr>
        <p:spPr bwMode="auto">
          <a:xfrm>
            <a:off x="3011488" y="1365251"/>
            <a:ext cx="7937" cy="5165725"/>
          </a:xfrm>
          <a:prstGeom prst="rect">
            <a:avLst/>
          </a:prstGeom>
          <a:solidFill>
            <a:srgbClr val="868686"/>
          </a:solidFill>
          <a:ln w="7938" cap="flat">
            <a:solidFill>
              <a:srgbClr val="868686"/>
            </a:solidFill>
            <a:prstDash val="solid"/>
            <a:bevel/>
            <a:headEnd/>
            <a:tailEnd/>
          </a:ln>
        </p:spPr>
        <p:txBody>
          <a:bodyPr vert="horz" wrap="square" lIns="91440" tIns="45720" rIns="91440" bIns="45720" numCol="1" anchor="t" anchorCtr="0" compatLnSpc="1">
            <a:prstTxWarp prst="textNoShape">
              <a:avLst/>
            </a:prstTxWarp>
          </a:bodyPr>
          <a:lstStyle/>
          <a:p>
            <a:endParaRPr lang="en-US" sz="1100">
              <a:solidFill>
                <a:srgbClr val="4D4D4D"/>
              </a:solidFill>
            </a:endParaRPr>
          </a:p>
        </p:txBody>
      </p:sp>
      <p:sp>
        <p:nvSpPr>
          <p:cNvPr id="6248" name="Rectangle 104"/>
          <p:cNvSpPr>
            <a:spLocks noChangeArrowheads="1"/>
          </p:cNvSpPr>
          <p:nvPr/>
        </p:nvSpPr>
        <p:spPr bwMode="auto">
          <a:xfrm>
            <a:off x="6896825" y="1361644"/>
            <a:ext cx="141064" cy="15388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rgbClr val="4D4D4D"/>
                </a:solidFill>
                <a:effectLst/>
                <a:latin typeface="Arial" pitchFamily="34" charset="0"/>
              </a:rPr>
              <a:t>76</a:t>
            </a:r>
            <a:endParaRPr kumimoji="0" lang="en-US" sz="1000" b="0" i="0" u="none" strike="noStrike" cap="none" normalizeH="0" baseline="0" dirty="0" smtClean="0">
              <a:ln>
                <a:noFill/>
              </a:ln>
              <a:solidFill>
                <a:srgbClr val="4D4D4D"/>
              </a:solidFill>
              <a:effectLst/>
              <a:latin typeface="Arial" pitchFamily="34" charset="0"/>
            </a:endParaRPr>
          </a:p>
        </p:txBody>
      </p:sp>
      <p:sp>
        <p:nvSpPr>
          <p:cNvPr id="6249" name="Rectangle 105"/>
          <p:cNvSpPr>
            <a:spLocks noChangeArrowheads="1"/>
          </p:cNvSpPr>
          <p:nvPr/>
        </p:nvSpPr>
        <p:spPr bwMode="auto">
          <a:xfrm>
            <a:off x="6873733" y="1810329"/>
            <a:ext cx="141064" cy="15388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4D4D4D"/>
                </a:solidFill>
                <a:effectLst/>
                <a:latin typeface="Arial" pitchFamily="34" charset="0"/>
              </a:rPr>
              <a:t>75</a:t>
            </a:r>
            <a:endParaRPr kumimoji="0" lang="en-US" sz="1000" b="0" i="0" u="none" strike="noStrike" cap="none" normalizeH="0" baseline="0" smtClean="0">
              <a:ln>
                <a:noFill/>
              </a:ln>
              <a:solidFill>
                <a:srgbClr val="4D4D4D"/>
              </a:solidFill>
              <a:effectLst/>
              <a:latin typeface="Arial" pitchFamily="34" charset="0"/>
            </a:endParaRPr>
          </a:p>
        </p:txBody>
      </p:sp>
      <p:sp>
        <p:nvSpPr>
          <p:cNvPr id="6250" name="Rectangle 106"/>
          <p:cNvSpPr>
            <a:spLocks noChangeArrowheads="1"/>
          </p:cNvSpPr>
          <p:nvPr/>
        </p:nvSpPr>
        <p:spPr bwMode="auto">
          <a:xfrm>
            <a:off x="6975333" y="2231305"/>
            <a:ext cx="141064" cy="15388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4D4D4D"/>
                </a:solidFill>
                <a:effectLst/>
                <a:latin typeface="Arial" pitchFamily="34" charset="0"/>
              </a:rPr>
              <a:t>77</a:t>
            </a:r>
            <a:endParaRPr kumimoji="0" lang="en-US" sz="1000" b="0" i="0" u="none" strike="noStrike" cap="none" normalizeH="0" baseline="0" smtClean="0">
              <a:ln>
                <a:noFill/>
              </a:ln>
              <a:solidFill>
                <a:srgbClr val="4D4D4D"/>
              </a:solidFill>
              <a:effectLst/>
              <a:latin typeface="Arial" pitchFamily="34" charset="0"/>
            </a:endParaRPr>
          </a:p>
        </p:txBody>
      </p:sp>
      <p:sp>
        <p:nvSpPr>
          <p:cNvPr id="6251" name="Rectangle 107"/>
          <p:cNvSpPr>
            <a:spLocks noChangeArrowheads="1"/>
          </p:cNvSpPr>
          <p:nvPr/>
        </p:nvSpPr>
        <p:spPr bwMode="auto">
          <a:xfrm>
            <a:off x="7161648" y="2661518"/>
            <a:ext cx="141064" cy="15388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rgbClr val="4D4D4D"/>
                </a:solidFill>
                <a:effectLst/>
                <a:latin typeface="Arial" pitchFamily="34" charset="0"/>
              </a:rPr>
              <a:t>81</a:t>
            </a:r>
            <a:endParaRPr kumimoji="0" lang="en-US" sz="1000" b="0" i="0" u="none" strike="noStrike" cap="none" normalizeH="0" baseline="0" dirty="0" smtClean="0">
              <a:ln>
                <a:noFill/>
              </a:ln>
              <a:solidFill>
                <a:srgbClr val="4D4D4D"/>
              </a:solidFill>
              <a:effectLst/>
              <a:latin typeface="Arial" pitchFamily="34" charset="0"/>
            </a:endParaRPr>
          </a:p>
        </p:txBody>
      </p:sp>
      <p:sp>
        <p:nvSpPr>
          <p:cNvPr id="6252" name="Rectangle 108"/>
          <p:cNvSpPr>
            <a:spLocks noChangeArrowheads="1"/>
          </p:cNvSpPr>
          <p:nvPr/>
        </p:nvSpPr>
        <p:spPr bwMode="auto">
          <a:xfrm>
            <a:off x="7120084" y="3100966"/>
            <a:ext cx="141064" cy="15388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4D4D4D"/>
                </a:solidFill>
                <a:effectLst/>
                <a:latin typeface="Arial" pitchFamily="34" charset="0"/>
              </a:rPr>
              <a:t>80</a:t>
            </a:r>
            <a:endParaRPr kumimoji="0" lang="en-US" sz="1000" b="0" i="0" u="none" strike="noStrike" cap="none" normalizeH="0" baseline="0" smtClean="0">
              <a:ln>
                <a:noFill/>
              </a:ln>
              <a:solidFill>
                <a:srgbClr val="4D4D4D"/>
              </a:solidFill>
              <a:effectLst/>
              <a:latin typeface="Arial" pitchFamily="34" charset="0"/>
            </a:endParaRPr>
          </a:p>
        </p:txBody>
      </p:sp>
      <p:sp>
        <p:nvSpPr>
          <p:cNvPr id="6253" name="Rectangle 109"/>
          <p:cNvSpPr>
            <a:spLocks noChangeArrowheads="1"/>
          </p:cNvSpPr>
          <p:nvPr/>
        </p:nvSpPr>
        <p:spPr bwMode="auto">
          <a:xfrm>
            <a:off x="6822933" y="3531179"/>
            <a:ext cx="141064" cy="15388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4D4D4D"/>
                </a:solidFill>
                <a:effectLst/>
                <a:latin typeface="Arial" pitchFamily="34" charset="0"/>
              </a:rPr>
              <a:t>74</a:t>
            </a:r>
            <a:endParaRPr kumimoji="0" lang="en-US" sz="1000" b="0" i="0" u="none" strike="noStrike" cap="none" normalizeH="0" baseline="0" smtClean="0">
              <a:ln>
                <a:noFill/>
              </a:ln>
              <a:solidFill>
                <a:srgbClr val="4D4D4D"/>
              </a:solidFill>
              <a:effectLst/>
              <a:latin typeface="Arial" pitchFamily="34" charset="0"/>
            </a:endParaRPr>
          </a:p>
        </p:txBody>
      </p:sp>
      <p:sp>
        <p:nvSpPr>
          <p:cNvPr id="6254" name="Rectangle 110"/>
          <p:cNvSpPr>
            <a:spLocks noChangeArrowheads="1"/>
          </p:cNvSpPr>
          <p:nvPr/>
        </p:nvSpPr>
        <p:spPr bwMode="auto">
          <a:xfrm>
            <a:off x="7018484" y="3942919"/>
            <a:ext cx="141064" cy="15388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rgbClr val="4D4D4D"/>
                </a:solidFill>
                <a:effectLst/>
                <a:latin typeface="Arial" pitchFamily="34" charset="0"/>
              </a:rPr>
              <a:t>78</a:t>
            </a:r>
            <a:endParaRPr kumimoji="0" lang="en-US" sz="1000" b="0" i="0" u="none" strike="noStrike" cap="none" normalizeH="0" baseline="0" dirty="0" smtClean="0">
              <a:ln>
                <a:noFill/>
              </a:ln>
              <a:solidFill>
                <a:srgbClr val="4D4D4D"/>
              </a:solidFill>
              <a:effectLst/>
              <a:latin typeface="Arial" pitchFamily="34" charset="0"/>
            </a:endParaRPr>
          </a:p>
        </p:txBody>
      </p:sp>
      <p:sp>
        <p:nvSpPr>
          <p:cNvPr id="6255" name="Rectangle 111"/>
          <p:cNvSpPr>
            <a:spLocks noChangeArrowheads="1"/>
          </p:cNvSpPr>
          <p:nvPr/>
        </p:nvSpPr>
        <p:spPr bwMode="auto">
          <a:xfrm>
            <a:off x="6659709" y="4382368"/>
            <a:ext cx="141064" cy="15388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4D4D4D"/>
                </a:solidFill>
                <a:effectLst/>
                <a:latin typeface="Arial" pitchFamily="34" charset="0"/>
              </a:rPr>
              <a:t>71</a:t>
            </a:r>
            <a:endParaRPr kumimoji="0" lang="en-US" sz="1000" b="0" i="0" u="none" strike="noStrike" cap="none" normalizeH="0" baseline="0" smtClean="0">
              <a:ln>
                <a:noFill/>
              </a:ln>
              <a:solidFill>
                <a:srgbClr val="4D4D4D"/>
              </a:solidFill>
              <a:effectLst/>
              <a:latin typeface="Arial" pitchFamily="34" charset="0"/>
            </a:endParaRPr>
          </a:p>
        </p:txBody>
      </p:sp>
      <p:sp>
        <p:nvSpPr>
          <p:cNvPr id="6256" name="Rectangle 112"/>
          <p:cNvSpPr>
            <a:spLocks noChangeArrowheads="1"/>
          </p:cNvSpPr>
          <p:nvPr/>
        </p:nvSpPr>
        <p:spPr bwMode="auto">
          <a:xfrm>
            <a:off x="7087756" y="4812580"/>
            <a:ext cx="141064" cy="15388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4D4D4D"/>
                </a:solidFill>
                <a:effectLst/>
                <a:latin typeface="Arial" pitchFamily="34" charset="0"/>
              </a:rPr>
              <a:t>79</a:t>
            </a:r>
            <a:endParaRPr kumimoji="0" lang="en-US" sz="1000" b="0" i="0" u="none" strike="noStrike" cap="none" normalizeH="0" baseline="0" smtClean="0">
              <a:ln>
                <a:noFill/>
              </a:ln>
              <a:solidFill>
                <a:srgbClr val="4D4D4D"/>
              </a:solidFill>
              <a:effectLst/>
              <a:latin typeface="Arial" pitchFamily="34" charset="0"/>
            </a:endParaRPr>
          </a:p>
        </p:txBody>
      </p:sp>
      <p:sp>
        <p:nvSpPr>
          <p:cNvPr id="6257" name="Rectangle 113"/>
          <p:cNvSpPr>
            <a:spLocks noChangeArrowheads="1"/>
          </p:cNvSpPr>
          <p:nvPr/>
        </p:nvSpPr>
        <p:spPr bwMode="auto">
          <a:xfrm>
            <a:off x="6813697" y="5242793"/>
            <a:ext cx="141064" cy="15388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4D4D4D"/>
                </a:solidFill>
                <a:effectLst/>
                <a:latin typeface="Arial" pitchFamily="34" charset="0"/>
              </a:rPr>
              <a:t>74</a:t>
            </a:r>
            <a:endParaRPr kumimoji="0" lang="en-US" sz="1000" b="0" i="0" u="none" strike="noStrike" cap="none" normalizeH="0" baseline="0" smtClean="0">
              <a:ln>
                <a:noFill/>
              </a:ln>
              <a:solidFill>
                <a:srgbClr val="4D4D4D"/>
              </a:solidFill>
              <a:effectLst/>
              <a:latin typeface="Arial" pitchFamily="34" charset="0"/>
            </a:endParaRPr>
          </a:p>
        </p:txBody>
      </p:sp>
      <p:sp>
        <p:nvSpPr>
          <p:cNvPr id="6258" name="Rectangle 114"/>
          <p:cNvSpPr>
            <a:spLocks noChangeArrowheads="1"/>
          </p:cNvSpPr>
          <p:nvPr/>
        </p:nvSpPr>
        <p:spPr bwMode="auto">
          <a:xfrm>
            <a:off x="6896825" y="5663769"/>
            <a:ext cx="141064" cy="15388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4D4D4D"/>
                </a:solidFill>
                <a:effectLst/>
                <a:latin typeface="Arial" pitchFamily="34" charset="0"/>
              </a:rPr>
              <a:t>76</a:t>
            </a:r>
            <a:endParaRPr kumimoji="0" lang="en-US" sz="1000" b="0" i="0" u="none" strike="noStrike" cap="none" normalizeH="0" baseline="0" smtClean="0">
              <a:ln>
                <a:noFill/>
              </a:ln>
              <a:solidFill>
                <a:srgbClr val="4D4D4D"/>
              </a:solidFill>
              <a:effectLst/>
              <a:latin typeface="Arial" pitchFamily="34" charset="0"/>
            </a:endParaRPr>
          </a:p>
        </p:txBody>
      </p:sp>
      <p:sp>
        <p:nvSpPr>
          <p:cNvPr id="6259" name="Rectangle 115"/>
          <p:cNvSpPr>
            <a:spLocks noChangeArrowheads="1"/>
          </p:cNvSpPr>
          <p:nvPr/>
        </p:nvSpPr>
        <p:spPr bwMode="auto">
          <a:xfrm>
            <a:off x="6567345" y="6084746"/>
            <a:ext cx="141064" cy="15388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rgbClr val="4D4D4D"/>
                </a:solidFill>
                <a:effectLst/>
                <a:latin typeface="Arial" pitchFamily="34" charset="0"/>
              </a:rPr>
              <a:t>69</a:t>
            </a:r>
            <a:endParaRPr kumimoji="0" lang="en-US" sz="1000" b="0" i="0" u="none" strike="noStrike" cap="none" normalizeH="0" baseline="0" dirty="0" smtClean="0">
              <a:ln>
                <a:noFill/>
              </a:ln>
              <a:solidFill>
                <a:srgbClr val="4D4D4D"/>
              </a:solidFill>
              <a:effectLst/>
              <a:latin typeface="Arial" pitchFamily="34" charset="0"/>
            </a:endParaRPr>
          </a:p>
        </p:txBody>
      </p:sp>
      <p:sp>
        <p:nvSpPr>
          <p:cNvPr id="6260" name="Rectangle 116"/>
          <p:cNvSpPr>
            <a:spLocks noChangeArrowheads="1"/>
          </p:cNvSpPr>
          <p:nvPr/>
        </p:nvSpPr>
        <p:spPr bwMode="auto">
          <a:xfrm>
            <a:off x="6896825" y="1448957"/>
            <a:ext cx="141064" cy="15388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4D4D4D"/>
                </a:solidFill>
                <a:effectLst/>
                <a:latin typeface="Arial" pitchFamily="34" charset="0"/>
              </a:rPr>
              <a:t>76</a:t>
            </a:r>
            <a:endParaRPr kumimoji="0" lang="en-US" sz="1000" b="0" i="0" u="none" strike="noStrike" cap="none" normalizeH="0" baseline="0" smtClean="0">
              <a:ln>
                <a:noFill/>
              </a:ln>
              <a:solidFill>
                <a:srgbClr val="4D4D4D"/>
              </a:solidFill>
              <a:effectLst/>
              <a:latin typeface="Arial" pitchFamily="34" charset="0"/>
            </a:endParaRPr>
          </a:p>
        </p:txBody>
      </p:sp>
      <p:sp>
        <p:nvSpPr>
          <p:cNvPr id="6261" name="Rectangle 117"/>
          <p:cNvSpPr>
            <a:spLocks noChangeArrowheads="1"/>
          </p:cNvSpPr>
          <p:nvPr/>
        </p:nvSpPr>
        <p:spPr bwMode="auto">
          <a:xfrm>
            <a:off x="6822933" y="1897641"/>
            <a:ext cx="141064" cy="15388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4D4D4D"/>
                </a:solidFill>
                <a:effectLst/>
                <a:latin typeface="Arial" pitchFamily="34" charset="0"/>
              </a:rPr>
              <a:t>74</a:t>
            </a:r>
            <a:endParaRPr kumimoji="0" lang="en-US" sz="1000" b="0" i="0" u="none" strike="noStrike" cap="none" normalizeH="0" baseline="0" smtClean="0">
              <a:ln>
                <a:noFill/>
              </a:ln>
              <a:solidFill>
                <a:srgbClr val="4D4D4D"/>
              </a:solidFill>
              <a:effectLst/>
              <a:latin typeface="Arial" pitchFamily="34" charset="0"/>
            </a:endParaRPr>
          </a:p>
        </p:txBody>
      </p:sp>
      <p:sp>
        <p:nvSpPr>
          <p:cNvPr id="6262" name="Rectangle 118"/>
          <p:cNvSpPr>
            <a:spLocks noChangeArrowheads="1"/>
          </p:cNvSpPr>
          <p:nvPr/>
        </p:nvSpPr>
        <p:spPr bwMode="auto">
          <a:xfrm>
            <a:off x="6873733" y="2318618"/>
            <a:ext cx="141064" cy="15388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4D4D4D"/>
                </a:solidFill>
                <a:effectLst/>
                <a:latin typeface="Arial" pitchFamily="34" charset="0"/>
              </a:rPr>
              <a:t>75</a:t>
            </a:r>
            <a:endParaRPr kumimoji="0" lang="en-US" sz="1000" b="0" i="0" u="none" strike="noStrike" cap="none" normalizeH="0" baseline="0" smtClean="0">
              <a:ln>
                <a:noFill/>
              </a:ln>
              <a:solidFill>
                <a:srgbClr val="4D4D4D"/>
              </a:solidFill>
              <a:effectLst/>
              <a:latin typeface="Arial" pitchFamily="34" charset="0"/>
            </a:endParaRPr>
          </a:p>
        </p:txBody>
      </p:sp>
      <p:sp>
        <p:nvSpPr>
          <p:cNvPr id="6263" name="Rectangle 119"/>
          <p:cNvSpPr>
            <a:spLocks noChangeArrowheads="1"/>
          </p:cNvSpPr>
          <p:nvPr/>
        </p:nvSpPr>
        <p:spPr bwMode="auto">
          <a:xfrm>
            <a:off x="7078520" y="2759654"/>
            <a:ext cx="141064" cy="15388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4D4D4D"/>
                </a:solidFill>
                <a:effectLst/>
                <a:latin typeface="Arial" pitchFamily="34" charset="0"/>
              </a:rPr>
              <a:t>79</a:t>
            </a:r>
            <a:endParaRPr kumimoji="0" lang="en-US" sz="1000" b="0" i="0" u="none" strike="noStrike" cap="none" normalizeH="0" baseline="0" smtClean="0">
              <a:ln>
                <a:noFill/>
              </a:ln>
              <a:solidFill>
                <a:srgbClr val="4D4D4D"/>
              </a:solidFill>
              <a:effectLst/>
              <a:latin typeface="Arial" pitchFamily="34" charset="0"/>
            </a:endParaRPr>
          </a:p>
        </p:txBody>
      </p:sp>
      <p:sp>
        <p:nvSpPr>
          <p:cNvPr id="6264" name="Rectangle 120"/>
          <p:cNvSpPr>
            <a:spLocks noChangeArrowheads="1"/>
          </p:cNvSpPr>
          <p:nvPr/>
        </p:nvSpPr>
        <p:spPr bwMode="auto">
          <a:xfrm>
            <a:off x="6915297" y="3189866"/>
            <a:ext cx="141064" cy="15388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4D4D4D"/>
                </a:solidFill>
                <a:effectLst/>
                <a:latin typeface="Arial" pitchFamily="34" charset="0"/>
              </a:rPr>
              <a:t>76</a:t>
            </a:r>
            <a:endParaRPr kumimoji="0" lang="en-US" sz="1000" b="0" i="0" u="none" strike="noStrike" cap="none" normalizeH="0" baseline="0" smtClean="0">
              <a:ln>
                <a:noFill/>
              </a:ln>
              <a:solidFill>
                <a:srgbClr val="4D4D4D"/>
              </a:solidFill>
              <a:effectLst/>
              <a:latin typeface="Arial" pitchFamily="34" charset="0"/>
            </a:endParaRPr>
          </a:p>
        </p:txBody>
      </p:sp>
      <p:sp>
        <p:nvSpPr>
          <p:cNvPr id="6265" name="Rectangle 121"/>
          <p:cNvSpPr>
            <a:spLocks noChangeArrowheads="1"/>
          </p:cNvSpPr>
          <p:nvPr/>
        </p:nvSpPr>
        <p:spPr bwMode="auto">
          <a:xfrm>
            <a:off x="6873733" y="3620079"/>
            <a:ext cx="141064" cy="15388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4D4D4D"/>
                </a:solidFill>
                <a:effectLst/>
                <a:latin typeface="Arial" pitchFamily="34" charset="0"/>
              </a:rPr>
              <a:t>75</a:t>
            </a:r>
            <a:endParaRPr kumimoji="0" lang="en-US" sz="1000" b="0" i="0" u="none" strike="noStrike" cap="none" normalizeH="0" baseline="0" smtClean="0">
              <a:ln>
                <a:noFill/>
              </a:ln>
              <a:solidFill>
                <a:srgbClr val="4D4D4D"/>
              </a:solidFill>
              <a:effectLst/>
              <a:latin typeface="Arial" pitchFamily="34" charset="0"/>
            </a:endParaRPr>
          </a:p>
        </p:txBody>
      </p:sp>
      <p:sp>
        <p:nvSpPr>
          <p:cNvPr id="6266" name="Rectangle 122"/>
          <p:cNvSpPr>
            <a:spLocks noChangeArrowheads="1"/>
          </p:cNvSpPr>
          <p:nvPr/>
        </p:nvSpPr>
        <p:spPr bwMode="auto">
          <a:xfrm>
            <a:off x="6975333" y="4050291"/>
            <a:ext cx="141064" cy="15388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4D4D4D"/>
                </a:solidFill>
                <a:effectLst/>
                <a:latin typeface="Arial" pitchFamily="34" charset="0"/>
              </a:rPr>
              <a:t>77</a:t>
            </a:r>
            <a:endParaRPr kumimoji="0" lang="en-US" sz="1000" b="0" i="0" u="none" strike="noStrike" cap="none" normalizeH="0" baseline="0" smtClean="0">
              <a:ln>
                <a:noFill/>
              </a:ln>
              <a:solidFill>
                <a:srgbClr val="4D4D4D"/>
              </a:solidFill>
              <a:effectLst/>
              <a:latin typeface="Arial" pitchFamily="34" charset="0"/>
            </a:endParaRPr>
          </a:p>
        </p:txBody>
      </p:sp>
      <p:sp>
        <p:nvSpPr>
          <p:cNvPr id="6267" name="Rectangle 123"/>
          <p:cNvSpPr>
            <a:spLocks noChangeArrowheads="1"/>
          </p:cNvSpPr>
          <p:nvPr/>
        </p:nvSpPr>
        <p:spPr bwMode="auto">
          <a:xfrm>
            <a:off x="6864497" y="4471268"/>
            <a:ext cx="141064" cy="15388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4D4D4D"/>
                </a:solidFill>
                <a:effectLst/>
                <a:latin typeface="Arial" pitchFamily="34" charset="0"/>
              </a:rPr>
              <a:t>75</a:t>
            </a:r>
            <a:endParaRPr kumimoji="0" lang="en-US" sz="1000" b="0" i="0" u="none" strike="noStrike" cap="none" normalizeH="0" baseline="0" smtClean="0">
              <a:ln>
                <a:noFill/>
              </a:ln>
              <a:solidFill>
                <a:srgbClr val="4D4D4D"/>
              </a:solidFill>
              <a:effectLst/>
              <a:latin typeface="Arial" pitchFamily="34" charset="0"/>
            </a:endParaRPr>
          </a:p>
        </p:txBody>
      </p:sp>
      <p:sp>
        <p:nvSpPr>
          <p:cNvPr id="6268" name="Rectangle 124"/>
          <p:cNvSpPr>
            <a:spLocks noChangeArrowheads="1"/>
          </p:cNvSpPr>
          <p:nvPr/>
        </p:nvSpPr>
        <p:spPr bwMode="auto">
          <a:xfrm>
            <a:off x="7189356" y="4901480"/>
            <a:ext cx="141064" cy="15388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4D4D4D"/>
                </a:solidFill>
                <a:effectLst/>
                <a:latin typeface="Arial" pitchFamily="34" charset="0"/>
              </a:rPr>
              <a:t>81</a:t>
            </a:r>
            <a:endParaRPr kumimoji="0" lang="en-US" sz="1000" b="0" i="0" u="none" strike="noStrike" cap="none" normalizeH="0" baseline="0" smtClean="0">
              <a:ln>
                <a:noFill/>
              </a:ln>
              <a:solidFill>
                <a:srgbClr val="4D4D4D"/>
              </a:solidFill>
              <a:effectLst/>
              <a:latin typeface="Arial" pitchFamily="34" charset="0"/>
            </a:endParaRPr>
          </a:p>
        </p:txBody>
      </p:sp>
      <p:sp>
        <p:nvSpPr>
          <p:cNvPr id="6269" name="Rectangle 125"/>
          <p:cNvSpPr>
            <a:spLocks noChangeArrowheads="1"/>
          </p:cNvSpPr>
          <p:nvPr/>
        </p:nvSpPr>
        <p:spPr bwMode="auto">
          <a:xfrm>
            <a:off x="6966097" y="5331693"/>
            <a:ext cx="141064" cy="15388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4D4D4D"/>
                </a:solidFill>
                <a:effectLst/>
                <a:latin typeface="Arial" pitchFamily="34" charset="0"/>
              </a:rPr>
              <a:t>77</a:t>
            </a:r>
            <a:endParaRPr kumimoji="0" lang="en-US" sz="1000" b="0" i="0" u="none" strike="noStrike" cap="none" normalizeH="0" baseline="0" smtClean="0">
              <a:ln>
                <a:noFill/>
              </a:ln>
              <a:solidFill>
                <a:srgbClr val="4D4D4D"/>
              </a:solidFill>
              <a:effectLst/>
              <a:latin typeface="Arial" pitchFamily="34" charset="0"/>
            </a:endParaRPr>
          </a:p>
        </p:txBody>
      </p:sp>
      <p:sp>
        <p:nvSpPr>
          <p:cNvPr id="6270" name="Rectangle 126"/>
          <p:cNvSpPr>
            <a:spLocks noChangeArrowheads="1"/>
          </p:cNvSpPr>
          <p:nvPr/>
        </p:nvSpPr>
        <p:spPr bwMode="auto">
          <a:xfrm>
            <a:off x="6947625" y="5752669"/>
            <a:ext cx="141064" cy="15388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4D4D4D"/>
                </a:solidFill>
                <a:effectLst/>
                <a:latin typeface="Arial" pitchFamily="34" charset="0"/>
              </a:rPr>
              <a:t>77</a:t>
            </a:r>
            <a:endParaRPr kumimoji="0" lang="en-US" sz="1000" b="0" i="0" u="none" strike="noStrike" cap="none" normalizeH="0" baseline="0" smtClean="0">
              <a:ln>
                <a:noFill/>
              </a:ln>
              <a:solidFill>
                <a:srgbClr val="4D4D4D"/>
              </a:solidFill>
              <a:effectLst/>
              <a:latin typeface="Arial" pitchFamily="34" charset="0"/>
            </a:endParaRPr>
          </a:p>
        </p:txBody>
      </p:sp>
      <p:sp>
        <p:nvSpPr>
          <p:cNvPr id="6271" name="Rectangle 127"/>
          <p:cNvSpPr>
            <a:spLocks noChangeArrowheads="1"/>
          </p:cNvSpPr>
          <p:nvPr/>
        </p:nvSpPr>
        <p:spPr bwMode="auto">
          <a:xfrm>
            <a:off x="6567345" y="6192118"/>
            <a:ext cx="141064" cy="15388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4D4D4D"/>
                </a:solidFill>
                <a:effectLst/>
                <a:latin typeface="Arial" pitchFamily="34" charset="0"/>
              </a:rPr>
              <a:t>69</a:t>
            </a:r>
            <a:endParaRPr kumimoji="0" lang="en-US" sz="1000" b="0" i="0" u="none" strike="noStrike" cap="none" normalizeH="0" baseline="0" smtClean="0">
              <a:ln>
                <a:noFill/>
              </a:ln>
              <a:solidFill>
                <a:srgbClr val="4D4D4D"/>
              </a:solidFill>
              <a:effectLst/>
              <a:latin typeface="Arial" pitchFamily="34" charset="0"/>
            </a:endParaRPr>
          </a:p>
        </p:txBody>
      </p:sp>
      <p:sp>
        <p:nvSpPr>
          <p:cNvPr id="6272" name="Rectangle 128"/>
          <p:cNvSpPr>
            <a:spLocks noChangeArrowheads="1"/>
          </p:cNvSpPr>
          <p:nvPr/>
        </p:nvSpPr>
        <p:spPr bwMode="auto">
          <a:xfrm>
            <a:off x="6947625" y="1537857"/>
            <a:ext cx="141064" cy="15388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4D4D4D"/>
                </a:solidFill>
                <a:effectLst/>
                <a:latin typeface="Arial" pitchFamily="34" charset="0"/>
              </a:rPr>
              <a:t>77</a:t>
            </a:r>
            <a:endParaRPr kumimoji="0" lang="en-US" sz="1000" b="0" i="0" u="none" strike="noStrike" cap="none" normalizeH="0" baseline="0" smtClean="0">
              <a:ln>
                <a:noFill/>
              </a:ln>
              <a:solidFill>
                <a:srgbClr val="4D4D4D"/>
              </a:solidFill>
              <a:effectLst/>
              <a:latin typeface="Arial" pitchFamily="34" charset="0"/>
            </a:endParaRPr>
          </a:p>
        </p:txBody>
      </p:sp>
      <p:sp>
        <p:nvSpPr>
          <p:cNvPr id="6273" name="Rectangle 129"/>
          <p:cNvSpPr>
            <a:spLocks noChangeArrowheads="1"/>
          </p:cNvSpPr>
          <p:nvPr/>
        </p:nvSpPr>
        <p:spPr bwMode="auto">
          <a:xfrm>
            <a:off x="6924533" y="1986541"/>
            <a:ext cx="141064" cy="15388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4D4D4D"/>
                </a:solidFill>
                <a:effectLst/>
                <a:latin typeface="Arial" pitchFamily="34" charset="0"/>
              </a:rPr>
              <a:t>76</a:t>
            </a:r>
            <a:endParaRPr kumimoji="0" lang="en-US" sz="1000" b="0" i="0" u="none" strike="noStrike" cap="none" normalizeH="0" baseline="0" smtClean="0">
              <a:ln>
                <a:noFill/>
              </a:ln>
              <a:solidFill>
                <a:srgbClr val="4D4D4D"/>
              </a:solidFill>
              <a:effectLst/>
              <a:latin typeface="Arial" pitchFamily="34" charset="0"/>
            </a:endParaRPr>
          </a:p>
        </p:txBody>
      </p:sp>
      <p:sp>
        <p:nvSpPr>
          <p:cNvPr id="6274" name="Rectangle 130"/>
          <p:cNvSpPr>
            <a:spLocks noChangeArrowheads="1"/>
          </p:cNvSpPr>
          <p:nvPr/>
        </p:nvSpPr>
        <p:spPr bwMode="auto">
          <a:xfrm>
            <a:off x="7027720" y="2407518"/>
            <a:ext cx="141064" cy="15388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4D4D4D"/>
                </a:solidFill>
                <a:effectLst/>
                <a:latin typeface="Arial" pitchFamily="34" charset="0"/>
              </a:rPr>
              <a:t>78</a:t>
            </a:r>
            <a:endParaRPr kumimoji="0" lang="en-US" sz="1000" b="0" i="0" u="none" strike="noStrike" cap="none" normalizeH="0" baseline="0" smtClean="0">
              <a:ln>
                <a:noFill/>
              </a:ln>
              <a:solidFill>
                <a:srgbClr val="4D4D4D"/>
              </a:solidFill>
              <a:effectLst/>
              <a:latin typeface="Arial" pitchFamily="34" charset="0"/>
            </a:endParaRPr>
          </a:p>
        </p:txBody>
      </p:sp>
      <p:sp>
        <p:nvSpPr>
          <p:cNvPr id="6275" name="Rectangle 131"/>
          <p:cNvSpPr>
            <a:spLocks noChangeArrowheads="1"/>
          </p:cNvSpPr>
          <p:nvPr/>
        </p:nvSpPr>
        <p:spPr bwMode="auto">
          <a:xfrm>
            <a:off x="6668945" y="2846966"/>
            <a:ext cx="141064" cy="15388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4D4D4D"/>
                </a:solidFill>
                <a:effectLst/>
                <a:latin typeface="Arial" pitchFamily="34" charset="0"/>
              </a:rPr>
              <a:t>71</a:t>
            </a:r>
            <a:endParaRPr kumimoji="0" lang="en-US" sz="1000" b="0" i="0" u="none" strike="noStrike" cap="none" normalizeH="0" baseline="0" smtClean="0">
              <a:ln>
                <a:noFill/>
              </a:ln>
              <a:solidFill>
                <a:srgbClr val="4D4D4D"/>
              </a:solidFill>
              <a:effectLst/>
              <a:latin typeface="Arial" pitchFamily="34" charset="0"/>
            </a:endParaRPr>
          </a:p>
        </p:txBody>
      </p:sp>
      <p:sp>
        <p:nvSpPr>
          <p:cNvPr id="6276" name="Rectangle 132"/>
          <p:cNvSpPr>
            <a:spLocks noChangeArrowheads="1"/>
          </p:cNvSpPr>
          <p:nvPr/>
        </p:nvSpPr>
        <p:spPr bwMode="auto">
          <a:xfrm>
            <a:off x="6966097" y="3277179"/>
            <a:ext cx="141064" cy="15388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4D4D4D"/>
                </a:solidFill>
                <a:effectLst/>
                <a:latin typeface="Arial" pitchFamily="34" charset="0"/>
              </a:rPr>
              <a:t>77</a:t>
            </a:r>
            <a:endParaRPr kumimoji="0" lang="en-US" sz="1000" b="0" i="0" u="none" strike="noStrike" cap="none" normalizeH="0" baseline="0" smtClean="0">
              <a:ln>
                <a:noFill/>
              </a:ln>
              <a:solidFill>
                <a:srgbClr val="4D4D4D"/>
              </a:solidFill>
              <a:effectLst/>
              <a:latin typeface="Arial" pitchFamily="34" charset="0"/>
            </a:endParaRPr>
          </a:p>
        </p:txBody>
      </p:sp>
      <p:sp>
        <p:nvSpPr>
          <p:cNvPr id="6277" name="Rectangle 133"/>
          <p:cNvSpPr>
            <a:spLocks noChangeArrowheads="1"/>
          </p:cNvSpPr>
          <p:nvPr/>
        </p:nvSpPr>
        <p:spPr bwMode="auto">
          <a:xfrm>
            <a:off x="6822933" y="3707391"/>
            <a:ext cx="141064" cy="15388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4D4D4D"/>
                </a:solidFill>
                <a:effectLst/>
                <a:latin typeface="Arial" pitchFamily="34" charset="0"/>
              </a:rPr>
              <a:t>74</a:t>
            </a:r>
            <a:endParaRPr kumimoji="0" lang="en-US" sz="1000" b="0" i="0" u="none" strike="noStrike" cap="none" normalizeH="0" baseline="0" smtClean="0">
              <a:ln>
                <a:noFill/>
              </a:ln>
              <a:solidFill>
                <a:srgbClr val="4D4D4D"/>
              </a:solidFill>
              <a:effectLst/>
              <a:latin typeface="Arial" pitchFamily="34" charset="0"/>
            </a:endParaRPr>
          </a:p>
        </p:txBody>
      </p:sp>
      <p:sp>
        <p:nvSpPr>
          <p:cNvPr id="6278" name="Rectangle 134"/>
          <p:cNvSpPr>
            <a:spLocks noChangeArrowheads="1"/>
          </p:cNvSpPr>
          <p:nvPr/>
        </p:nvSpPr>
        <p:spPr bwMode="auto">
          <a:xfrm>
            <a:off x="6975333" y="4137604"/>
            <a:ext cx="141064" cy="15388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4D4D4D"/>
                </a:solidFill>
                <a:effectLst/>
                <a:latin typeface="Arial" pitchFamily="34" charset="0"/>
              </a:rPr>
              <a:t>77</a:t>
            </a:r>
            <a:endParaRPr kumimoji="0" lang="en-US" sz="1000" b="0" i="0" u="none" strike="noStrike" cap="none" normalizeH="0" baseline="0" smtClean="0">
              <a:ln>
                <a:noFill/>
              </a:ln>
              <a:solidFill>
                <a:srgbClr val="4D4D4D"/>
              </a:solidFill>
              <a:effectLst/>
              <a:latin typeface="Arial" pitchFamily="34" charset="0"/>
            </a:endParaRPr>
          </a:p>
        </p:txBody>
      </p:sp>
      <p:sp>
        <p:nvSpPr>
          <p:cNvPr id="6279" name="Rectangle 135"/>
          <p:cNvSpPr>
            <a:spLocks noChangeArrowheads="1"/>
          </p:cNvSpPr>
          <p:nvPr/>
        </p:nvSpPr>
        <p:spPr bwMode="auto">
          <a:xfrm>
            <a:off x="6864497" y="4558580"/>
            <a:ext cx="141064" cy="15388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4D4D4D"/>
                </a:solidFill>
                <a:effectLst/>
                <a:latin typeface="Arial" pitchFamily="34" charset="0"/>
              </a:rPr>
              <a:t>75</a:t>
            </a:r>
            <a:endParaRPr kumimoji="0" lang="en-US" sz="1000" b="0" i="0" u="none" strike="noStrike" cap="none" normalizeH="0" baseline="0" smtClean="0">
              <a:ln>
                <a:noFill/>
              </a:ln>
              <a:solidFill>
                <a:srgbClr val="4D4D4D"/>
              </a:solidFill>
              <a:effectLst/>
              <a:latin typeface="Arial" pitchFamily="34" charset="0"/>
            </a:endParaRPr>
          </a:p>
        </p:txBody>
      </p:sp>
      <p:sp>
        <p:nvSpPr>
          <p:cNvPr id="6280" name="Rectangle 136"/>
          <p:cNvSpPr>
            <a:spLocks noChangeArrowheads="1"/>
          </p:cNvSpPr>
          <p:nvPr/>
        </p:nvSpPr>
        <p:spPr bwMode="auto">
          <a:xfrm>
            <a:off x="7138556" y="4988793"/>
            <a:ext cx="141064" cy="15388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4D4D4D"/>
                </a:solidFill>
                <a:effectLst/>
                <a:latin typeface="Arial" pitchFamily="34" charset="0"/>
              </a:rPr>
              <a:t>80</a:t>
            </a:r>
            <a:endParaRPr kumimoji="0" lang="en-US" sz="1000" b="0" i="0" u="none" strike="noStrike" cap="none" normalizeH="0" baseline="0" smtClean="0">
              <a:ln>
                <a:noFill/>
              </a:ln>
              <a:solidFill>
                <a:srgbClr val="4D4D4D"/>
              </a:solidFill>
              <a:effectLst/>
              <a:latin typeface="Arial" pitchFamily="34" charset="0"/>
            </a:endParaRPr>
          </a:p>
        </p:txBody>
      </p:sp>
      <p:sp>
        <p:nvSpPr>
          <p:cNvPr id="6281" name="Rectangle 137"/>
          <p:cNvSpPr>
            <a:spLocks noChangeArrowheads="1"/>
          </p:cNvSpPr>
          <p:nvPr/>
        </p:nvSpPr>
        <p:spPr bwMode="auto">
          <a:xfrm>
            <a:off x="6864497" y="5419005"/>
            <a:ext cx="141064" cy="15388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4D4D4D"/>
                </a:solidFill>
                <a:effectLst/>
                <a:latin typeface="Arial" pitchFamily="34" charset="0"/>
              </a:rPr>
              <a:t>75</a:t>
            </a:r>
            <a:endParaRPr kumimoji="0" lang="en-US" sz="1000" b="0" i="0" u="none" strike="noStrike" cap="none" normalizeH="0" baseline="0" smtClean="0">
              <a:ln>
                <a:noFill/>
              </a:ln>
              <a:solidFill>
                <a:srgbClr val="4D4D4D"/>
              </a:solidFill>
              <a:effectLst/>
              <a:latin typeface="Arial" pitchFamily="34" charset="0"/>
            </a:endParaRPr>
          </a:p>
        </p:txBody>
      </p:sp>
      <p:sp>
        <p:nvSpPr>
          <p:cNvPr id="6282" name="Rectangle 138"/>
          <p:cNvSpPr>
            <a:spLocks noChangeArrowheads="1"/>
          </p:cNvSpPr>
          <p:nvPr/>
        </p:nvSpPr>
        <p:spPr bwMode="auto">
          <a:xfrm>
            <a:off x="7000012" y="5839982"/>
            <a:ext cx="141064" cy="15388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4D4D4D"/>
                </a:solidFill>
                <a:effectLst/>
                <a:latin typeface="Arial" pitchFamily="34" charset="0"/>
              </a:rPr>
              <a:t>78</a:t>
            </a:r>
            <a:endParaRPr kumimoji="0" lang="en-US" sz="1000" b="0" i="0" u="none" strike="noStrike" cap="none" normalizeH="0" baseline="0" smtClean="0">
              <a:ln>
                <a:noFill/>
              </a:ln>
              <a:solidFill>
                <a:srgbClr val="4D4D4D"/>
              </a:solidFill>
              <a:effectLst/>
              <a:latin typeface="Arial" pitchFamily="34" charset="0"/>
            </a:endParaRPr>
          </a:p>
        </p:txBody>
      </p:sp>
      <p:sp>
        <p:nvSpPr>
          <p:cNvPr id="6283" name="Rectangle 139"/>
          <p:cNvSpPr>
            <a:spLocks noChangeArrowheads="1"/>
          </p:cNvSpPr>
          <p:nvPr/>
        </p:nvSpPr>
        <p:spPr bwMode="auto">
          <a:xfrm>
            <a:off x="6464158" y="6279430"/>
            <a:ext cx="141064" cy="15388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4D4D4D"/>
                </a:solidFill>
                <a:effectLst/>
                <a:latin typeface="Arial" pitchFamily="34" charset="0"/>
              </a:rPr>
              <a:t>67</a:t>
            </a:r>
            <a:endParaRPr kumimoji="0" lang="en-US" sz="1000" b="0" i="0" u="none" strike="noStrike" cap="none" normalizeH="0" baseline="0" smtClean="0">
              <a:ln>
                <a:noFill/>
              </a:ln>
              <a:solidFill>
                <a:srgbClr val="4D4D4D"/>
              </a:solidFill>
              <a:effectLst/>
              <a:latin typeface="Arial" pitchFamily="34" charset="0"/>
            </a:endParaRPr>
          </a:p>
        </p:txBody>
      </p:sp>
      <p:sp>
        <p:nvSpPr>
          <p:cNvPr id="6284" name="Rectangle 140"/>
          <p:cNvSpPr>
            <a:spLocks noChangeArrowheads="1"/>
          </p:cNvSpPr>
          <p:nvPr/>
        </p:nvSpPr>
        <p:spPr bwMode="auto">
          <a:xfrm>
            <a:off x="6947625" y="1626757"/>
            <a:ext cx="141064" cy="15388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4D4D4D"/>
                </a:solidFill>
                <a:effectLst/>
                <a:latin typeface="Arial" pitchFamily="34" charset="0"/>
              </a:rPr>
              <a:t>77</a:t>
            </a:r>
            <a:endParaRPr kumimoji="0" lang="en-US" sz="1000" b="0" i="0" u="none" strike="noStrike" cap="none" normalizeH="0" baseline="0" smtClean="0">
              <a:ln>
                <a:noFill/>
              </a:ln>
              <a:solidFill>
                <a:srgbClr val="4D4D4D"/>
              </a:solidFill>
              <a:effectLst/>
              <a:latin typeface="Arial" pitchFamily="34" charset="0"/>
            </a:endParaRPr>
          </a:p>
        </p:txBody>
      </p:sp>
      <p:sp>
        <p:nvSpPr>
          <p:cNvPr id="6285" name="Rectangle 141"/>
          <p:cNvSpPr>
            <a:spLocks noChangeArrowheads="1"/>
          </p:cNvSpPr>
          <p:nvPr/>
        </p:nvSpPr>
        <p:spPr bwMode="auto">
          <a:xfrm>
            <a:off x="6753661" y="2084677"/>
            <a:ext cx="141064" cy="15388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rgbClr val="4D4D4D"/>
                </a:solidFill>
                <a:effectLst/>
                <a:latin typeface="Arial" pitchFamily="34" charset="0"/>
              </a:rPr>
              <a:t>73</a:t>
            </a:r>
            <a:endParaRPr kumimoji="0" lang="en-US" sz="1000" b="0" i="0" u="none" strike="noStrike" cap="none" normalizeH="0" baseline="0" dirty="0" smtClean="0">
              <a:ln>
                <a:noFill/>
              </a:ln>
              <a:solidFill>
                <a:srgbClr val="4D4D4D"/>
              </a:solidFill>
              <a:effectLst/>
              <a:latin typeface="Arial" pitchFamily="34" charset="0"/>
            </a:endParaRPr>
          </a:p>
        </p:txBody>
      </p:sp>
      <p:sp>
        <p:nvSpPr>
          <p:cNvPr id="6286" name="Rectangle 142"/>
          <p:cNvSpPr>
            <a:spLocks noChangeArrowheads="1"/>
          </p:cNvSpPr>
          <p:nvPr/>
        </p:nvSpPr>
        <p:spPr bwMode="auto">
          <a:xfrm>
            <a:off x="7384908" y="2496418"/>
            <a:ext cx="141064" cy="15388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4D4D4D"/>
                </a:solidFill>
                <a:effectLst/>
                <a:latin typeface="Arial" pitchFamily="34" charset="0"/>
              </a:rPr>
              <a:t>85</a:t>
            </a:r>
            <a:endParaRPr kumimoji="0" lang="en-US" sz="1000" b="0" i="0" u="none" strike="noStrike" cap="none" normalizeH="0" baseline="0" smtClean="0">
              <a:ln>
                <a:noFill/>
              </a:ln>
              <a:solidFill>
                <a:srgbClr val="4D4D4D"/>
              </a:solidFill>
              <a:effectLst/>
              <a:latin typeface="Arial" pitchFamily="34" charset="0"/>
            </a:endParaRPr>
          </a:p>
        </p:txBody>
      </p:sp>
      <p:sp>
        <p:nvSpPr>
          <p:cNvPr id="6287" name="Rectangle 143"/>
          <p:cNvSpPr>
            <a:spLocks noChangeArrowheads="1"/>
          </p:cNvSpPr>
          <p:nvPr/>
        </p:nvSpPr>
        <p:spPr bwMode="auto">
          <a:xfrm>
            <a:off x="7027720" y="2935866"/>
            <a:ext cx="141064" cy="15388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4D4D4D"/>
                </a:solidFill>
                <a:effectLst/>
                <a:latin typeface="Arial" pitchFamily="34" charset="0"/>
              </a:rPr>
              <a:t>78</a:t>
            </a:r>
            <a:endParaRPr kumimoji="0" lang="en-US" sz="1000" b="0" i="0" u="none" strike="noStrike" cap="none" normalizeH="0" baseline="0" smtClean="0">
              <a:ln>
                <a:noFill/>
              </a:ln>
              <a:solidFill>
                <a:srgbClr val="4D4D4D"/>
              </a:solidFill>
              <a:effectLst/>
              <a:latin typeface="Arial" pitchFamily="34" charset="0"/>
            </a:endParaRPr>
          </a:p>
        </p:txBody>
      </p:sp>
      <p:sp>
        <p:nvSpPr>
          <p:cNvPr id="6288" name="Rectangle 144"/>
          <p:cNvSpPr>
            <a:spLocks noChangeArrowheads="1"/>
          </p:cNvSpPr>
          <p:nvPr/>
        </p:nvSpPr>
        <p:spPr bwMode="auto">
          <a:xfrm>
            <a:off x="6966097" y="3366079"/>
            <a:ext cx="141064" cy="15388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4D4D4D"/>
                </a:solidFill>
                <a:effectLst/>
                <a:latin typeface="Arial" pitchFamily="34" charset="0"/>
              </a:rPr>
              <a:t>77</a:t>
            </a:r>
            <a:endParaRPr kumimoji="0" lang="en-US" sz="1000" b="0" i="0" u="none" strike="noStrike" cap="none" normalizeH="0" baseline="0" smtClean="0">
              <a:ln>
                <a:noFill/>
              </a:ln>
              <a:solidFill>
                <a:srgbClr val="4D4D4D"/>
              </a:solidFill>
              <a:effectLst/>
              <a:latin typeface="Arial" pitchFamily="34" charset="0"/>
            </a:endParaRPr>
          </a:p>
        </p:txBody>
      </p:sp>
      <p:sp>
        <p:nvSpPr>
          <p:cNvPr id="6289" name="Rectangle 145"/>
          <p:cNvSpPr>
            <a:spLocks noChangeArrowheads="1"/>
          </p:cNvSpPr>
          <p:nvPr/>
        </p:nvSpPr>
        <p:spPr bwMode="auto">
          <a:xfrm>
            <a:off x="6873733" y="3796291"/>
            <a:ext cx="141064" cy="15388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4D4D4D"/>
                </a:solidFill>
                <a:effectLst/>
                <a:latin typeface="Arial" pitchFamily="34" charset="0"/>
              </a:rPr>
              <a:t>75</a:t>
            </a:r>
            <a:endParaRPr kumimoji="0" lang="en-US" sz="1000" b="0" i="0" u="none" strike="noStrike" cap="none" normalizeH="0" baseline="0" smtClean="0">
              <a:ln>
                <a:noFill/>
              </a:ln>
              <a:solidFill>
                <a:srgbClr val="4D4D4D"/>
              </a:solidFill>
              <a:effectLst/>
              <a:latin typeface="Arial" pitchFamily="34" charset="0"/>
            </a:endParaRPr>
          </a:p>
        </p:txBody>
      </p:sp>
      <p:sp>
        <p:nvSpPr>
          <p:cNvPr id="6290" name="Rectangle 146"/>
          <p:cNvSpPr>
            <a:spLocks noChangeArrowheads="1"/>
          </p:cNvSpPr>
          <p:nvPr/>
        </p:nvSpPr>
        <p:spPr bwMode="auto">
          <a:xfrm>
            <a:off x="6873733" y="4226504"/>
            <a:ext cx="141064" cy="15388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4D4D4D"/>
                </a:solidFill>
                <a:effectLst/>
                <a:latin typeface="Arial" pitchFamily="34" charset="0"/>
              </a:rPr>
              <a:t>75</a:t>
            </a:r>
            <a:endParaRPr kumimoji="0" lang="en-US" sz="1000" b="0" i="0" u="none" strike="noStrike" cap="none" normalizeH="0" baseline="0" smtClean="0">
              <a:ln>
                <a:noFill/>
              </a:ln>
              <a:solidFill>
                <a:srgbClr val="4D4D4D"/>
              </a:solidFill>
              <a:effectLst/>
              <a:latin typeface="Arial" pitchFamily="34" charset="0"/>
            </a:endParaRPr>
          </a:p>
        </p:txBody>
      </p:sp>
      <p:sp>
        <p:nvSpPr>
          <p:cNvPr id="6291" name="Rectangle 147"/>
          <p:cNvSpPr>
            <a:spLocks noChangeArrowheads="1"/>
          </p:cNvSpPr>
          <p:nvPr/>
        </p:nvSpPr>
        <p:spPr bwMode="auto">
          <a:xfrm>
            <a:off x="6822933" y="4675188"/>
            <a:ext cx="141064" cy="15388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rgbClr val="4D4D4D"/>
                </a:solidFill>
                <a:effectLst/>
                <a:latin typeface="Arial" pitchFamily="34" charset="0"/>
              </a:rPr>
              <a:t>74</a:t>
            </a:r>
            <a:endParaRPr kumimoji="0" lang="en-US" sz="1000" b="0" i="0" u="none" strike="noStrike" cap="none" normalizeH="0" baseline="0" dirty="0" smtClean="0">
              <a:ln>
                <a:noFill/>
              </a:ln>
              <a:solidFill>
                <a:srgbClr val="4D4D4D"/>
              </a:solidFill>
              <a:effectLst/>
              <a:latin typeface="Arial" pitchFamily="34" charset="0"/>
            </a:endParaRPr>
          </a:p>
        </p:txBody>
      </p:sp>
      <p:sp>
        <p:nvSpPr>
          <p:cNvPr id="6292" name="Rectangle 148"/>
          <p:cNvSpPr>
            <a:spLocks noChangeArrowheads="1"/>
          </p:cNvSpPr>
          <p:nvPr/>
        </p:nvSpPr>
        <p:spPr bwMode="auto">
          <a:xfrm>
            <a:off x="7138556" y="5077693"/>
            <a:ext cx="141064" cy="15388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4D4D4D"/>
                </a:solidFill>
                <a:effectLst/>
                <a:latin typeface="Arial" pitchFamily="34" charset="0"/>
              </a:rPr>
              <a:t>80</a:t>
            </a:r>
            <a:endParaRPr kumimoji="0" lang="en-US" sz="1000" b="0" i="0" u="none" strike="noStrike" cap="none" normalizeH="0" baseline="0" smtClean="0">
              <a:ln>
                <a:noFill/>
              </a:ln>
              <a:solidFill>
                <a:srgbClr val="4D4D4D"/>
              </a:solidFill>
              <a:effectLst/>
              <a:latin typeface="Arial" pitchFamily="34" charset="0"/>
            </a:endParaRPr>
          </a:p>
        </p:txBody>
      </p:sp>
      <p:sp>
        <p:nvSpPr>
          <p:cNvPr id="6293" name="Rectangle 149"/>
          <p:cNvSpPr>
            <a:spLocks noChangeArrowheads="1"/>
          </p:cNvSpPr>
          <p:nvPr/>
        </p:nvSpPr>
        <p:spPr bwMode="auto">
          <a:xfrm>
            <a:off x="6710509" y="5535613"/>
            <a:ext cx="141064" cy="15388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rgbClr val="4D4D4D"/>
                </a:solidFill>
                <a:effectLst/>
                <a:latin typeface="Arial" pitchFamily="34" charset="0"/>
              </a:rPr>
              <a:t>72</a:t>
            </a:r>
            <a:endParaRPr kumimoji="0" lang="en-US" sz="1000" b="0" i="0" u="none" strike="noStrike" cap="none" normalizeH="0" baseline="0" dirty="0" smtClean="0">
              <a:ln>
                <a:noFill/>
              </a:ln>
              <a:solidFill>
                <a:srgbClr val="4D4D4D"/>
              </a:solidFill>
              <a:effectLst/>
              <a:latin typeface="Arial" pitchFamily="34" charset="0"/>
            </a:endParaRPr>
          </a:p>
        </p:txBody>
      </p:sp>
      <p:sp>
        <p:nvSpPr>
          <p:cNvPr id="6294" name="Rectangle 150"/>
          <p:cNvSpPr>
            <a:spLocks noChangeArrowheads="1"/>
          </p:cNvSpPr>
          <p:nvPr/>
        </p:nvSpPr>
        <p:spPr bwMode="auto">
          <a:xfrm>
            <a:off x="6846025" y="5947354"/>
            <a:ext cx="141064" cy="15388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rgbClr val="4D4D4D"/>
                </a:solidFill>
                <a:effectLst/>
                <a:latin typeface="Arial" pitchFamily="34" charset="0"/>
              </a:rPr>
              <a:t>75</a:t>
            </a:r>
            <a:endParaRPr kumimoji="0" lang="en-US" sz="1000" b="0" i="0" u="none" strike="noStrike" cap="none" normalizeH="0" baseline="0" dirty="0" smtClean="0">
              <a:ln>
                <a:noFill/>
              </a:ln>
              <a:solidFill>
                <a:srgbClr val="4D4D4D"/>
              </a:solidFill>
              <a:effectLst/>
              <a:latin typeface="Arial" pitchFamily="34" charset="0"/>
            </a:endParaRPr>
          </a:p>
        </p:txBody>
      </p:sp>
      <p:sp>
        <p:nvSpPr>
          <p:cNvPr id="6295" name="Rectangle 151"/>
          <p:cNvSpPr>
            <a:spLocks noChangeArrowheads="1"/>
          </p:cNvSpPr>
          <p:nvPr/>
        </p:nvSpPr>
        <p:spPr bwMode="auto">
          <a:xfrm>
            <a:off x="6413358" y="6368330"/>
            <a:ext cx="141064" cy="15388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4D4D4D"/>
                </a:solidFill>
                <a:effectLst/>
                <a:latin typeface="Arial" pitchFamily="34" charset="0"/>
              </a:rPr>
              <a:t>66</a:t>
            </a:r>
            <a:endParaRPr kumimoji="0" lang="en-US" sz="1000" b="0" i="0" u="none" strike="noStrike" cap="none" normalizeH="0" baseline="0" smtClean="0">
              <a:ln>
                <a:noFill/>
              </a:ln>
              <a:solidFill>
                <a:srgbClr val="4D4D4D"/>
              </a:solidFill>
              <a:effectLst/>
              <a:latin typeface="Arial" pitchFamily="34" charset="0"/>
            </a:endParaRPr>
          </a:p>
        </p:txBody>
      </p:sp>
      <p:sp>
        <p:nvSpPr>
          <p:cNvPr id="6296" name="Rectangle 152"/>
          <p:cNvSpPr>
            <a:spLocks noChangeArrowheads="1"/>
          </p:cNvSpPr>
          <p:nvPr/>
        </p:nvSpPr>
        <p:spPr bwMode="auto">
          <a:xfrm>
            <a:off x="2149475" y="1506538"/>
            <a:ext cx="402354" cy="169277"/>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smtClean="0">
                <a:ln>
                  <a:noFill/>
                </a:ln>
                <a:solidFill>
                  <a:srgbClr val="4D4D4D"/>
                </a:solidFill>
                <a:effectLst/>
                <a:latin typeface="Arial" pitchFamily="34" charset="0"/>
              </a:rPr>
              <a:t>ASDC</a:t>
            </a:r>
            <a:endParaRPr kumimoji="0" lang="en-US" sz="1100" b="0" i="0" u="none" strike="noStrike" cap="none" normalizeH="0" baseline="0" smtClean="0">
              <a:ln>
                <a:noFill/>
              </a:ln>
              <a:solidFill>
                <a:srgbClr val="4D4D4D"/>
              </a:solidFill>
              <a:effectLst/>
              <a:latin typeface="Arial" pitchFamily="34" charset="0"/>
            </a:endParaRPr>
          </a:p>
        </p:txBody>
      </p:sp>
      <p:sp>
        <p:nvSpPr>
          <p:cNvPr id="6297" name="Rectangle 153"/>
          <p:cNvSpPr>
            <a:spLocks noChangeArrowheads="1"/>
          </p:cNvSpPr>
          <p:nvPr/>
        </p:nvSpPr>
        <p:spPr bwMode="auto">
          <a:xfrm>
            <a:off x="2550246" y="1506538"/>
            <a:ext cx="46488" cy="169277"/>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smtClean="0">
                <a:ln>
                  <a:noFill/>
                </a:ln>
                <a:solidFill>
                  <a:srgbClr val="4D4D4D"/>
                </a:solidFill>
                <a:effectLst/>
                <a:latin typeface="Arial" pitchFamily="34" charset="0"/>
              </a:rPr>
              <a:t>-</a:t>
            </a:r>
            <a:endParaRPr kumimoji="0" lang="en-US" sz="1100" b="0" i="0" u="none" strike="noStrike" cap="none" normalizeH="0" baseline="0" smtClean="0">
              <a:ln>
                <a:noFill/>
              </a:ln>
              <a:solidFill>
                <a:srgbClr val="4D4D4D"/>
              </a:solidFill>
              <a:effectLst/>
              <a:latin typeface="Arial" pitchFamily="34" charset="0"/>
            </a:endParaRPr>
          </a:p>
        </p:txBody>
      </p:sp>
      <p:sp>
        <p:nvSpPr>
          <p:cNvPr id="6298" name="Rectangle 154"/>
          <p:cNvSpPr>
            <a:spLocks noChangeArrowheads="1"/>
          </p:cNvSpPr>
          <p:nvPr/>
        </p:nvSpPr>
        <p:spPr bwMode="auto">
          <a:xfrm>
            <a:off x="2617641" y="1506538"/>
            <a:ext cx="370294" cy="169277"/>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rgbClr val="4D4D4D"/>
                </a:solidFill>
                <a:effectLst/>
                <a:latin typeface="Arial" pitchFamily="34" charset="0"/>
              </a:rPr>
              <a:t>LaRC</a:t>
            </a:r>
            <a:endParaRPr kumimoji="0" lang="en-US" sz="1100" b="0" i="0" u="none" strike="noStrike" cap="none" normalizeH="0" baseline="0" dirty="0" smtClean="0">
              <a:ln>
                <a:noFill/>
              </a:ln>
              <a:solidFill>
                <a:srgbClr val="4D4D4D"/>
              </a:solidFill>
              <a:effectLst/>
              <a:latin typeface="Arial" pitchFamily="34" charset="0"/>
            </a:endParaRPr>
          </a:p>
        </p:txBody>
      </p:sp>
      <p:sp>
        <p:nvSpPr>
          <p:cNvPr id="6299" name="Rectangle 155"/>
          <p:cNvSpPr>
            <a:spLocks noChangeArrowheads="1"/>
          </p:cNvSpPr>
          <p:nvPr/>
        </p:nvSpPr>
        <p:spPr bwMode="auto">
          <a:xfrm>
            <a:off x="1885119" y="1909042"/>
            <a:ext cx="1070806" cy="169277"/>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rgbClr val="4D4D4D"/>
                </a:solidFill>
                <a:effectLst/>
                <a:latin typeface="Arial" pitchFamily="34" charset="0"/>
              </a:rPr>
              <a:t>ASF SAR DAAC</a:t>
            </a:r>
            <a:endParaRPr kumimoji="0" lang="en-US" sz="1100" b="0" i="0" u="none" strike="noStrike" cap="none" normalizeH="0" baseline="0" dirty="0" smtClean="0">
              <a:ln>
                <a:noFill/>
              </a:ln>
              <a:solidFill>
                <a:srgbClr val="4D4D4D"/>
              </a:solidFill>
              <a:effectLst/>
              <a:latin typeface="Arial" pitchFamily="34" charset="0"/>
            </a:endParaRPr>
          </a:p>
        </p:txBody>
      </p:sp>
      <p:sp>
        <p:nvSpPr>
          <p:cNvPr id="6300" name="Rectangle 156"/>
          <p:cNvSpPr>
            <a:spLocks noChangeArrowheads="1"/>
          </p:cNvSpPr>
          <p:nvPr/>
        </p:nvSpPr>
        <p:spPr bwMode="auto">
          <a:xfrm>
            <a:off x="2515099" y="2330017"/>
            <a:ext cx="440826" cy="169277"/>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rgbClr val="4D4D4D"/>
                </a:solidFill>
                <a:effectLst/>
                <a:latin typeface="Arial" pitchFamily="34" charset="0"/>
              </a:rPr>
              <a:t>CDDIS</a:t>
            </a:r>
            <a:endParaRPr kumimoji="0" lang="en-US" sz="1100" b="0" i="0" u="none" strike="noStrike" cap="none" normalizeH="0" baseline="0" dirty="0" smtClean="0">
              <a:ln>
                <a:noFill/>
              </a:ln>
              <a:solidFill>
                <a:srgbClr val="4D4D4D"/>
              </a:solidFill>
              <a:effectLst/>
              <a:latin typeface="Arial" pitchFamily="34" charset="0"/>
            </a:endParaRPr>
          </a:p>
        </p:txBody>
      </p:sp>
      <p:sp>
        <p:nvSpPr>
          <p:cNvPr id="6301" name="Rectangle 157"/>
          <p:cNvSpPr>
            <a:spLocks noChangeArrowheads="1"/>
          </p:cNvSpPr>
          <p:nvPr/>
        </p:nvSpPr>
        <p:spPr bwMode="auto">
          <a:xfrm>
            <a:off x="2281060" y="2769466"/>
            <a:ext cx="674865" cy="169277"/>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smtClean="0">
                <a:ln>
                  <a:noFill/>
                </a:ln>
                <a:solidFill>
                  <a:srgbClr val="4D4D4D"/>
                </a:solidFill>
                <a:effectLst/>
                <a:latin typeface="Arial" pitchFamily="34" charset="0"/>
              </a:rPr>
              <a:t>GES DISC</a:t>
            </a:r>
            <a:endParaRPr kumimoji="0" lang="en-US" sz="1100" b="0" i="0" u="none" strike="noStrike" cap="none" normalizeH="0" baseline="0" smtClean="0">
              <a:ln>
                <a:noFill/>
              </a:ln>
              <a:solidFill>
                <a:srgbClr val="4D4D4D"/>
              </a:solidFill>
              <a:effectLst/>
              <a:latin typeface="Arial" pitchFamily="34" charset="0"/>
            </a:endParaRPr>
          </a:p>
        </p:txBody>
      </p:sp>
      <p:sp>
        <p:nvSpPr>
          <p:cNvPr id="6302" name="Rectangle 158"/>
          <p:cNvSpPr>
            <a:spLocks noChangeArrowheads="1"/>
          </p:cNvSpPr>
          <p:nvPr/>
        </p:nvSpPr>
        <p:spPr bwMode="auto">
          <a:xfrm>
            <a:off x="2539144" y="3199679"/>
            <a:ext cx="416781" cy="169277"/>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rgbClr val="4D4D4D"/>
                </a:solidFill>
                <a:effectLst/>
                <a:latin typeface="Arial" pitchFamily="34" charset="0"/>
              </a:rPr>
              <a:t>GHRC</a:t>
            </a:r>
            <a:endParaRPr kumimoji="0" lang="en-US" sz="1100" b="0" i="0" u="none" strike="noStrike" cap="none" normalizeH="0" baseline="0" dirty="0" smtClean="0">
              <a:ln>
                <a:noFill/>
              </a:ln>
              <a:solidFill>
                <a:srgbClr val="4D4D4D"/>
              </a:solidFill>
              <a:effectLst/>
              <a:latin typeface="Arial" pitchFamily="34" charset="0"/>
            </a:endParaRPr>
          </a:p>
        </p:txBody>
      </p:sp>
      <p:sp>
        <p:nvSpPr>
          <p:cNvPr id="6303" name="Rectangle 159"/>
          <p:cNvSpPr>
            <a:spLocks noChangeArrowheads="1"/>
          </p:cNvSpPr>
          <p:nvPr/>
        </p:nvSpPr>
        <p:spPr bwMode="auto">
          <a:xfrm>
            <a:off x="2325944" y="3611419"/>
            <a:ext cx="629981" cy="169277"/>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rgbClr val="4D4D4D"/>
                </a:solidFill>
                <a:effectLst/>
                <a:latin typeface="Arial" pitchFamily="34" charset="0"/>
              </a:rPr>
              <a:t>LP DAAC</a:t>
            </a:r>
            <a:endParaRPr kumimoji="0" lang="en-US" sz="1100" b="0" i="0" u="none" strike="noStrike" cap="none" normalizeH="0" baseline="0" dirty="0" smtClean="0">
              <a:ln>
                <a:noFill/>
              </a:ln>
              <a:solidFill>
                <a:srgbClr val="4D4D4D"/>
              </a:solidFill>
              <a:effectLst/>
              <a:latin typeface="Arial" pitchFamily="34" charset="0"/>
            </a:endParaRPr>
          </a:p>
        </p:txBody>
      </p:sp>
      <p:sp>
        <p:nvSpPr>
          <p:cNvPr id="6304" name="Rectangle 160"/>
          <p:cNvSpPr>
            <a:spLocks noChangeArrowheads="1"/>
          </p:cNvSpPr>
          <p:nvPr/>
        </p:nvSpPr>
        <p:spPr bwMode="auto">
          <a:xfrm>
            <a:off x="1808175" y="4032395"/>
            <a:ext cx="1147750" cy="169277"/>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rgbClr val="4D4D4D"/>
                </a:solidFill>
                <a:effectLst/>
                <a:latin typeface="Arial" pitchFamily="34" charset="0"/>
              </a:rPr>
              <a:t>MODAPS/LAADS</a:t>
            </a:r>
            <a:endParaRPr kumimoji="0" lang="en-US" sz="1100" b="0" i="0" u="none" strike="noStrike" cap="none" normalizeH="0" baseline="0" dirty="0" smtClean="0">
              <a:ln>
                <a:noFill/>
              </a:ln>
              <a:solidFill>
                <a:srgbClr val="4D4D4D"/>
              </a:solidFill>
              <a:effectLst/>
              <a:latin typeface="Arial" pitchFamily="34" charset="0"/>
            </a:endParaRPr>
          </a:p>
        </p:txBody>
      </p:sp>
      <p:sp>
        <p:nvSpPr>
          <p:cNvPr id="6305" name="Rectangle 161"/>
          <p:cNvSpPr>
            <a:spLocks noChangeArrowheads="1"/>
          </p:cNvSpPr>
          <p:nvPr/>
        </p:nvSpPr>
        <p:spPr bwMode="auto">
          <a:xfrm>
            <a:off x="2066258" y="4471844"/>
            <a:ext cx="889667" cy="169277"/>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rgbClr val="4D4D4D"/>
                </a:solidFill>
                <a:effectLst/>
                <a:latin typeface="Arial" pitchFamily="34" charset="0"/>
              </a:rPr>
              <a:t>NSIDC DAAC</a:t>
            </a:r>
            <a:endParaRPr kumimoji="0" lang="en-US" sz="1100" b="0" i="0" u="none" strike="noStrike" cap="none" normalizeH="0" baseline="0" dirty="0" smtClean="0">
              <a:ln>
                <a:noFill/>
              </a:ln>
              <a:solidFill>
                <a:srgbClr val="4D4D4D"/>
              </a:solidFill>
              <a:effectLst/>
              <a:latin typeface="Arial" pitchFamily="34" charset="0"/>
            </a:endParaRPr>
          </a:p>
        </p:txBody>
      </p:sp>
      <p:sp>
        <p:nvSpPr>
          <p:cNvPr id="6306" name="Rectangle 162"/>
          <p:cNvSpPr>
            <a:spLocks noChangeArrowheads="1"/>
          </p:cNvSpPr>
          <p:nvPr/>
        </p:nvSpPr>
        <p:spPr bwMode="auto">
          <a:xfrm>
            <a:off x="1663905" y="4920529"/>
            <a:ext cx="1292020" cy="169277"/>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rgbClr val="4D4D4D"/>
                </a:solidFill>
                <a:effectLst/>
                <a:latin typeface="Arial" pitchFamily="34" charset="0"/>
              </a:rPr>
              <a:t>OBPG/Ocean Color</a:t>
            </a:r>
            <a:endParaRPr kumimoji="0" lang="en-US" sz="1100" b="0" i="0" u="none" strike="noStrike" cap="none" normalizeH="0" baseline="0" dirty="0" smtClean="0">
              <a:ln>
                <a:noFill/>
              </a:ln>
              <a:solidFill>
                <a:srgbClr val="4D4D4D"/>
              </a:solidFill>
              <a:effectLst/>
              <a:latin typeface="Arial" pitchFamily="34" charset="0"/>
            </a:endParaRPr>
          </a:p>
        </p:txBody>
      </p:sp>
      <p:sp>
        <p:nvSpPr>
          <p:cNvPr id="6307" name="Rectangle 163"/>
          <p:cNvSpPr>
            <a:spLocks noChangeArrowheads="1"/>
          </p:cNvSpPr>
          <p:nvPr/>
        </p:nvSpPr>
        <p:spPr bwMode="auto">
          <a:xfrm>
            <a:off x="1413836" y="5332270"/>
            <a:ext cx="1542089" cy="169277"/>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rgbClr val="4D4D4D"/>
                </a:solidFill>
                <a:effectLst/>
                <a:latin typeface="Arial" pitchFamily="34" charset="0"/>
              </a:rPr>
              <a:t>ORNL DAAC/FLUXNET</a:t>
            </a:r>
            <a:endParaRPr kumimoji="0" lang="en-US" sz="1100" b="0" i="0" u="none" strike="noStrike" cap="none" normalizeH="0" baseline="0" dirty="0" smtClean="0">
              <a:ln>
                <a:noFill/>
              </a:ln>
              <a:solidFill>
                <a:srgbClr val="4D4D4D"/>
              </a:solidFill>
              <a:effectLst/>
              <a:latin typeface="Arial" pitchFamily="34" charset="0"/>
            </a:endParaRPr>
          </a:p>
        </p:txBody>
      </p:sp>
      <p:sp>
        <p:nvSpPr>
          <p:cNvPr id="6308" name="Rectangle 164"/>
          <p:cNvSpPr>
            <a:spLocks noChangeArrowheads="1"/>
          </p:cNvSpPr>
          <p:nvPr/>
        </p:nvSpPr>
        <p:spPr bwMode="auto">
          <a:xfrm>
            <a:off x="2008766" y="5780955"/>
            <a:ext cx="652423" cy="169277"/>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rgbClr val="4D4D4D"/>
                </a:solidFill>
                <a:effectLst/>
                <a:latin typeface="Arial" pitchFamily="34" charset="0"/>
              </a:rPr>
              <a:t>PO.DAAC</a:t>
            </a:r>
            <a:endParaRPr kumimoji="0" lang="en-US" sz="1100" b="0" i="0" u="none" strike="noStrike" cap="none" normalizeH="0" baseline="0" dirty="0" smtClean="0">
              <a:ln>
                <a:noFill/>
              </a:ln>
              <a:solidFill>
                <a:srgbClr val="4D4D4D"/>
              </a:solidFill>
              <a:effectLst/>
              <a:latin typeface="Arial" pitchFamily="34" charset="0"/>
            </a:endParaRPr>
          </a:p>
        </p:txBody>
      </p:sp>
      <p:sp>
        <p:nvSpPr>
          <p:cNvPr id="6309" name="Rectangle 165"/>
          <p:cNvSpPr>
            <a:spLocks noChangeArrowheads="1"/>
          </p:cNvSpPr>
          <p:nvPr/>
        </p:nvSpPr>
        <p:spPr bwMode="auto">
          <a:xfrm>
            <a:off x="2637847" y="5780955"/>
            <a:ext cx="46488" cy="169277"/>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smtClean="0">
                <a:ln>
                  <a:noFill/>
                </a:ln>
                <a:solidFill>
                  <a:srgbClr val="4D4D4D"/>
                </a:solidFill>
                <a:effectLst/>
                <a:latin typeface="Arial" pitchFamily="34" charset="0"/>
              </a:rPr>
              <a:t>-</a:t>
            </a:r>
            <a:endParaRPr kumimoji="0" lang="en-US" sz="1100" b="0" i="0" u="none" strike="noStrike" cap="none" normalizeH="0" baseline="0" smtClean="0">
              <a:ln>
                <a:noFill/>
              </a:ln>
              <a:solidFill>
                <a:srgbClr val="4D4D4D"/>
              </a:solidFill>
              <a:effectLst/>
              <a:latin typeface="Arial" pitchFamily="34" charset="0"/>
            </a:endParaRPr>
          </a:p>
        </p:txBody>
      </p:sp>
      <p:sp>
        <p:nvSpPr>
          <p:cNvPr id="6310" name="Rectangle 166"/>
          <p:cNvSpPr>
            <a:spLocks noChangeArrowheads="1"/>
          </p:cNvSpPr>
          <p:nvPr/>
        </p:nvSpPr>
        <p:spPr bwMode="auto">
          <a:xfrm>
            <a:off x="2688358" y="5780955"/>
            <a:ext cx="259686" cy="169277"/>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smtClean="0">
                <a:ln>
                  <a:noFill/>
                </a:ln>
                <a:solidFill>
                  <a:srgbClr val="4D4D4D"/>
                </a:solidFill>
                <a:effectLst/>
                <a:latin typeface="Arial" pitchFamily="34" charset="0"/>
              </a:rPr>
              <a:t>JPL</a:t>
            </a:r>
            <a:endParaRPr kumimoji="0" lang="en-US" sz="1100" b="0" i="0" u="none" strike="noStrike" cap="none" normalizeH="0" baseline="0" smtClean="0">
              <a:ln>
                <a:noFill/>
              </a:ln>
              <a:solidFill>
                <a:srgbClr val="4D4D4D"/>
              </a:solidFill>
              <a:effectLst/>
              <a:latin typeface="Arial" pitchFamily="34" charset="0"/>
            </a:endParaRPr>
          </a:p>
        </p:txBody>
      </p:sp>
      <p:sp>
        <p:nvSpPr>
          <p:cNvPr id="6311" name="Rectangle 167"/>
          <p:cNvSpPr>
            <a:spLocks noChangeArrowheads="1"/>
          </p:cNvSpPr>
          <p:nvPr/>
        </p:nvSpPr>
        <p:spPr bwMode="auto">
          <a:xfrm>
            <a:off x="2458994" y="6211167"/>
            <a:ext cx="496931" cy="169277"/>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rgbClr val="4D4D4D"/>
                </a:solidFill>
                <a:effectLst/>
                <a:latin typeface="Arial" pitchFamily="34" charset="0"/>
              </a:rPr>
              <a:t>SEDAC</a:t>
            </a:r>
            <a:endParaRPr kumimoji="0" lang="en-US" sz="1100" b="0" i="0" u="none" strike="noStrike" cap="none" normalizeH="0" baseline="0" dirty="0" smtClean="0">
              <a:ln>
                <a:noFill/>
              </a:ln>
              <a:solidFill>
                <a:srgbClr val="4D4D4D"/>
              </a:solidFill>
              <a:effectLst/>
              <a:latin typeface="Arial" pitchFamily="34" charset="0"/>
            </a:endParaRPr>
          </a:p>
        </p:txBody>
      </p:sp>
      <p:sp>
        <p:nvSpPr>
          <p:cNvPr id="186" name="Rectangle 100"/>
          <p:cNvSpPr>
            <a:spLocks noChangeArrowheads="1"/>
          </p:cNvSpPr>
          <p:nvPr/>
        </p:nvSpPr>
        <p:spPr bwMode="auto">
          <a:xfrm>
            <a:off x="4245402" y="6650272"/>
            <a:ext cx="91440" cy="91440"/>
          </a:xfrm>
          <a:prstGeom prst="rect">
            <a:avLst/>
          </a:prstGeom>
          <a:solidFill>
            <a:srgbClr val="3C5BA2"/>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solidFill>
                <a:srgbClr val="4D4D4D"/>
              </a:solidFill>
            </a:endParaRPr>
          </a:p>
        </p:txBody>
      </p:sp>
      <p:sp>
        <p:nvSpPr>
          <p:cNvPr id="187" name="Rectangle 102"/>
          <p:cNvSpPr>
            <a:spLocks noChangeArrowheads="1"/>
          </p:cNvSpPr>
          <p:nvPr/>
        </p:nvSpPr>
        <p:spPr bwMode="auto">
          <a:xfrm>
            <a:off x="4383515" y="6606298"/>
            <a:ext cx="314189" cy="169277"/>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smtClean="0">
                <a:ln>
                  <a:noFill/>
                </a:ln>
                <a:solidFill>
                  <a:srgbClr val="4D4D4D"/>
                </a:solidFill>
                <a:effectLst/>
                <a:latin typeface="Arial" pitchFamily="34" charset="0"/>
              </a:rPr>
              <a:t>2011</a:t>
            </a:r>
            <a:endParaRPr kumimoji="0" lang="en-US" sz="1800" b="0" i="0" u="none" strike="noStrike" cap="none" normalizeH="0" baseline="0" smtClean="0">
              <a:ln>
                <a:noFill/>
              </a:ln>
              <a:solidFill>
                <a:srgbClr val="4D4D4D"/>
              </a:solidFill>
              <a:effectLst/>
              <a:latin typeface="Arial" pitchFamily="34" charset="0"/>
            </a:endParaRPr>
          </a:p>
        </p:txBody>
      </p:sp>
      <p:sp>
        <p:nvSpPr>
          <p:cNvPr id="188" name="Rectangle 103"/>
          <p:cNvSpPr>
            <a:spLocks noChangeArrowheads="1"/>
          </p:cNvSpPr>
          <p:nvPr/>
        </p:nvSpPr>
        <p:spPr bwMode="auto">
          <a:xfrm>
            <a:off x="4750227" y="6650272"/>
            <a:ext cx="91440" cy="91440"/>
          </a:xfrm>
          <a:prstGeom prst="rect">
            <a:avLst/>
          </a:prstGeom>
          <a:solidFill>
            <a:srgbClr val="99CC33"/>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solidFill>
                <a:srgbClr val="4D4D4D"/>
              </a:solidFill>
            </a:endParaRPr>
          </a:p>
        </p:txBody>
      </p:sp>
      <p:sp>
        <p:nvSpPr>
          <p:cNvPr id="189" name="Rectangle 105"/>
          <p:cNvSpPr>
            <a:spLocks noChangeArrowheads="1"/>
          </p:cNvSpPr>
          <p:nvPr/>
        </p:nvSpPr>
        <p:spPr bwMode="auto">
          <a:xfrm>
            <a:off x="4889928" y="6606298"/>
            <a:ext cx="314189" cy="169277"/>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smtClean="0">
                <a:ln>
                  <a:noFill/>
                </a:ln>
                <a:solidFill>
                  <a:srgbClr val="4D4D4D"/>
                </a:solidFill>
                <a:effectLst/>
                <a:latin typeface="Arial" pitchFamily="34" charset="0"/>
              </a:rPr>
              <a:t>2010</a:t>
            </a:r>
            <a:endParaRPr kumimoji="0" lang="en-US" sz="1800" b="0" i="0" u="none" strike="noStrike" cap="none" normalizeH="0" baseline="0" smtClean="0">
              <a:ln>
                <a:noFill/>
              </a:ln>
              <a:solidFill>
                <a:srgbClr val="4D4D4D"/>
              </a:solidFill>
              <a:effectLst/>
              <a:latin typeface="Arial" pitchFamily="34" charset="0"/>
            </a:endParaRPr>
          </a:p>
        </p:txBody>
      </p:sp>
      <p:sp>
        <p:nvSpPr>
          <p:cNvPr id="190" name="Rectangle 106"/>
          <p:cNvSpPr>
            <a:spLocks noChangeArrowheads="1"/>
          </p:cNvSpPr>
          <p:nvPr/>
        </p:nvSpPr>
        <p:spPr bwMode="auto">
          <a:xfrm>
            <a:off x="5262990" y="6650272"/>
            <a:ext cx="91440" cy="91440"/>
          </a:xfrm>
          <a:prstGeom prst="rect">
            <a:avLst/>
          </a:prstGeom>
          <a:solidFill>
            <a:srgbClr val="4D4D4D"/>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solidFill>
                <a:srgbClr val="4D4D4D"/>
              </a:solidFill>
            </a:endParaRPr>
          </a:p>
        </p:txBody>
      </p:sp>
      <p:sp>
        <p:nvSpPr>
          <p:cNvPr id="191" name="Rectangle 108"/>
          <p:cNvSpPr>
            <a:spLocks noChangeArrowheads="1"/>
          </p:cNvSpPr>
          <p:nvPr/>
        </p:nvSpPr>
        <p:spPr bwMode="auto">
          <a:xfrm>
            <a:off x="5402690" y="6606298"/>
            <a:ext cx="314189" cy="169277"/>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smtClean="0">
                <a:ln>
                  <a:noFill/>
                </a:ln>
                <a:solidFill>
                  <a:srgbClr val="4D4D4D"/>
                </a:solidFill>
                <a:effectLst/>
                <a:latin typeface="Arial" pitchFamily="34" charset="0"/>
              </a:rPr>
              <a:t>2009</a:t>
            </a:r>
            <a:endParaRPr kumimoji="0" lang="en-US" sz="1800" b="0" i="0" u="none" strike="noStrike" cap="none" normalizeH="0" baseline="0" smtClean="0">
              <a:ln>
                <a:noFill/>
              </a:ln>
              <a:solidFill>
                <a:srgbClr val="4D4D4D"/>
              </a:solidFill>
              <a:effectLst/>
              <a:latin typeface="Arial" pitchFamily="34" charset="0"/>
            </a:endParaRPr>
          </a:p>
        </p:txBody>
      </p:sp>
      <p:sp>
        <p:nvSpPr>
          <p:cNvPr id="192" name="Rectangle 109"/>
          <p:cNvSpPr>
            <a:spLocks noChangeArrowheads="1"/>
          </p:cNvSpPr>
          <p:nvPr/>
        </p:nvSpPr>
        <p:spPr bwMode="auto">
          <a:xfrm>
            <a:off x="5777339" y="6650272"/>
            <a:ext cx="91440" cy="91440"/>
          </a:xfrm>
          <a:prstGeom prst="rect">
            <a:avLst/>
          </a:prstGeom>
          <a:solidFill>
            <a:srgbClr val="FF8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solidFill>
                <a:srgbClr val="4D4D4D"/>
              </a:solidFill>
            </a:endParaRPr>
          </a:p>
        </p:txBody>
      </p:sp>
      <p:sp>
        <p:nvSpPr>
          <p:cNvPr id="193" name="Rectangle 111"/>
          <p:cNvSpPr>
            <a:spLocks noChangeArrowheads="1"/>
          </p:cNvSpPr>
          <p:nvPr/>
        </p:nvSpPr>
        <p:spPr bwMode="auto">
          <a:xfrm>
            <a:off x="5915453" y="6606298"/>
            <a:ext cx="314189" cy="169277"/>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rgbClr val="4D4D4D"/>
                </a:solidFill>
                <a:effectLst/>
                <a:latin typeface="Arial" pitchFamily="34" charset="0"/>
              </a:rPr>
              <a:t>2008</a:t>
            </a:r>
            <a:endParaRPr kumimoji="0" lang="en-US" sz="1800" b="0" i="0" u="none" strike="noStrike" cap="none" normalizeH="0" baseline="0" dirty="0" smtClean="0">
              <a:ln>
                <a:noFill/>
              </a:ln>
              <a:solidFill>
                <a:srgbClr val="4D4D4D"/>
              </a:solidFill>
              <a:effectLst/>
              <a:latin typeface="Arial" pitchFamily="34" charset="0"/>
            </a:endParaRPr>
          </a:p>
        </p:txBody>
      </p:sp>
      <p:sp>
        <p:nvSpPr>
          <p:cNvPr id="194" name="Oval 10"/>
          <p:cNvSpPr>
            <a:spLocks noChangeArrowheads="1"/>
          </p:cNvSpPr>
          <p:nvPr/>
        </p:nvSpPr>
        <p:spPr bwMode="auto">
          <a:xfrm>
            <a:off x="2004291" y="4387271"/>
            <a:ext cx="1006763" cy="323787"/>
          </a:xfrm>
          <a:prstGeom prst="ellipse">
            <a:avLst/>
          </a:prstGeom>
          <a:noFill/>
          <a:ln w="63500" cap="rnd">
            <a:solidFill>
              <a:srgbClr val="008000"/>
            </a:solidFill>
            <a:prstDash val="sysDot"/>
            <a:round/>
            <a:headEnd/>
            <a:tailEnd/>
          </a:ln>
        </p:spPr>
        <p:txBody>
          <a:bodyPr wrap="square" anchor="ctr">
            <a:spAutoFit/>
          </a:bodyPr>
          <a:lstStyle/>
          <a:p>
            <a:endParaRPr lang="en-US">
              <a:solidFill>
                <a:srgbClr val="4D4D4D"/>
              </a:solidFill>
            </a:endParaRPr>
          </a:p>
        </p:txBody>
      </p:sp>
      <p:sp>
        <p:nvSpPr>
          <p:cNvPr id="141" name="Rectangle 134"/>
          <p:cNvSpPr>
            <a:spLocks noChangeArrowheads="1"/>
          </p:cNvSpPr>
          <p:nvPr/>
        </p:nvSpPr>
        <p:spPr bwMode="auto">
          <a:xfrm>
            <a:off x="1806563" y="6726952"/>
            <a:ext cx="2103461" cy="246221"/>
          </a:xfrm>
          <a:prstGeom prst="rect">
            <a:avLst/>
          </a:prstGeom>
          <a:noFill/>
          <a:ln w="12700">
            <a:noFill/>
            <a:miter lim="800000"/>
            <a:headEnd/>
            <a:tailEnd/>
          </a:ln>
        </p:spPr>
        <p:txBody>
          <a:bodyPr wrap="none" anchor="ctr">
            <a:spAutoFit/>
          </a:bodyPr>
          <a:lstStyle/>
          <a:p>
            <a:pPr algn="ctr"/>
            <a:r>
              <a:rPr lang="en-US" sz="1000" dirty="0">
                <a:solidFill>
                  <a:srgbClr val="4D4D4D"/>
                </a:solidFill>
                <a:latin typeface="Arial" charset="0"/>
              </a:rPr>
              <a:t>=Significant Difference vs. </a:t>
            </a:r>
            <a:r>
              <a:rPr lang="en-US" sz="1000" dirty="0" smtClean="0">
                <a:solidFill>
                  <a:srgbClr val="4D4D4D"/>
                </a:solidFill>
                <a:latin typeface="Arial" charset="0"/>
              </a:rPr>
              <a:t>2010</a:t>
            </a:r>
            <a:endParaRPr lang="en-US" sz="1000" dirty="0">
              <a:solidFill>
                <a:srgbClr val="4D4D4D"/>
              </a:solidFill>
              <a:latin typeface="Arial" charset="0"/>
            </a:endParaRPr>
          </a:p>
        </p:txBody>
      </p:sp>
      <p:sp>
        <p:nvSpPr>
          <p:cNvPr id="142" name="Oval 136"/>
          <p:cNvSpPr>
            <a:spLocks noChangeArrowheads="1"/>
          </p:cNvSpPr>
          <p:nvPr/>
        </p:nvSpPr>
        <p:spPr bwMode="auto">
          <a:xfrm>
            <a:off x="1328738" y="6734175"/>
            <a:ext cx="495300" cy="238125"/>
          </a:xfrm>
          <a:prstGeom prst="ellipse">
            <a:avLst/>
          </a:prstGeom>
          <a:noFill/>
          <a:ln w="63500" cap="rnd">
            <a:solidFill>
              <a:srgbClr val="008000"/>
            </a:solidFill>
            <a:prstDash val="sysDot"/>
            <a:round/>
            <a:headEnd/>
            <a:tailEnd/>
          </a:ln>
        </p:spPr>
        <p:txBody>
          <a:bodyPr anchor="ctr">
            <a:spAutoFit/>
          </a:bodyPr>
          <a:lstStyle/>
          <a:p>
            <a:endParaRPr lang="en-US"/>
          </a:p>
        </p:txBody>
      </p:sp>
      <p:sp>
        <p:nvSpPr>
          <p:cNvPr id="144" name="Down Arrow 143"/>
          <p:cNvSpPr/>
          <p:nvPr/>
        </p:nvSpPr>
        <p:spPr bwMode="auto">
          <a:xfrm>
            <a:off x="1729408" y="4422913"/>
            <a:ext cx="198783" cy="308113"/>
          </a:xfrm>
          <a:prstGeom prst="downArrow">
            <a:avLst/>
          </a:prstGeom>
          <a:solidFill>
            <a:schemeClr val="accent1"/>
          </a:solid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900" b="1" i="0" u="none" strike="noStrike" cap="none" normalizeH="0" baseline="0" smtClean="0">
              <a:ln>
                <a:noFill/>
              </a:ln>
              <a:solidFill>
                <a:schemeClr val="bg1"/>
              </a:solidFill>
              <a:effectLst/>
              <a:latin typeface="Times New Roman" pitchFamily="18" charset="0"/>
            </a:endParaRPr>
          </a:p>
        </p:txBody>
      </p:sp>
      <p:sp>
        <p:nvSpPr>
          <p:cNvPr id="145" name="Text Box 18"/>
          <p:cNvSpPr txBox="1">
            <a:spLocks noChangeArrowheads="1"/>
          </p:cNvSpPr>
          <p:nvPr/>
        </p:nvSpPr>
        <p:spPr bwMode="auto">
          <a:xfrm>
            <a:off x="9236" y="1293813"/>
            <a:ext cx="1191491" cy="938719"/>
          </a:xfrm>
          <a:prstGeom prst="rect">
            <a:avLst/>
          </a:prstGeom>
          <a:solidFill>
            <a:srgbClr val="FFFFCC"/>
          </a:solidFill>
          <a:ln w="12700">
            <a:solidFill>
              <a:srgbClr val="000000"/>
            </a:solidFill>
            <a:miter lim="800000"/>
            <a:headEnd/>
            <a:tailEnd/>
          </a:ln>
        </p:spPr>
        <p:txBody>
          <a:bodyPr wrap="square">
            <a:spAutoFit/>
          </a:bodyPr>
          <a:lstStyle/>
          <a:p>
            <a:pPr algn="ctr"/>
            <a:r>
              <a:rPr lang="en-US" sz="1100" dirty="0" smtClean="0">
                <a:solidFill>
                  <a:schemeClr val="tx1"/>
                </a:solidFill>
                <a:latin typeface="Arial" charset="0"/>
              </a:rPr>
              <a:t>GES DISC (81) and GHRC (80) rate Product Search highest.</a:t>
            </a:r>
            <a:endParaRPr lang="en-US" sz="1100" i="1" dirty="0">
              <a:solidFill>
                <a:schemeClr val="tx1"/>
              </a:solidFill>
              <a:latin typeface="Arial"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Rectangle 3"/>
          <p:cNvSpPr>
            <a:spLocks noGrp="1" noChangeArrowheads="1"/>
          </p:cNvSpPr>
          <p:nvPr>
            <p:ph type="title"/>
          </p:nvPr>
        </p:nvSpPr>
        <p:spPr/>
        <p:txBody>
          <a:bodyPr/>
          <a:lstStyle/>
          <a:p>
            <a:pPr eaLnBrk="1" hangingPunct="1"/>
            <a:r>
              <a:rPr lang="en-US" dirty="0" smtClean="0"/>
              <a:t>Product Selection and Order </a:t>
            </a:r>
            <a:br>
              <a:rPr lang="en-US" dirty="0" smtClean="0"/>
            </a:br>
            <a:r>
              <a:rPr lang="en-US" sz="2400" b="0" i="1" dirty="0" smtClean="0">
                <a:solidFill>
                  <a:srgbClr val="88B8E4"/>
                </a:solidFill>
              </a:rPr>
              <a:t>Also a top opportunity for improvements</a:t>
            </a:r>
          </a:p>
        </p:txBody>
      </p:sp>
      <p:sp>
        <p:nvSpPr>
          <p:cNvPr id="23556" name="Text Box 14"/>
          <p:cNvSpPr txBox="1">
            <a:spLocks noChangeArrowheads="1"/>
          </p:cNvSpPr>
          <p:nvPr/>
        </p:nvSpPr>
        <p:spPr bwMode="auto">
          <a:xfrm>
            <a:off x="7756670" y="1139825"/>
            <a:ext cx="1230312" cy="1938992"/>
          </a:xfrm>
          <a:prstGeom prst="rect">
            <a:avLst/>
          </a:prstGeom>
          <a:noFill/>
          <a:ln w="12700">
            <a:noFill/>
            <a:miter lim="800000"/>
            <a:headEnd/>
            <a:tailEnd/>
          </a:ln>
        </p:spPr>
        <p:txBody>
          <a:bodyPr>
            <a:spAutoFit/>
          </a:bodyPr>
          <a:lstStyle/>
          <a:p>
            <a:pPr algn="ctr">
              <a:spcBef>
                <a:spcPct val="50000"/>
              </a:spcBef>
            </a:pPr>
            <a:r>
              <a:rPr lang="en-US" sz="1200" dirty="0" smtClean="0">
                <a:solidFill>
                  <a:schemeClr val="tx1"/>
                </a:solidFill>
                <a:latin typeface="Arial" charset="0"/>
              </a:rPr>
              <a:t>93% of respondents said </a:t>
            </a:r>
            <a:r>
              <a:rPr lang="en-US" sz="1200" dirty="0">
                <a:solidFill>
                  <a:schemeClr val="tx1"/>
                </a:solidFill>
                <a:latin typeface="Arial" charset="0"/>
              </a:rPr>
              <a:t>that they are finding what they want in terms of type, format, time series, etc</a:t>
            </a:r>
            <a:r>
              <a:rPr lang="en-US" sz="1200" dirty="0" smtClean="0">
                <a:solidFill>
                  <a:schemeClr val="tx1"/>
                </a:solidFill>
                <a:latin typeface="Arial" charset="0"/>
              </a:rPr>
              <a:t>. (94% in 2010)</a:t>
            </a:r>
            <a:endParaRPr lang="en-US" sz="1200" dirty="0">
              <a:solidFill>
                <a:schemeClr val="tx1"/>
              </a:solidFill>
              <a:latin typeface="Arial" charset="0"/>
            </a:endParaRPr>
          </a:p>
        </p:txBody>
      </p:sp>
      <p:sp>
        <p:nvSpPr>
          <p:cNvPr id="23557" name="Rectangle 66"/>
          <p:cNvSpPr>
            <a:spLocks noChangeArrowheads="1"/>
          </p:cNvSpPr>
          <p:nvPr/>
        </p:nvSpPr>
        <p:spPr bwMode="auto">
          <a:xfrm>
            <a:off x="7531745" y="6739344"/>
            <a:ext cx="982961" cy="276999"/>
          </a:xfrm>
          <a:prstGeom prst="rect">
            <a:avLst/>
          </a:prstGeom>
          <a:solidFill>
            <a:schemeClr val="bg1"/>
          </a:solidFill>
          <a:ln w="12700">
            <a:solidFill>
              <a:schemeClr val="tx1"/>
            </a:solidFill>
            <a:miter lim="800000"/>
            <a:headEnd/>
            <a:tailEnd/>
          </a:ln>
        </p:spPr>
        <p:txBody>
          <a:bodyPr wrap="none" anchor="ctr">
            <a:spAutoFit/>
          </a:bodyPr>
          <a:lstStyle/>
          <a:p>
            <a:pPr algn="ctr"/>
            <a:r>
              <a:rPr lang="en-US" sz="1200" dirty="0" smtClean="0">
                <a:solidFill>
                  <a:schemeClr val="tx1"/>
                </a:solidFill>
                <a:latin typeface="Arial" charset="0"/>
              </a:rPr>
              <a:t>Impact=1.1</a:t>
            </a:r>
            <a:endParaRPr lang="en-US" sz="1200" dirty="0">
              <a:solidFill>
                <a:schemeClr val="tx1"/>
              </a:solidFill>
              <a:latin typeface="Arial" charset="0"/>
            </a:endParaRPr>
          </a:p>
        </p:txBody>
      </p:sp>
      <p:sp>
        <p:nvSpPr>
          <p:cNvPr id="7174" name="Rectangle 6"/>
          <p:cNvSpPr>
            <a:spLocks noChangeArrowheads="1"/>
          </p:cNvSpPr>
          <p:nvPr/>
        </p:nvSpPr>
        <p:spPr bwMode="auto">
          <a:xfrm>
            <a:off x="3811588" y="1632383"/>
            <a:ext cx="2809875" cy="200025"/>
          </a:xfrm>
          <a:prstGeom prst="rect">
            <a:avLst/>
          </a:prstGeom>
          <a:solidFill>
            <a:srgbClr val="3C5BA2"/>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solidFill>
                <a:srgbClr val="4D4D4D"/>
              </a:solidFill>
            </a:endParaRPr>
          </a:p>
        </p:txBody>
      </p:sp>
      <p:sp>
        <p:nvSpPr>
          <p:cNvPr id="7176" name="Rectangle 8"/>
          <p:cNvSpPr>
            <a:spLocks noChangeArrowheads="1"/>
          </p:cNvSpPr>
          <p:nvPr/>
        </p:nvSpPr>
        <p:spPr bwMode="auto">
          <a:xfrm>
            <a:off x="3811588" y="3556433"/>
            <a:ext cx="2849563" cy="198438"/>
          </a:xfrm>
          <a:prstGeom prst="rect">
            <a:avLst/>
          </a:prstGeom>
          <a:solidFill>
            <a:srgbClr val="3C5BA2"/>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solidFill>
                <a:srgbClr val="4D4D4D"/>
              </a:solidFill>
            </a:endParaRPr>
          </a:p>
        </p:txBody>
      </p:sp>
      <p:sp>
        <p:nvSpPr>
          <p:cNvPr id="7178" name="Rectangle 10"/>
          <p:cNvSpPr>
            <a:spLocks noChangeArrowheads="1"/>
          </p:cNvSpPr>
          <p:nvPr/>
        </p:nvSpPr>
        <p:spPr bwMode="auto">
          <a:xfrm>
            <a:off x="3811588" y="4521633"/>
            <a:ext cx="2809875" cy="198438"/>
          </a:xfrm>
          <a:prstGeom prst="rect">
            <a:avLst/>
          </a:prstGeom>
          <a:solidFill>
            <a:srgbClr val="3C5BA2"/>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solidFill>
                <a:srgbClr val="4D4D4D"/>
              </a:solidFill>
            </a:endParaRPr>
          </a:p>
        </p:txBody>
      </p:sp>
      <p:sp>
        <p:nvSpPr>
          <p:cNvPr id="7180" name="Rectangle 12"/>
          <p:cNvSpPr>
            <a:spLocks noChangeArrowheads="1"/>
          </p:cNvSpPr>
          <p:nvPr/>
        </p:nvSpPr>
        <p:spPr bwMode="auto">
          <a:xfrm>
            <a:off x="3811588" y="5478895"/>
            <a:ext cx="2733675" cy="198438"/>
          </a:xfrm>
          <a:prstGeom prst="rect">
            <a:avLst/>
          </a:prstGeom>
          <a:solidFill>
            <a:srgbClr val="3C5BA2"/>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solidFill>
                <a:srgbClr val="4D4D4D"/>
              </a:solidFill>
            </a:endParaRPr>
          </a:p>
        </p:txBody>
      </p:sp>
      <p:sp>
        <p:nvSpPr>
          <p:cNvPr id="7182" name="Rectangle 14"/>
          <p:cNvSpPr>
            <a:spLocks noChangeArrowheads="1"/>
          </p:cNvSpPr>
          <p:nvPr/>
        </p:nvSpPr>
        <p:spPr bwMode="auto">
          <a:xfrm>
            <a:off x="3811588" y="1832408"/>
            <a:ext cx="2809875" cy="198438"/>
          </a:xfrm>
          <a:prstGeom prst="rect">
            <a:avLst/>
          </a:prstGeom>
          <a:solidFill>
            <a:srgbClr val="99CC33"/>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solidFill>
                <a:srgbClr val="4D4D4D"/>
              </a:solidFill>
            </a:endParaRPr>
          </a:p>
        </p:txBody>
      </p:sp>
      <p:sp>
        <p:nvSpPr>
          <p:cNvPr id="7184" name="Rectangle 16"/>
          <p:cNvSpPr>
            <a:spLocks noChangeArrowheads="1"/>
          </p:cNvSpPr>
          <p:nvPr/>
        </p:nvSpPr>
        <p:spPr bwMode="auto">
          <a:xfrm>
            <a:off x="3811588" y="3754870"/>
            <a:ext cx="2849563" cy="198438"/>
          </a:xfrm>
          <a:prstGeom prst="rect">
            <a:avLst/>
          </a:prstGeom>
          <a:solidFill>
            <a:srgbClr val="99CC33"/>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solidFill>
                <a:srgbClr val="4D4D4D"/>
              </a:solidFill>
            </a:endParaRPr>
          </a:p>
        </p:txBody>
      </p:sp>
      <p:sp>
        <p:nvSpPr>
          <p:cNvPr id="7186" name="Rectangle 18"/>
          <p:cNvSpPr>
            <a:spLocks noChangeArrowheads="1"/>
          </p:cNvSpPr>
          <p:nvPr/>
        </p:nvSpPr>
        <p:spPr bwMode="auto">
          <a:xfrm>
            <a:off x="3811588" y="4720070"/>
            <a:ext cx="2809875" cy="192088"/>
          </a:xfrm>
          <a:prstGeom prst="rect">
            <a:avLst/>
          </a:prstGeom>
          <a:solidFill>
            <a:srgbClr val="99CC33"/>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solidFill>
                <a:srgbClr val="4D4D4D"/>
              </a:solidFill>
            </a:endParaRPr>
          </a:p>
        </p:txBody>
      </p:sp>
      <p:sp>
        <p:nvSpPr>
          <p:cNvPr id="7188" name="Rectangle 20"/>
          <p:cNvSpPr>
            <a:spLocks noChangeArrowheads="1"/>
          </p:cNvSpPr>
          <p:nvPr/>
        </p:nvSpPr>
        <p:spPr bwMode="auto">
          <a:xfrm>
            <a:off x="3811588" y="5677333"/>
            <a:ext cx="2733675" cy="200025"/>
          </a:xfrm>
          <a:prstGeom prst="rect">
            <a:avLst/>
          </a:prstGeom>
          <a:solidFill>
            <a:srgbClr val="99CC33"/>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solidFill>
                <a:srgbClr val="4D4D4D"/>
              </a:solidFill>
            </a:endParaRPr>
          </a:p>
        </p:txBody>
      </p:sp>
      <p:sp>
        <p:nvSpPr>
          <p:cNvPr id="7190" name="Rectangle 22"/>
          <p:cNvSpPr>
            <a:spLocks noChangeArrowheads="1"/>
          </p:cNvSpPr>
          <p:nvPr/>
        </p:nvSpPr>
        <p:spPr bwMode="auto">
          <a:xfrm>
            <a:off x="3811588" y="2030845"/>
            <a:ext cx="2771775" cy="200025"/>
          </a:xfrm>
          <a:prstGeom prst="rect">
            <a:avLst/>
          </a:prstGeom>
          <a:solidFill>
            <a:srgbClr val="4D4D4D"/>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solidFill>
                <a:srgbClr val="4D4D4D"/>
              </a:solidFill>
            </a:endParaRPr>
          </a:p>
        </p:txBody>
      </p:sp>
      <p:sp>
        <p:nvSpPr>
          <p:cNvPr id="7192" name="Rectangle 24"/>
          <p:cNvSpPr>
            <a:spLocks noChangeArrowheads="1"/>
          </p:cNvSpPr>
          <p:nvPr/>
        </p:nvSpPr>
        <p:spPr bwMode="auto">
          <a:xfrm>
            <a:off x="3811588" y="3953308"/>
            <a:ext cx="2809875" cy="200025"/>
          </a:xfrm>
          <a:prstGeom prst="rect">
            <a:avLst/>
          </a:prstGeom>
          <a:solidFill>
            <a:srgbClr val="4D4D4D"/>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solidFill>
                <a:srgbClr val="4D4D4D"/>
              </a:solidFill>
            </a:endParaRPr>
          </a:p>
        </p:txBody>
      </p:sp>
      <p:sp>
        <p:nvSpPr>
          <p:cNvPr id="7194" name="Rectangle 26"/>
          <p:cNvSpPr>
            <a:spLocks noChangeArrowheads="1"/>
          </p:cNvSpPr>
          <p:nvPr/>
        </p:nvSpPr>
        <p:spPr bwMode="auto">
          <a:xfrm>
            <a:off x="3811588" y="4912158"/>
            <a:ext cx="2733675" cy="198438"/>
          </a:xfrm>
          <a:prstGeom prst="rect">
            <a:avLst/>
          </a:prstGeom>
          <a:solidFill>
            <a:srgbClr val="4D4D4D"/>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solidFill>
                <a:srgbClr val="4D4D4D"/>
              </a:solidFill>
            </a:endParaRPr>
          </a:p>
        </p:txBody>
      </p:sp>
      <p:sp>
        <p:nvSpPr>
          <p:cNvPr id="7196" name="Rectangle 28"/>
          <p:cNvSpPr>
            <a:spLocks noChangeArrowheads="1"/>
          </p:cNvSpPr>
          <p:nvPr/>
        </p:nvSpPr>
        <p:spPr bwMode="auto">
          <a:xfrm>
            <a:off x="3811588" y="5877358"/>
            <a:ext cx="2733675" cy="198438"/>
          </a:xfrm>
          <a:prstGeom prst="rect">
            <a:avLst/>
          </a:prstGeom>
          <a:solidFill>
            <a:srgbClr val="4D4D4D"/>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solidFill>
                <a:srgbClr val="4D4D4D"/>
              </a:solidFill>
            </a:endParaRPr>
          </a:p>
        </p:txBody>
      </p:sp>
      <p:sp>
        <p:nvSpPr>
          <p:cNvPr id="7198" name="Rectangle 30"/>
          <p:cNvSpPr>
            <a:spLocks noChangeArrowheads="1"/>
          </p:cNvSpPr>
          <p:nvPr/>
        </p:nvSpPr>
        <p:spPr bwMode="auto">
          <a:xfrm>
            <a:off x="3811588" y="2230870"/>
            <a:ext cx="2809875" cy="198438"/>
          </a:xfrm>
          <a:prstGeom prst="rect">
            <a:avLst/>
          </a:prstGeom>
          <a:solidFill>
            <a:srgbClr val="FF8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solidFill>
                <a:srgbClr val="4D4D4D"/>
              </a:solidFill>
            </a:endParaRPr>
          </a:p>
        </p:txBody>
      </p:sp>
      <p:sp>
        <p:nvSpPr>
          <p:cNvPr id="7200" name="Rectangle 32"/>
          <p:cNvSpPr>
            <a:spLocks noChangeArrowheads="1"/>
          </p:cNvSpPr>
          <p:nvPr/>
        </p:nvSpPr>
        <p:spPr bwMode="auto">
          <a:xfrm>
            <a:off x="3811588" y="4153333"/>
            <a:ext cx="2849563" cy="198438"/>
          </a:xfrm>
          <a:prstGeom prst="rect">
            <a:avLst/>
          </a:prstGeom>
          <a:solidFill>
            <a:srgbClr val="FF8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solidFill>
                <a:srgbClr val="4D4D4D"/>
              </a:solidFill>
            </a:endParaRPr>
          </a:p>
        </p:txBody>
      </p:sp>
      <p:sp>
        <p:nvSpPr>
          <p:cNvPr id="7202" name="Rectangle 34"/>
          <p:cNvSpPr>
            <a:spLocks noChangeArrowheads="1"/>
          </p:cNvSpPr>
          <p:nvPr/>
        </p:nvSpPr>
        <p:spPr bwMode="auto">
          <a:xfrm>
            <a:off x="3811588" y="5110595"/>
            <a:ext cx="2771775" cy="200025"/>
          </a:xfrm>
          <a:prstGeom prst="rect">
            <a:avLst/>
          </a:prstGeom>
          <a:solidFill>
            <a:srgbClr val="FF8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solidFill>
                <a:srgbClr val="4D4D4D"/>
              </a:solidFill>
            </a:endParaRPr>
          </a:p>
        </p:txBody>
      </p:sp>
      <p:sp>
        <p:nvSpPr>
          <p:cNvPr id="7204" name="Rectangle 36"/>
          <p:cNvSpPr>
            <a:spLocks noChangeArrowheads="1"/>
          </p:cNvSpPr>
          <p:nvPr/>
        </p:nvSpPr>
        <p:spPr bwMode="auto">
          <a:xfrm>
            <a:off x="3811588" y="6075795"/>
            <a:ext cx="2733675" cy="200025"/>
          </a:xfrm>
          <a:prstGeom prst="rect">
            <a:avLst/>
          </a:prstGeom>
          <a:solidFill>
            <a:srgbClr val="FF8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solidFill>
                <a:srgbClr val="4D4D4D"/>
              </a:solidFill>
            </a:endParaRPr>
          </a:p>
        </p:txBody>
      </p:sp>
      <p:sp>
        <p:nvSpPr>
          <p:cNvPr id="7206" name="Rectangle 38"/>
          <p:cNvSpPr>
            <a:spLocks noChangeArrowheads="1"/>
          </p:cNvSpPr>
          <p:nvPr/>
        </p:nvSpPr>
        <p:spPr bwMode="auto">
          <a:xfrm>
            <a:off x="3811588" y="6355195"/>
            <a:ext cx="4013200" cy="7938"/>
          </a:xfrm>
          <a:prstGeom prst="rect">
            <a:avLst/>
          </a:prstGeom>
          <a:solidFill>
            <a:srgbClr val="868686"/>
          </a:solidFill>
          <a:ln w="7938" cap="flat">
            <a:solidFill>
              <a:srgbClr val="868686"/>
            </a:solidFill>
            <a:prstDash val="solid"/>
            <a:bevel/>
            <a:headEnd/>
            <a:tailEnd/>
          </a:ln>
        </p:spPr>
        <p:txBody>
          <a:bodyPr vert="horz" wrap="square" lIns="91440" tIns="45720" rIns="91440" bIns="45720" numCol="1" anchor="t" anchorCtr="0" compatLnSpc="1">
            <a:prstTxWarp prst="textNoShape">
              <a:avLst/>
            </a:prstTxWarp>
          </a:bodyPr>
          <a:lstStyle/>
          <a:p>
            <a:endParaRPr lang="en-US">
              <a:solidFill>
                <a:srgbClr val="4D4D4D"/>
              </a:solidFill>
            </a:endParaRPr>
          </a:p>
        </p:txBody>
      </p:sp>
      <p:sp>
        <p:nvSpPr>
          <p:cNvPr id="7207" name="Rectangle 39"/>
          <p:cNvSpPr>
            <a:spLocks noChangeArrowheads="1"/>
          </p:cNvSpPr>
          <p:nvPr/>
        </p:nvSpPr>
        <p:spPr bwMode="auto">
          <a:xfrm>
            <a:off x="3808413" y="1548245"/>
            <a:ext cx="7938" cy="4811713"/>
          </a:xfrm>
          <a:prstGeom prst="rect">
            <a:avLst/>
          </a:prstGeom>
          <a:solidFill>
            <a:srgbClr val="868686"/>
          </a:solidFill>
          <a:ln w="7938" cap="flat">
            <a:solidFill>
              <a:srgbClr val="868686"/>
            </a:solidFill>
            <a:prstDash val="solid"/>
            <a:bevel/>
            <a:headEnd/>
            <a:tailEnd/>
          </a:ln>
        </p:spPr>
        <p:txBody>
          <a:bodyPr vert="horz" wrap="square" lIns="91440" tIns="45720" rIns="91440" bIns="45720" numCol="1" anchor="t" anchorCtr="0" compatLnSpc="1">
            <a:prstTxWarp prst="textNoShape">
              <a:avLst/>
            </a:prstTxWarp>
          </a:bodyPr>
          <a:lstStyle/>
          <a:p>
            <a:endParaRPr lang="en-US">
              <a:solidFill>
                <a:srgbClr val="4D4D4D"/>
              </a:solidFill>
            </a:endParaRPr>
          </a:p>
        </p:txBody>
      </p:sp>
      <p:sp>
        <p:nvSpPr>
          <p:cNvPr id="7208" name="Rectangle 40"/>
          <p:cNvSpPr>
            <a:spLocks noChangeArrowheads="1"/>
          </p:cNvSpPr>
          <p:nvPr/>
        </p:nvSpPr>
        <p:spPr bwMode="auto">
          <a:xfrm>
            <a:off x="6649607" y="1648836"/>
            <a:ext cx="141064" cy="15388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rgbClr val="4D4D4D"/>
                </a:solidFill>
                <a:effectLst/>
                <a:latin typeface="Arial" pitchFamily="34" charset="0"/>
              </a:rPr>
              <a:t>77</a:t>
            </a:r>
            <a:endParaRPr kumimoji="0" lang="en-US" sz="1800" b="0" i="0" u="none" strike="noStrike" cap="none" normalizeH="0" baseline="0" dirty="0" smtClean="0">
              <a:ln>
                <a:noFill/>
              </a:ln>
              <a:solidFill>
                <a:srgbClr val="4D4D4D"/>
              </a:solidFill>
              <a:effectLst/>
              <a:latin typeface="Arial" pitchFamily="34" charset="0"/>
            </a:endParaRPr>
          </a:p>
        </p:txBody>
      </p:sp>
      <p:sp>
        <p:nvSpPr>
          <p:cNvPr id="7209" name="Rectangle 41"/>
          <p:cNvSpPr>
            <a:spLocks noChangeArrowheads="1"/>
          </p:cNvSpPr>
          <p:nvPr/>
        </p:nvSpPr>
        <p:spPr bwMode="auto">
          <a:xfrm>
            <a:off x="6676883" y="3571298"/>
            <a:ext cx="141064" cy="15388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4D4D4D"/>
                </a:solidFill>
                <a:effectLst/>
                <a:latin typeface="Arial" pitchFamily="34" charset="0"/>
              </a:rPr>
              <a:t>78</a:t>
            </a:r>
            <a:endParaRPr kumimoji="0" lang="en-US" sz="1800" b="0" i="0" u="none" strike="noStrike" cap="none" normalizeH="0" baseline="0" smtClean="0">
              <a:ln>
                <a:noFill/>
              </a:ln>
              <a:solidFill>
                <a:srgbClr val="4D4D4D"/>
              </a:solidFill>
              <a:effectLst/>
              <a:latin typeface="Arial" pitchFamily="34" charset="0"/>
            </a:endParaRPr>
          </a:p>
        </p:txBody>
      </p:sp>
      <p:sp>
        <p:nvSpPr>
          <p:cNvPr id="7210" name="Rectangle 42"/>
          <p:cNvSpPr>
            <a:spLocks noChangeArrowheads="1"/>
          </p:cNvSpPr>
          <p:nvPr/>
        </p:nvSpPr>
        <p:spPr bwMode="auto">
          <a:xfrm>
            <a:off x="6640371" y="4540972"/>
            <a:ext cx="141064" cy="15388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4D4D4D"/>
                </a:solidFill>
                <a:effectLst/>
                <a:latin typeface="Arial" pitchFamily="34" charset="0"/>
              </a:rPr>
              <a:t>77</a:t>
            </a:r>
            <a:endParaRPr kumimoji="0" lang="en-US" sz="1800" b="0" i="0" u="none" strike="noStrike" cap="none" normalizeH="0" baseline="0" smtClean="0">
              <a:ln>
                <a:noFill/>
              </a:ln>
              <a:solidFill>
                <a:srgbClr val="4D4D4D"/>
              </a:solidFill>
              <a:effectLst/>
              <a:latin typeface="Arial" pitchFamily="34" charset="0"/>
            </a:endParaRPr>
          </a:p>
        </p:txBody>
      </p:sp>
      <p:sp>
        <p:nvSpPr>
          <p:cNvPr id="7211" name="Rectangle 43"/>
          <p:cNvSpPr>
            <a:spLocks noChangeArrowheads="1"/>
          </p:cNvSpPr>
          <p:nvPr/>
        </p:nvSpPr>
        <p:spPr bwMode="auto">
          <a:xfrm>
            <a:off x="6585818" y="5493761"/>
            <a:ext cx="141064" cy="15388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4D4D4D"/>
                </a:solidFill>
                <a:effectLst/>
                <a:latin typeface="Arial" pitchFamily="34" charset="0"/>
              </a:rPr>
              <a:t>75</a:t>
            </a:r>
            <a:endParaRPr kumimoji="0" lang="en-US" sz="1800" b="0" i="0" u="none" strike="noStrike" cap="none" normalizeH="0" baseline="0" smtClean="0">
              <a:ln>
                <a:noFill/>
              </a:ln>
              <a:solidFill>
                <a:srgbClr val="4D4D4D"/>
              </a:solidFill>
              <a:effectLst/>
              <a:latin typeface="Arial" pitchFamily="34" charset="0"/>
            </a:endParaRPr>
          </a:p>
        </p:txBody>
      </p:sp>
      <p:sp>
        <p:nvSpPr>
          <p:cNvPr id="7212" name="Rectangle 44"/>
          <p:cNvSpPr>
            <a:spLocks noChangeArrowheads="1"/>
          </p:cNvSpPr>
          <p:nvPr/>
        </p:nvSpPr>
        <p:spPr bwMode="auto">
          <a:xfrm>
            <a:off x="6649607" y="1847273"/>
            <a:ext cx="141064" cy="15388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4D4D4D"/>
                </a:solidFill>
                <a:effectLst/>
                <a:latin typeface="Arial" pitchFamily="34" charset="0"/>
              </a:rPr>
              <a:t>77</a:t>
            </a:r>
            <a:endParaRPr kumimoji="0" lang="en-US" sz="1800" b="0" i="0" u="none" strike="noStrike" cap="none" normalizeH="0" baseline="0" smtClean="0">
              <a:ln>
                <a:noFill/>
              </a:ln>
              <a:solidFill>
                <a:srgbClr val="4D4D4D"/>
              </a:solidFill>
              <a:effectLst/>
              <a:latin typeface="Arial" pitchFamily="34" charset="0"/>
            </a:endParaRPr>
          </a:p>
        </p:txBody>
      </p:sp>
      <p:sp>
        <p:nvSpPr>
          <p:cNvPr id="7213" name="Rectangle 45"/>
          <p:cNvSpPr>
            <a:spLocks noChangeArrowheads="1"/>
          </p:cNvSpPr>
          <p:nvPr/>
        </p:nvSpPr>
        <p:spPr bwMode="auto">
          <a:xfrm>
            <a:off x="6676883" y="3769736"/>
            <a:ext cx="141064" cy="15388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4D4D4D"/>
                </a:solidFill>
                <a:effectLst/>
                <a:latin typeface="Arial" pitchFamily="34" charset="0"/>
              </a:rPr>
              <a:t>78</a:t>
            </a:r>
            <a:endParaRPr kumimoji="0" lang="en-US" sz="1800" b="0" i="0" u="none" strike="noStrike" cap="none" normalizeH="0" baseline="0" smtClean="0">
              <a:ln>
                <a:noFill/>
              </a:ln>
              <a:solidFill>
                <a:srgbClr val="4D4D4D"/>
              </a:solidFill>
              <a:effectLst/>
              <a:latin typeface="Arial" pitchFamily="34" charset="0"/>
            </a:endParaRPr>
          </a:p>
        </p:txBody>
      </p:sp>
      <p:sp>
        <p:nvSpPr>
          <p:cNvPr id="7214" name="Rectangle 46"/>
          <p:cNvSpPr>
            <a:spLocks noChangeArrowheads="1"/>
          </p:cNvSpPr>
          <p:nvPr/>
        </p:nvSpPr>
        <p:spPr bwMode="auto">
          <a:xfrm>
            <a:off x="6640371" y="4739409"/>
            <a:ext cx="141064" cy="15388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4D4D4D"/>
                </a:solidFill>
                <a:effectLst/>
                <a:latin typeface="Arial" pitchFamily="34" charset="0"/>
              </a:rPr>
              <a:t>77</a:t>
            </a:r>
            <a:endParaRPr kumimoji="0" lang="en-US" sz="1800" b="0" i="0" u="none" strike="noStrike" cap="none" normalizeH="0" baseline="0" smtClean="0">
              <a:ln>
                <a:noFill/>
              </a:ln>
              <a:solidFill>
                <a:srgbClr val="4D4D4D"/>
              </a:solidFill>
              <a:effectLst/>
              <a:latin typeface="Arial" pitchFamily="34" charset="0"/>
            </a:endParaRPr>
          </a:p>
        </p:txBody>
      </p:sp>
      <p:sp>
        <p:nvSpPr>
          <p:cNvPr id="7215" name="Rectangle 47"/>
          <p:cNvSpPr>
            <a:spLocks noChangeArrowheads="1"/>
          </p:cNvSpPr>
          <p:nvPr/>
        </p:nvSpPr>
        <p:spPr bwMode="auto">
          <a:xfrm>
            <a:off x="6585818" y="5692198"/>
            <a:ext cx="141064" cy="15388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4D4D4D"/>
                </a:solidFill>
                <a:effectLst/>
                <a:latin typeface="Arial" pitchFamily="34" charset="0"/>
              </a:rPr>
              <a:t>75</a:t>
            </a:r>
            <a:endParaRPr kumimoji="0" lang="en-US" sz="1800" b="0" i="0" u="none" strike="noStrike" cap="none" normalizeH="0" baseline="0" smtClean="0">
              <a:ln>
                <a:noFill/>
              </a:ln>
              <a:solidFill>
                <a:srgbClr val="4D4D4D"/>
              </a:solidFill>
              <a:effectLst/>
              <a:latin typeface="Arial" pitchFamily="34" charset="0"/>
            </a:endParaRPr>
          </a:p>
        </p:txBody>
      </p:sp>
      <p:sp>
        <p:nvSpPr>
          <p:cNvPr id="7216" name="Rectangle 48"/>
          <p:cNvSpPr>
            <a:spLocks noChangeArrowheads="1"/>
          </p:cNvSpPr>
          <p:nvPr/>
        </p:nvSpPr>
        <p:spPr bwMode="auto">
          <a:xfrm>
            <a:off x="6613094" y="2044123"/>
            <a:ext cx="141064" cy="15388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4D4D4D"/>
                </a:solidFill>
                <a:effectLst/>
                <a:latin typeface="Arial" pitchFamily="34" charset="0"/>
              </a:rPr>
              <a:t>76</a:t>
            </a:r>
            <a:endParaRPr kumimoji="0" lang="en-US" sz="1800" b="0" i="0" u="none" strike="noStrike" cap="none" normalizeH="0" baseline="0" smtClean="0">
              <a:ln>
                <a:noFill/>
              </a:ln>
              <a:solidFill>
                <a:srgbClr val="4D4D4D"/>
              </a:solidFill>
              <a:effectLst/>
              <a:latin typeface="Arial" pitchFamily="34" charset="0"/>
            </a:endParaRPr>
          </a:p>
        </p:txBody>
      </p:sp>
      <p:sp>
        <p:nvSpPr>
          <p:cNvPr id="7217" name="Rectangle 49"/>
          <p:cNvSpPr>
            <a:spLocks noChangeArrowheads="1"/>
          </p:cNvSpPr>
          <p:nvPr/>
        </p:nvSpPr>
        <p:spPr bwMode="auto">
          <a:xfrm>
            <a:off x="6640371" y="3968173"/>
            <a:ext cx="141064" cy="15388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4D4D4D"/>
                </a:solidFill>
                <a:effectLst/>
                <a:latin typeface="Arial" pitchFamily="34" charset="0"/>
              </a:rPr>
              <a:t>77</a:t>
            </a:r>
            <a:endParaRPr kumimoji="0" lang="en-US" sz="1800" b="0" i="0" u="none" strike="noStrike" cap="none" normalizeH="0" baseline="0" smtClean="0">
              <a:ln>
                <a:noFill/>
              </a:ln>
              <a:solidFill>
                <a:srgbClr val="4D4D4D"/>
              </a:solidFill>
              <a:effectLst/>
              <a:latin typeface="Arial" pitchFamily="34" charset="0"/>
            </a:endParaRPr>
          </a:p>
        </p:txBody>
      </p:sp>
      <p:sp>
        <p:nvSpPr>
          <p:cNvPr id="7218" name="Rectangle 50"/>
          <p:cNvSpPr>
            <a:spLocks noChangeArrowheads="1"/>
          </p:cNvSpPr>
          <p:nvPr/>
        </p:nvSpPr>
        <p:spPr bwMode="auto">
          <a:xfrm>
            <a:off x="6567346" y="4937847"/>
            <a:ext cx="141064" cy="15388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4D4D4D"/>
                </a:solidFill>
                <a:effectLst/>
                <a:latin typeface="Arial" pitchFamily="34" charset="0"/>
              </a:rPr>
              <a:t>75</a:t>
            </a:r>
            <a:endParaRPr kumimoji="0" lang="en-US" sz="1800" b="0" i="0" u="none" strike="noStrike" cap="none" normalizeH="0" baseline="0" smtClean="0">
              <a:ln>
                <a:noFill/>
              </a:ln>
              <a:solidFill>
                <a:srgbClr val="4D4D4D"/>
              </a:solidFill>
              <a:effectLst/>
              <a:latin typeface="Arial" pitchFamily="34" charset="0"/>
            </a:endParaRPr>
          </a:p>
        </p:txBody>
      </p:sp>
      <p:sp>
        <p:nvSpPr>
          <p:cNvPr id="7219" name="Rectangle 51"/>
          <p:cNvSpPr>
            <a:spLocks noChangeArrowheads="1"/>
          </p:cNvSpPr>
          <p:nvPr/>
        </p:nvSpPr>
        <p:spPr bwMode="auto">
          <a:xfrm>
            <a:off x="6585818" y="5890636"/>
            <a:ext cx="141064" cy="15388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4D4D4D"/>
                </a:solidFill>
                <a:effectLst/>
                <a:latin typeface="Arial" pitchFamily="34" charset="0"/>
              </a:rPr>
              <a:t>75</a:t>
            </a:r>
            <a:endParaRPr kumimoji="0" lang="en-US" sz="1800" b="0" i="0" u="none" strike="noStrike" cap="none" normalizeH="0" baseline="0" smtClean="0">
              <a:ln>
                <a:noFill/>
              </a:ln>
              <a:solidFill>
                <a:srgbClr val="4D4D4D"/>
              </a:solidFill>
              <a:effectLst/>
              <a:latin typeface="Arial" pitchFamily="34" charset="0"/>
            </a:endParaRPr>
          </a:p>
        </p:txBody>
      </p:sp>
      <p:sp>
        <p:nvSpPr>
          <p:cNvPr id="7220" name="Rectangle 52"/>
          <p:cNvSpPr>
            <a:spLocks noChangeArrowheads="1"/>
          </p:cNvSpPr>
          <p:nvPr/>
        </p:nvSpPr>
        <p:spPr bwMode="auto">
          <a:xfrm>
            <a:off x="6649607" y="2242561"/>
            <a:ext cx="141064" cy="15388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4D4D4D"/>
                </a:solidFill>
                <a:effectLst/>
                <a:latin typeface="Arial" pitchFamily="34" charset="0"/>
              </a:rPr>
              <a:t>77</a:t>
            </a:r>
            <a:endParaRPr kumimoji="0" lang="en-US" sz="1800" b="0" i="0" u="none" strike="noStrike" cap="none" normalizeH="0" baseline="0" smtClean="0">
              <a:ln>
                <a:noFill/>
              </a:ln>
              <a:solidFill>
                <a:srgbClr val="4D4D4D"/>
              </a:solidFill>
              <a:effectLst/>
              <a:latin typeface="Arial" pitchFamily="34" charset="0"/>
            </a:endParaRPr>
          </a:p>
        </p:txBody>
      </p:sp>
      <p:sp>
        <p:nvSpPr>
          <p:cNvPr id="7221" name="Rectangle 53"/>
          <p:cNvSpPr>
            <a:spLocks noChangeArrowheads="1"/>
          </p:cNvSpPr>
          <p:nvPr/>
        </p:nvSpPr>
        <p:spPr bwMode="auto">
          <a:xfrm>
            <a:off x="6676883" y="4165023"/>
            <a:ext cx="141064" cy="15388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4D4D4D"/>
                </a:solidFill>
                <a:effectLst/>
                <a:latin typeface="Arial" pitchFamily="34" charset="0"/>
              </a:rPr>
              <a:t>78</a:t>
            </a:r>
            <a:endParaRPr kumimoji="0" lang="en-US" sz="1800" b="0" i="0" u="none" strike="noStrike" cap="none" normalizeH="0" baseline="0" smtClean="0">
              <a:ln>
                <a:noFill/>
              </a:ln>
              <a:solidFill>
                <a:srgbClr val="4D4D4D"/>
              </a:solidFill>
              <a:effectLst/>
              <a:latin typeface="Arial" pitchFamily="34" charset="0"/>
            </a:endParaRPr>
          </a:p>
        </p:txBody>
      </p:sp>
      <p:sp>
        <p:nvSpPr>
          <p:cNvPr id="7222" name="Rectangle 54"/>
          <p:cNvSpPr>
            <a:spLocks noChangeArrowheads="1"/>
          </p:cNvSpPr>
          <p:nvPr/>
        </p:nvSpPr>
        <p:spPr bwMode="auto">
          <a:xfrm>
            <a:off x="6603858" y="5136284"/>
            <a:ext cx="141064" cy="15388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4D4D4D"/>
                </a:solidFill>
                <a:effectLst/>
                <a:latin typeface="Arial" pitchFamily="34" charset="0"/>
              </a:rPr>
              <a:t>76</a:t>
            </a:r>
            <a:endParaRPr kumimoji="0" lang="en-US" sz="1800" b="0" i="0" u="none" strike="noStrike" cap="none" normalizeH="0" baseline="0" smtClean="0">
              <a:ln>
                <a:noFill/>
              </a:ln>
              <a:solidFill>
                <a:srgbClr val="4D4D4D"/>
              </a:solidFill>
              <a:effectLst/>
              <a:latin typeface="Arial" pitchFamily="34" charset="0"/>
            </a:endParaRPr>
          </a:p>
        </p:txBody>
      </p:sp>
      <p:sp>
        <p:nvSpPr>
          <p:cNvPr id="7223" name="Rectangle 55"/>
          <p:cNvSpPr>
            <a:spLocks noChangeArrowheads="1"/>
          </p:cNvSpPr>
          <p:nvPr/>
        </p:nvSpPr>
        <p:spPr bwMode="auto">
          <a:xfrm>
            <a:off x="6585818" y="6089073"/>
            <a:ext cx="141064" cy="15388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4D4D4D"/>
                </a:solidFill>
                <a:effectLst/>
                <a:latin typeface="Arial" pitchFamily="34" charset="0"/>
              </a:rPr>
              <a:t>75</a:t>
            </a:r>
            <a:endParaRPr kumimoji="0" lang="en-US" sz="1800" b="0" i="0" u="none" strike="noStrike" cap="none" normalizeH="0" baseline="0" smtClean="0">
              <a:ln>
                <a:noFill/>
              </a:ln>
              <a:solidFill>
                <a:srgbClr val="4D4D4D"/>
              </a:solidFill>
              <a:effectLst/>
              <a:latin typeface="Arial" pitchFamily="34" charset="0"/>
            </a:endParaRPr>
          </a:p>
        </p:txBody>
      </p:sp>
      <p:sp>
        <p:nvSpPr>
          <p:cNvPr id="7224" name="Rectangle 56"/>
          <p:cNvSpPr>
            <a:spLocks noChangeArrowheads="1"/>
          </p:cNvSpPr>
          <p:nvPr/>
        </p:nvSpPr>
        <p:spPr bwMode="auto">
          <a:xfrm>
            <a:off x="1901825" y="1877867"/>
            <a:ext cx="1732847" cy="15388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rgbClr val="4D4D4D"/>
                </a:solidFill>
                <a:effectLst/>
                <a:latin typeface="Arial" pitchFamily="34" charset="0"/>
              </a:rPr>
              <a:t>Product Selection and Order</a:t>
            </a:r>
            <a:endParaRPr kumimoji="0" lang="en-US" sz="1800" b="0" i="0" u="none" strike="noStrike" cap="none" normalizeH="0" baseline="0" dirty="0" smtClean="0">
              <a:ln>
                <a:noFill/>
              </a:ln>
              <a:solidFill>
                <a:srgbClr val="4D4D4D"/>
              </a:solidFill>
              <a:effectLst/>
              <a:latin typeface="Arial" pitchFamily="34" charset="0"/>
            </a:endParaRPr>
          </a:p>
        </p:txBody>
      </p:sp>
      <p:sp>
        <p:nvSpPr>
          <p:cNvPr id="7225" name="Rectangle 57"/>
          <p:cNvSpPr>
            <a:spLocks noChangeArrowheads="1"/>
          </p:cNvSpPr>
          <p:nvPr/>
        </p:nvSpPr>
        <p:spPr bwMode="auto">
          <a:xfrm>
            <a:off x="1845096" y="3846511"/>
            <a:ext cx="1896353" cy="307777"/>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rgbClr val="4D4D4D"/>
                </a:solidFill>
                <a:effectLst/>
                <a:latin typeface="Arial" pitchFamily="34" charset="0"/>
              </a:rPr>
              <a:t>Ease of requesting or ordering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rgbClr val="4D4D4D"/>
                </a:solidFill>
                <a:effectLst/>
                <a:latin typeface="Arial" pitchFamily="34" charset="0"/>
              </a:rPr>
              <a:t>data products</a:t>
            </a:r>
            <a:endParaRPr kumimoji="0" lang="en-US" sz="1800" b="0" i="0" u="none" strike="noStrike" cap="none" normalizeH="0" baseline="0" dirty="0" smtClean="0">
              <a:ln>
                <a:noFill/>
              </a:ln>
              <a:solidFill>
                <a:srgbClr val="4D4D4D"/>
              </a:solidFill>
              <a:effectLst/>
              <a:latin typeface="Arial" pitchFamily="34" charset="0"/>
            </a:endParaRPr>
          </a:p>
        </p:txBody>
      </p:sp>
      <p:sp>
        <p:nvSpPr>
          <p:cNvPr id="7226" name="Rectangle 58"/>
          <p:cNvSpPr>
            <a:spLocks noChangeArrowheads="1"/>
          </p:cNvSpPr>
          <p:nvPr/>
        </p:nvSpPr>
        <p:spPr bwMode="auto">
          <a:xfrm>
            <a:off x="1784924" y="4788477"/>
            <a:ext cx="1923604" cy="15388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rgbClr val="4D4D4D"/>
                </a:solidFill>
                <a:effectLst/>
                <a:latin typeface="Arial" pitchFamily="34" charset="0"/>
              </a:rPr>
              <a:t>Ease of selecting data products</a:t>
            </a:r>
            <a:endParaRPr kumimoji="0" lang="en-US" sz="1800" b="0" i="0" u="none" strike="noStrike" cap="none" normalizeH="0" baseline="0" dirty="0" smtClean="0">
              <a:ln>
                <a:noFill/>
              </a:ln>
              <a:solidFill>
                <a:srgbClr val="4D4D4D"/>
              </a:solidFill>
              <a:effectLst/>
              <a:latin typeface="Arial" pitchFamily="34" charset="0"/>
            </a:endParaRPr>
          </a:p>
        </p:txBody>
      </p:sp>
      <p:sp>
        <p:nvSpPr>
          <p:cNvPr id="7227" name="Rectangle 59"/>
          <p:cNvSpPr>
            <a:spLocks noChangeArrowheads="1"/>
          </p:cNvSpPr>
          <p:nvPr/>
        </p:nvSpPr>
        <p:spPr bwMode="auto">
          <a:xfrm>
            <a:off x="1967776" y="5778211"/>
            <a:ext cx="1742465" cy="15388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rgbClr val="4D4D4D"/>
                </a:solidFill>
                <a:effectLst/>
                <a:latin typeface="Arial" pitchFamily="34" charset="0"/>
              </a:rPr>
              <a:t>Description of data products</a:t>
            </a:r>
            <a:endParaRPr kumimoji="0" lang="en-US" sz="1800" b="0" i="0" u="none" strike="noStrike" cap="none" normalizeH="0" baseline="0" dirty="0" smtClean="0">
              <a:ln>
                <a:noFill/>
              </a:ln>
              <a:solidFill>
                <a:srgbClr val="4D4D4D"/>
              </a:solidFill>
              <a:effectLst/>
              <a:latin typeface="Arial" pitchFamily="34" charset="0"/>
            </a:endParaRPr>
          </a:p>
        </p:txBody>
      </p:sp>
      <p:sp>
        <p:nvSpPr>
          <p:cNvPr id="69" name="Rectangle 100"/>
          <p:cNvSpPr>
            <a:spLocks noChangeArrowheads="1"/>
          </p:cNvSpPr>
          <p:nvPr/>
        </p:nvSpPr>
        <p:spPr bwMode="auto">
          <a:xfrm>
            <a:off x="4679511" y="6502490"/>
            <a:ext cx="91440" cy="91440"/>
          </a:xfrm>
          <a:prstGeom prst="rect">
            <a:avLst/>
          </a:prstGeom>
          <a:solidFill>
            <a:srgbClr val="3C5BA2"/>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solidFill>
                <a:srgbClr val="4D4D4D"/>
              </a:solidFill>
            </a:endParaRPr>
          </a:p>
        </p:txBody>
      </p:sp>
      <p:sp>
        <p:nvSpPr>
          <p:cNvPr id="70" name="Rectangle 102"/>
          <p:cNvSpPr>
            <a:spLocks noChangeArrowheads="1"/>
          </p:cNvSpPr>
          <p:nvPr/>
        </p:nvSpPr>
        <p:spPr bwMode="auto">
          <a:xfrm>
            <a:off x="4817624" y="6458516"/>
            <a:ext cx="314189" cy="169277"/>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smtClean="0">
                <a:ln>
                  <a:noFill/>
                </a:ln>
                <a:solidFill>
                  <a:srgbClr val="4D4D4D"/>
                </a:solidFill>
                <a:effectLst/>
                <a:latin typeface="Arial" pitchFamily="34" charset="0"/>
              </a:rPr>
              <a:t>2011</a:t>
            </a:r>
            <a:endParaRPr kumimoji="0" lang="en-US" sz="1800" b="0" i="0" u="none" strike="noStrike" cap="none" normalizeH="0" baseline="0" smtClean="0">
              <a:ln>
                <a:noFill/>
              </a:ln>
              <a:solidFill>
                <a:srgbClr val="4D4D4D"/>
              </a:solidFill>
              <a:effectLst/>
              <a:latin typeface="Arial" pitchFamily="34" charset="0"/>
            </a:endParaRPr>
          </a:p>
        </p:txBody>
      </p:sp>
      <p:sp>
        <p:nvSpPr>
          <p:cNvPr id="71" name="Rectangle 103"/>
          <p:cNvSpPr>
            <a:spLocks noChangeArrowheads="1"/>
          </p:cNvSpPr>
          <p:nvPr/>
        </p:nvSpPr>
        <p:spPr bwMode="auto">
          <a:xfrm>
            <a:off x="5184336" y="6502490"/>
            <a:ext cx="91440" cy="91440"/>
          </a:xfrm>
          <a:prstGeom prst="rect">
            <a:avLst/>
          </a:prstGeom>
          <a:solidFill>
            <a:srgbClr val="99CC33"/>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solidFill>
                <a:srgbClr val="4D4D4D"/>
              </a:solidFill>
            </a:endParaRPr>
          </a:p>
        </p:txBody>
      </p:sp>
      <p:sp>
        <p:nvSpPr>
          <p:cNvPr id="72" name="Rectangle 105"/>
          <p:cNvSpPr>
            <a:spLocks noChangeArrowheads="1"/>
          </p:cNvSpPr>
          <p:nvPr/>
        </p:nvSpPr>
        <p:spPr bwMode="auto">
          <a:xfrm>
            <a:off x="5324037" y="6458516"/>
            <a:ext cx="314189" cy="169277"/>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smtClean="0">
                <a:ln>
                  <a:noFill/>
                </a:ln>
                <a:solidFill>
                  <a:srgbClr val="4D4D4D"/>
                </a:solidFill>
                <a:effectLst/>
                <a:latin typeface="Arial" pitchFamily="34" charset="0"/>
              </a:rPr>
              <a:t>2010</a:t>
            </a:r>
            <a:endParaRPr kumimoji="0" lang="en-US" sz="1800" b="0" i="0" u="none" strike="noStrike" cap="none" normalizeH="0" baseline="0" smtClean="0">
              <a:ln>
                <a:noFill/>
              </a:ln>
              <a:solidFill>
                <a:srgbClr val="4D4D4D"/>
              </a:solidFill>
              <a:effectLst/>
              <a:latin typeface="Arial" pitchFamily="34" charset="0"/>
            </a:endParaRPr>
          </a:p>
        </p:txBody>
      </p:sp>
      <p:sp>
        <p:nvSpPr>
          <p:cNvPr id="73" name="Rectangle 106"/>
          <p:cNvSpPr>
            <a:spLocks noChangeArrowheads="1"/>
          </p:cNvSpPr>
          <p:nvPr/>
        </p:nvSpPr>
        <p:spPr bwMode="auto">
          <a:xfrm>
            <a:off x="5697099" y="6502490"/>
            <a:ext cx="91440" cy="91440"/>
          </a:xfrm>
          <a:prstGeom prst="rect">
            <a:avLst/>
          </a:prstGeom>
          <a:solidFill>
            <a:srgbClr val="4D4D4D"/>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solidFill>
                <a:srgbClr val="4D4D4D"/>
              </a:solidFill>
            </a:endParaRPr>
          </a:p>
        </p:txBody>
      </p:sp>
      <p:sp>
        <p:nvSpPr>
          <p:cNvPr id="74" name="Rectangle 108"/>
          <p:cNvSpPr>
            <a:spLocks noChangeArrowheads="1"/>
          </p:cNvSpPr>
          <p:nvPr/>
        </p:nvSpPr>
        <p:spPr bwMode="auto">
          <a:xfrm>
            <a:off x="5836799" y="6458516"/>
            <a:ext cx="314189" cy="169277"/>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smtClean="0">
                <a:ln>
                  <a:noFill/>
                </a:ln>
                <a:solidFill>
                  <a:srgbClr val="4D4D4D"/>
                </a:solidFill>
                <a:effectLst/>
                <a:latin typeface="Arial" pitchFamily="34" charset="0"/>
              </a:rPr>
              <a:t>2009</a:t>
            </a:r>
            <a:endParaRPr kumimoji="0" lang="en-US" sz="1800" b="0" i="0" u="none" strike="noStrike" cap="none" normalizeH="0" baseline="0" smtClean="0">
              <a:ln>
                <a:noFill/>
              </a:ln>
              <a:solidFill>
                <a:srgbClr val="4D4D4D"/>
              </a:solidFill>
              <a:effectLst/>
              <a:latin typeface="Arial" pitchFamily="34" charset="0"/>
            </a:endParaRPr>
          </a:p>
        </p:txBody>
      </p:sp>
      <p:sp>
        <p:nvSpPr>
          <p:cNvPr id="75" name="Rectangle 109"/>
          <p:cNvSpPr>
            <a:spLocks noChangeArrowheads="1"/>
          </p:cNvSpPr>
          <p:nvPr/>
        </p:nvSpPr>
        <p:spPr bwMode="auto">
          <a:xfrm>
            <a:off x="6211448" y="6502490"/>
            <a:ext cx="91440" cy="91440"/>
          </a:xfrm>
          <a:prstGeom prst="rect">
            <a:avLst/>
          </a:prstGeom>
          <a:solidFill>
            <a:srgbClr val="FF8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solidFill>
                <a:srgbClr val="4D4D4D"/>
              </a:solidFill>
            </a:endParaRPr>
          </a:p>
        </p:txBody>
      </p:sp>
      <p:sp>
        <p:nvSpPr>
          <p:cNvPr id="76" name="Rectangle 111"/>
          <p:cNvSpPr>
            <a:spLocks noChangeArrowheads="1"/>
          </p:cNvSpPr>
          <p:nvPr/>
        </p:nvSpPr>
        <p:spPr bwMode="auto">
          <a:xfrm>
            <a:off x="6349562" y="6458516"/>
            <a:ext cx="314189" cy="169277"/>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rgbClr val="4D4D4D"/>
                </a:solidFill>
                <a:effectLst/>
                <a:latin typeface="Arial" pitchFamily="34" charset="0"/>
              </a:rPr>
              <a:t>2008</a:t>
            </a:r>
            <a:endParaRPr kumimoji="0" lang="en-US" sz="1800" b="0" i="0" u="none" strike="noStrike" cap="none" normalizeH="0" baseline="0" dirty="0" smtClean="0">
              <a:ln>
                <a:noFill/>
              </a:ln>
              <a:solidFill>
                <a:srgbClr val="4D4D4D"/>
              </a:solidFill>
              <a:effectLst/>
              <a:latin typeface="Arial" pitchFamily="34" charset="0"/>
            </a:endParaRPr>
          </a:p>
        </p:txBody>
      </p:sp>
      <p:sp>
        <p:nvSpPr>
          <p:cNvPr id="77" name="Text Box 18"/>
          <p:cNvSpPr txBox="1">
            <a:spLocks noChangeArrowheads="1"/>
          </p:cNvSpPr>
          <p:nvPr/>
        </p:nvSpPr>
        <p:spPr bwMode="auto">
          <a:xfrm>
            <a:off x="27708" y="1293813"/>
            <a:ext cx="1145453" cy="4662815"/>
          </a:xfrm>
          <a:prstGeom prst="rect">
            <a:avLst/>
          </a:prstGeom>
          <a:solidFill>
            <a:srgbClr val="FFFFCC"/>
          </a:solidFill>
          <a:ln w="12700">
            <a:solidFill>
              <a:srgbClr val="000000"/>
            </a:solidFill>
            <a:miter lim="800000"/>
            <a:headEnd/>
            <a:tailEnd/>
          </a:ln>
        </p:spPr>
        <p:txBody>
          <a:bodyPr wrap="square">
            <a:spAutoFit/>
          </a:bodyPr>
          <a:lstStyle/>
          <a:p>
            <a:pPr algn="ctr"/>
            <a:r>
              <a:rPr lang="en-US" sz="1100" i="1" dirty="0" smtClean="0">
                <a:solidFill>
                  <a:schemeClr val="tx1"/>
                </a:solidFill>
                <a:latin typeface="Arial" charset="0"/>
              </a:rPr>
              <a:t>Did you use a sub-setting tool? 32% said No</a:t>
            </a:r>
          </a:p>
          <a:p>
            <a:pPr algn="ctr"/>
            <a:endParaRPr lang="en-US" sz="1100" i="1" dirty="0" smtClean="0">
              <a:solidFill>
                <a:schemeClr val="tx1"/>
              </a:solidFill>
              <a:latin typeface="Arial" charset="0"/>
            </a:endParaRPr>
          </a:p>
          <a:p>
            <a:pPr algn="ctr"/>
            <a:r>
              <a:rPr lang="en-US" sz="1100" i="1" dirty="0" smtClean="0">
                <a:solidFill>
                  <a:schemeClr val="tx1"/>
                </a:solidFill>
                <a:latin typeface="Arial" charset="0"/>
              </a:rPr>
              <a:t>45% said Yes, by geographic area</a:t>
            </a:r>
          </a:p>
          <a:p>
            <a:pPr algn="ctr"/>
            <a:endParaRPr lang="en-US" sz="1100" i="1" dirty="0" smtClean="0">
              <a:solidFill>
                <a:schemeClr val="tx1"/>
              </a:solidFill>
              <a:latin typeface="Arial" charset="0"/>
            </a:endParaRPr>
          </a:p>
          <a:p>
            <a:pPr algn="ctr"/>
            <a:r>
              <a:rPr lang="en-US" sz="1100" i="1" dirty="0" smtClean="0">
                <a:solidFill>
                  <a:schemeClr val="tx1"/>
                </a:solidFill>
                <a:latin typeface="Arial" charset="0"/>
              </a:rPr>
              <a:t>3% said Yes, by geophysical parameter</a:t>
            </a:r>
          </a:p>
          <a:p>
            <a:pPr algn="ctr"/>
            <a:endParaRPr lang="en-US" sz="1100" i="1" dirty="0" smtClean="0">
              <a:solidFill>
                <a:schemeClr val="tx1"/>
              </a:solidFill>
              <a:latin typeface="Arial" charset="0"/>
            </a:endParaRPr>
          </a:p>
          <a:p>
            <a:pPr algn="ctr"/>
            <a:r>
              <a:rPr lang="en-US" sz="1100" i="1" dirty="0" smtClean="0">
                <a:solidFill>
                  <a:schemeClr val="tx1"/>
                </a:solidFill>
                <a:latin typeface="Arial" charset="0"/>
              </a:rPr>
              <a:t>17% said Yes, by both geographic area and geophysical parameter</a:t>
            </a:r>
          </a:p>
          <a:p>
            <a:pPr algn="ctr"/>
            <a:endParaRPr lang="en-US" sz="1100" i="1" dirty="0" smtClean="0">
              <a:solidFill>
                <a:schemeClr val="tx1"/>
              </a:solidFill>
              <a:latin typeface="Arial" charset="0"/>
            </a:endParaRPr>
          </a:p>
          <a:p>
            <a:pPr algn="ctr"/>
            <a:r>
              <a:rPr lang="en-US" sz="1100" i="1" dirty="0" smtClean="0">
                <a:solidFill>
                  <a:schemeClr val="tx1"/>
                </a:solidFill>
                <a:latin typeface="Arial" charset="0"/>
              </a:rPr>
              <a:t>3% said Yes, by band</a:t>
            </a:r>
          </a:p>
          <a:p>
            <a:pPr algn="ctr"/>
            <a:endParaRPr lang="en-US" sz="1100" i="1" dirty="0" smtClean="0">
              <a:solidFill>
                <a:schemeClr val="tx1"/>
              </a:solidFill>
              <a:latin typeface="Arial" charset="0"/>
            </a:endParaRPr>
          </a:p>
          <a:p>
            <a:pPr algn="ctr"/>
            <a:r>
              <a:rPr lang="en-US" sz="1100" i="1" dirty="0" smtClean="0">
                <a:solidFill>
                  <a:schemeClr val="tx1"/>
                </a:solidFill>
                <a:latin typeface="Arial" charset="0"/>
              </a:rPr>
              <a:t>1% said Yes, by channel</a:t>
            </a:r>
            <a:endParaRPr lang="en-US" sz="1100" i="1" dirty="0">
              <a:solidFill>
                <a:schemeClr val="tx1"/>
              </a:solidFill>
              <a:latin typeface="Arial"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Rectangle 2"/>
          <p:cNvSpPr>
            <a:spLocks noGrp="1" noChangeArrowheads="1"/>
          </p:cNvSpPr>
          <p:nvPr>
            <p:ph type="title"/>
          </p:nvPr>
        </p:nvSpPr>
        <p:spPr/>
        <p:txBody>
          <a:bodyPr/>
          <a:lstStyle/>
          <a:p>
            <a:pPr eaLnBrk="1" hangingPunct="1"/>
            <a:r>
              <a:rPr lang="en-US" dirty="0" smtClean="0"/>
              <a:t>Product Selection and Order </a:t>
            </a:r>
            <a:br>
              <a:rPr lang="en-US" dirty="0" smtClean="0"/>
            </a:br>
            <a:r>
              <a:rPr lang="en-US" sz="2400" b="0" i="1" dirty="0" smtClean="0">
                <a:solidFill>
                  <a:srgbClr val="88B8E4"/>
                </a:solidFill>
              </a:rPr>
              <a:t>Scores by Data Center</a:t>
            </a:r>
          </a:p>
        </p:txBody>
      </p:sp>
      <p:sp>
        <p:nvSpPr>
          <p:cNvPr id="8198" name="Rectangle 6"/>
          <p:cNvSpPr>
            <a:spLocks noChangeArrowheads="1"/>
          </p:cNvSpPr>
          <p:nvPr/>
        </p:nvSpPr>
        <p:spPr bwMode="auto">
          <a:xfrm>
            <a:off x="3089276" y="1312863"/>
            <a:ext cx="3933825" cy="88900"/>
          </a:xfrm>
          <a:prstGeom prst="rect">
            <a:avLst/>
          </a:prstGeom>
          <a:solidFill>
            <a:srgbClr val="3C5BA2"/>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solidFill>
                <a:srgbClr val="4D4D4D"/>
              </a:solidFill>
            </a:endParaRPr>
          </a:p>
        </p:txBody>
      </p:sp>
      <p:sp>
        <p:nvSpPr>
          <p:cNvPr id="8200" name="Rectangle 8"/>
          <p:cNvSpPr>
            <a:spLocks noChangeArrowheads="1"/>
          </p:cNvSpPr>
          <p:nvPr/>
        </p:nvSpPr>
        <p:spPr bwMode="auto">
          <a:xfrm>
            <a:off x="3089276" y="1735138"/>
            <a:ext cx="3884613" cy="88900"/>
          </a:xfrm>
          <a:prstGeom prst="rect">
            <a:avLst/>
          </a:prstGeom>
          <a:solidFill>
            <a:srgbClr val="3C5BA2"/>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solidFill>
                <a:srgbClr val="4D4D4D"/>
              </a:solidFill>
            </a:endParaRPr>
          </a:p>
        </p:txBody>
      </p:sp>
      <p:sp>
        <p:nvSpPr>
          <p:cNvPr id="8202" name="Rectangle 10"/>
          <p:cNvSpPr>
            <a:spLocks noChangeArrowheads="1"/>
          </p:cNvSpPr>
          <p:nvPr/>
        </p:nvSpPr>
        <p:spPr bwMode="auto">
          <a:xfrm>
            <a:off x="3089276" y="2165351"/>
            <a:ext cx="4241800" cy="88900"/>
          </a:xfrm>
          <a:prstGeom prst="rect">
            <a:avLst/>
          </a:prstGeom>
          <a:solidFill>
            <a:srgbClr val="3C5BA2"/>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solidFill>
                <a:srgbClr val="4D4D4D"/>
              </a:solidFill>
            </a:endParaRPr>
          </a:p>
        </p:txBody>
      </p:sp>
      <p:sp>
        <p:nvSpPr>
          <p:cNvPr id="8204" name="Rectangle 12"/>
          <p:cNvSpPr>
            <a:spLocks noChangeArrowheads="1"/>
          </p:cNvSpPr>
          <p:nvPr/>
        </p:nvSpPr>
        <p:spPr bwMode="auto">
          <a:xfrm>
            <a:off x="3089276" y="2595563"/>
            <a:ext cx="4038600" cy="88900"/>
          </a:xfrm>
          <a:prstGeom prst="rect">
            <a:avLst/>
          </a:prstGeom>
          <a:solidFill>
            <a:srgbClr val="3C5BA2"/>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solidFill>
                <a:srgbClr val="4D4D4D"/>
              </a:solidFill>
            </a:endParaRPr>
          </a:p>
        </p:txBody>
      </p:sp>
      <p:sp>
        <p:nvSpPr>
          <p:cNvPr id="8206" name="Rectangle 14"/>
          <p:cNvSpPr>
            <a:spLocks noChangeArrowheads="1"/>
          </p:cNvSpPr>
          <p:nvPr/>
        </p:nvSpPr>
        <p:spPr bwMode="auto">
          <a:xfrm>
            <a:off x="3089276" y="3024188"/>
            <a:ext cx="4192588" cy="82550"/>
          </a:xfrm>
          <a:prstGeom prst="rect">
            <a:avLst/>
          </a:prstGeom>
          <a:solidFill>
            <a:srgbClr val="3C5BA2"/>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solidFill>
                <a:srgbClr val="4D4D4D"/>
              </a:solidFill>
            </a:endParaRPr>
          </a:p>
        </p:txBody>
      </p:sp>
      <p:sp>
        <p:nvSpPr>
          <p:cNvPr id="8208" name="Rectangle 16"/>
          <p:cNvSpPr>
            <a:spLocks noChangeArrowheads="1"/>
          </p:cNvSpPr>
          <p:nvPr/>
        </p:nvSpPr>
        <p:spPr bwMode="auto">
          <a:xfrm>
            <a:off x="3089276" y="3446463"/>
            <a:ext cx="3884613" cy="88900"/>
          </a:xfrm>
          <a:prstGeom prst="rect">
            <a:avLst/>
          </a:prstGeom>
          <a:solidFill>
            <a:srgbClr val="3C5BA2"/>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solidFill>
                <a:srgbClr val="4D4D4D"/>
              </a:solidFill>
            </a:endParaRPr>
          </a:p>
        </p:txBody>
      </p:sp>
      <p:sp>
        <p:nvSpPr>
          <p:cNvPr id="8210" name="Rectangle 18"/>
          <p:cNvSpPr>
            <a:spLocks noChangeArrowheads="1"/>
          </p:cNvSpPr>
          <p:nvPr/>
        </p:nvSpPr>
        <p:spPr bwMode="auto">
          <a:xfrm>
            <a:off x="3089276" y="3876676"/>
            <a:ext cx="3981450" cy="88900"/>
          </a:xfrm>
          <a:prstGeom prst="rect">
            <a:avLst/>
          </a:prstGeom>
          <a:solidFill>
            <a:srgbClr val="3C5BA2"/>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solidFill>
                <a:srgbClr val="4D4D4D"/>
              </a:solidFill>
            </a:endParaRPr>
          </a:p>
        </p:txBody>
      </p:sp>
      <p:sp>
        <p:nvSpPr>
          <p:cNvPr id="8212" name="Rectangle 20"/>
          <p:cNvSpPr>
            <a:spLocks noChangeArrowheads="1"/>
          </p:cNvSpPr>
          <p:nvPr/>
        </p:nvSpPr>
        <p:spPr bwMode="auto">
          <a:xfrm>
            <a:off x="3089276" y="4306888"/>
            <a:ext cx="3779838" cy="88900"/>
          </a:xfrm>
          <a:prstGeom prst="rect">
            <a:avLst/>
          </a:prstGeom>
          <a:solidFill>
            <a:srgbClr val="3C5BA2"/>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solidFill>
                <a:srgbClr val="4D4D4D"/>
              </a:solidFill>
            </a:endParaRPr>
          </a:p>
        </p:txBody>
      </p:sp>
      <p:sp>
        <p:nvSpPr>
          <p:cNvPr id="8214" name="Rectangle 22"/>
          <p:cNvSpPr>
            <a:spLocks noChangeArrowheads="1"/>
          </p:cNvSpPr>
          <p:nvPr/>
        </p:nvSpPr>
        <p:spPr bwMode="auto">
          <a:xfrm>
            <a:off x="3089276" y="4729163"/>
            <a:ext cx="4087813" cy="88900"/>
          </a:xfrm>
          <a:prstGeom prst="rect">
            <a:avLst/>
          </a:prstGeom>
          <a:solidFill>
            <a:srgbClr val="3C5BA2"/>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solidFill>
                <a:srgbClr val="4D4D4D"/>
              </a:solidFill>
            </a:endParaRPr>
          </a:p>
        </p:txBody>
      </p:sp>
      <p:sp>
        <p:nvSpPr>
          <p:cNvPr id="8216" name="Rectangle 24"/>
          <p:cNvSpPr>
            <a:spLocks noChangeArrowheads="1"/>
          </p:cNvSpPr>
          <p:nvPr/>
        </p:nvSpPr>
        <p:spPr bwMode="auto">
          <a:xfrm>
            <a:off x="3089276" y="5157788"/>
            <a:ext cx="3884613" cy="90488"/>
          </a:xfrm>
          <a:prstGeom prst="rect">
            <a:avLst/>
          </a:prstGeom>
          <a:solidFill>
            <a:srgbClr val="3C5BA2"/>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solidFill>
                <a:srgbClr val="4D4D4D"/>
              </a:solidFill>
            </a:endParaRPr>
          </a:p>
        </p:txBody>
      </p:sp>
      <p:sp>
        <p:nvSpPr>
          <p:cNvPr id="8218" name="Rectangle 26"/>
          <p:cNvSpPr>
            <a:spLocks noChangeArrowheads="1"/>
          </p:cNvSpPr>
          <p:nvPr/>
        </p:nvSpPr>
        <p:spPr bwMode="auto">
          <a:xfrm>
            <a:off x="3089276" y="5588001"/>
            <a:ext cx="4135438" cy="88900"/>
          </a:xfrm>
          <a:prstGeom prst="rect">
            <a:avLst/>
          </a:prstGeom>
          <a:solidFill>
            <a:srgbClr val="3C5BA2"/>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solidFill>
                <a:srgbClr val="4D4D4D"/>
              </a:solidFill>
            </a:endParaRPr>
          </a:p>
        </p:txBody>
      </p:sp>
      <p:sp>
        <p:nvSpPr>
          <p:cNvPr id="8220" name="Rectangle 28"/>
          <p:cNvSpPr>
            <a:spLocks noChangeArrowheads="1"/>
          </p:cNvSpPr>
          <p:nvPr/>
        </p:nvSpPr>
        <p:spPr bwMode="auto">
          <a:xfrm>
            <a:off x="3089276" y="6018213"/>
            <a:ext cx="3625850" cy="80963"/>
          </a:xfrm>
          <a:prstGeom prst="rect">
            <a:avLst/>
          </a:prstGeom>
          <a:solidFill>
            <a:srgbClr val="3C5BA2"/>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solidFill>
                <a:srgbClr val="4D4D4D"/>
              </a:solidFill>
            </a:endParaRPr>
          </a:p>
        </p:txBody>
      </p:sp>
      <p:sp>
        <p:nvSpPr>
          <p:cNvPr id="8222" name="Rectangle 30"/>
          <p:cNvSpPr>
            <a:spLocks noChangeArrowheads="1"/>
          </p:cNvSpPr>
          <p:nvPr/>
        </p:nvSpPr>
        <p:spPr bwMode="auto">
          <a:xfrm>
            <a:off x="3089276" y="1401763"/>
            <a:ext cx="3835400" cy="90488"/>
          </a:xfrm>
          <a:prstGeom prst="rect">
            <a:avLst/>
          </a:prstGeom>
          <a:solidFill>
            <a:srgbClr val="99CC33"/>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solidFill>
                <a:srgbClr val="4D4D4D"/>
              </a:solidFill>
            </a:endParaRPr>
          </a:p>
        </p:txBody>
      </p:sp>
      <p:sp>
        <p:nvSpPr>
          <p:cNvPr id="8224" name="Rectangle 32"/>
          <p:cNvSpPr>
            <a:spLocks noChangeArrowheads="1"/>
          </p:cNvSpPr>
          <p:nvPr/>
        </p:nvSpPr>
        <p:spPr bwMode="auto">
          <a:xfrm>
            <a:off x="3089276" y="1824038"/>
            <a:ext cx="3835400" cy="88900"/>
          </a:xfrm>
          <a:prstGeom prst="rect">
            <a:avLst/>
          </a:prstGeom>
          <a:solidFill>
            <a:srgbClr val="99CC33"/>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solidFill>
                <a:srgbClr val="4D4D4D"/>
              </a:solidFill>
            </a:endParaRPr>
          </a:p>
        </p:txBody>
      </p:sp>
      <p:sp>
        <p:nvSpPr>
          <p:cNvPr id="8226" name="Rectangle 34"/>
          <p:cNvSpPr>
            <a:spLocks noChangeArrowheads="1"/>
          </p:cNvSpPr>
          <p:nvPr/>
        </p:nvSpPr>
        <p:spPr bwMode="auto">
          <a:xfrm>
            <a:off x="3089276" y="2254251"/>
            <a:ext cx="3933825" cy="88900"/>
          </a:xfrm>
          <a:prstGeom prst="rect">
            <a:avLst/>
          </a:prstGeom>
          <a:solidFill>
            <a:srgbClr val="99CC33"/>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solidFill>
                <a:srgbClr val="4D4D4D"/>
              </a:solidFill>
            </a:endParaRPr>
          </a:p>
        </p:txBody>
      </p:sp>
      <p:sp>
        <p:nvSpPr>
          <p:cNvPr id="8228" name="Rectangle 36"/>
          <p:cNvSpPr>
            <a:spLocks noChangeArrowheads="1"/>
          </p:cNvSpPr>
          <p:nvPr/>
        </p:nvSpPr>
        <p:spPr bwMode="auto">
          <a:xfrm>
            <a:off x="3089276" y="2684463"/>
            <a:ext cx="4087813" cy="88900"/>
          </a:xfrm>
          <a:prstGeom prst="rect">
            <a:avLst/>
          </a:prstGeom>
          <a:solidFill>
            <a:srgbClr val="99CC33"/>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solidFill>
                <a:srgbClr val="4D4D4D"/>
              </a:solidFill>
            </a:endParaRPr>
          </a:p>
        </p:txBody>
      </p:sp>
      <p:sp>
        <p:nvSpPr>
          <p:cNvPr id="8230" name="Rectangle 38"/>
          <p:cNvSpPr>
            <a:spLocks noChangeArrowheads="1"/>
          </p:cNvSpPr>
          <p:nvPr/>
        </p:nvSpPr>
        <p:spPr bwMode="auto">
          <a:xfrm>
            <a:off x="3089276" y="3106738"/>
            <a:ext cx="4192588" cy="88900"/>
          </a:xfrm>
          <a:prstGeom prst="rect">
            <a:avLst/>
          </a:prstGeom>
          <a:solidFill>
            <a:srgbClr val="99CC33"/>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solidFill>
                <a:srgbClr val="4D4D4D"/>
              </a:solidFill>
            </a:endParaRPr>
          </a:p>
        </p:txBody>
      </p:sp>
      <p:sp>
        <p:nvSpPr>
          <p:cNvPr id="8232" name="Rectangle 40"/>
          <p:cNvSpPr>
            <a:spLocks noChangeArrowheads="1"/>
          </p:cNvSpPr>
          <p:nvPr/>
        </p:nvSpPr>
        <p:spPr bwMode="auto">
          <a:xfrm>
            <a:off x="3089276" y="3535363"/>
            <a:ext cx="3884613" cy="90488"/>
          </a:xfrm>
          <a:prstGeom prst="rect">
            <a:avLst/>
          </a:prstGeom>
          <a:solidFill>
            <a:srgbClr val="99CC33"/>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solidFill>
                <a:srgbClr val="4D4D4D"/>
              </a:solidFill>
            </a:endParaRPr>
          </a:p>
        </p:txBody>
      </p:sp>
      <p:sp>
        <p:nvSpPr>
          <p:cNvPr id="8234" name="Rectangle 42"/>
          <p:cNvSpPr>
            <a:spLocks noChangeArrowheads="1"/>
          </p:cNvSpPr>
          <p:nvPr/>
        </p:nvSpPr>
        <p:spPr bwMode="auto">
          <a:xfrm>
            <a:off x="3089276" y="3965576"/>
            <a:ext cx="3981450" cy="88900"/>
          </a:xfrm>
          <a:prstGeom prst="rect">
            <a:avLst/>
          </a:prstGeom>
          <a:solidFill>
            <a:srgbClr val="99CC33"/>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solidFill>
                <a:srgbClr val="4D4D4D"/>
              </a:solidFill>
            </a:endParaRPr>
          </a:p>
        </p:txBody>
      </p:sp>
      <p:sp>
        <p:nvSpPr>
          <p:cNvPr id="8236" name="Rectangle 44"/>
          <p:cNvSpPr>
            <a:spLocks noChangeArrowheads="1"/>
          </p:cNvSpPr>
          <p:nvPr/>
        </p:nvSpPr>
        <p:spPr bwMode="auto">
          <a:xfrm>
            <a:off x="3089276" y="4395788"/>
            <a:ext cx="3884613" cy="80963"/>
          </a:xfrm>
          <a:prstGeom prst="rect">
            <a:avLst/>
          </a:prstGeom>
          <a:solidFill>
            <a:srgbClr val="99CC33"/>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solidFill>
                <a:srgbClr val="4D4D4D"/>
              </a:solidFill>
            </a:endParaRPr>
          </a:p>
        </p:txBody>
      </p:sp>
      <p:sp>
        <p:nvSpPr>
          <p:cNvPr id="8238" name="Rectangle 46"/>
          <p:cNvSpPr>
            <a:spLocks noChangeArrowheads="1"/>
          </p:cNvSpPr>
          <p:nvPr/>
        </p:nvSpPr>
        <p:spPr bwMode="auto">
          <a:xfrm>
            <a:off x="3089276" y="4818063"/>
            <a:ext cx="4135438" cy="88900"/>
          </a:xfrm>
          <a:prstGeom prst="rect">
            <a:avLst/>
          </a:prstGeom>
          <a:solidFill>
            <a:srgbClr val="99CC33"/>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solidFill>
                <a:srgbClr val="4D4D4D"/>
              </a:solidFill>
            </a:endParaRPr>
          </a:p>
        </p:txBody>
      </p:sp>
      <p:sp>
        <p:nvSpPr>
          <p:cNvPr id="8240" name="Rectangle 48"/>
          <p:cNvSpPr>
            <a:spLocks noChangeArrowheads="1"/>
          </p:cNvSpPr>
          <p:nvPr/>
        </p:nvSpPr>
        <p:spPr bwMode="auto">
          <a:xfrm>
            <a:off x="3089276" y="5248276"/>
            <a:ext cx="4038600" cy="88900"/>
          </a:xfrm>
          <a:prstGeom prst="rect">
            <a:avLst/>
          </a:prstGeom>
          <a:solidFill>
            <a:srgbClr val="99CC33"/>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solidFill>
                <a:srgbClr val="4D4D4D"/>
              </a:solidFill>
            </a:endParaRPr>
          </a:p>
        </p:txBody>
      </p:sp>
      <p:sp>
        <p:nvSpPr>
          <p:cNvPr id="8242" name="Rectangle 50"/>
          <p:cNvSpPr>
            <a:spLocks noChangeArrowheads="1"/>
          </p:cNvSpPr>
          <p:nvPr/>
        </p:nvSpPr>
        <p:spPr bwMode="auto">
          <a:xfrm>
            <a:off x="3089276" y="5676901"/>
            <a:ext cx="4087813" cy="90488"/>
          </a:xfrm>
          <a:prstGeom prst="rect">
            <a:avLst/>
          </a:prstGeom>
          <a:solidFill>
            <a:srgbClr val="99CC33"/>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solidFill>
                <a:srgbClr val="4D4D4D"/>
              </a:solidFill>
            </a:endParaRPr>
          </a:p>
        </p:txBody>
      </p:sp>
      <p:sp>
        <p:nvSpPr>
          <p:cNvPr id="8244" name="Rectangle 52"/>
          <p:cNvSpPr>
            <a:spLocks noChangeArrowheads="1"/>
          </p:cNvSpPr>
          <p:nvPr/>
        </p:nvSpPr>
        <p:spPr bwMode="auto">
          <a:xfrm>
            <a:off x="3089276" y="6099176"/>
            <a:ext cx="3576638" cy="88900"/>
          </a:xfrm>
          <a:prstGeom prst="rect">
            <a:avLst/>
          </a:prstGeom>
          <a:solidFill>
            <a:srgbClr val="99CC33"/>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solidFill>
                <a:srgbClr val="4D4D4D"/>
              </a:solidFill>
            </a:endParaRPr>
          </a:p>
        </p:txBody>
      </p:sp>
      <p:sp>
        <p:nvSpPr>
          <p:cNvPr id="8246" name="Rectangle 54"/>
          <p:cNvSpPr>
            <a:spLocks noChangeArrowheads="1"/>
          </p:cNvSpPr>
          <p:nvPr/>
        </p:nvSpPr>
        <p:spPr bwMode="auto">
          <a:xfrm>
            <a:off x="3089276" y="1492251"/>
            <a:ext cx="3884613" cy="80963"/>
          </a:xfrm>
          <a:prstGeom prst="rect">
            <a:avLst/>
          </a:prstGeom>
          <a:solidFill>
            <a:srgbClr val="4D4D4D"/>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solidFill>
                <a:srgbClr val="4D4D4D"/>
              </a:solidFill>
            </a:endParaRPr>
          </a:p>
        </p:txBody>
      </p:sp>
      <p:sp>
        <p:nvSpPr>
          <p:cNvPr id="8248" name="Rectangle 56"/>
          <p:cNvSpPr>
            <a:spLocks noChangeArrowheads="1"/>
          </p:cNvSpPr>
          <p:nvPr/>
        </p:nvSpPr>
        <p:spPr bwMode="auto">
          <a:xfrm>
            <a:off x="3089276" y="1912938"/>
            <a:ext cx="3884613" cy="90488"/>
          </a:xfrm>
          <a:prstGeom prst="rect">
            <a:avLst/>
          </a:prstGeom>
          <a:solidFill>
            <a:srgbClr val="4D4D4D"/>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solidFill>
                <a:srgbClr val="4D4D4D"/>
              </a:solidFill>
            </a:endParaRPr>
          </a:p>
        </p:txBody>
      </p:sp>
      <p:sp>
        <p:nvSpPr>
          <p:cNvPr id="8250" name="Rectangle 58"/>
          <p:cNvSpPr>
            <a:spLocks noChangeArrowheads="1"/>
          </p:cNvSpPr>
          <p:nvPr/>
        </p:nvSpPr>
        <p:spPr bwMode="auto">
          <a:xfrm>
            <a:off x="3089276" y="2343151"/>
            <a:ext cx="3884613" cy="88900"/>
          </a:xfrm>
          <a:prstGeom prst="rect">
            <a:avLst/>
          </a:prstGeom>
          <a:solidFill>
            <a:srgbClr val="4D4D4D"/>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solidFill>
                <a:srgbClr val="4D4D4D"/>
              </a:solidFill>
            </a:endParaRPr>
          </a:p>
        </p:txBody>
      </p:sp>
      <p:sp>
        <p:nvSpPr>
          <p:cNvPr id="8252" name="Rectangle 60"/>
          <p:cNvSpPr>
            <a:spLocks noChangeArrowheads="1"/>
          </p:cNvSpPr>
          <p:nvPr/>
        </p:nvSpPr>
        <p:spPr bwMode="auto">
          <a:xfrm>
            <a:off x="3089276" y="2773363"/>
            <a:ext cx="3730625" cy="88900"/>
          </a:xfrm>
          <a:prstGeom prst="rect">
            <a:avLst/>
          </a:prstGeom>
          <a:solidFill>
            <a:srgbClr val="4D4D4D"/>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solidFill>
                <a:srgbClr val="4D4D4D"/>
              </a:solidFill>
            </a:endParaRPr>
          </a:p>
        </p:txBody>
      </p:sp>
      <p:sp>
        <p:nvSpPr>
          <p:cNvPr id="8254" name="Rectangle 62"/>
          <p:cNvSpPr>
            <a:spLocks noChangeArrowheads="1"/>
          </p:cNvSpPr>
          <p:nvPr/>
        </p:nvSpPr>
        <p:spPr bwMode="auto">
          <a:xfrm>
            <a:off x="3089276" y="3195638"/>
            <a:ext cx="3933825" cy="88900"/>
          </a:xfrm>
          <a:prstGeom prst="rect">
            <a:avLst/>
          </a:prstGeom>
          <a:solidFill>
            <a:srgbClr val="4D4D4D"/>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solidFill>
                <a:srgbClr val="4D4D4D"/>
              </a:solidFill>
            </a:endParaRPr>
          </a:p>
        </p:txBody>
      </p:sp>
      <p:sp>
        <p:nvSpPr>
          <p:cNvPr id="8256" name="Rectangle 64"/>
          <p:cNvSpPr>
            <a:spLocks noChangeArrowheads="1"/>
          </p:cNvSpPr>
          <p:nvPr/>
        </p:nvSpPr>
        <p:spPr bwMode="auto">
          <a:xfrm>
            <a:off x="3089276" y="3625851"/>
            <a:ext cx="3779838" cy="88900"/>
          </a:xfrm>
          <a:prstGeom prst="rect">
            <a:avLst/>
          </a:prstGeom>
          <a:solidFill>
            <a:srgbClr val="4D4D4D"/>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solidFill>
                <a:srgbClr val="4D4D4D"/>
              </a:solidFill>
            </a:endParaRPr>
          </a:p>
        </p:txBody>
      </p:sp>
      <p:sp>
        <p:nvSpPr>
          <p:cNvPr id="8258" name="Rectangle 66"/>
          <p:cNvSpPr>
            <a:spLocks noChangeArrowheads="1"/>
          </p:cNvSpPr>
          <p:nvPr/>
        </p:nvSpPr>
        <p:spPr bwMode="auto">
          <a:xfrm>
            <a:off x="3089276" y="4054476"/>
            <a:ext cx="3933825" cy="90488"/>
          </a:xfrm>
          <a:prstGeom prst="rect">
            <a:avLst/>
          </a:prstGeom>
          <a:solidFill>
            <a:srgbClr val="4D4D4D"/>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solidFill>
                <a:srgbClr val="4D4D4D"/>
              </a:solidFill>
            </a:endParaRPr>
          </a:p>
        </p:txBody>
      </p:sp>
      <p:sp>
        <p:nvSpPr>
          <p:cNvPr id="8260" name="Rectangle 68"/>
          <p:cNvSpPr>
            <a:spLocks noChangeArrowheads="1"/>
          </p:cNvSpPr>
          <p:nvPr/>
        </p:nvSpPr>
        <p:spPr bwMode="auto">
          <a:xfrm>
            <a:off x="3089276" y="4476751"/>
            <a:ext cx="3981450" cy="88900"/>
          </a:xfrm>
          <a:prstGeom prst="rect">
            <a:avLst/>
          </a:prstGeom>
          <a:solidFill>
            <a:srgbClr val="4D4D4D"/>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solidFill>
                <a:srgbClr val="4D4D4D"/>
              </a:solidFill>
            </a:endParaRPr>
          </a:p>
        </p:txBody>
      </p:sp>
      <p:sp>
        <p:nvSpPr>
          <p:cNvPr id="8262" name="Rectangle 70"/>
          <p:cNvSpPr>
            <a:spLocks noChangeArrowheads="1"/>
          </p:cNvSpPr>
          <p:nvPr/>
        </p:nvSpPr>
        <p:spPr bwMode="auto">
          <a:xfrm>
            <a:off x="3089276" y="4906963"/>
            <a:ext cx="4135438" cy="88900"/>
          </a:xfrm>
          <a:prstGeom prst="rect">
            <a:avLst/>
          </a:prstGeom>
          <a:solidFill>
            <a:srgbClr val="4D4D4D"/>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solidFill>
                <a:srgbClr val="4D4D4D"/>
              </a:solidFill>
            </a:endParaRPr>
          </a:p>
        </p:txBody>
      </p:sp>
      <p:sp>
        <p:nvSpPr>
          <p:cNvPr id="8264" name="Rectangle 72"/>
          <p:cNvSpPr>
            <a:spLocks noChangeArrowheads="1"/>
          </p:cNvSpPr>
          <p:nvPr/>
        </p:nvSpPr>
        <p:spPr bwMode="auto">
          <a:xfrm>
            <a:off x="3089276" y="5337176"/>
            <a:ext cx="3884613" cy="88900"/>
          </a:xfrm>
          <a:prstGeom prst="rect">
            <a:avLst/>
          </a:prstGeom>
          <a:solidFill>
            <a:srgbClr val="4D4D4D"/>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solidFill>
                <a:srgbClr val="4D4D4D"/>
              </a:solidFill>
            </a:endParaRPr>
          </a:p>
        </p:txBody>
      </p:sp>
      <p:sp>
        <p:nvSpPr>
          <p:cNvPr id="8266" name="Rectangle 74"/>
          <p:cNvSpPr>
            <a:spLocks noChangeArrowheads="1"/>
          </p:cNvSpPr>
          <p:nvPr/>
        </p:nvSpPr>
        <p:spPr bwMode="auto">
          <a:xfrm>
            <a:off x="3089276" y="5767388"/>
            <a:ext cx="3981450" cy="80963"/>
          </a:xfrm>
          <a:prstGeom prst="rect">
            <a:avLst/>
          </a:prstGeom>
          <a:solidFill>
            <a:srgbClr val="4D4D4D"/>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solidFill>
                <a:srgbClr val="4D4D4D"/>
              </a:solidFill>
            </a:endParaRPr>
          </a:p>
        </p:txBody>
      </p:sp>
      <p:sp>
        <p:nvSpPr>
          <p:cNvPr id="8268" name="Rectangle 76"/>
          <p:cNvSpPr>
            <a:spLocks noChangeArrowheads="1"/>
          </p:cNvSpPr>
          <p:nvPr/>
        </p:nvSpPr>
        <p:spPr bwMode="auto">
          <a:xfrm>
            <a:off x="3089276" y="6188076"/>
            <a:ext cx="3625850" cy="90488"/>
          </a:xfrm>
          <a:prstGeom prst="rect">
            <a:avLst/>
          </a:prstGeom>
          <a:solidFill>
            <a:srgbClr val="4D4D4D"/>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solidFill>
                <a:srgbClr val="4D4D4D"/>
              </a:solidFill>
            </a:endParaRPr>
          </a:p>
        </p:txBody>
      </p:sp>
      <p:sp>
        <p:nvSpPr>
          <p:cNvPr id="8270" name="Rectangle 78"/>
          <p:cNvSpPr>
            <a:spLocks noChangeArrowheads="1"/>
          </p:cNvSpPr>
          <p:nvPr/>
        </p:nvSpPr>
        <p:spPr bwMode="auto">
          <a:xfrm>
            <a:off x="3089276" y="1573213"/>
            <a:ext cx="3884613" cy="88900"/>
          </a:xfrm>
          <a:prstGeom prst="rect">
            <a:avLst/>
          </a:prstGeom>
          <a:solidFill>
            <a:srgbClr val="FF8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solidFill>
                <a:srgbClr val="4D4D4D"/>
              </a:solidFill>
            </a:endParaRPr>
          </a:p>
        </p:txBody>
      </p:sp>
      <p:sp>
        <p:nvSpPr>
          <p:cNvPr id="8272" name="Rectangle 80"/>
          <p:cNvSpPr>
            <a:spLocks noChangeArrowheads="1"/>
          </p:cNvSpPr>
          <p:nvPr/>
        </p:nvSpPr>
        <p:spPr bwMode="auto">
          <a:xfrm>
            <a:off x="3089276" y="2003426"/>
            <a:ext cx="3681413" cy="88900"/>
          </a:xfrm>
          <a:prstGeom prst="rect">
            <a:avLst/>
          </a:prstGeom>
          <a:solidFill>
            <a:srgbClr val="FF8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solidFill>
                <a:srgbClr val="4D4D4D"/>
              </a:solidFill>
            </a:endParaRPr>
          </a:p>
        </p:txBody>
      </p:sp>
      <p:sp>
        <p:nvSpPr>
          <p:cNvPr id="8274" name="Rectangle 82"/>
          <p:cNvSpPr>
            <a:spLocks noChangeArrowheads="1"/>
          </p:cNvSpPr>
          <p:nvPr/>
        </p:nvSpPr>
        <p:spPr bwMode="auto">
          <a:xfrm>
            <a:off x="3089276" y="2432051"/>
            <a:ext cx="4291013" cy="90488"/>
          </a:xfrm>
          <a:prstGeom prst="rect">
            <a:avLst/>
          </a:prstGeom>
          <a:solidFill>
            <a:srgbClr val="FF8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solidFill>
                <a:srgbClr val="4D4D4D"/>
              </a:solidFill>
            </a:endParaRPr>
          </a:p>
        </p:txBody>
      </p:sp>
      <p:sp>
        <p:nvSpPr>
          <p:cNvPr id="8276" name="Rectangle 84"/>
          <p:cNvSpPr>
            <a:spLocks noChangeArrowheads="1"/>
          </p:cNvSpPr>
          <p:nvPr/>
        </p:nvSpPr>
        <p:spPr bwMode="auto">
          <a:xfrm>
            <a:off x="3089276" y="2862263"/>
            <a:ext cx="4038600" cy="80963"/>
          </a:xfrm>
          <a:prstGeom prst="rect">
            <a:avLst/>
          </a:prstGeom>
          <a:solidFill>
            <a:srgbClr val="FF8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solidFill>
                <a:srgbClr val="4D4D4D"/>
              </a:solidFill>
            </a:endParaRPr>
          </a:p>
        </p:txBody>
      </p:sp>
      <p:sp>
        <p:nvSpPr>
          <p:cNvPr id="8278" name="Rectangle 86"/>
          <p:cNvSpPr>
            <a:spLocks noChangeArrowheads="1"/>
          </p:cNvSpPr>
          <p:nvPr/>
        </p:nvSpPr>
        <p:spPr bwMode="auto">
          <a:xfrm>
            <a:off x="3089276" y="3284538"/>
            <a:ext cx="3884613" cy="88900"/>
          </a:xfrm>
          <a:prstGeom prst="rect">
            <a:avLst/>
          </a:prstGeom>
          <a:solidFill>
            <a:srgbClr val="FF8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solidFill>
                <a:srgbClr val="4D4D4D"/>
              </a:solidFill>
            </a:endParaRPr>
          </a:p>
        </p:txBody>
      </p:sp>
      <p:sp>
        <p:nvSpPr>
          <p:cNvPr id="8280" name="Rectangle 88"/>
          <p:cNvSpPr>
            <a:spLocks noChangeArrowheads="1"/>
          </p:cNvSpPr>
          <p:nvPr/>
        </p:nvSpPr>
        <p:spPr bwMode="auto">
          <a:xfrm>
            <a:off x="3089276" y="3714751"/>
            <a:ext cx="3884613" cy="88900"/>
          </a:xfrm>
          <a:prstGeom prst="rect">
            <a:avLst/>
          </a:prstGeom>
          <a:solidFill>
            <a:srgbClr val="FF8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solidFill>
                <a:srgbClr val="4D4D4D"/>
              </a:solidFill>
            </a:endParaRPr>
          </a:p>
        </p:txBody>
      </p:sp>
      <p:sp>
        <p:nvSpPr>
          <p:cNvPr id="8282" name="Rectangle 90"/>
          <p:cNvSpPr>
            <a:spLocks noChangeArrowheads="1"/>
          </p:cNvSpPr>
          <p:nvPr/>
        </p:nvSpPr>
        <p:spPr bwMode="auto">
          <a:xfrm>
            <a:off x="3089276" y="4144963"/>
            <a:ext cx="3884613" cy="88900"/>
          </a:xfrm>
          <a:prstGeom prst="rect">
            <a:avLst/>
          </a:prstGeom>
          <a:solidFill>
            <a:srgbClr val="FF8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solidFill>
                <a:srgbClr val="4D4D4D"/>
              </a:solidFill>
            </a:endParaRPr>
          </a:p>
        </p:txBody>
      </p:sp>
      <p:sp>
        <p:nvSpPr>
          <p:cNvPr id="8284" name="Rectangle 92"/>
          <p:cNvSpPr>
            <a:spLocks noChangeArrowheads="1"/>
          </p:cNvSpPr>
          <p:nvPr/>
        </p:nvSpPr>
        <p:spPr bwMode="auto">
          <a:xfrm>
            <a:off x="3089276" y="4565651"/>
            <a:ext cx="3835400" cy="90488"/>
          </a:xfrm>
          <a:prstGeom prst="rect">
            <a:avLst/>
          </a:prstGeom>
          <a:solidFill>
            <a:srgbClr val="FF8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solidFill>
                <a:srgbClr val="4D4D4D"/>
              </a:solidFill>
            </a:endParaRPr>
          </a:p>
        </p:txBody>
      </p:sp>
      <p:sp>
        <p:nvSpPr>
          <p:cNvPr id="8286" name="Rectangle 94"/>
          <p:cNvSpPr>
            <a:spLocks noChangeArrowheads="1"/>
          </p:cNvSpPr>
          <p:nvPr/>
        </p:nvSpPr>
        <p:spPr bwMode="auto">
          <a:xfrm>
            <a:off x="3089276" y="4995863"/>
            <a:ext cx="4135438" cy="88900"/>
          </a:xfrm>
          <a:prstGeom prst="rect">
            <a:avLst/>
          </a:prstGeom>
          <a:solidFill>
            <a:srgbClr val="FF8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solidFill>
                <a:srgbClr val="4D4D4D"/>
              </a:solidFill>
            </a:endParaRPr>
          </a:p>
        </p:txBody>
      </p:sp>
      <p:sp>
        <p:nvSpPr>
          <p:cNvPr id="8288" name="Rectangle 96"/>
          <p:cNvSpPr>
            <a:spLocks noChangeArrowheads="1"/>
          </p:cNvSpPr>
          <p:nvPr/>
        </p:nvSpPr>
        <p:spPr bwMode="auto">
          <a:xfrm>
            <a:off x="3089276" y="5426076"/>
            <a:ext cx="3835400" cy="88900"/>
          </a:xfrm>
          <a:prstGeom prst="rect">
            <a:avLst/>
          </a:prstGeom>
          <a:solidFill>
            <a:srgbClr val="FF8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solidFill>
                <a:srgbClr val="4D4D4D"/>
              </a:solidFill>
            </a:endParaRPr>
          </a:p>
        </p:txBody>
      </p:sp>
      <p:sp>
        <p:nvSpPr>
          <p:cNvPr id="8290" name="Rectangle 98"/>
          <p:cNvSpPr>
            <a:spLocks noChangeArrowheads="1"/>
          </p:cNvSpPr>
          <p:nvPr/>
        </p:nvSpPr>
        <p:spPr bwMode="auto">
          <a:xfrm>
            <a:off x="3089276" y="5848351"/>
            <a:ext cx="4038600" cy="88900"/>
          </a:xfrm>
          <a:prstGeom prst="rect">
            <a:avLst/>
          </a:prstGeom>
          <a:solidFill>
            <a:srgbClr val="FF8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solidFill>
                <a:srgbClr val="4D4D4D"/>
              </a:solidFill>
            </a:endParaRPr>
          </a:p>
        </p:txBody>
      </p:sp>
      <p:sp>
        <p:nvSpPr>
          <p:cNvPr id="8292" name="Rectangle 100"/>
          <p:cNvSpPr>
            <a:spLocks noChangeArrowheads="1"/>
          </p:cNvSpPr>
          <p:nvPr/>
        </p:nvSpPr>
        <p:spPr bwMode="auto">
          <a:xfrm>
            <a:off x="3089276" y="6278563"/>
            <a:ext cx="3422650" cy="88900"/>
          </a:xfrm>
          <a:prstGeom prst="rect">
            <a:avLst/>
          </a:prstGeom>
          <a:solidFill>
            <a:srgbClr val="FF8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solidFill>
                <a:srgbClr val="4D4D4D"/>
              </a:solidFill>
            </a:endParaRPr>
          </a:p>
        </p:txBody>
      </p:sp>
      <p:sp>
        <p:nvSpPr>
          <p:cNvPr id="8294" name="Rectangle 102"/>
          <p:cNvSpPr>
            <a:spLocks noChangeArrowheads="1"/>
          </p:cNvSpPr>
          <p:nvPr/>
        </p:nvSpPr>
        <p:spPr bwMode="auto">
          <a:xfrm>
            <a:off x="3089276" y="6403976"/>
            <a:ext cx="5619750" cy="7938"/>
          </a:xfrm>
          <a:prstGeom prst="rect">
            <a:avLst/>
          </a:prstGeom>
          <a:solidFill>
            <a:srgbClr val="868686"/>
          </a:solidFill>
          <a:ln w="7938" cap="flat">
            <a:solidFill>
              <a:srgbClr val="868686"/>
            </a:solidFill>
            <a:prstDash val="solid"/>
            <a:bevel/>
            <a:headEnd/>
            <a:tailEnd/>
          </a:ln>
        </p:spPr>
        <p:txBody>
          <a:bodyPr vert="horz" wrap="square" lIns="91440" tIns="45720" rIns="91440" bIns="45720" numCol="1" anchor="t" anchorCtr="0" compatLnSpc="1">
            <a:prstTxWarp prst="textNoShape">
              <a:avLst/>
            </a:prstTxWarp>
          </a:bodyPr>
          <a:lstStyle/>
          <a:p>
            <a:endParaRPr lang="en-US">
              <a:solidFill>
                <a:srgbClr val="4D4D4D"/>
              </a:solidFill>
            </a:endParaRPr>
          </a:p>
        </p:txBody>
      </p:sp>
      <p:sp>
        <p:nvSpPr>
          <p:cNvPr id="8295" name="Rectangle 103"/>
          <p:cNvSpPr>
            <a:spLocks noChangeArrowheads="1"/>
          </p:cNvSpPr>
          <p:nvPr/>
        </p:nvSpPr>
        <p:spPr bwMode="auto">
          <a:xfrm>
            <a:off x="3086101" y="1273176"/>
            <a:ext cx="7938" cy="5133975"/>
          </a:xfrm>
          <a:prstGeom prst="rect">
            <a:avLst/>
          </a:prstGeom>
          <a:solidFill>
            <a:srgbClr val="868686"/>
          </a:solidFill>
          <a:ln w="7938" cap="flat">
            <a:solidFill>
              <a:srgbClr val="868686"/>
            </a:solidFill>
            <a:prstDash val="solid"/>
            <a:bevel/>
            <a:headEnd/>
            <a:tailEnd/>
          </a:ln>
        </p:spPr>
        <p:txBody>
          <a:bodyPr vert="horz" wrap="square" lIns="91440" tIns="45720" rIns="91440" bIns="45720" numCol="1" anchor="t" anchorCtr="0" compatLnSpc="1">
            <a:prstTxWarp prst="textNoShape">
              <a:avLst/>
            </a:prstTxWarp>
          </a:bodyPr>
          <a:lstStyle/>
          <a:p>
            <a:endParaRPr lang="en-US" sz="1100">
              <a:solidFill>
                <a:srgbClr val="4D4D4D"/>
              </a:solidFill>
            </a:endParaRPr>
          </a:p>
        </p:txBody>
      </p:sp>
      <p:sp>
        <p:nvSpPr>
          <p:cNvPr id="8296" name="Rectangle 104"/>
          <p:cNvSpPr>
            <a:spLocks noChangeArrowheads="1"/>
          </p:cNvSpPr>
          <p:nvPr/>
        </p:nvSpPr>
        <p:spPr bwMode="auto">
          <a:xfrm>
            <a:off x="7049946" y="1286454"/>
            <a:ext cx="141064" cy="15388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4D4D4D"/>
                </a:solidFill>
                <a:effectLst/>
                <a:latin typeface="Arial" pitchFamily="34" charset="0"/>
              </a:rPr>
              <a:t>77</a:t>
            </a:r>
            <a:endParaRPr kumimoji="0" lang="en-US" sz="1000" b="0" i="0" u="none" strike="noStrike" cap="none" normalizeH="0" baseline="0" smtClean="0">
              <a:ln>
                <a:noFill/>
              </a:ln>
              <a:solidFill>
                <a:srgbClr val="4D4D4D"/>
              </a:solidFill>
              <a:effectLst/>
              <a:latin typeface="Arial" pitchFamily="34" charset="0"/>
            </a:endParaRPr>
          </a:p>
        </p:txBody>
      </p:sp>
      <p:sp>
        <p:nvSpPr>
          <p:cNvPr id="8297" name="Rectangle 105"/>
          <p:cNvSpPr>
            <a:spLocks noChangeArrowheads="1"/>
          </p:cNvSpPr>
          <p:nvPr/>
        </p:nvSpPr>
        <p:spPr bwMode="auto">
          <a:xfrm>
            <a:off x="6980674" y="1715079"/>
            <a:ext cx="141064" cy="15388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4D4D4D"/>
                </a:solidFill>
                <a:effectLst/>
                <a:latin typeface="Arial" pitchFamily="34" charset="0"/>
              </a:rPr>
              <a:t>76</a:t>
            </a:r>
            <a:endParaRPr kumimoji="0" lang="en-US" sz="1000" b="0" i="0" u="none" strike="noStrike" cap="none" normalizeH="0" baseline="0" smtClean="0">
              <a:ln>
                <a:noFill/>
              </a:ln>
              <a:solidFill>
                <a:srgbClr val="4D4D4D"/>
              </a:solidFill>
              <a:effectLst/>
              <a:latin typeface="Arial" pitchFamily="34" charset="0"/>
            </a:endParaRPr>
          </a:p>
        </p:txBody>
      </p:sp>
      <p:sp>
        <p:nvSpPr>
          <p:cNvPr id="8298" name="Rectangle 106"/>
          <p:cNvSpPr>
            <a:spLocks noChangeArrowheads="1"/>
          </p:cNvSpPr>
          <p:nvPr/>
        </p:nvSpPr>
        <p:spPr bwMode="auto">
          <a:xfrm>
            <a:off x="7356333" y="2142116"/>
            <a:ext cx="141064" cy="15388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4D4D4D"/>
                </a:solidFill>
                <a:effectLst/>
                <a:latin typeface="Arial" pitchFamily="34" charset="0"/>
              </a:rPr>
              <a:t>83</a:t>
            </a:r>
            <a:endParaRPr kumimoji="0" lang="en-US" sz="1000" b="0" i="0" u="none" strike="noStrike" cap="none" normalizeH="0" baseline="0" smtClean="0">
              <a:ln>
                <a:noFill/>
              </a:ln>
              <a:solidFill>
                <a:srgbClr val="4D4D4D"/>
              </a:solidFill>
              <a:effectLst/>
              <a:latin typeface="Arial" pitchFamily="34" charset="0"/>
            </a:endParaRPr>
          </a:p>
        </p:txBody>
      </p:sp>
      <p:sp>
        <p:nvSpPr>
          <p:cNvPr id="8299" name="Rectangle 107"/>
          <p:cNvSpPr>
            <a:spLocks noChangeArrowheads="1"/>
          </p:cNvSpPr>
          <p:nvPr/>
        </p:nvSpPr>
        <p:spPr bwMode="auto">
          <a:xfrm>
            <a:off x="7153133" y="2569154"/>
            <a:ext cx="141064" cy="15388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4D4D4D"/>
                </a:solidFill>
                <a:effectLst/>
                <a:latin typeface="Arial" pitchFamily="34" charset="0"/>
              </a:rPr>
              <a:t>79</a:t>
            </a:r>
            <a:endParaRPr kumimoji="0" lang="en-US" sz="1000" b="0" i="0" u="none" strike="noStrike" cap="none" normalizeH="0" baseline="0" smtClean="0">
              <a:ln>
                <a:noFill/>
              </a:ln>
              <a:solidFill>
                <a:srgbClr val="4D4D4D"/>
              </a:solidFill>
              <a:effectLst/>
              <a:latin typeface="Arial" pitchFamily="34" charset="0"/>
            </a:endParaRPr>
          </a:p>
        </p:txBody>
      </p:sp>
      <p:sp>
        <p:nvSpPr>
          <p:cNvPr id="8300" name="Rectangle 108"/>
          <p:cNvSpPr>
            <a:spLocks noChangeArrowheads="1"/>
          </p:cNvSpPr>
          <p:nvPr/>
        </p:nvSpPr>
        <p:spPr bwMode="auto">
          <a:xfrm>
            <a:off x="7296297" y="2997779"/>
            <a:ext cx="141064" cy="15388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4D4D4D"/>
                </a:solidFill>
                <a:effectLst/>
                <a:latin typeface="Arial" pitchFamily="34" charset="0"/>
              </a:rPr>
              <a:t>82</a:t>
            </a:r>
            <a:endParaRPr kumimoji="0" lang="en-US" sz="1000" b="0" i="0" u="none" strike="noStrike" cap="none" normalizeH="0" baseline="0" smtClean="0">
              <a:ln>
                <a:noFill/>
              </a:ln>
              <a:solidFill>
                <a:srgbClr val="4D4D4D"/>
              </a:solidFill>
              <a:effectLst/>
              <a:latin typeface="Arial" pitchFamily="34" charset="0"/>
            </a:endParaRPr>
          </a:p>
        </p:txBody>
      </p:sp>
      <p:sp>
        <p:nvSpPr>
          <p:cNvPr id="8301" name="Rectangle 109"/>
          <p:cNvSpPr>
            <a:spLocks noChangeArrowheads="1"/>
          </p:cNvSpPr>
          <p:nvPr/>
        </p:nvSpPr>
        <p:spPr bwMode="auto">
          <a:xfrm>
            <a:off x="7008382" y="3424816"/>
            <a:ext cx="141064" cy="15388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4D4D4D"/>
                </a:solidFill>
                <a:effectLst/>
                <a:latin typeface="Arial" pitchFamily="34" charset="0"/>
              </a:rPr>
              <a:t>76</a:t>
            </a:r>
            <a:endParaRPr kumimoji="0" lang="en-US" sz="1000" b="0" i="0" u="none" strike="noStrike" cap="none" normalizeH="0" baseline="0" smtClean="0">
              <a:ln>
                <a:noFill/>
              </a:ln>
              <a:solidFill>
                <a:srgbClr val="4D4D4D"/>
              </a:solidFill>
              <a:effectLst/>
              <a:latin typeface="Arial" pitchFamily="34" charset="0"/>
            </a:endParaRPr>
          </a:p>
        </p:txBody>
      </p:sp>
      <p:sp>
        <p:nvSpPr>
          <p:cNvPr id="8302" name="Rectangle 110"/>
          <p:cNvSpPr>
            <a:spLocks noChangeArrowheads="1"/>
          </p:cNvSpPr>
          <p:nvPr/>
        </p:nvSpPr>
        <p:spPr bwMode="auto">
          <a:xfrm>
            <a:off x="7091510" y="3851854"/>
            <a:ext cx="141064" cy="15388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4D4D4D"/>
                </a:solidFill>
                <a:effectLst/>
                <a:latin typeface="Arial" pitchFamily="34" charset="0"/>
              </a:rPr>
              <a:t>78</a:t>
            </a:r>
            <a:endParaRPr kumimoji="0" lang="en-US" sz="1000" b="0" i="0" u="none" strike="noStrike" cap="none" normalizeH="0" baseline="0" smtClean="0">
              <a:ln>
                <a:noFill/>
              </a:ln>
              <a:solidFill>
                <a:srgbClr val="4D4D4D"/>
              </a:solidFill>
              <a:effectLst/>
              <a:latin typeface="Arial" pitchFamily="34" charset="0"/>
            </a:endParaRPr>
          </a:p>
        </p:txBody>
      </p:sp>
      <p:sp>
        <p:nvSpPr>
          <p:cNvPr id="8303" name="Rectangle 111"/>
          <p:cNvSpPr>
            <a:spLocks noChangeArrowheads="1"/>
          </p:cNvSpPr>
          <p:nvPr/>
        </p:nvSpPr>
        <p:spPr bwMode="auto">
          <a:xfrm>
            <a:off x="6897546" y="4280479"/>
            <a:ext cx="141064" cy="15388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4D4D4D"/>
                </a:solidFill>
                <a:effectLst/>
                <a:latin typeface="Arial" pitchFamily="34" charset="0"/>
              </a:rPr>
              <a:t>74</a:t>
            </a:r>
            <a:endParaRPr kumimoji="0" lang="en-US" sz="1000" b="0" i="0" u="none" strike="noStrike" cap="none" normalizeH="0" baseline="0" smtClean="0">
              <a:ln>
                <a:noFill/>
              </a:ln>
              <a:solidFill>
                <a:srgbClr val="4D4D4D"/>
              </a:solidFill>
              <a:effectLst/>
              <a:latin typeface="Arial" pitchFamily="34" charset="0"/>
            </a:endParaRPr>
          </a:p>
        </p:txBody>
      </p:sp>
      <p:sp>
        <p:nvSpPr>
          <p:cNvPr id="8304" name="Rectangle 112"/>
          <p:cNvSpPr>
            <a:spLocks noChangeArrowheads="1"/>
          </p:cNvSpPr>
          <p:nvPr/>
        </p:nvSpPr>
        <p:spPr bwMode="auto">
          <a:xfrm>
            <a:off x="7194697" y="4698280"/>
            <a:ext cx="141064" cy="15388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4D4D4D"/>
                </a:solidFill>
                <a:effectLst/>
                <a:latin typeface="Arial" pitchFamily="34" charset="0"/>
              </a:rPr>
              <a:t>80</a:t>
            </a:r>
            <a:endParaRPr kumimoji="0" lang="en-US" sz="1000" b="0" i="0" u="none" strike="noStrike" cap="none" normalizeH="0" baseline="0" smtClean="0">
              <a:ln>
                <a:noFill/>
              </a:ln>
              <a:solidFill>
                <a:srgbClr val="4D4D4D"/>
              </a:solidFill>
              <a:effectLst/>
              <a:latin typeface="Arial" pitchFamily="34" charset="0"/>
            </a:endParaRPr>
          </a:p>
        </p:txBody>
      </p:sp>
      <p:sp>
        <p:nvSpPr>
          <p:cNvPr id="8305" name="Rectangle 113"/>
          <p:cNvSpPr>
            <a:spLocks noChangeArrowheads="1"/>
          </p:cNvSpPr>
          <p:nvPr/>
        </p:nvSpPr>
        <p:spPr bwMode="auto">
          <a:xfrm>
            <a:off x="6989910" y="5125318"/>
            <a:ext cx="141064" cy="15388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rgbClr val="4D4D4D"/>
                </a:solidFill>
                <a:effectLst/>
                <a:latin typeface="Arial" pitchFamily="34" charset="0"/>
              </a:rPr>
              <a:t>76</a:t>
            </a:r>
            <a:endParaRPr kumimoji="0" lang="en-US" sz="1000" b="0" i="0" u="none" strike="noStrike" cap="none" normalizeH="0" baseline="0" dirty="0" smtClean="0">
              <a:ln>
                <a:noFill/>
              </a:ln>
              <a:solidFill>
                <a:srgbClr val="4D4D4D"/>
              </a:solidFill>
              <a:effectLst/>
              <a:latin typeface="Arial" pitchFamily="34" charset="0"/>
            </a:endParaRPr>
          </a:p>
        </p:txBody>
      </p:sp>
      <p:sp>
        <p:nvSpPr>
          <p:cNvPr id="8306" name="Rectangle 114"/>
          <p:cNvSpPr>
            <a:spLocks noChangeArrowheads="1"/>
          </p:cNvSpPr>
          <p:nvPr/>
        </p:nvSpPr>
        <p:spPr bwMode="auto">
          <a:xfrm>
            <a:off x="7254733" y="5563179"/>
            <a:ext cx="141064" cy="15388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4D4D4D"/>
                </a:solidFill>
                <a:effectLst/>
                <a:latin typeface="Arial" pitchFamily="34" charset="0"/>
              </a:rPr>
              <a:t>81</a:t>
            </a:r>
            <a:endParaRPr kumimoji="0" lang="en-US" sz="1000" b="0" i="0" u="none" strike="noStrike" cap="none" normalizeH="0" baseline="0" smtClean="0">
              <a:ln>
                <a:noFill/>
              </a:ln>
              <a:solidFill>
                <a:srgbClr val="4D4D4D"/>
              </a:solidFill>
              <a:effectLst/>
              <a:latin typeface="Arial" pitchFamily="34" charset="0"/>
            </a:endParaRPr>
          </a:p>
        </p:txBody>
      </p:sp>
      <p:sp>
        <p:nvSpPr>
          <p:cNvPr id="8307" name="Rectangle 115"/>
          <p:cNvSpPr>
            <a:spLocks noChangeArrowheads="1"/>
          </p:cNvSpPr>
          <p:nvPr/>
        </p:nvSpPr>
        <p:spPr bwMode="auto">
          <a:xfrm>
            <a:off x="6725086" y="5999452"/>
            <a:ext cx="141064" cy="15388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4D4D4D"/>
                </a:solidFill>
                <a:effectLst/>
                <a:latin typeface="Arial" pitchFamily="34" charset="0"/>
              </a:rPr>
              <a:t>71</a:t>
            </a:r>
            <a:endParaRPr kumimoji="0" lang="en-US" sz="1000" b="0" i="0" u="none" strike="noStrike" cap="none" normalizeH="0" baseline="0" smtClean="0">
              <a:ln>
                <a:noFill/>
              </a:ln>
              <a:solidFill>
                <a:srgbClr val="4D4D4D"/>
              </a:solidFill>
              <a:effectLst/>
              <a:latin typeface="Arial" pitchFamily="34" charset="0"/>
            </a:endParaRPr>
          </a:p>
        </p:txBody>
      </p:sp>
      <p:sp>
        <p:nvSpPr>
          <p:cNvPr id="8308" name="Rectangle 116"/>
          <p:cNvSpPr>
            <a:spLocks noChangeArrowheads="1"/>
          </p:cNvSpPr>
          <p:nvPr/>
        </p:nvSpPr>
        <p:spPr bwMode="auto">
          <a:xfrm>
            <a:off x="6948346" y="1375354"/>
            <a:ext cx="141064" cy="15388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4D4D4D"/>
                </a:solidFill>
                <a:effectLst/>
                <a:latin typeface="Arial" pitchFamily="34" charset="0"/>
              </a:rPr>
              <a:t>75</a:t>
            </a:r>
            <a:endParaRPr kumimoji="0" lang="en-US" sz="1000" b="0" i="0" u="none" strike="noStrike" cap="none" normalizeH="0" baseline="0" smtClean="0">
              <a:ln>
                <a:noFill/>
              </a:ln>
              <a:solidFill>
                <a:srgbClr val="4D4D4D"/>
              </a:solidFill>
              <a:effectLst/>
              <a:latin typeface="Arial" pitchFamily="34" charset="0"/>
            </a:endParaRPr>
          </a:p>
        </p:txBody>
      </p:sp>
      <p:sp>
        <p:nvSpPr>
          <p:cNvPr id="8309" name="Rectangle 117"/>
          <p:cNvSpPr>
            <a:spLocks noChangeArrowheads="1"/>
          </p:cNvSpPr>
          <p:nvPr/>
        </p:nvSpPr>
        <p:spPr bwMode="auto">
          <a:xfrm>
            <a:off x="6929874" y="1803979"/>
            <a:ext cx="141064" cy="15388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4D4D4D"/>
                </a:solidFill>
                <a:effectLst/>
                <a:latin typeface="Arial" pitchFamily="34" charset="0"/>
              </a:rPr>
              <a:t>75</a:t>
            </a:r>
            <a:endParaRPr kumimoji="0" lang="en-US" sz="1000" b="0" i="0" u="none" strike="noStrike" cap="none" normalizeH="0" baseline="0" smtClean="0">
              <a:ln>
                <a:noFill/>
              </a:ln>
              <a:solidFill>
                <a:srgbClr val="4D4D4D"/>
              </a:solidFill>
              <a:effectLst/>
              <a:latin typeface="Arial" pitchFamily="34" charset="0"/>
            </a:endParaRPr>
          </a:p>
        </p:txBody>
      </p:sp>
      <p:sp>
        <p:nvSpPr>
          <p:cNvPr id="8310" name="Rectangle 118"/>
          <p:cNvSpPr>
            <a:spLocks noChangeArrowheads="1"/>
          </p:cNvSpPr>
          <p:nvPr/>
        </p:nvSpPr>
        <p:spPr bwMode="auto">
          <a:xfrm>
            <a:off x="7049946" y="2229429"/>
            <a:ext cx="141064" cy="15388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4D4D4D"/>
                </a:solidFill>
                <a:effectLst/>
                <a:latin typeface="Arial" pitchFamily="34" charset="0"/>
              </a:rPr>
              <a:t>77</a:t>
            </a:r>
            <a:endParaRPr kumimoji="0" lang="en-US" sz="1000" b="0" i="0" u="none" strike="noStrike" cap="none" normalizeH="0" baseline="0" smtClean="0">
              <a:ln>
                <a:noFill/>
              </a:ln>
              <a:solidFill>
                <a:srgbClr val="4D4D4D"/>
              </a:solidFill>
              <a:effectLst/>
              <a:latin typeface="Arial" pitchFamily="34" charset="0"/>
            </a:endParaRPr>
          </a:p>
        </p:txBody>
      </p:sp>
      <p:sp>
        <p:nvSpPr>
          <p:cNvPr id="8311" name="Rectangle 119"/>
          <p:cNvSpPr>
            <a:spLocks noChangeArrowheads="1"/>
          </p:cNvSpPr>
          <p:nvPr/>
        </p:nvSpPr>
        <p:spPr bwMode="auto">
          <a:xfrm>
            <a:off x="7203933" y="2658054"/>
            <a:ext cx="141064" cy="15388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4D4D4D"/>
                </a:solidFill>
                <a:effectLst/>
                <a:latin typeface="Arial" pitchFamily="34" charset="0"/>
              </a:rPr>
              <a:t>80</a:t>
            </a:r>
            <a:endParaRPr kumimoji="0" lang="en-US" sz="1000" b="0" i="0" u="none" strike="noStrike" cap="none" normalizeH="0" baseline="0" smtClean="0">
              <a:ln>
                <a:noFill/>
              </a:ln>
              <a:solidFill>
                <a:srgbClr val="4D4D4D"/>
              </a:solidFill>
              <a:effectLst/>
              <a:latin typeface="Arial" pitchFamily="34" charset="0"/>
            </a:endParaRPr>
          </a:p>
        </p:txBody>
      </p:sp>
      <p:sp>
        <p:nvSpPr>
          <p:cNvPr id="8312" name="Rectangle 120"/>
          <p:cNvSpPr>
            <a:spLocks noChangeArrowheads="1"/>
          </p:cNvSpPr>
          <p:nvPr/>
        </p:nvSpPr>
        <p:spPr bwMode="auto">
          <a:xfrm>
            <a:off x="7296297" y="3086679"/>
            <a:ext cx="141064" cy="15388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4D4D4D"/>
                </a:solidFill>
                <a:effectLst/>
                <a:latin typeface="Arial" pitchFamily="34" charset="0"/>
              </a:rPr>
              <a:t>82</a:t>
            </a:r>
            <a:endParaRPr kumimoji="0" lang="en-US" sz="1000" b="0" i="0" u="none" strike="noStrike" cap="none" normalizeH="0" baseline="0" smtClean="0">
              <a:ln>
                <a:noFill/>
              </a:ln>
              <a:solidFill>
                <a:srgbClr val="4D4D4D"/>
              </a:solidFill>
              <a:effectLst/>
              <a:latin typeface="Arial" pitchFamily="34" charset="0"/>
            </a:endParaRPr>
          </a:p>
        </p:txBody>
      </p:sp>
      <p:sp>
        <p:nvSpPr>
          <p:cNvPr id="8313" name="Rectangle 121"/>
          <p:cNvSpPr>
            <a:spLocks noChangeArrowheads="1"/>
          </p:cNvSpPr>
          <p:nvPr/>
        </p:nvSpPr>
        <p:spPr bwMode="auto">
          <a:xfrm>
            <a:off x="7008382" y="3513716"/>
            <a:ext cx="141064" cy="15388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4D4D4D"/>
                </a:solidFill>
                <a:effectLst/>
                <a:latin typeface="Arial" pitchFamily="34" charset="0"/>
              </a:rPr>
              <a:t>76</a:t>
            </a:r>
            <a:endParaRPr kumimoji="0" lang="en-US" sz="1000" b="0" i="0" u="none" strike="noStrike" cap="none" normalizeH="0" baseline="0" smtClean="0">
              <a:ln>
                <a:noFill/>
              </a:ln>
              <a:solidFill>
                <a:srgbClr val="4D4D4D"/>
              </a:solidFill>
              <a:effectLst/>
              <a:latin typeface="Arial" pitchFamily="34" charset="0"/>
            </a:endParaRPr>
          </a:p>
        </p:txBody>
      </p:sp>
      <p:sp>
        <p:nvSpPr>
          <p:cNvPr id="8314" name="Rectangle 122"/>
          <p:cNvSpPr>
            <a:spLocks noChangeArrowheads="1"/>
          </p:cNvSpPr>
          <p:nvPr/>
        </p:nvSpPr>
        <p:spPr bwMode="auto">
          <a:xfrm>
            <a:off x="7091510" y="3940754"/>
            <a:ext cx="141064" cy="15388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4D4D4D"/>
                </a:solidFill>
                <a:effectLst/>
                <a:latin typeface="Arial" pitchFamily="34" charset="0"/>
              </a:rPr>
              <a:t>78</a:t>
            </a:r>
            <a:endParaRPr kumimoji="0" lang="en-US" sz="1000" b="0" i="0" u="none" strike="noStrike" cap="none" normalizeH="0" baseline="0" smtClean="0">
              <a:ln>
                <a:noFill/>
              </a:ln>
              <a:solidFill>
                <a:srgbClr val="4D4D4D"/>
              </a:solidFill>
              <a:effectLst/>
              <a:latin typeface="Arial" pitchFamily="34" charset="0"/>
            </a:endParaRPr>
          </a:p>
        </p:txBody>
      </p:sp>
      <p:sp>
        <p:nvSpPr>
          <p:cNvPr id="8315" name="Rectangle 123"/>
          <p:cNvSpPr>
            <a:spLocks noChangeArrowheads="1"/>
          </p:cNvSpPr>
          <p:nvPr/>
        </p:nvSpPr>
        <p:spPr bwMode="auto">
          <a:xfrm>
            <a:off x="6999146" y="4367791"/>
            <a:ext cx="141064" cy="15388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4D4D4D"/>
                </a:solidFill>
                <a:effectLst/>
                <a:latin typeface="Arial" pitchFamily="34" charset="0"/>
              </a:rPr>
              <a:t>76</a:t>
            </a:r>
            <a:endParaRPr kumimoji="0" lang="en-US" sz="1000" b="0" i="0" u="none" strike="noStrike" cap="none" normalizeH="0" baseline="0" smtClean="0">
              <a:ln>
                <a:noFill/>
              </a:ln>
              <a:solidFill>
                <a:srgbClr val="4D4D4D"/>
              </a:solidFill>
              <a:effectLst/>
              <a:latin typeface="Arial" pitchFamily="34" charset="0"/>
            </a:endParaRPr>
          </a:p>
        </p:txBody>
      </p:sp>
      <p:sp>
        <p:nvSpPr>
          <p:cNvPr id="8316" name="Rectangle 124"/>
          <p:cNvSpPr>
            <a:spLocks noChangeArrowheads="1"/>
          </p:cNvSpPr>
          <p:nvPr/>
        </p:nvSpPr>
        <p:spPr bwMode="auto">
          <a:xfrm>
            <a:off x="7245497" y="4787180"/>
            <a:ext cx="141064" cy="15388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4D4D4D"/>
                </a:solidFill>
                <a:effectLst/>
                <a:latin typeface="Arial" pitchFamily="34" charset="0"/>
              </a:rPr>
              <a:t>81</a:t>
            </a:r>
            <a:endParaRPr kumimoji="0" lang="en-US" sz="1000" b="0" i="0" u="none" strike="noStrike" cap="none" normalizeH="0" baseline="0" smtClean="0">
              <a:ln>
                <a:noFill/>
              </a:ln>
              <a:solidFill>
                <a:srgbClr val="4D4D4D"/>
              </a:solidFill>
              <a:effectLst/>
              <a:latin typeface="Arial" pitchFamily="34" charset="0"/>
            </a:endParaRPr>
          </a:p>
        </p:txBody>
      </p:sp>
      <p:sp>
        <p:nvSpPr>
          <p:cNvPr id="8317" name="Rectangle 125"/>
          <p:cNvSpPr>
            <a:spLocks noChangeArrowheads="1"/>
          </p:cNvSpPr>
          <p:nvPr/>
        </p:nvSpPr>
        <p:spPr bwMode="auto">
          <a:xfrm>
            <a:off x="7143897" y="5223454"/>
            <a:ext cx="141064" cy="15388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4D4D4D"/>
                </a:solidFill>
                <a:effectLst/>
                <a:latin typeface="Arial" pitchFamily="34" charset="0"/>
              </a:rPr>
              <a:t>79</a:t>
            </a:r>
            <a:endParaRPr kumimoji="0" lang="en-US" sz="1000" b="0" i="0" u="none" strike="noStrike" cap="none" normalizeH="0" baseline="0" smtClean="0">
              <a:ln>
                <a:noFill/>
              </a:ln>
              <a:solidFill>
                <a:srgbClr val="4D4D4D"/>
              </a:solidFill>
              <a:effectLst/>
              <a:latin typeface="Arial" pitchFamily="34" charset="0"/>
            </a:endParaRPr>
          </a:p>
        </p:txBody>
      </p:sp>
      <p:sp>
        <p:nvSpPr>
          <p:cNvPr id="8318" name="Rectangle 126"/>
          <p:cNvSpPr>
            <a:spLocks noChangeArrowheads="1"/>
          </p:cNvSpPr>
          <p:nvPr/>
        </p:nvSpPr>
        <p:spPr bwMode="auto">
          <a:xfrm>
            <a:off x="7203933" y="5650491"/>
            <a:ext cx="141064" cy="15388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4D4D4D"/>
                </a:solidFill>
                <a:effectLst/>
                <a:latin typeface="Arial" pitchFamily="34" charset="0"/>
              </a:rPr>
              <a:t>80</a:t>
            </a:r>
            <a:endParaRPr kumimoji="0" lang="en-US" sz="1000" b="0" i="0" u="none" strike="noStrike" cap="none" normalizeH="0" baseline="0" smtClean="0">
              <a:ln>
                <a:noFill/>
              </a:ln>
              <a:solidFill>
                <a:srgbClr val="4D4D4D"/>
              </a:solidFill>
              <a:effectLst/>
              <a:latin typeface="Arial" pitchFamily="34" charset="0"/>
            </a:endParaRPr>
          </a:p>
        </p:txBody>
      </p:sp>
      <p:sp>
        <p:nvSpPr>
          <p:cNvPr id="8319" name="Rectangle 127"/>
          <p:cNvSpPr>
            <a:spLocks noChangeArrowheads="1"/>
          </p:cNvSpPr>
          <p:nvPr/>
        </p:nvSpPr>
        <p:spPr bwMode="auto">
          <a:xfrm>
            <a:off x="6674286" y="6088352"/>
            <a:ext cx="141064" cy="15388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4D4D4D"/>
                </a:solidFill>
                <a:effectLst/>
                <a:latin typeface="Arial" pitchFamily="34" charset="0"/>
              </a:rPr>
              <a:t>70</a:t>
            </a:r>
            <a:endParaRPr kumimoji="0" lang="en-US" sz="1000" b="0" i="0" u="none" strike="noStrike" cap="none" normalizeH="0" baseline="0" smtClean="0">
              <a:ln>
                <a:noFill/>
              </a:ln>
              <a:solidFill>
                <a:srgbClr val="4D4D4D"/>
              </a:solidFill>
              <a:effectLst/>
              <a:latin typeface="Arial" pitchFamily="34" charset="0"/>
            </a:endParaRPr>
          </a:p>
        </p:txBody>
      </p:sp>
      <p:sp>
        <p:nvSpPr>
          <p:cNvPr id="8320" name="Rectangle 128"/>
          <p:cNvSpPr>
            <a:spLocks noChangeArrowheads="1"/>
          </p:cNvSpPr>
          <p:nvPr/>
        </p:nvSpPr>
        <p:spPr bwMode="auto">
          <a:xfrm>
            <a:off x="6999146" y="1462666"/>
            <a:ext cx="141064" cy="15388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4D4D4D"/>
                </a:solidFill>
                <a:effectLst/>
                <a:latin typeface="Arial" pitchFamily="34" charset="0"/>
              </a:rPr>
              <a:t>76</a:t>
            </a:r>
            <a:endParaRPr kumimoji="0" lang="en-US" sz="1000" b="0" i="0" u="none" strike="noStrike" cap="none" normalizeH="0" baseline="0" smtClean="0">
              <a:ln>
                <a:noFill/>
              </a:ln>
              <a:solidFill>
                <a:srgbClr val="4D4D4D"/>
              </a:solidFill>
              <a:effectLst/>
              <a:latin typeface="Arial" pitchFamily="34" charset="0"/>
            </a:endParaRPr>
          </a:p>
        </p:txBody>
      </p:sp>
      <p:sp>
        <p:nvSpPr>
          <p:cNvPr id="8321" name="Rectangle 129"/>
          <p:cNvSpPr>
            <a:spLocks noChangeArrowheads="1"/>
          </p:cNvSpPr>
          <p:nvPr/>
        </p:nvSpPr>
        <p:spPr bwMode="auto">
          <a:xfrm>
            <a:off x="6980674" y="1891291"/>
            <a:ext cx="141064" cy="15388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4D4D4D"/>
                </a:solidFill>
                <a:effectLst/>
                <a:latin typeface="Arial" pitchFamily="34" charset="0"/>
              </a:rPr>
              <a:t>76</a:t>
            </a:r>
            <a:endParaRPr kumimoji="0" lang="en-US" sz="1000" b="0" i="0" u="none" strike="noStrike" cap="none" normalizeH="0" baseline="0" smtClean="0">
              <a:ln>
                <a:noFill/>
              </a:ln>
              <a:solidFill>
                <a:srgbClr val="4D4D4D"/>
              </a:solidFill>
              <a:effectLst/>
              <a:latin typeface="Arial" pitchFamily="34" charset="0"/>
            </a:endParaRPr>
          </a:p>
        </p:txBody>
      </p:sp>
      <p:sp>
        <p:nvSpPr>
          <p:cNvPr id="8322" name="Rectangle 130"/>
          <p:cNvSpPr>
            <a:spLocks noChangeArrowheads="1"/>
          </p:cNvSpPr>
          <p:nvPr/>
        </p:nvSpPr>
        <p:spPr bwMode="auto">
          <a:xfrm>
            <a:off x="6999146" y="2318329"/>
            <a:ext cx="141064" cy="15388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4D4D4D"/>
                </a:solidFill>
                <a:effectLst/>
                <a:latin typeface="Arial" pitchFamily="34" charset="0"/>
              </a:rPr>
              <a:t>76</a:t>
            </a:r>
            <a:endParaRPr kumimoji="0" lang="en-US" sz="1000" b="0" i="0" u="none" strike="noStrike" cap="none" normalizeH="0" baseline="0" smtClean="0">
              <a:ln>
                <a:noFill/>
              </a:ln>
              <a:solidFill>
                <a:srgbClr val="4D4D4D"/>
              </a:solidFill>
              <a:effectLst/>
              <a:latin typeface="Arial" pitchFamily="34" charset="0"/>
            </a:endParaRPr>
          </a:p>
        </p:txBody>
      </p:sp>
      <p:sp>
        <p:nvSpPr>
          <p:cNvPr id="8323" name="Rectangle 131"/>
          <p:cNvSpPr>
            <a:spLocks noChangeArrowheads="1"/>
          </p:cNvSpPr>
          <p:nvPr/>
        </p:nvSpPr>
        <p:spPr bwMode="auto">
          <a:xfrm>
            <a:off x="6845158" y="2745366"/>
            <a:ext cx="141064" cy="15388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4D4D4D"/>
                </a:solidFill>
                <a:effectLst/>
                <a:latin typeface="Arial" pitchFamily="34" charset="0"/>
              </a:rPr>
              <a:t>73</a:t>
            </a:r>
            <a:endParaRPr kumimoji="0" lang="en-US" sz="1000" b="0" i="0" u="none" strike="noStrike" cap="none" normalizeH="0" baseline="0" smtClean="0">
              <a:ln>
                <a:noFill/>
              </a:ln>
              <a:solidFill>
                <a:srgbClr val="4D4D4D"/>
              </a:solidFill>
              <a:effectLst/>
              <a:latin typeface="Arial" pitchFamily="34" charset="0"/>
            </a:endParaRPr>
          </a:p>
        </p:txBody>
      </p:sp>
      <p:sp>
        <p:nvSpPr>
          <p:cNvPr id="8324" name="Rectangle 132"/>
          <p:cNvSpPr>
            <a:spLocks noChangeArrowheads="1"/>
          </p:cNvSpPr>
          <p:nvPr/>
        </p:nvSpPr>
        <p:spPr bwMode="auto">
          <a:xfrm>
            <a:off x="7040710" y="3173991"/>
            <a:ext cx="141064" cy="15388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4D4D4D"/>
                </a:solidFill>
                <a:effectLst/>
                <a:latin typeface="Arial" pitchFamily="34" charset="0"/>
              </a:rPr>
              <a:t>77</a:t>
            </a:r>
            <a:endParaRPr kumimoji="0" lang="en-US" sz="1000" b="0" i="0" u="none" strike="noStrike" cap="none" normalizeH="0" baseline="0" smtClean="0">
              <a:ln>
                <a:noFill/>
              </a:ln>
              <a:solidFill>
                <a:srgbClr val="4D4D4D"/>
              </a:solidFill>
              <a:effectLst/>
              <a:latin typeface="Arial" pitchFamily="34" charset="0"/>
            </a:endParaRPr>
          </a:p>
        </p:txBody>
      </p:sp>
      <p:sp>
        <p:nvSpPr>
          <p:cNvPr id="8325" name="Rectangle 133"/>
          <p:cNvSpPr>
            <a:spLocks noChangeArrowheads="1"/>
          </p:cNvSpPr>
          <p:nvPr/>
        </p:nvSpPr>
        <p:spPr bwMode="auto">
          <a:xfrm>
            <a:off x="6906782" y="3601029"/>
            <a:ext cx="141064" cy="15388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4D4D4D"/>
                </a:solidFill>
                <a:effectLst/>
                <a:latin typeface="Arial" pitchFamily="34" charset="0"/>
              </a:rPr>
              <a:t>74</a:t>
            </a:r>
            <a:endParaRPr kumimoji="0" lang="en-US" sz="1000" b="0" i="0" u="none" strike="noStrike" cap="none" normalizeH="0" baseline="0" smtClean="0">
              <a:ln>
                <a:noFill/>
              </a:ln>
              <a:solidFill>
                <a:srgbClr val="4D4D4D"/>
              </a:solidFill>
              <a:effectLst/>
              <a:latin typeface="Arial" pitchFamily="34" charset="0"/>
            </a:endParaRPr>
          </a:p>
        </p:txBody>
      </p:sp>
      <p:sp>
        <p:nvSpPr>
          <p:cNvPr id="8326" name="Rectangle 134"/>
          <p:cNvSpPr>
            <a:spLocks noChangeArrowheads="1"/>
          </p:cNvSpPr>
          <p:nvPr/>
        </p:nvSpPr>
        <p:spPr bwMode="auto">
          <a:xfrm>
            <a:off x="7040710" y="4028066"/>
            <a:ext cx="141064" cy="15388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4D4D4D"/>
                </a:solidFill>
                <a:effectLst/>
                <a:latin typeface="Arial" pitchFamily="34" charset="0"/>
              </a:rPr>
              <a:t>77</a:t>
            </a:r>
            <a:endParaRPr kumimoji="0" lang="en-US" sz="1000" b="0" i="0" u="none" strike="noStrike" cap="none" normalizeH="0" baseline="0" smtClean="0">
              <a:ln>
                <a:noFill/>
              </a:ln>
              <a:solidFill>
                <a:srgbClr val="4D4D4D"/>
              </a:solidFill>
              <a:effectLst/>
              <a:latin typeface="Arial" pitchFamily="34" charset="0"/>
            </a:endParaRPr>
          </a:p>
        </p:txBody>
      </p:sp>
      <p:sp>
        <p:nvSpPr>
          <p:cNvPr id="8327" name="Rectangle 135"/>
          <p:cNvSpPr>
            <a:spLocks noChangeArrowheads="1"/>
          </p:cNvSpPr>
          <p:nvPr/>
        </p:nvSpPr>
        <p:spPr bwMode="auto">
          <a:xfrm>
            <a:off x="7100746" y="4456691"/>
            <a:ext cx="141064" cy="15388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4D4D4D"/>
                </a:solidFill>
                <a:effectLst/>
                <a:latin typeface="Arial" pitchFamily="34" charset="0"/>
              </a:rPr>
              <a:t>78</a:t>
            </a:r>
            <a:endParaRPr kumimoji="0" lang="en-US" sz="1000" b="0" i="0" u="none" strike="noStrike" cap="none" normalizeH="0" baseline="0" smtClean="0">
              <a:ln>
                <a:noFill/>
              </a:ln>
              <a:solidFill>
                <a:srgbClr val="4D4D4D"/>
              </a:solidFill>
              <a:effectLst/>
              <a:latin typeface="Arial" pitchFamily="34" charset="0"/>
            </a:endParaRPr>
          </a:p>
        </p:txBody>
      </p:sp>
      <p:sp>
        <p:nvSpPr>
          <p:cNvPr id="8328" name="Rectangle 136"/>
          <p:cNvSpPr>
            <a:spLocks noChangeArrowheads="1"/>
          </p:cNvSpPr>
          <p:nvPr/>
        </p:nvSpPr>
        <p:spPr bwMode="auto">
          <a:xfrm>
            <a:off x="7245497" y="4874493"/>
            <a:ext cx="141064" cy="15388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4D4D4D"/>
                </a:solidFill>
                <a:effectLst/>
                <a:latin typeface="Arial" pitchFamily="34" charset="0"/>
              </a:rPr>
              <a:t>81</a:t>
            </a:r>
            <a:endParaRPr kumimoji="0" lang="en-US" sz="1000" b="0" i="0" u="none" strike="noStrike" cap="none" normalizeH="0" baseline="0" smtClean="0">
              <a:ln>
                <a:noFill/>
              </a:ln>
              <a:solidFill>
                <a:srgbClr val="4D4D4D"/>
              </a:solidFill>
              <a:effectLst/>
              <a:latin typeface="Arial" pitchFamily="34" charset="0"/>
            </a:endParaRPr>
          </a:p>
        </p:txBody>
      </p:sp>
      <p:sp>
        <p:nvSpPr>
          <p:cNvPr id="8329" name="Rectangle 137"/>
          <p:cNvSpPr>
            <a:spLocks noChangeArrowheads="1"/>
          </p:cNvSpPr>
          <p:nvPr/>
        </p:nvSpPr>
        <p:spPr bwMode="auto">
          <a:xfrm>
            <a:off x="6989910" y="5310766"/>
            <a:ext cx="141064" cy="15388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4D4D4D"/>
                </a:solidFill>
                <a:effectLst/>
                <a:latin typeface="Arial" pitchFamily="34" charset="0"/>
              </a:rPr>
              <a:t>76</a:t>
            </a:r>
            <a:endParaRPr kumimoji="0" lang="en-US" sz="1000" b="0" i="0" u="none" strike="noStrike" cap="none" normalizeH="0" baseline="0" smtClean="0">
              <a:ln>
                <a:noFill/>
              </a:ln>
              <a:solidFill>
                <a:srgbClr val="4D4D4D"/>
              </a:solidFill>
              <a:effectLst/>
              <a:latin typeface="Arial" pitchFamily="34" charset="0"/>
            </a:endParaRPr>
          </a:p>
        </p:txBody>
      </p:sp>
      <p:sp>
        <p:nvSpPr>
          <p:cNvPr id="8330" name="Rectangle 138"/>
          <p:cNvSpPr>
            <a:spLocks noChangeArrowheads="1"/>
          </p:cNvSpPr>
          <p:nvPr/>
        </p:nvSpPr>
        <p:spPr bwMode="auto">
          <a:xfrm>
            <a:off x="7100746" y="5739391"/>
            <a:ext cx="141064" cy="15388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4D4D4D"/>
                </a:solidFill>
                <a:effectLst/>
                <a:latin typeface="Arial" pitchFamily="34" charset="0"/>
              </a:rPr>
              <a:t>78</a:t>
            </a:r>
            <a:endParaRPr kumimoji="0" lang="en-US" sz="1000" b="0" i="0" u="none" strike="noStrike" cap="none" normalizeH="0" baseline="0" smtClean="0">
              <a:ln>
                <a:noFill/>
              </a:ln>
              <a:solidFill>
                <a:srgbClr val="4D4D4D"/>
              </a:solidFill>
              <a:effectLst/>
              <a:latin typeface="Arial" pitchFamily="34" charset="0"/>
            </a:endParaRPr>
          </a:p>
        </p:txBody>
      </p:sp>
      <p:sp>
        <p:nvSpPr>
          <p:cNvPr id="8331" name="Rectangle 139"/>
          <p:cNvSpPr>
            <a:spLocks noChangeArrowheads="1"/>
          </p:cNvSpPr>
          <p:nvPr/>
        </p:nvSpPr>
        <p:spPr bwMode="auto">
          <a:xfrm>
            <a:off x="6725086" y="6175665"/>
            <a:ext cx="141064" cy="15388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4D4D4D"/>
                </a:solidFill>
                <a:effectLst/>
                <a:latin typeface="Arial" pitchFamily="34" charset="0"/>
              </a:rPr>
              <a:t>71</a:t>
            </a:r>
            <a:endParaRPr kumimoji="0" lang="en-US" sz="1000" b="0" i="0" u="none" strike="noStrike" cap="none" normalizeH="0" baseline="0" smtClean="0">
              <a:ln>
                <a:noFill/>
              </a:ln>
              <a:solidFill>
                <a:srgbClr val="4D4D4D"/>
              </a:solidFill>
              <a:effectLst/>
              <a:latin typeface="Arial" pitchFamily="34" charset="0"/>
            </a:endParaRPr>
          </a:p>
        </p:txBody>
      </p:sp>
      <p:sp>
        <p:nvSpPr>
          <p:cNvPr id="8332" name="Rectangle 140"/>
          <p:cNvSpPr>
            <a:spLocks noChangeArrowheads="1"/>
          </p:cNvSpPr>
          <p:nvPr/>
        </p:nvSpPr>
        <p:spPr bwMode="auto">
          <a:xfrm>
            <a:off x="6999146" y="1551566"/>
            <a:ext cx="141064" cy="15388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4D4D4D"/>
                </a:solidFill>
                <a:effectLst/>
                <a:latin typeface="Arial" pitchFamily="34" charset="0"/>
              </a:rPr>
              <a:t>76</a:t>
            </a:r>
            <a:endParaRPr kumimoji="0" lang="en-US" sz="1000" b="0" i="0" u="none" strike="noStrike" cap="none" normalizeH="0" baseline="0" smtClean="0">
              <a:ln>
                <a:noFill/>
              </a:ln>
              <a:solidFill>
                <a:srgbClr val="4D4D4D"/>
              </a:solidFill>
              <a:effectLst/>
              <a:latin typeface="Arial" pitchFamily="34" charset="0"/>
            </a:endParaRPr>
          </a:p>
        </p:txBody>
      </p:sp>
      <p:sp>
        <p:nvSpPr>
          <p:cNvPr id="8333" name="Rectangle 141"/>
          <p:cNvSpPr>
            <a:spLocks noChangeArrowheads="1"/>
          </p:cNvSpPr>
          <p:nvPr/>
        </p:nvSpPr>
        <p:spPr bwMode="auto">
          <a:xfrm>
            <a:off x="6775886" y="1978604"/>
            <a:ext cx="141064" cy="15388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4D4D4D"/>
                </a:solidFill>
                <a:effectLst/>
                <a:latin typeface="Arial" pitchFamily="34" charset="0"/>
              </a:rPr>
              <a:t>72</a:t>
            </a:r>
            <a:endParaRPr kumimoji="0" lang="en-US" sz="1000" b="0" i="0" u="none" strike="noStrike" cap="none" normalizeH="0" baseline="0" smtClean="0">
              <a:ln>
                <a:noFill/>
              </a:ln>
              <a:solidFill>
                <a:srgbClr val="4D4D4D"/>
              </a:solidFill>
              <a:effectLst/>
              <a:latin typeface="Arial" pitchFamily="34" charset="0"/>
            </a:endParaRPr>
          </a:p>
        </p:txBody>
      </p:sp>
      <p:sp>
        <p:nvSpPr>
          <p:cNvPr id="8334" name="Rectangle 142"/>
          <p:cNvSpPr>
            <a:spLocks noChangeArrowheads="1"/>
          </p:cNvSpPr>
          <p:nvPr/>
        </p:nvSpPr>
        <p:spPr bwMode="auto">
          <a:xfrm>
            <a:off x="7408721" y="2407229"/>
            <a:ext cx="141064" cy="15388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4D4D4D"/>
                </a:solidFill>
                <a:effectLst/>
                <a:latin typeface="Arial" pitchFamily="34" charset="0"/>
              </a:rPr>
              <a:t>84</a:t>
            </a:r>
            <a:endParaRPr kumimoji="0" lang="en-US" sz="1000" b="0" i="0" u="none" strike="noStrike" cap="none" normalizeH="0" baseline="0" smtClean="0">
              <a:ln>
                <a:noFill/>
              </a:ln>
              <a:solidFill>
                <a:srgbClr val="4D4D4D"/>
              </a:solidFill>
              <a:effectLst/>
              <a:latin typeface="Arial" pitchFamily="34" charset="0"/>
            </a:endParaRPr>
          </a:p>
        </p:txBody>
      </p:sp>
      <p:sp>
        <p:nvSpPr>
          <p:cNvPr id="8335" name="Rectangle 143"/>
          <p:cNvSpPr>
            <a:spLocks noChangeArrowheads="1"/>
          </p:cNvSpPr>
          <p:nvPr/>
        </p:nvSpPr>
        <p:spPr bwMode="auto">
          <a:xfrm>
            <a:off x="7153133" y="2815794"/>
            <a:ext cx="141064" cy="15388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rgbClr val="4D4D4D"/>
                </a:solidFill>
                <a:effectLst/>
                <a:latin typeface="Arial" pitchFamily="34" charset="0"/>
              </a:rPr>
              <a:t>79</a:t>
            </a:r>
            <a:endParaRPr kumimoji="0" lang="en-US" sz="1000" b="0" i="0" u="none" strike="noStrike" cap="none" normalizeH="0" baseline="0" dirty="0" smtClean="0">
              <a:ln>
                <a:noFill/>
              </a:ln>
              <a:solidFill>
                <a:srgbClr val="4D4D4D"/>
              </a:solidFill>
              <a:effectLst/>
              <a:latin typeface="Arial" pitchFamily="34" charset="0"/>
            </a:endParaRPr>
          </a:p>
        </p:txBody>
      </p:sp>
      <p:sp>
        <p:nvSpPr>
          <p:cNvPr id="8336" name="Rectangle 144"/>
          <p:cNvSpPr>
            <a:spLocks noChangeArrowheads="1"/>
          </p:cNvSpPr>
          <p:nvPr/>
        </p:nvSpPr>
        <p:spPr bwMode="auto">
          <a:xfrm>
            <a:off x="6989910" y="3261304"/>
            <a:ext cx="141064" cy="15388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4D4D4D"/>
                </a:solidFill>
                <a:effectLst/>
                <a:latin typeface="Arial" pitchFamily="34" charset="0"/>
              </a:rPr>
              <a:t>76</a:t>
            </a:r>
            <a:endParaRPr kumimoji="0" lang="en-US" sz="1000" b="0" i="0" u="none" strike="noStrike" cap="none" normalizeH="0" baseline="0" smtClean="0">
              <a:ln>
                <a:noFill/>
              </a:ln>
              <a:solidFill>
                <a:srgbClr val="4D4D4D"/>
              </a:solidFill>
              <a:effectLst/>
              <a:latin typeface="Arial" pitchFamily="34" charset="0"/>
            </a:endParaRPr>
          </a:p>
        </p:txBody>
      </p:sp>
      <p:sp>
        <p:nvSpPr>
          <p:cNvPr id="8337" name="Rectangle 145"/>
          <p:cNvSpPr>
            <a:spLocks noChangeArrowheads="1"/>
          </p:cNvSpPr>
          <p:nvPr/>
        </p:nvSpPr>
        <p:spPr bwMode="auto">
          <a:xfrm>
            <a:off x="7008382" y="3689929"/>
            <a:ext cx="141064" cy="15388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4D4D4D"/>
                </a:solidFill>
                <a:effectLst/>
                <a:latin typeface="Arial" pitchFamily="34" charset="0"/>
              </a:rPr>
              <a:t>76</a:t>
            </a:r>
            <a:endParaRPr kumimoji="0" lang="en-US" sz="1000" b="0" i="0" u="none" strike="noStrike" cap="none" normalizeH="0" baseline="0" smtClean="0">
              <a:ln>
                <a:noFill/>
              </a:ln>
              <a:solidFill>
                <a:srgbClr val="4D4D4D"/>
              </a:solidFill>
              <a:effectLst/>
              <a:latin typeface="Arial" pitchFamily="34" charset="0"/>
            </a:endParaRPr>
          </a:p>
        </p:txBody>
      </p:sp>
      <p:sp>
        <p:nvSpPr>
          <p:cNvPr id="8338" name="Rectangle 146"/>
          <p:cNvSpPr>
            <a:spLocks noChangeArrowheads="1"/>
          </p:cNvSpPr>
          <p:nvPr/>
        </p:nvSpPr>
        <p:spPr bwMode="auto">
          <a:xfrm>
            <a:off x="6989910" y="4116966"/>
            <a:ext cx="141064" cy="15388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4D4D4D"/>
                </a:solidFill>
                <a:effectLst/>
                <a:latin typeface="Arial" pitchFamily="34" charset="0"/>
              </a:rPr>
              <a:t>76</a:t>
            </a:r>
            <a:endParaRPr kumimoji="0" lang="en-US" sz="1000" b="0" i="0" u="none" strike="noStrike" cap="none" normalizeH="0" baseline="0" smtClean="0">
              <a:ln>
                <a:noFill/>
              </a:ln>
              <a:solidFill>
                <a:srgbClr val="4D4D4D"/>
              </a:solidFill>
              <a:effectLst/>
              <a:latin typeface="Arial" pitchFamily="34" charset="0"/>
            </a:endParaRPr>
          </a:p>
        </p:txBody>
      </p:sp>
      <p:sp>
        <p:nvSpPr>
          <p:cNvPr id="8339" name="Rectangle 147"/>
          <p:cNvSpPr>
            <a:spLocks noChangeArrowheads="1"/>
          </p:cNvSpPr>
          <p:nvPr/>
        </p:nvSpPr>
        <p:spPr bwMode="auto">
          <a:xfrm>
            <a:off x="6948346" y="4544004"/>
            <a:ext cx="141064" cy="15388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4D4D4D"/>
                </a:solidFill>
                <a:effectLst/>
                <a:latin typeface="Arial" pitchFamily="34" charset="0"/>
              </a:rPr>
              <a:t>75</a:t>
            </a:r>
            <a:endParaRPr kumimoji="0" lang="en-US" sz="1000" b="0" i="0" u="none" strike="noStrike" cap="none" normalizeH="0" baseline="0" smtClean="0">
              <a:ln>
                <a:noFill/>
              </a:ln>
              <a:solidFill>
                <a:srgbClr val="4D4D4D"/>
              </a:solidFill>
              <a:effectLst/>
              <a:latin typeface="Arial" pitchFamily="34" charset="0"/>
            </a:endParaRPr>
          </a:p>
        </p:txBody>
      </p:sp>
      <p:sp>
        <p:nvSpPr>
          <p:cNvPr id="8340" name="Rectangle 148"/>
          <p:cNvSpPr>
            <a:spLocks noChangeArrowheads="1"/>
          </p:cNvSpPr>
          <p:nvPr/>
        </p:nvSpPr>
        <p:spPr bwMode="auto">
          <a:xfrm>
            <a:off x="7245497" y="4963393"/>
            <a:ext cx="141064" cy="15388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4D4D4D"/>
                </a:solidFill>
                <a:effectLst/>
                <a:latin typeface="Arial" pitchFamily="34" charset="0"/>
              </a:rPr>
              <a:t>81</a:t>
            </a:r>
            <a:endParaRPr kumimoji="0" lang="en-US" sz="1000" b="0" i="0" u="none" strike="noStrike" cap="none" normalizeH="0" baseline="0" smtClean="0">
              <a:ln>
                <a:noFill/>
              </a:ln>
              <a:solidFill>
                <a:srgbClr val="4D4D4D"/>
              </a:solidFill>
              <a:effectLst/>
              <a:latin typeface="Arial" pitchFamily="34" charset="0"/>
            </a:endParaRPr>
          </a:p>
        </p:txBody>
      </p:sp>
      <p:sp>
        <p:nvSpPr>
          <p:cNvPr id="8341" name="Rectangle 149"/>
          <p:cNvSpPr>
            <a:spLocks noChangeArrowheads="1"/>
          </p:cNvSpPr>
          <p:nvPr/>
        </p:nvSpPr>
        <p:spPr bwMode="auto">
          <a:xfrm>
            <a:off x="6948346" y="5418138"/>
            <a:ext cx="141064" cy="15388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rgbClr val="4D4D4D"/>
                </a:solidFill>
                <a:effectLst/>
                <a:latin typeface="Arial" pitchFamily="34" charset="0"/>
              </a:rPr>
              <a:t>75</a:t>
            </a:r>
            <a:endParaRPr kumimoji="0" lang="en-US" sz="1000" b="0" i="0" u="none" strike="noStrike" cap="none" normalizeH="0" baseline="0" dirty="0" smtClean="0">
              <a:ln>
                <a:noFill/>
              </a:ln>
              <a:solidFill>
                <a:srgbClr val="4D4D4D"/>
              </a:solidFill>
              <a:effectLst/>
              <a:latin typeface="Arial" pitchFamily="34" charset="0"/>
            </a:endParaRPr>
          </a:p>
        </p:txBody>
      </p:sp>
      <p:sp>
        <p:nvSpPr>
          <p:cNvPr id="8342" name="Rectangle 150"/>
          <p:cNvSpPr>
            <a:spLocks noChangeArrowheads="1"/>
          </p:cNvSpPr>
          <p:nvPr/>
        </p:nvSpPr>
        <p:spPr bwMode="auto">
          <a:xfrm>
            <a:off x="7153133" y="5826704"/>
            <a:ext cx="141064" cy="15388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4D4D4D"/>
                </a:solidFill>
                <a:effectLst/>
                <a:latin typeface="Arial" pitchFamily="34" charset="0"/>
              </a:rPr>
              <a:t>79</a:t>
            </a:r>
            <a:endParaRPr kumimoji="0" lang="en-US" sz="1000" b="0" i="0" u="none" strike="noStrike" cap="none" normalizeH="0" baseline="0" smtClean="0">
              <a:ln>
                <a:noFill/>
              </a:ln>
              <a:solidFill>
                <a:srgbClr val="4D4D4D"/>
              </a:solidFill>
              <a:effectLst/>
              <a:latin typeface="Arial" pitchFamily="34" charset="0"/>
            </a:endParaRPr>
          </a:p>
        </p:txBody>
      </p:sp>
      <p:sp>
        <p:nvSpPr>
          <p:cNvPr id="8343" name="Rectangle 151"/>
          <p:cNvSpPr>
            <a:spLocks noChangeArrowheads="1"/>
          </p:cNvSpPr>
          <p:nvPr/>
        </p:nvSpPr>
        <p:spPr bwMode="auto">
          <a:xfrm>
            <a:off x="6520299" y="6264565"/>
            <a:ext cx="141064" cy="15388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4D4D4D"/>
                </a:solidFill>
                <a:effectLst/>
                <a:latin typeface="Arial" pitchFamily="34" charset="0"/>
              </a:rPr>
              <a:t>67</a:t>
            </a:r>
            <a:endParaRPr kumimoji="0" lang="en-US" sz="1000" b="0" i="0" u="none" strike="noStrike" cap="none" normalizeH="0" baseline="0" smtClean="0">
              <a:ln>
                <a:noFill/>
              </a:ln>
              <a:solidFill>
                <a:srgbClr val="4D4D4D"/>
              </a:solidFill>
              <a:effectLst/>
              <a:latin typeface="Arial" pitchFamily="34" charset="0"/>
            </a:endParaRPr>
          </a:p>
        </p:txBody>
      </p:sp>
      <p:sp>
        <p:nvSpPr>
          <p:cNvPr id="8344" name="Rectangle 152"/>
          <p:cNvSpPr>
            <a:spLocks noChangeArrowheads="1"/>
          </p:cNvSpPr>
          <p:nvPr/>
        </p:nvSpPr>
        <p:spPr bwMode="auto">
          <a:xfrm>
            <a:off x="2204029" y="1412876"/>
            <a:ext cx="402354" cy="169277"/>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rgbClr val="4D4D4D"/>
                </a:solidFill>
                <a:effectLst/>
                <a:latin typeface="Arial" pitchFamily="34" charset="0"/>
              </a:rPr>
              <a:t>ASDC</a:t>
            </a:r>
            <a:endParaRPr kumimoji="0" lang="en-US" sz="1100" b="0" i="0" u="none" strike="noStrike" cap="none" normalizeH="0" baseline="0" dirty="0" smtClean="0">
              <a:ln>
                <a:noFill/>
              </a:ln>
              <a:solidFill>
                <a:srgbClr val="4D4D4D"/>
              </a:solidFill>
              <a:effectLst/>
              <a:latin typeface="Arial" pitchFamily="34" charset="0"/>
            </a:endParaRPr>
          </a:p>
        </p:txBody>
      </p:sp>
      <p:sp>
        <p:nvSpPr>
          <p:cNvPr id="8345" name="Rectangle 153"/>
          <p:cNvSpPr>
            <a:spLocks noChangeArrowheads="1"/>
          </p:cNvSpPr>
          <p:nvPr/>
        </p:nvSpPr>
        <p:spPr bwMode="auto">
          <a:xfrm>
            <a:off x="2595563" y="1412876"/>
            <a:ext cx="46488" cy="169277"/>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smtClean="0">
                <a:ln>
                  <a:noFill/>
                </a:ln>
                <a:solidFill>
                  <a:srgbClr val="4D4D4D"/>
                </a:solidFill>
                <a:effectLst/>
                <a:latin typeface="Arial" pitchFamily="34" charset="0"/>
              </a:rPr>
              <a:t>-</a:t>
            </a:r>
            <a:endParaRPr kumimoji="0" lang="en-US" sz="1100" b="0" i="0" u="none" strike="noStrike" cap="none" normalizeH="0" baseline="0" smtClean="0">
              <a:ln>
                <a:noFill/>
              </a:ln>
              <a:solidFill>
                <a:srgbClr val="4D4D4D"/>
              </a:solidFill>
              <a:effectLst/>
              <a:latin typeface="Arial" pitchFamily="34" charset="0"/>
            </a:endParaRPr>
          </a:p>
        </p:txBody>
      </p:sp>
      <p:sp>
        <p:nvSpPr>
          <p:cNvPr id="8346" name="Rectangle 154"/>
          <p:cNvSpPr>
            <a:spLocks noChangeArrowheads="1"/>
          </p:cNvSpPr>
          <p:nvPr/>
        </p:nvSpPr>
        <p:spPr bwMode="auto">
          <a:xfrm>
            <a:off x="2636838" y="1412876"/>
            <a:ext cx="370294" cy="169277"/>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rgbClr val="4D4D4D"/>
                </a:solidFill>
                <a:effectLst/>
                <a:latin typeface="Arial" pitchFamily="34" charset="0"/>
              </a:rPr>
              <a:t>LaRC</a:t>
            </a:r>
            <a:endParaRPr kumimoji="0" lang="en-US" sz="1100" b="0" i="0" u="none" strike="noStrike" cap="none" normalizeH="0" baseline="0" dirty="0" smtClean="0">
              <a:ln>
                <a:noFill/>
              </a:ln>
              <a:solidFill>
                <a:srgbClr val="4D4D4D"/>
              </a:solidFill>
              <a:effectLst/>
              <a:latin typeface="Arial" pitchFamily="34" charset="0"/>
            </a:endParaRPr>
          </a:p>
        </p:txBody>
      </p:sp>
      <p:sp>
        <p:nvSpPr>
          <p:cNvPr id="8347" name="Rectangle 155"/>
          <p:cNvSpPr>
            <a:spLocks noChangeArrowheads="1"/>
          </p:cNvSpPr>
          <p:nvPr/>
        </p:nvSpPr>
        <p:spPr bwMode="auto">
          <a:xfrm>
            <a:off x="1948619" y="1841501"/>
            <a:ext cx="1070806" cy="169277"/>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rgbClr val="4D4D4D"/>
                </a:solidFill>
                <a:effectLst/>
                <a:latin typeface="Arial" pitchFamily="34" charset="0"/>
              </a:rPr>
              <a:t>ASF SAR DAAC</a:t>
            </a:r>
            <a:endParaRPr kumimoji="0" lang="en-US" sz="1100" b="0" i="0" u="none" strike="noStrike" cap="none" normalizeH="0" baseline="0" dirty="0" smtClean="0">
              <a:ln>
                <a:noFill/>
              </a:ln>
              <a:solidFill>
                <a:srgbClr val="4D4D4D"/>
              </a:solidFill>
              <a:effectLst/>
              <a:latin typeface="Arial" pitchFamily="34" charset="0"/>
            </a:endParaRPr>
          </a:p>
        </p:txBody>
      </p:sp>
      <p:sp>
        <p:nvSpPr>
          <p:cNvPr id="8348" name="Rectangle 156"/>
          <p:cNvSpPr>
            <a:spLocks noChangeArrowheads="1"/>
          </p:cNvSpPr>
          <p:nvPr/>
        </p:nvSpPr>
        <p:spPr bwMode="auto">
          <a:xfrm>
            <a:off x="2565401" y="2268538"/>
            <a:ext cx="440826" cy="169277"/>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smtClean="0">
                <a:ln>
                  <a:noFill/>
                </a:ln>
                <a:solidFill>
                  <a:srgbClr val="4D4D4D"/>
                </a:solidFill>
                <a:effectLst/>
                <a:latin typeface="Arial" pitchFamily="34" charset="0"/>
              </a:rPr>
              <a:t>CDDIS</a:t>
            </a:r>
            <a:endParaRPr kumimoji="0" lang="en-US" sz="1100" b="0" i="0" u="none" strike="noStrike" cap="none" normalizeH="0" baseline="0" smtClean="0">
              <a:ln>
                <a:noFill/>
              </a:ln>
              <a:solidFill>
                <a:srgbClr val="4D4D4D"/>
              </a:solidFill>
              <a:effectLst/>
              <a:latin typeface="Arial" pitchFamily="34" charset="0"/>
            </a:endParaRPr>
          </a:p>
        </p:txBody>
      </p:sp>
      <p:sp>
        <p:nvSpPr>
          <p:cNvPr id="8349" name="Rectangle 157"/>
          <p:cNvSpPr>
            <a:spLocks noChangeArrowheads="1"/>
          </p:cNvSpPr>
          <p:nvPr/>
        </p:nvSpPr>
        <p:spPr bwMode="auto">
          <a:xfrm>
            <a:off x="2360613" y="2695576"/>
            <a:ext cx="674865" cy="169277"/>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smtClean="0">
                <a:ln>
                  <a:noFill/>
                </a:ln>
                <a:solidFill>
                  <a:srgbClr val="4D4D4D"/>
                </a:solidFill>
                <a:effectLst/>
                <a:latin typeface="Arial" pitchFamily="34" charset="0"/>
              </a:rPr>
              <a:t>GES DISC</a:t>
            </a:r>
            <a:endParaRPr kumimoji="0" lang="en-US" sz="1100" b="0" i="0" u="none" strike="noStrike" cap="none" normalizeH="0" baseline="0" smtClean="0">
              <a:ln>
                <a:noFill/>
              </a:ln>
              <a:solidFill>
                <a:srgbClr val="4D4D4D"/>
              </a:solidFill>
              <a:effectLst/>
              <a:latin typeface="Arial" pitchFamily="34" charset="0"/>
            </a:endParaRPr>
          </a:p>
        </p:txBody>
      </p:sp>
      <p:sp>
        <p:nvSpPr>
          <p:cNvPr id="8350" name="Rectangle 158"/>
          <p:cNvSpPr>
            <a:spLocks noChangeArrowheads="1"/>
          </p:cNvSpPr>
          <p:nvPr/>
        </p:nvSpPr>
        <p:spPr bwMode="auto">
          <a:xfrm>
            <a:off x="2592388" y="3124201"/>
            <a:ext cx="416781" cy="169277"/>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smtClean="0">
                <a:ln>
                  <a:noFill/>
                </a:ln>
                <a:solidFill>
                  <a:srgbClr val="4D4D4D"/>
                </a:solidFill>
                <a:effectLst/>
                <a:latin typeface="Arial" pitchFamily="34" charset="0"/>
              </a:rPr>
              <a:t>GHRC</a:t>
            </a:r>
            <a:endParaRPr kumimoji="0" lang="en-US" sz="1100" b="0" i="0" u="none" strike="noStrike" cap="none" normalizeH="0" baseline="0" smtClean="0">
              <a:ln>
                <a:noFill/>
              </a:ln>
              <a:solidFill>
                <a:srgbClr val="4D4D4D"/>
              </a:solidFill>
              <a:effectLst/>
              <a:latin typeface="Arial" pitchFamily="34" charset="0"/>
            </a:endParaRPr>
          </a:p>
        </p:txBody>
      </p:sp>
      <p:sp>
        <p:nvSpPr>
          <p:cNvPr id="8351" name="Rectangle 159"/>
          <p:cNvSpPr>
            <a:spLocks noChangeArrowheads="1"/>
          </p:cNvSpPr>
          <p:nvPr/>
        </p:nvSpPr>
        <p:spPr bwMode="auto">
          <a:xfrm>
            <a:off x="2408238" y="3551238"/>
            <a:ext cx="629981" cy="169277"/>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smtClean="0">
                <a:ln>
                  <a:noFill/>
                </a:ln>
                <a:solidFill>
                  <a:srgbClr val="4D4D4D"/>
                </a:solidFill>
                <a:effectLst/>
                <a:latin typeface="Arial" pitchFamily="34" charset="0"/>
              </a:rPr>
              <a:t>LP DAAC</a:t>
            </a:r>
            <a:endParaRPr kumimoji="0" lang="en-US" sz="1100" b="0" i="0" u="none" strike="noStrike" cap="none" normalizeH="0" baseline="0" smtClean="0">
              <a:ln>
                <a:noFill/>
              </a:ln>
              <a:solidFill>
                <a:srgbClr val="4D4D4D"/>
              </a:solidFill>
              <a:effectLst/>
              <a:latin typeface="Arial" pitchFamily="34" charset="0"/>
            </a:endParaRPr>
          </a:p>
        </p:txBody>
      </p:sp>
      <p:sp>
        <p:nvSpPr>
          <p:cNvPr id="8352" name="Rectangle 160"/>
          <p:cNvSpPr>
            <a:spLocks noChangeArrowheads="1"/>
          </p:cNvSpPr>
          <p:nvPr/>
        </p:nvSpPr>
        <p:spPr bwMode="auto">
          <a:xfrm>
            <a:off x="1871675" y="3978276"/>
            <a:ext cx="1147750" cy="169277"/>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rgbClr val="4D4D4D"/>
                </a:solidFill>
                <a:effectLst/>
                <a:latin typeface="Arial" pitchFamily="34" charset="0"/>
              </a:rPr>
              <a:t>MODAPS/LAADS</a:t>
            </a:r>
            <a:endParaRPr kumimoji="0" lang="en-US" sz="1100" b="0" i="0" u="none" strike="noStrike" cap="none" normalizeH="0" baseline="0" dirty="0" smtClean="0">
              <a:ln>
                <a:noFill/>
              </a:ln>
              <a:solidFill>
                <a:srgbClr val="4D4D4D"/>
              </a:solidFill>
              <a:effectLst/>
              <a:latin typeface="Arial" pitchFamily="34" charset="0"/>
            </a:endParaRPr>
          </a:p>
        </p:txBody>
      </p:sp>
      <p:sp>
        <p:nvSpPr>
          <p:cNvPr id="8353" name="Rectangle 161"/>
          <p:cNvSpPr>
            <a:spLocks noChangeArrowheads="1"/>
          </p:cNvSpPr>
          <p:nvPr/>
        </p:nvSpPr>
        <p:spPr bwMode="auto">
          <a:xfrm>
            <a:off x="2165351" y="4406901"/>
            <a:ext cx="889667" cy="169277"/>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smtClean="0">
                <a:ln>
                  <a:noFill/>
                </a:ln>
                <a:solidFill>
                  <a:srgbClr val="4D4D4D"/>
                </a:solidFill>
                <a:effectLst/>
                <a:latin typeface="Arial" pitchFamily="34" charset="0"/>
              </a:rPr>
              <a:t>NSIDC DAAC</a:t>
            </a:r>
            <a:endParaRPr kumimoji="0" lang="en-US" sz="1100" b="0" i="0" u="none" strike="noStrike" cap="none" normalizeH="0" baseline="0" smtClean="0">
              <a:ln>
                <a:noFill/>
              </a:ln>
              <a:solidFill>
                <a:srgbClr val="4D4D4D"/>
              </a:solidFill>
              <a:effectLst/>
              <a:latin typeface="Arial" pitchFamily="34" charset="0"/>
            </a:endParaRPr>
          </a:p>
        </p:txBody>
      </p:sp>
      <p:sp>
        <p:nvSpPr>
          <p:cNvPr id="8354" name="Rectangle 162"/>
          <p:cNvSpPr>
            <a:spLocks noChangeArrowheads="1"/>
          </p:cNvSpPr>
          <p:nvPr/>
        </p:nvSpPr>
        <p:spPr bwMode="auto">
          <a:xfrm>
            <a:off x="1792288" y="4833938"/>
            <a:ext cx="1171796" cy="15388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4D4D4D"/>
                </a:solidFill>
                <a:effectLst/>
                <a:latin typeface="Arial" pitchFamily="34" charset="0"/>
              </a:rPr>
              <a:t>OBPG/Ocean Color</a:t>
            </a:r>
            <a:endParaRPr kumimoji="0" lang="en-US" sz="1800" b="0" i="0" u="none" strike="noStrike" cap="none" normalizeH="0" baseline="0" smtClean="0">
              <a:ln>
                <a:noFill/>
              </a:ln>
              <a:solidFill>
                <a:srgbClr val="4D4D4D"/>
              </a:solidFill>
              <a:effectLst/>
              <a:latin typeface="Arial" pitchFamily="34" charset="0"/>
            </a:endParaRPr>
          </a:p>
        </p:txBody>
      </p:sp>
      <p:sp>
        <p:nvSpPr>
          <p:cNvPr id="8355" name="Rectangle 163"/>
          <p:cNvSpPr>
            <a:spLocks noChangeArrowheads="1"/>
          </p:cNvSpPr>
          <p:nvPr/>
        </p:nvSpPr>
        <p:spPr bwMode="auto">
          <a:xfrm>
            <a:off x="1560513" y="5260976"/>
            <a:ext cx="1397819" cy="15388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rgbClr val="4D4D4D"/>
                </a:solidFill>
                <a:effectLst/>
                <a:latin typeface="Arial" pitchFamily="34" charset="0"/>
              </a:rPr>
              <a:t>ORNL DAAC/FLUXNET</a:t>
            </a:r>
            <a:endParaRPr kumimoji="0" lang="en-US" sz="1800" b="0" i="0" u="none" strike="noStrike" cap="none" normalizeH="0" baseline="0" dirty="0" smtClean="0">
              <a:ln>
                <a:noFill/>
              </a:ln>
              <a:solidFill>
                <a:srgbClr val="4D4D4D"/>
              </a:solidFill>
              <a:effectLst/>
              <a:latin typeface="Arial" pitchFamily="34" charset="0"/>
            </a:endParaRPr>
          </a:p>
        </p:txBody>
      </p:sp>
      <p:sp>
        <p:nvSpPr>
          <p:cNvPr id="8356" name="Rectangle 164"/>
          <p:cNvSpPr>
            <a:spLocks noChangeArrowheads="1"/>
          </p:cNvSpPr>
          <p:nvPr/>
        </p:nvSpPr>
        <p:spPr bwMode="auto">
          <a:xfrm>
            <a:off x="2063318" y="5689601"/>
            <a:ext cx="652423" cy="169277"/>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rgbClr val="4D4D4D"/>
                </a:solidFill>
                <a:effectLst/>
                <a:latin typeface="Arial" pitchFamily="34" charset="0"/>
              </a:rPr>
              <a:t>PO.DAAC</a:t>
            </a:r>
            <a:endParaRPr kumimoji="0" lang="en-US" sz="1100" b="0" i="0" u="none" strike="noStrike" cap="none" normalizeH="0" baseline="0" dirty="0" smtClean="0">
              <a:ln>
                <a:noFill/>
              </a:ln>
              <a:solidFill>
                <a:srgbClr val="4D4D4D"/>
              </a:solidFill>
              <a:effectLst/>
              <a:latin typeface="Arial" pitchFamily="34" charset="0"/>
            </a:endParaRPr>
          </a:p>
        </p:txBody>
      </p:sp>
      <p:sp>
        <p:nvSpPr>
          <p:cNvPr id="8357" name="Rectangle 165"/>
          <p:cNvSpPr>
            <a:spLocks noChangeArrowheads="1"/>
          </p:cNvSpPr>
          <p:nvPr/>
        </p:nvSpPr>
        <p:spPr bwMode="auto">
          <a:xfrm>
            <a:off x="2692401" y="5689601"/>
            <a:ext cx="46488" cy="169277"/>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rgbClr val="4D4D4D"/>
                </a:solidFill>
                <a:effectLst/>
                <a:latin typeface="Arial" pitchFamily="34" charset="0"/>
              </a:rPr>
              <a:t>-</a:t>
            </a:r>
            <a:endParaRPr kumimoji="0" lang="en-US" sz="1100" b="0" i="0" u="none" strike="noStrike" cap="none" normalizeH="0" baseline="0" dirty="0" smtClean="0">
              <a:ln>
                <a:noFill/>
              </a:ln>
              <a:solidFill>
                <a:srgbClr val="4D4D4D"/>
              </a:solidFill>
              <a:effectLst/>
              <a:latin typeface="Arial" pitchFamily="34" charset="0"/>
            </a:endParaRPr>
          </a:p>
        </p:txBody>
      </p:sp>
      <p:sp>
        <p:nvSpPr>
          <p:cNvPr id="8358" name="Rectangle 166"/>
          <p:cNvSpPr>
            <a:spLocks noChangeArrowheads="1"/>
          </p:cNvSpPr>
          <p:nvPr/>
        </p:nvSpPr>
        <p:spPr bwMode="auto">
          <a:xfrm>
            <a:off x="2733676" y="5689601"/>
            <a:ext cx="259686" cy="169277"/>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smtClean="0">
                <a:ln>
                  <a:noFill/>
                </a:ln>
                <a:solidFill>
                  <a:srgbClr val="4D4D4D"/>
                </a:solidFill>
                <a:effectLst/>
                <a:latin typeface="Arial" pitchFamily="34" charset="0"/>
              </a:rPr>
              <a:t>JPL</a:t>
            </a:r>
            <a:endParaRPr kumimoji="0" lang="en-US" sz="1100" b="0" i="0" u="none" strike="noStrike" cap="none" normalizeH="0" baseline="0" smtClean="0">
              <a:ln>
                <a:noFill/>
              </a:ln>
              <a:solidFill>
                <a:srgbClr val="4D4D4D"/>
              </a:solidFill>
              <a:effectLst/>
              <a:latin typeface="Arial" pitchFamily="34" charset="0"/>
            </a:endParaRPr>
          </a:p>
        </p:txBody>
      </p:sp>
      <p:sp>
        <p:nvSpPr>
          <p:cNvPr id="8359" name="Rectangle 167"/>
          <p:cNvSpPr>
            <a:spLocks noChangeArrowheads="1"/>
          </p:cNvSpPr>
          <p:nvPr/>
        </p:nvSpPr>
        <p:spPr bwMode="auto">
          <a:xfrm>
            <a:off x="2522494" y="6088929"/>
            <a:ext cx="496931" cy="169277"/>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rgbClr val="4D4D4D"/>
                </a:solidFill>
                <a:effectLst/>
                <a:latin typeface="Arial" pitchFamily="34" charset="0"/>
              </a:rPr>
              <a:t>SEDAC</a:t>
            </a:r>
            <a:endParaRPr kumimoji="0" lang="en-US" sz="1100" b="0" i="0" u="none" strike="noStrike" cap="none" normalizeH="0" baseline="0" dirty="0" smtClean="0">
              <a:ln>
                <a:noFill/>
              </a:ln>
              <a:solidFill>
                <a:srgbClr val="4D4D4D"/>
              </a:solidFill>
              <a:effectLst/>
              <a:latin typeface="Arial" pitchFamily="34" charset="0"/>
            </a:endParaRPr>
          </a:p>
        </p:txBody>
      </p:sp>
      <p:sp>
        <p:nvSpPr>
          <p:cNvPr id="187" name="Rectangle 121"/>
          <p:cNvSpPr>
            <a:spLocks noChangeArrowheads="1"/>
          </p:cNvSpPr>
          <p:nvPr/>
        </p:nvSpPr>
        <p:spPr bwMode="auto">
          <a:xfrm>
            <a:off x="8035338" y="1320084"/>
            <a:ext cx="441325" cy="138112"/>
          </a:xfrm>
          <a:prstGeom prst="rect">
            <a:avLst/>
          </a:prstGeom>
          <a:noFill/>
          <a:ln w="9525">
            <a:noFill/>
            <a:miter lim="800000"/>
            <a:headEnd/>
            <a:tailEnd/>
          </a:ln>
        </p:spPr>
        <p:txBody>
          <a:bodyPr lIns="0" tIns="0" rIns="0" bIns="0">
            <a:spAutoFit/>
          </a:bodyPr>
          <a:lstStyle/>
          <a:p>
            <a:r>
              <a:rPr lang="en-US" dirty="0" smtClean="0">
                <a:solidFill>
                  <a:srgbClr val="4D4D4D"/>
                </a:solidFill>
                <a:latin typeface="Arial" charset="0"/>
              </a:rPr>
              <a:t>(+/-) 2.0</a:t>
            </a:r>
            <a:endParaRPr lang="en-US" dirty="0">
              <a:solidFill>
                <a:srgbClr val="4D4D4D"/>
              </a:solidFill>
            </a:endParaRPr>
          </a:p>
        </p:txBody>
      </p:sp>
      <p:sp>
        <p:nvSpPr>
          <p:cNvPr id="188" name="Rectangle 248"/>
          <p:cNvSpPr>
            <a:spLocks noChangeArrowheads="1"/>
          </p:cNvSpPr>
          <p:nvPr/>
        </p:nvSpPr>
        <p:spPr bwMode="auto">
          <a:xfrm>
            <a:off x="8052419" y="1772666"/>
            <a:ext cx="407163" cy="138499"/>
          </a:xfrm>
          <a:prstGeom prst="rect">
            <a:avLst/>
          </a:prstGeom>
          <a:noFill/>
          <a:ln w="9525">
            <a:noFill/>
            <a:miter lim="800000"/>
            <a:headEnd/>
            <a:tailEnd/>
          </a:ln>
        </p:spPr>
        <p:txBody>
          <a:bodyPr wrap="none" lIns="0" tIns="0" rIns="0" bIns="0">
            <a:spAutoFit/>
          </a:bodyPr>
          <a:lstStyle/>
          <a:p>
            <a:r>
              <a:rPr lang="en-US" dirty="0">
                <a:solidFill>
                  <a:srgbClr val="4D4D4D"/>
                </a:solidFill>
                <a:latin typeface="Arial" charset="0"/>
              </a:rPr>
              <a:t>(+/-) </a:t>
            </a:r>
            <a:r>
              <a:rPr lang="en-US" dirty="0" smtClean="0">
                <a:solidFill>
                  <a:srgbClr val="4D4D4D"/>
                </a:solidFill>
                <a:latin typeface="Arial" charset="0"/>
              </a:rPr>
              <a:t>3.0</a:t>
            </a:r>
            <a:endParaRPr lang="en-US" dirty="0">
              <a:solidFill>
                <a:srgbClr val="4D4D4D"/>
              </a:solidFill>
            </a:endParaRPr>
          </a:p>
        </p:txBody>
      </p:sp>
      <p:sp>
        <p:nvSpPr>
          <p:cNvPr id="189" name="Rectangle 249"/>
          <p:cNvSpPr>
            <a:spLocks noChangeArrowheads="1"/>
          </p:cNvSpPr>
          <p:nvPr/>
        </p:nvSpPr>
        <p:spPr bwMode="auto">
          <a:xfrm>
            <a:off x="8052419" y="2180365"/>
            <a:ext cx="407163" cy="138499"/>
          </a:xfrm>
          <a:prstGeom prst="rect">
            <a:avLst/>
          </a:prstGeom>
          <a:noFill/>
          <a:ln w="9525">
            <a:noFill/>
            <a:miter lim="800000"/>
            <a:headEnd/>
            <a:tailEnd/>
          </a:ln>
        </p:spPr>
        <p:txBody>
          <a:bodyPr wrap="none" lIns="0" tIns="0" rIns="0" bIns="0">
            <a:spAutoFit/>
          </a:bodyPr>
          <a:lstStyle/>
          <a:p>
            <a:r>
              <a:rPr lang="en-US" dirty="0">
                <a:solidFill>
                  <a:srgbClr val="4D4D4D"/>
                </a:solidFill>
                <a:latin typeface="Arial" charset="0"/>
              </a:rPr>
              <a:t>(+/-) </a:t>
            </a:r>
            <a:r>
              <a:rPr lang="en-US" dirty="0" smtClean="0">
                <a:solidFill>
                  <a:srgbClr val="4D4D4D"/>
                </a:solidFill>
                <a:latin typeface="Arial" charset="0"/>
              </a:rPr>
              <a:t>3.0</a:t>
            </a:r>
            <a:endParaRPr lang="en-US" dirty="0">
              <a:solidFill>
                <a:srgbClr val="4D4D4D"/>
              </a:solidFill>
            </a:endParaRPr>
          </a:p>
        </p:txBody>
      </p:sp>
      <p:sp>
        <p:nvSpPr>
          <p:cNvPr id="190" name="Rectangle 250"/>
          <p:cNvSpPr>
            <a:spLocks noChangeArrowheads="1"/>
          </p:cNvSpPr>
          <p:nvPr/>
        </p:nvSpPr>
        <p:spPr bwMode="auto">
          <a:xfrm>
            <a:off x="8052419" y="2615915"/>
            <a:ext cx="407163" cy="138499"/>
          </a:xfrm>
          <a:prstGeom prst="rect">
            <a:avLst/>
          </a:prstGeom>
          <a:noFill/>
          <a:ln w="9525">
            <a:noFill/>
            <a:miter lim="800000"/>
            <a:headEnd/>
            <a:tailEnd/>
          </a:ln>
        </p:spPr>
        <p:txBody>
          <a:bodyPr wrap="none" lIns="0" tIns="0" rIns="0" bIns="0">
            <a:spAutoFit/>
          </a:bodyPr>
          <a:lstStyle/>
          <a:p>
            <a:r>
              <a:rPr lang="en-US" dirty="0">
                <a:solidFill>
                  <a:srgbClr val="4D4D4D"/>
                </a:solidFill>
                <a:latin typeface="Arial" charset="0"/>
              </a:rPr>
              <a:t>(+/-) </a:t>
            </a:r>
            <a:r>
              <a:rPr lang="en-US" dirty="0" smtClean="0">
                <a:solidFill>
                  <a:srgbClr val="4D4D4D"/>
                </a:solidFill>
                <a:latin typeface="Arial" charset="0"/>
              </a:rPr>
              <a:t>3.0</a:t>
            </a:r>
            <a:endParaRPr lang="en-US" dirty="0">
              <a:solidFill>
                <a:srgbClr val="4D4D4D"/>
              </a:solidFill>
            </a:endParaRPr>
          </a:p>
        </p:txBody>
      </p:sp>
      <p:sp>
        <p:nvSpPr>
          <p:cNvPr id="191" name="Rectangle 251"/>
          <p:cNvSpPr>
            <a:spLocks noChangeArrowheads="1"/>
          </p:cNvSpPr>
          <p:nvPr/>
        </p:nvSpPr>
        <p:spPr bwMode="auto">
          <a:xfrm>
            <a:off x="8052419" y="3052480"/>
            <a:ext cx="407163" cy="138499"/>
          </a:xfrm>
          <a:prstGeom prst="rect">
            <a:avLst/>
          </a:prstGeom>
          <a:noFill/>
          <a:ln w="9525">
            <a:noFill/>
            <a:miter lim="800000"/>
            <a:headEnd/>
            <a:tailEnd/>
          </a:ln>
        </p:spPr>
        <p:txBody>
          <a:bodyPr wrap="none" lIns="0" tIns="0" rIns="0" bIns="0">
            <a:spAutoFit/>
          </a:bodyPr>
          <a:lstStyle/>
          <a:p>
            <a:r>
              <a:rPr lang="en-US" dirty="0">
                <a:solidFill>
                  <a:srgbClr val="4D4D4D"/>
                </a:solidFill>
                <a:latin typeface="Arial" charset="0"/>
              </a:rPr>
              <a:t>(+/-) </a:t>
            </a:r>
            <a:r>
              <a:rPr lang="en-US" dirty="0" smtClean="0">
                <a:solidFill>
                  <a:srgbClr val="4D4D4D"/>
                </a:solidFill>
                <a:latin typeface="Arial" charset="0"/>
              </a:rPr>
              <a:t>3.3</a:t>
            </a:r>
            <a:endParaRPr lang="en-US" dirty="0">
              <a:solidFill>
                <a:srgbClr val="4D4D4D"/>
              </a:solidFill>
            </a:endParaRPr>
          </a:p>
        </p:txBody>
      </p:sp>
      <p:sp>
        <p:nvSpPr>
          <p:cNvPr id="192" name="Rectangle 252"/>
          <p:cNvSpPr>
            <a:spLocks noChangeArrowheads="1"/>
          </p:cNvSpPr>
          <p:nvPr/>
        </p:nvSpPr>
        <p:spPr bwMode="auto">
          <a:xfrm>
            <a:off x="8035338" y="3469702"/>
            <a:ext cx="441325" cy="138113"/>
          </a:xfrm>
          <a:prstGeom prst="rect">
            <a:avLst/>
          </a:prstGeom>
          <a:noFill/>
          <a:ln w="9525">
            <a:noFill/>
            <a:miter lim="800000"/>
            <a:headEnd/>
            <a:tailEnd/>
          </a:ln>
        </p:spPr>
        <p:txBody>
          <a:bodyPr lIns="0" tIns="0" rIns="0" bIns="0">
            <a:spAutoFit/>
          </a:bodyPr>
          <a:lstStyle/>
          <a:p>
            <a:r>
              <a:rPr lang="en-US" dirty="0">
                <a:solidFill>
                  <a:srgbClr val="4D4D4D"/>
                </a:solidFill>
                <a:latin typeface="Arial" charset="0"/>
              </a:rPr>
              <a:t>(+/-) 0.7</a:t>
            </a:r>
            <a:endParaRPr lang="en-US" dirty="0">
              <a:solidFill>
                <a:srgbClr val="4D4D4D"/>
              </a:solidFill>
            </a:endParaRPr>
          </a:p>
        </p:txBody>
      </p:sp>
      <p:sp>
        <p:nvSpPr>
          <p:cNvPr id="193" name="Rectangle 253"/>
          <p:cNvSpPr>
            <a:spLocks noChangeArrowheads="1"/>
          </p:cNvSpPr>
          <p:nvPr/>
        </p:nvSpPr>
        <p:spPr bwMode="auto">
          <a:xfrm>
            <a:off x="8052419" y="3911461"/>
            <a:ext cx="407163" cy="138499"/>
          </a:xfrm>
          <a:prstGeom prst="rect">
            <a:avLst/>
          </a:prstGeom>
          <a:noFill/>
          <a:ln w="9525">
            <a:noFill/>
            <a:miter lim="800000"/>
            <a:headEnd/>
            <a:tailEnd/>
          </a:ln>
        </p:spPr>
        <p:txBody>
          <a:bodyPr wrap="none" lIns="0" tIns="0" rIns="0" bIns="0">
            <a:spAutoFit/>
          </a:bodyPr>
          <a:lstStyle/>
          <a:p>
            <a:r>
              <a:rPr lang="en-US" dirty="0">
                <a:solidFill>
                  <a:srgbClr val="4D4D4D"/>
                </a:solidFill>
                <a:latin typeface="Arial" charset="0"/>
              </a:rPr>
              <a:t>(+/-) </a:t>
            </a:r>
            <a:r>
              <a:rPr lang="en-US" dirty="0" smtClean="0">
                <a:solidFill>
                  <a:srgbClr val="4D4D4D"/>
                </a:solidFill>
                <a:latin typeface="Arial" charset="0"/>
              </a:rPr>
              <a:t>1.3</a:t>
            </a:r>
            <a:endParaRPr lang="en-US" dirty="0">
              <a:solidFill>
                <a:srgbClr val="4D4D4D"/>
              </a:solidFill>
            </a:endParaRPr>
          </a:p>
        </p:txBody>
      </p:sp>
      <p:sp>
        <p:nvSpPr>
          <p:cNvPr id="194" name="Rectangle 254"/>
          <p:cNvSpPr>
            <a:spLocks noChangeArrowheads="1"/>
          </p:cNvSpPr>
          <p:nvPr/>
        </p:nvSpPr>
        <p:spPr bwMode="auto">
          <a:xfrm>
            <a:off x="8052800" y="4328973"/>
            <a:ext cx="406400" cy="138113"/>
          </a:xfrm>
          <a:prstGeom prst="rect">
            <a:avLst/>
          </a:prstGeom>
          <a:noFill/>
          <a:ln w="9525">
            <a:noFill/>
            <a:miter lim="800000"/>
            <a:headEnd/>
            <a:tailEnd/>
          </a:ln>
        </p:spPr>
        <p:txBody>
          <a:bodyPr wrap="none" lIns="0" tIns="0" rIns="0" bIns="0">
            <a:spAutoFit/>
          </a:bodyPr>
          <a:lstStyle/>
          <a:p>
            <a:r>
              <a:rPr lang="en-US" dirty="0">
                <a:solidFill>
                  <a:srgbClr val="4D4D4D"/>
                </a:solidFill>
                <a:latin typeface="Arial" charset="0"/>
              </a:rPr>
              <a:t>(+/-) </a:t>
            </a:r>
            <a:r>
              <a:rPr lang="en-US" dirty="0" smtClean="0">
                <a:solidFill>
                  <a:srgbClr val="4D4D4D"/>
                </a:solidFill>
                <a:latin typeface="Arial" charset="0"/>
              </a:rPr>
              <a:t>1.5</a:t>
            </a:r>
            <a:endParaRPr lang="en-US" dirty="0">
              <a:solidFill>
                <a:srgbClr val="4D4D4D"/>
              </a:solidFill>
            </a:endParaRPr>
          </a:p>
        </p:txBody>
      </p:sp>
      <p:sp>
        <p:nvSpPr>
          <p:cNvPr id="195" name="Rectangle 255"/>
          <p:cNvSpPr>
            <a:spLocks noChangeArrowheads="1"/>
          </p:cNvSpPr>
          <p:nvPr/>
        </p:nvSpPr>
        <p:spPr bwMode="auto">
          <a:xfrm>
            <a:off x="8052419" y="4774916"/>
            <a:ext cx="407163" cy="138499"/>
          </a:xfrm>
          <a:prstGeom prst="rect">
            <a:avLst/>
          </a:prstGeom>
          <a:noFill/>
          <a:ln w="9525">
            <a:noFill/>
            <a:miter lim="800000"/>
            <a:headEnd/>
            <a:tailEnd/>
          </a:ln>
        </p:spPr>
        <p:txBody>
          <a:bodyPr wrap="none" lIns="0" tIns="0" rIns="0" bIns="0">
            <a:spAutoFit/>
          </a:bodyPr>
          <a:lstStyle/>
          <a:p>
            <a:r>
              <a:rPr lang="en-US" dirty="0">
                <a:solidFill>
                  <a:srgbClr val="4D4D4D"/>
                </a:solidFill>
                <a:latin typeface="Arial" charset="0"/>
              </a:rPr>
              <a:t>(+/-) </a:t>
            </a:r>
            <a:r>
              <a:rPr lang="en-US" dirty="0" smtClean="0">
                <a:solidFill>
                  <a:srgbClr val="4D4D4D"/>
                </a:solidFill>
                <a:latin typeface="Arial" charset="0"/>
              </a:rPr>
              <a:t>2.1</a:t>
            </a:r>
            <a:endParaRPr lang="en-US" dirty="0">
              <a:solidFill>
                <a:srgbClr val="4D4D4D"/>
              </a:solidFill>
            </a:endParaRPr>
          </a:p>
        </p:txBody>
      </p:sp>
      <p:sp>
        <p:nvSpPr>
          <p:cNvPr id="196" name="Rectangle 256"/>
          <p:cNvSpPr>
            <a:spLocks noChangeArrowheads="1"/>
          </p:cNvSpPr>
          <p:nvPr/>
        </p:nvSpPr>
        <p:spPr bwMode="auto">
          <a:xfrm>
            <a:off x="8035338" y="5240343"/>
            <a:ext cx="441325" cy="138112"/>
          </a:xfrm>
          <a:prstGeom prst="rect">
            <a:avLst/>
          </a:prstGeom>
          <a:noFill/>
          <a:ln w="9525">
            <a:noFill/>
            <a:miter lim="800000"/>
            <a:headEnd/>
            <a:tailEnd/>
          </a:ln>
        </p:spPr>
        <p:txBody>
          <a:bodyPr lIns="0" tIns="0" rIns="0" bIns="0">
            <a:spAutoFit/>
          </a:bodyPr>
          <a:lstStyle/>
          <a:p>
            <a:r>
              <a:rPr lang="en-US" dirty="0">
                <a:solidFill>
                  <a:srgbClr val="4D4D4D"/>
                </a:solidFill>
                <a:latin typeface="Arial" charset="0"/>
              </a:rPr>
              <a:t>(+/-) </a:t>
            </a:r>
            <a:r>
              <a:rPr lang="en-US" dirty="0" smtClean="0">
                <a:solidFill>
                  <a:srgbClr val="4D4D4D"/>
                </a:solidFill>
                <a:latin typeface="Arial" charset="0"/>
              </a:rPr>
              <a:t>2.0</a:t>
            </a:r>
            <a:endParaRPr lang="en-US" dirty="0">
              <a:solidFill>
                <a:srgbClr val="4D4D4D"/>
              </a:solidFill>
            </a:endParaRPr>
          </a:p>
        </p:txBody>
      </p:sp>
      <p:sp>
        <p:nvSpPr>
          <p:cNvPr id="197" name="Rectangle 257"/>
          <p:cNvSpPr>
            <a:spLocks noChangeArrowheads="1"/>
          </p:cNvSpPr>
          <p:nvPr/>
        </p:nvSpPr>
        <p:spPr bwMode="auto">
          <a:xfrm>
            <a:off x="8048038" y="5663772"/>
            <a:ext cx="415925" cy="138499"/>
          </a:xfrm>
          <a:prstGeom prst="rect">
            <a:avLst/>
          </a:prstGeom>
          <a:noFill/>
          <a:ln w="9525">
            <a:noFill/>
            <a:miter lim="800000"/>
            <a:headEnd/>
            <a:tailEnd/>
          </a:ln>
        </p:spPr>
        <p:txBody>
          <a:bodyPr wrap="square" lIns="0" tIns="0" rIns="0" bIns="0">
            <a:spAutoFit/>
          </a:bodyPr>
          <a:lstStyle/>
          <a:p>
            <a:r>
              <a:rPr lang="en-US" dirty="0">
                <a:solidFill>
                  <a:srgbClr val="4D4D4D"/>
                </a:solidFill>
                <a:latin typeface="Arial" charset="0"/>
              </a:rPr>
              <a:t>(+/-) </a:t>
            </a:r>
            <a:r>
              <a:rPr lang="en-US" dirty="0" smtClean="0">
                <a:solidFill>
                  <a:srgbClr val="4D4D4D"/>
                </a:solidFill>
                <a:latin typeface="Arial" charset="0"/>
              </a:rPr>
              <a:t>2.5</a:t>
            </a:r>
            <a:endParaRPr lang="en-US" dirty="0">
              <a:solidFill>
                <a:srgbClr val="4D4D4D"/>
              </a:solidFill>
            </a:endParaRPr>
          </a:p>
        </p:txBody>
      </p:sp>
      <p:sp>
        <p:nvSpPr>
          <p:cNvPr id="198" name="Rectangle 258"/>
          <p:cNvSpPr>
            <a:spLocks noChangeArrowheads="1"/>
          </p:cNvSpPr>
          <p:nvPr/>
        </p:nvSpPr>
        <p:spPr bwMode="auto">
          <a:xfrm>
            <a:off x="8052419" y="6120828"/>
            <a:ext cx="407163" cy="138499"/>
          </a:xfrm>
          <a:prstGeom prst="rect">
            <a:avLst/>
          </a:prstGeom>
          <a:noFill/>
          <a:ln w="9525">
            <a:noFill/>
            <a:miter lim="800000"/>
            <a:headEnd/>
            <a:tailEnd/>
          </a:ln>
        </p:spPr>
        <p:txBody>
          <a:bodyPr wrap="none" lIns="0" tIns="0" rIns="0" bIns="0">
            <a:spAutoFit/>
          </a:bodyPr>
          <a:lstStyle/>
          <a:p>
            <a:r>
              <a:rPr lang="en-US" dirty="0">
                <a:solidFill>
                  <a:srgbClr val="4D4D4D"/>
                </a:solidFill>
                <a:latin typeface="Arial" charset="0"/>
              </a:rPr>
              <a:t>(+/-) </a:t>
            </a:r>
            <a:r>
              <a:rPr lang="en-US" dirty="0" smtClean="0">
                <a:solidFill>
                  <a:srgbClr val="4D4D4D"/>
                </a:solidFill>
                <a:latin typeface="Arial" charset="0"/>
              </a:rPr>
              <a:t>3.2</a:t>
            </a:r>
            <a:endParaRPr lang="en-US" dirty="0">
              <a:solidFill>
                <a:srgbClr val="4D4D4D"/>
              </a:solidFill>
            </a:endParaRPr>
          </a:p>
        </p:txBody>
      </p:sp>
      <p:sp>
        <p:nvSpPr>
          <p:cNvPr id="199" name="Rectangle 100"/>
          <p:cNvSpPr>
            <a:spLocks noChangeArrowheads="1"/>
          </p:cNvSpPr>
          <p:nvPr/>
        </p:nvSpPr>
        <p:spPr bwMode="auto">
          <a:xfrm>
            <a:off x="4577911" y="6557908"/>
            <a:ext cx="91440" cy="91440"/>
          </a:xfrm>
          <a:prstGeom prst="rect">
            <a:avLst/>
          </a:prstGeom>
          <a:solidFill>
            <a:srgbClr val="3C5BA2"/>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solidFill>
                <a:srgbClr val="4D4D4D"/>
              </a:solidFill>
            </a:endParaRPr>
          </a:p>
        </p:txBody>
      </p:sp>
      <p:sp>
        <p:nvSpPr>
          <p:cNvPr id="200" name="Rectangle 102"/>
          <p:cNvSpPr>
            <a:spLocks noChangeArrowheads="1"/>
          </p:cNvSpPr>
          <p:nvPr/>
        </p:nvSpPr>
        <p:spPr bwMode="auto">
          <a:xfrm>
            <a:off x="4716024" y="6513934"/>
            <a:ext cx="314189" cy="169277"/>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smtClean="0">
                <a:ln>
                  <a:noFill/>
                </a:ln>
                <a:solidFill>
                  <a:srgbClr val="4D4D4D"/>
                </a:solidFill>
                <a:effectLst/>
                <a:latin typeface="Arial" pitchFamily="34" charset="0"/>
              </a:rPr>
              <a:t>2011</a:t>
            </a:r>
            <a:endParaRPr kumimoji="0" lang="en-US" sz="1800" b="0" i="0" u="none" strike="noStrike" cap="none" normalizeH="0" baseline="0" smtClean="0">
              <a:ln>
                <a:noFill/>
              </a:ln>
              <a:solidFill>
                <a:srgbClr val="4D4D4D"/>
              </a:solidFill>
              <a:effectLst/>
              <a:latin typeface="Arial" pitchFamily="34" charset="0"/>
            </a:endParaRPr>
          </a:p>
        </p:txBody>
      </p:sp>
      <p:sp>
        <p:nvSpPr>
          <p:cNvPr id="201" name="Rectangle 103"/>
          <p:cNvSpPr>
            <a:spLocks noChangeArrowheads="1"/>
          </p:cNvSpPr>
          <p:nvPr/>
        </p:nvSpPr>
        <p:spPr bwMode="auto">
          <a:xfrm>
            <a:off x="5082736" y="6557908"/>
            <a:ext cx="91440" cy="91440"/>
          </a:xfrm>
          <a:prstGeom prst="rect">
            <a:avLst/>
          </a:prstGeom>
          <a:solidFill>
            <a:srgbClr val="99CC33"/>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solidFill>
                <a:srgbClr val="4D4D4D"/>
              </a:solidFill>
            </a:endParaRPr>
          </a:p>
        </p:txBody>
      </p:sp>
      <p:sp>
        <p:nvSpPr>
          <p:cNvPr id="202" name="Rectangle 105"/>
          <p:cNvSpPr>
            <a:spLocks noChangeArrowheads="1"/>
          </p:cNvSpPr>
          <p:nvPr/>
        </p:nvSpPr>
        <p:spPr bwMode="auto">
          <a:xfrm>
            <a:off x="5222437" y="6513934"/>
            <a:ext cx="314189" cy="169277"/>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smtClean="0">
                <a:ln>
                  <a:noFill/>
                </a:ln>
                <a:solidFill>
                  <a:srgbClr val="4D4D4D"/>
                </a:solidFill>
                <a:effectLst/>
                <a:latin typeface="Arial" pitchFamily="34" charset="0"/>
              </a:rPr>
              <a:t>2010</a:t>
            </a:r>
            <a:endParaRPr kumimoji="0" lang="en-US" sz="1800" b="0" i="0" u="none" strike="noStrike" cap="none" normalizeH="0" baseline="0" smtClean="0">
              <a:ln>
                <a:noFill/>
              </a:ln>
              <a:solidFill>
                <a:srgbClr val="4D4D4D"/>
              </a:solidFill>
              <a:effectLst/>
              <a:latin typeface="Arial" pitchFamily="34" charset="0"/>
            </a:endParaRPr>
          </a:p>
        </p:txBody>
      </p:sp>
      <p:sp>
        <p:nvSpPr>
          <p:cNvPr id="203" name="Rectangle 106"/>
          <p:cNvSpPr>
            <a:spLocks noChangeArrowheads="1"/>
          </p:cNvSpPr>
          <p:nvPr/>
        </p:nvSpPr>
        <p:spPr bwMode="auto">
          <a:xfrm>
            <a:off x="5595499" y="6557908"/>
            <a:ext cx="91440" cy="91440"/>
          </a:xfrm>
          <a:prstGeom prst="rect">
            <a:avLst/>
          </a:prstGeom>
          <a:solidFill>
            <a:srgbClr val="4D4D4D"/>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solidFill>
                <a:srgbClr val="4D4D4D"/>
              </a:solidFill>
            </a:endParaRPr>
          </a:p>
        </p:txBody>
      </p:sp>
      <p:sp>
        <p:nvSpPr>
          <p:cNvPr id="204" name="Rectangle 108"/>
          <p:cNvSpPr>
            <a:spLocks noChangeArrowheads="1"/>
          </p:cNvSpPr>
          <p:nvPr/>
        </p:nvSpPr>
        <p:spPr bwMode="auto">
          <a:xfrm>
            <a:off x="5735199" y="6513934"/>
            <a:ext cx="314189" cy="169277"/>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smtClean="0">
                <a:ln>
                  <a:noFill/>
                </a:ln>
                <a:solidFill>
                  <a:srgbClr val="4D4D4D"/>
                </a:solidFill>
                <a:effectLst/>
                <a:latin typeface="Arial" pitchFamily="34" charset="0"/>
              </a:rPr>
              <a:t>2009</a:t>
            </a:r>
            <a:endParaRPr kumimoji="0" lang="en-US" sz="1800" b="0" i="0" u="none" strike="noStrike" cap="none" normalizeH="0" baseline="0" smtClean="0">
              <a:ln>
                <a:noFill/>
              </a:ln>
              <a:solidFill>
                <a:srgbClr val="4D4D4D"/>
              </a:solidFill>
              <a:effectLst/>
              <a:latin typeface="Arial" pitchFamily="34" charset="0"/>
            </a:endParaRPr>
          </a:p>
        </p:txBody>
      </p:sp>
      <p:sp>
        <p:nvSpPr>
          <p:cNvPr id="205" name="Rectangle 109"/>
          <p:cNvSpPr>
            <a:spLocks noChangeArrowheads="1"/>
          </p:cNvSpPr>
          <p:nvPr/>
        </p:nvSpPr>
        <p:spPr bwMode="auto">
          <a:xfrm>
            <a:off x="6109848" y="6557908"/>
            <a:ext cx="91440" cy="91440"/>
          </a:xfrm>
          <a:prstGeom prst="rect">
            <a:avLst/>
          </a:prstGeom>
          <a:solidFill>
            <a:srgbClr val="FF8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solidFill>
                <a:srgbClr val="4D4D4D"/>
              </a:solidFill>
            </a:endParaRPr>
          </a:p>
        </p:txBody>
      </p:sp>
      <p:sp>
        <p:nvSpPr>
          <p:cNvPr id="206" name="Rectangle 111"/>
          <p:cNvSpPr>
            <a:spLocks noChangeArrowheads="1"/>
          </p:cNvSpPr>
          <p:nvPr/>
        </p:nvSpPr>
        <p:spPr bwMode="auto">
          <a:xfrm>
            <a:off x="6247962" y="6513934"/>
            <a:ext cx="314189" cy="169277"/>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rgbClr val="4D4D4D"/>
                </a:solidFill>
                <a:effectLst/>
                <a:latin typeface="Arial" pitchFamily="34" charset="0"/>
              </a:rPr>
              <a:t>2008</a:t>
            </a:r>
            <a:endParaRPr kumimoji="0" lang="en-US" sz="1800" b="0" i="0" u="none" strike="noStrike" cap="none" normalizeH="0" baseline="0" dirty="0" smtClean="0">
              <a:ln>
                <a:noFill/>
              </a:ln>
              <a:solidFill>
                <a:srgbClr val="4D4D4D"/>
              </a:solidFill>
              <a:effectLst/>
              <a:latin typeface="Arial" pitchFamily="34" charset="0"/>
            </a:endParaRPr>
          </a:p>
        </p:txBody>
      </p:sp>
      <p:sp>
        <p:nvSpPr>
          <p:cNvPr id="207" name="Oval 137"/>
          <p:cNvSpPr>
            <a:spLocks noChangeArrowheads="1"/>
          </p:cNvSpPr>
          <p:nvPr/>
        </p:nvSpPr>
        <p:spPr bwMode="auto">
          <a:xfrm>
            <a:off x="1417782" y="5171521"/>
            <a:ext cx="1657926" cy="324594"/>
          </a:xfrm>
          <a:prstGeom prst="ellipse">
            <a:avLst/>
          </a:prstGeom>
          <a:noFill/>
          <a:ln w="63500" cap="rnd">
            <a:solidFill>
              <a:srgbClr val="008000"/>
            </a:solidFill>
            <a:prstDash val="sysDot"/>
            <a:round/>
            <a:headEnd/>
            <a:tailEnd/>
          </a:ln>
        </p:spPr>
        <p:txBody>
          <a:bodyPr wrap="square" anchor="ctr">
            <a:spAutoFit/>
          </a:bodyPr>
          <a:lstStyle/>
          <a:p>
            <a:endParaRPr lang="en-US">
              <a:solidFill>
                <a:srgbClr val="4D4D4D"/>
              </a:solidFill>
            </a:endParaRPr>
          </a:p>
        </p:txBody>
      </p:sp>
      <p:sp>
        <p:nvSpPr>
          <p:cNvPr id="140" name="Rectangle 134"/>
          <p:cNvSpPr>
            <a:spLocks noChangeArrowheads="1"/>
          </p:cNvSpPr>
          <p:nvPr/>
        </p:nvSpPr>
        <p:spPr bwMode="auto">
          <a:xfrm>
            <a:off x="1806563" y="6726952"/>
            <a:ext cx="2103461" cy="246221"/>
          </a:xfrm>
          <a:prstGeom prst="rect">
            <a:avLst/>
          </a:prstGeom>
          <a:noFill/>
          <a:ln w="12700">
            <a:noFill/>
            <a:miter lim="800000"/>
            <a:headEnd/>
            <a:tailEnd/>
          </a:ln>
        </p:spPr>
        <p:txBody>
          <a:bodyPr wrap="none" anchor="ctr">
            <a:spAutoFit/>
          </a:bodyPr>
          <a:lstStyle/>
          <a:p>
            <a:pPr algn="ctr"/>
            <a:r>
              <a:rPr lang="en-US" sz="1000" dirty="0">
                <a:solidFill>
                  <a:srgbClr val="4D4D4D"/>
                </a:solidFill>
                <a:latin typeface="Arial" charset="0"/>
              </a:rPr>
              <a:t>=Significant Difference vs. </a:t>
            </a:r>
            <a:r>
              <a:rPr lang="en-US" sz="1000" dirty="0" smtClean="0">
                <a:solidFill>
                  <a:srgbClr val="4D4D4D"/>
                </a:solidFill>
                <a:latin typeface="Arial" charset="0"/>
              </a:rPr>
              <a:t>2010</a:t>
            </a:r>
            <a:endParaRPr lang="en-US" sz="1000" dirty="0">
              <a:solidFill>
                <a:srgbClr val="4D4D4D"/>
              </a:solidFill>
              <a:latin typeface="Arial" charset="0"/>
            </a:endParaRPr>
          </a:p>
        </p:txBody>
      </p:sp>
      <p:sp>
        <p:nvSpPr>
          <p:cNvPr id="141" name="Oval 136"/>
          <p:cNvSpPr>
            <a:spLocks noChangeArrowheads="1"/>
          </p:cNvSpPr>
          <p:nvPr/>
        </p:nvSpPr>
        <p:spPr bwMode="auto">
          <a:xfrm>
            <a:off x="1328738" y="6734175"/>
            <a:ext cx="495300" cy="238125"/>
          </a:xfrm>
          <a:prstGeom prst="ellipse">
            <a:avLst/>
          </a:prstGeom>
          <a:noFill/>
          <a:ln w="63500" cap="rnd">
            <a:solidFill>
              <a:srgbClr val="008000"/>
            </a:solidFill>
            <a:prstDash val="sysDot"/>
            <a:round/>
            <a:headEnd/>
            <a:tailEnd/>
          </a:ln>
        </p:spPr>
        <p:txBody>
          <a:bodyPr anchor="ctr">
            <a:spAutoFit/>
          </a:bodyPr>
          <a:lstStyle/>
          <a:p>
            <a:endParaRPr lang="en-US"/>
          </a:p>
        </p:txBody>
      </p:sp>
      <p:sp>
        <p:nvSpPr>
          <p:cNvPr id="142" name="Text Box 18"/>
          <p:cNvSpPr txBox="1">
            <a:spLocks noChangeArrowheads="1"/>
          </p:cNvSpPr>
          <p:nvPr/>
        </p:nvSpPr>
        <p:spPr bwMode="auto">
          <a:xfrm>
            <a:off x="9236" y="1293813"/>
            <a:ext cx="1191491" cy="938719"/>
          </a:xfrm>
          <a:prstGeom prst="rect">
            <a:avLst/>
          </a:prstGeom>
          <a:solidFill>
            <a:srgbClr val="FFFFCC"/>
          </a:solidFill>
          <a:ln w="12700">
            <a:solidFill>
              <a:srgbClr val="000000"/>
            </a:solidFill>
            <a:miter lim="800000"/>
            <a:headEnd/>
            <a:tailEnd/>
          </a:ln>
        </p:spPr>
        <p:txBody>
          <a:bodyPr wrap="square">
            <a:spAutoFit/>
          </a:bodyPr>
          <a:lstStyle/>
          <a:p>
            <a:pPr algn="ctr"/>
            <a:r>
              <a:rPr lang="en-US" sz="1100" dirty="0" smtClean="0">
                <a:solidFill>
                  <a:schemeClr val="tx1"/>
                </a:solidFill>
                <a:latin typeface="Arial" charset="0"/>
              </a:rPr>
              <a:t>CDDIS (83) and GHRC (82) rate Product Selection and  Order highest.</a:t>
            </a:r>
            <a:endParaRPr lang="en-US" sz="1100" i="1" dirty="0">
              <a:solidFill>
                <a:schemeClr val="tx1"/>
              </a:solidFill>
              <a:latin typeface="Arial" charset="0"/>
            </a:endParaRPr>
          </a:p>
        </p:txBody>
      </p:sp>
      <p:sp>
        <p:nvSpPr>
          <p:cNvPr id="143" name="Down Arrow 142"/>
          <p:cNvSpPr/>
          <p:nvPr/>
        </p:nvSpPr>
        <p:spPr bwMode="auto">
          <a:xfrm>
            <a:off x="1192695" y="5178287"/>
            <a:ext cx="198783" cy="308113"/>
          </a:xfrm>
          <a:prstGeom prst="downArrow">
            <a:avLst/>
          </a:prstGeom>
          <a:solidFill>
            <a:schemeClr val="accent1"/>
          </a:solid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900" b="1" i="0" u="none" strike="noStrike" cap="none" normalizeH="0" baseline="0" smtClean="0">
              <a:ln>
                <a:noFill/>
              </a:ln>
              <a:solidFill>
                <a:schemeClr val="bg1"/>
              </a:solidFill>
              <a:effectLst/>
              <a:latin typeface="Times New Roman" pitchFamily="18" charset="0"/>
            </a:endParaRPr>
          </a:p>
        </p:txBody>
      </p:sp>
      <p:sp>
        <p:nvSpPr>
          <p:cNvPr id="144" name="Oval 10"/>
          <p:cNvSpPr>
            <a:spLocks noChangeArrowheads="1"/>
          </p:cNvSpPr>
          <p:nvPr/>
        </p:nvSpPr>
        <p:spPr bwMode="auto">
          <a:xfrm>
            <a:off x="2493817" y="2207490"/>
            <a:ext cx="570793" cy="324195"/>
          </a:xfrm>
          <a:prstGeom prst="ellipse">
            <a:avLst/>
          </a:prstGeom>
          <a:noFill/>
          <a:ln w="63500" cap="rnd">
            <a:solidFill>
              <a:srgbClr val="008000"/>
            </a:solidFill>
            <a:prstDash val="sysDot"/>
            <a:round/>
            <a:headEnd/>
            <a:tailEnd/>
          </a:ln>
        </p:spPr>
        <p:txBody>
          <a:bodyPr wrap="square" anchor="ctr">
            <a:spAutoFit/>
          </a:bodyPr>
          <a:lstStyle/>
          <a:p>
            <a:endParaRPr lang="en-US">
              <a:solidFill>
                <a:srgbClr val="4D4D4D"/>
              </a:solidFill>
            </a:endParaRPr>
          </a:p>
        </p:txBody>
      </p:sp>
      <p:sp>
        <p:nvSpPr>
          <p:cNvPr id="145" name="Up Arrow 144"/>
          <p:cNvSpPr/>
          <p:nvPr/>
        </p:nvSpPr>
        <p:spPr bwMode="auto">
          <a:xfrm>
            <a:off x="2186309" y="2221345"/>
            <a:ext cx="178904" cy="258418"/>
          </a:xfrm>
          <a:prstGeom prst="upArrow">
            <a:avLst/>
          </a:prstGeom>
          <a:solidFill>
            <a:schemeClr val="accent1"/>
          </a:solid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900" b="1" i="0" u="none" strike="noStrike" cap="none" normalizeH="0" baseline="0" smtClean="0">
              <a:ln>
                <a:noFill/>
              </a:ln>
              <a:solidFill>
                <a:schemeClr val="bg1"/>
              </a:solidFill>
              <a:effectLst/>
              <a:latin typeface="Times New Roman" pitchFamily="18"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Rectangle 3"/>
          <p:cNvSpPr>
            <a:spLocks noGrp="1" noChangeArrowheads="1"/>
          </p:cNvSpPr>
          <p:nvPr>
            <p:ph type="title"/>
          </p:nvPr>
        </p:nvSpPr>
        <p:spPr/>
        <p:txBody>
          <a:bodyPr/>
          <a:lstStyle/>
          <a:p>
            <a:pPr eaLnBrk="1" hangingPunct="1"/>
            <a:r>
              <a:rPr lang="en-US" dirty="0" smtClean="0"/>
              <a:t>Product Documentation</a:t>
            </a:r>
            <a:br>
              <a:rPr lang="en-US" dirty="0" smtClean="0"/>
            </a:br>
            <a:r>
              <a:rPr lang="en-US" sz="2400" b="0" i="1" dirty="0" smtClean="0">
                <a:solidFill>
                  <a:srgbClr val="88B8E4"/>
                </a:solidFill>
              </a:rPr>
              <a:t>Data product description remains most sought after</a:t>
            </a:r>
          </a:p>
        </p:txBody>
      </p:sp>
      <p:sp>
        <p:nvSpPr>
          <p:cNvPr id="25604" name="Text Box 5"/>
          <p:cNvSpPr txBox="1">
            <a:spLocks noChangeArrowheads="1"/>
          </p:cNvSpPr>
          <p:nvPr/>
        </p:nvSpPr>
        <p:spPr bwMode="auto">
          <a:xfrm>
            <a:off x="-1" y="2767746"/>
            <a:ext cx="1191491" cy="3994170"/>
          </a:xfrm>
          <a:prstGeom prst="rect">
            <a:avLst/>
          </a:prstGeom>
          <a:solidFill>
            <a:srgbClr val="FFFFCC"/>
          </a:solidFill>
          <a:ln w="9525">
            <a:solidFill>
              <a:schemeClr val="tx1"/>
            </a:solidFill>
            <a:miter lim="800000"/>
            <a:headEnd/>
            <a:tailEnd/>
          </a:ln>
        </p:spPr>
        <p:txBody>
          <a:bodyPr wrap="square">
            <a:spAutoFit/>
          </a:bodyPr>
          <a:lstStyle/>
          <a:p>
            <a:pPr algn="ctr">
              <a:spcBef>
                <a:spcPct val="50000"/>
              </a:spcBef>
            </a:pPr>
            <a:r>
              <a:rPr lang="en-US" sz="1100" dirty="0">
                <a:solidFill>
                  <a:schemeClr val="tx1"/>
                </a:solidFill>
                <a:latin typeface="Arial" charset="0"/>
              </a:rPr>
              <a:t>What documentation did you use or were you looking for</a:t>
            </a:r>
            <a:r>
              <a:rPr lang="en-US" sz="1100" dirty="0" smtClean="0">
                <a:solidFill>
                  <a:schemeClr val="tx1"/>
                </a:solidFill>
                <a:latin typeface="Arial" charset="0"/>
              </a:rPr>
              <a:t>?</a:t>
            </a:r>
          </a:p>
          <a:p>
            <a:pPr algn="ctr">
              <a:spcBef>
                <a:spcPts val="0"/>
              </a:spcBef>
            </a:pPr>
            <a:endParaRPr lang="en-US" sz="1100" dirty="0">
              <a:solidFill>
                <a:schemeClr val="tx1"/>
              </a:solidFill>
              <a:latin typeface="Arial" charset="0"/>
            </a:endParaRPr>
          </a:p>
          <a:p>
            <a:pPr algn="ctr">
              <a:lnSpc>
                <a:spcPct val="80000"/>
              </a:lnSpc>
              <a:spcBef>
                <a:spcPct val="45000"/>
              </a:spcBef>
              <a:spcAft>
                <a:spcPct val="10000"/>
              </a:spcAft>
            </a:pPr>
            <a:r>
              <a:rPr lang="en-US" sz="1100" dirty="0">
                <a:solidFill>
                  <a:schemeClr val="tx1"/>
                </a:solidFill>
                <a:latin typeface="Arial" charset="0"/>
              </a:rPr>
              <a:t>Data product description 78%</a:t>
            </a:r>
          </a:p>
          <a:p>
            <a:pPr algn="ctr">
              <a:lnSpc>
                <a:spcPct val="80000"/>
              </a:lnSpc>
              <a:spcBef>
                <a:spcPct val="45000"/>
              </a:spcBef>
              <a:spcAft>
                <a:spcPct val="10000"/>
              </a:spcAft>
            </a:pPr>
            <a:r>
              <a:rPr lang="en-US" sz="1100" dirty="0">
                <a:solidFill>
                  <a:schemeClr val="tx1"/>
                </a:solidFill>
                <a:latin typeface="Arial" charset="0"/>
              </a:rPr>
              <a:t>Product format 66%</a:t>
            </a:r>
          </a:p>
          <a:p>
            <a:pPr algn="ctr">
              <a:lnSpc>
                <a:spcPct val="80000"/>
              </a:lnSpc>
              <a:spcBef>
                <a:spcPct val="45000"/>
              </a:spcBef>
              <a:spcAft>
                <a:spcPct val="10000"/>
              </a:spcAft>
            </a:pPr>
            <a:r>
              <a:rPr lang="en-US" sz="1100" dirty="0">
                <a:solidFill>
                  <a:schemeClr val="tx1"/>
                </a:solidFill>
                <a:latin typeface="Arial" charset="0"/>
              </a:rPr>
              <a:t>Science algorithm </a:t>
            </a:r>
            <a:r>
              <a:rPr lang="en-US" sz="1100" dirty="0" smtClean="0">
                <a:solidFill>
                  <a:schemeClr val="tx1"/>
                </a:solidFill>
                <a:latin typeface="Arial" charset="0"/>
              </a:rPr>
              <a:t>45%</a:t>
            </a:r>
            <a:endParaRPr lang="en-US" sz="1100" dirty="0">
              <a:solidFill>
                <a:schemeClr val="tx1"/>
              </a:solidFill>
              <a:latin typeface="Arial" charset="0"/>
            </a:endParaRPr>
          </a:p>
          <a:p>
            <a:pPr algn="ctr">
              <a:lnSpc>
                <a:spcPct val="80000"/>
              </a:lnSpc>
              <a:spcBef>
                <a:spcPct val="45000"/>
              </a:spcBef>
              <a:spcAft>
                <a:spcPct val="10000"/>
              </a:spcAft>
            </a:pPr>
            <a:r>
              <a:rPr lang="en-US" sz="1100" dirty="0">
                <a:solidFill>
                  <a:schemeClr val="tx1"/>
                </a:solidFill>
                <a:latin typeface="Arial" charset="0"/>
              </a:rPr>
              <a:t> Instrument specifications </a:t>
            </a:r>
            <a:r>
              <a:rPr lang="en-US" sz="1100" dirty="0" smtClean="0">
                <a:solidFill>
                  <a:schemeClr val="tx1"/>
                </a:solidFill>
                <a:latin typeface="Arial" charset="0"/>
              </a:rPr>
              <a:t>42%</a:t>
            </a:r>
            <a:endParaRPr lang="en-US" sz="1100" dirty="0">
              <a:solidFill>
                <a:schemeClr val="tx1"/>
              </a:solidFill>
              <a:latin typeface="Arial" charset="0"/>
            </a:endParaRPr>
          </a:p>
          <a:p>
            <a:pPr algn="ctr">
              <a:lnSpc>
                <a:spcPct val="80000"/>
              </a:lnSpc>
              <a:spcBef>
                <a:spcPct val="45000"/>
              </a:spcBef>
              <a:spcAft>
                <a:spcPct val="10000"/>
              </a:spcAft>
            </a:pPr>
            <a:r>
              <a:rPr lang="en-US" sz="1100" dirty="0">
                <a:solidFill>
                  <a:schemeClr val="tx1"/>
                </a:solidFill>
                <a:latin typeface="Arial" charset="0"/>
              </a:rPr>
              <a:t>Tools </a:t>
            </a:r>
            <a:r>
              <a:rPr lang="en-US" sz="1100" dirty="0" smtClean="0">
                <a:solidFill>
                  <a:schemeClr val="tx1"/>
                </a:solidFill>
                <a:latin typeface="Arial" charset="0"/>
              </a:rPr>
              <a:t>37%</a:t>
            </a:r>
            <a:endParaRPr lang="en-US" sz="1100" dirty="0">
              <a:solidFill>
                <a:schemeClr val="tx1"/>
              </a:solidFill>
              <a:latin typeface="Arial" charset="0"/>
            </a:endParaRPr>
          </a:p>
          <a:p>
            <a:pPr algn="ctr">
              <a:lnSpc>
                <a:spcPct val="80000"/>
              </a:lnSpc>
              <a:spcBef>
                <a:spcPct val="45000"/>
              </a:spcBef>
              <a:spcAft>
                <a:spcPct val="10000"/>
              </a:spcAft>
            </a:pPr>
            <a:r>
              <a:rPr lang="en-US" sz="1100" dirty="0">
                <a:solidFill>
                  <a:schemeClr val="tx1"/>
                </a:solidFill>
                <a:latin typeface="Arial" charset="0"/>
              </a:rPr>
              <a:t>Science applications </a:t>
            </a:r>
            <a:r>
              <a:rPr lang="en-US" sz="1100" dirty="0" smtClean="0">
                <a:solidFill>
                  <a:schemeClr val="tx1"/>
                </a:solidFill>
                <a:latin typeface="Arial" charset="0"/>
              </a:rPr>
              <a:t>28%</a:t>
            </a:r>
            <a:endParaRPr lang="en-US" sz="1100" dirty="0">
              <a:solidFill>
                <a:schemeClr val="tx1"/>
              </a:solidFill>
              <a:latin typeface="Arial" charset="0"/>
            </a:endParaRPr>
          </a:p>
          <a:p>
            <a:pPr algn="ctr">
              <a:lnSpc>
                <a:spcPct val="80000"/>
              </a:lnSpc>
              <a:spcBef>
                <a:spcPct val="45000"/>
              </a:spcBef>
              <a:spcAft>
                <a:spcPct val="10000"/>
              </a:spcAft>
            </a:pPr>
            <a:r>
              <a:rPr lang="en-US" sz="1100" dirty="0">
                <a:solidFill>
                  <a:schemeClr val="tx1"/>
                </a:solidFill>
                <a:latin typeface="Arial" charset="0"/>
              </a:rPr>
              <a:t>Production code </a:t>
            </a:r>
            <a:r>
              <a:rPr lang="en-US" sz="1100" dirty="0" smtClean="0">
                <a:solidFill>
                  <a:schemeClr val="tx1"/>
                </a:solidFill>
                <a:latin typeface="Arial" charset="0"/>
              </a:rPr>
              <a:t>10%</a:t>
            </a:r>
            <a:endParaRPr lang="en-US" sz="1100" dirty="0">
              <a:solidFill>
                <a:schemeClr val="tx1"/>
              </a:solidFill>
              <a:latin typeface="Arial" charset="0"/>
            </a:endParaRPr>
          </a:p>
        </p:txBody>
      </p:sp>
      <p:sp>
        <p:nvSpPr>
          <p:cNvPr id="25605" name="Rectangle 14"/>
          <p:cNvSpPr>
            <a:spLocks noChangeArrowheads="1"/>
          </p:cNvSpPr>
          <p:nvPr/>
        </p:nvSpPr>
        <p:spPr bwMode="auto">
          <a:xfrm>
            <a:off x="7537450" y="6761976"/>
            <a:ext cx="982961" cy="276999"/>
          </a:xfrm>
          <a:prstGeom prst="rect">
            <a:avLst/>
          </a:prstGeom>
          <a:solidFill>
            <a:schemeClr val="bg1"/>
          </a:solidFill>
          <a:ln w="12700">
            <a:solidFill>
              <a:schemeClr val="tx1"/>
            </a:solidFill>
            <a:miter lim="800000"/>
            <a:headEnd/>
            <a:tailEnd/>
          </a:ln>
        </p:spPr>
        <p:txBody>
          <a:bodyPr wrap="none" anchor="ctr">
            <a:spAutoFit/>
          </a:bodyPr>
          <a:lstStyle/>
          <a:p>
            <a:pPr algn="ctr"/>
            <a:r>
              <a:rPr lang="en-US" sz="1200" dirty="0" smtClean="0">
                <a:solidFill>
                  <a:schemeClr val="tx1"/>
                </a:solidFill>
                <a:latin typeface="Arial" charset="0"/>
              </a:rPr>
              <a:t>Impact=0.9</a:t>
            </a:r>
            <a:endParaRPr lang="en-US" sz="1200" dirty="0">
              <a:solidFill>
                <a:schemeClr val="tx1"/>
              </a:solidFill>
              <a:latin typeface="Arial" charset="0"/>
            </a:endParaRPr>
          </a:p>
        </p:txBody>
      </p:sp>
      <p:sp>
        <p:nvSpPr>
          <p:cNvPr id="25606" name="Text Box 18"/>
          <p:cNvSpPr txBox="1">
            <a:spLocks noChangeArrowheads="1"/>
          </p:cNvSpPr>
          <p:nvPr/>
        </p:nvSpPr>
        <p:spPr bwMode="auto">
          <a:xfrm>
            <a:off x="0" y="1102740"/>
            <a:ext cx="1191491" cy="1615827"/>
          </a:xfrm>
          <a:prstGeom prst="rect">
            <a:avLst/>
          </a:prstGeom>
          <a:solidFill>
            <a:srgbClr val="FFFFCC"/>
          </a:solidFill>
          <a:ln w="12700">
            <a:solidFill>
              <a:srgbClr val="000000"/>
            </a:solidFill>
            <a:miter lim="800000"/>
            <a:headEnd/>
            <a:tailEnd/>
          </a:ln>
        </p:spPr>
        <p:txBody>
          <a:bodyPr wrap="square">
            <a:spAutoFit/>
          </a:bodyPr>
          <a:lstStyle/>
          <a:p>
            <a:pPr algn="ctr"/>
            <a:r>
              <a:rPr lang="en-US" sz="1100" dirty="0">
                <a:solidFill>
                  <a:schemeClr val="tx1"/>
                </a:solidFill>
                <a:latin typeface="Arial" charset="0"/>
              </a:rPr>
              <a:t>CSI for those whose documentation </a:t>
            </a:r>
            <a:r>
              <a:rPr lang="en-US" sz="1100" dirty="0" smtClean="0">
                <a:solidFill>
                  <a:schemeClr val="tx1"/>
                </a:solidFill>
                <a:latin typeface="Arial" charset="0"/>
              </a:rPr>
              <a:t>was </a:t>
            </a:r>
            <a:r>
              <a:rPr lang="en-US" sz="1100" dirty="0">
                <a:solidFill>
                  <a:schemeClr val="tx1"/>
                </a:solidFill>
                <a:latin typeface="Arial" charset="0"/>
              </a:rPr>
              <a:t>not found </a:t>
            </a:r>
            <a:r>
              <a:rPr lang="en-US" sz="1100" dirty="0" smtClean="0">
                <a:solidFill>
                  <a:schemeClr val="tx1"/>
                </a:solidFill>
                <a:latin typeface="Arial" charset="0"/>
              </a:rPr>
              <a:t>is 68 </a:t>
            </a:r>
            <a:r>
              <a:rPr lang="en-US" sz="1100" dirty="0">
                <a:solidFill>
                  <a:schemeClr val="tx1"/>
                </a:solidFill>
                <a:latin typeface="Arial" charset="0"/>
              </a:rPr>
              <a:t>vs. those who got it delivered with the data (</a:t>
            </a:r>
            <a:r>
              <a:rPr lang="en-US" sz="1100" dirty="0" smtClean="0">
                <a:solidFill>
                  <a:schemeClr val="tx1"/>
                </a:solidFill>
                <a:latin typeface="Arial" charset="0"/>
              </a:rPr>
              <a:t>79) </a:t>
            </a:r>
            <a:r>
              <a:rPr lang="en-US" sz="1100" dirty="0">
                <a:solidFill>
                  <a:schemeClr val="tx1"/>
                </a:solidFill>
                <a:latin typeface="Arial" charset="0"/>
              </a:rPr>
              <a:t>or online (78).</a:t>
            </a:r>
            <a:endParaRPr lang="en-US" sz="1100" i="1" dirty="0">
              <a:solidFill>
                <a:schemeClr val="tx1"/>
              </a:solidFill>
              <a:latin typeface="Arial" charset="0"/>
            </a:endParaRPr>
          </a:p>
        </p:txBody>
      </p:sp>
      <p:sp>
        <p:nvSpPr>
          <p:cNvPr id="25609" name="Text Box 78"/>
          <p:cNvSpPr txBox="1">
            <a:spLocks noChangeArrowheads="1"/>
          </p:cNvSpPr>
          <p:nvPr/>
        </p:nvSpPr>
        <p:spPr bwMode="auto">
          <a:xfrm>
            <a:off x="2918689" y="1151949"/>
            <a:ext cx="3860800" cy="1107996"/>
          </a:xfrm>
          <a:prstGeom prst="rect">
            <a:avLst/>
          </a:prstGeom>
          <a:solidFill>
            <a:srgbClr val="DDDDDD"/>
          </a:solidFill>
          <a:ln w="12700">
            <a:solidFill>
              <a:srgbClr val="000000"/>
            </a:solidFill>
            <a:miter lim="800000"/>
            <a:headEnd/>
            <a:tailEnd/>
          </a:ln>
        </p:spPr>
        <p:txBody>
          <a:bodyPr wrap="square">
            <a:spAutoFit/>
          </a:bodyPr>
          <a:lstStyle/>
          <a:p>
            <a:pPr algn="ctr">
              <a:spcBef>
                <a:spcPct val="50000"/>
              </a:spcBef>
            </a:pPr>
            <a:r>
              <a:rPr lang="en-US" sz="1200" i="1" dirty="0">
                <a:solidFill>
                  <a:schemeClr val="tx1"/>
                </a:solidFill>
                <a:latin typeface="Arial" charset="0"/>
              </a:rPr>
              <a:t>Was the documentation… </a:t>
            </a:r>
          </a:p>
          <a:p>
            <a:pPr algn="ctr">
              <a:spcBef>
                <a:spcPct val="50000"/>
              </a:spcBef>
            </a:pPr>
            <a:r>
              <a:rPr lang="en-US" sz="1200" i="1" dirty="0">
                <a:solidFill>
                  <a:schemeClr val="tx1"/>
                </a:solidFill>
                <a:latin typeface="Arial" charset="0"/>
              </a:rPr>
              <a:t>Delivered with the data (</a:t>
            </a:r>
            <a:r>
              <a:rPr lang="en-US" sz="1200" i="1" dirty="0" smtClean="0">
                <a:solidFill>
                  <a:schemeClr val="tx1"/>
                </a:solidFill>
                <a:latin typeface="Arial" charset="0"/>
              </a:rPr>
              <a:t>17% </a:t>
            </a:r>
            <a:r>
              <a:rPr lang="en-US" sz="1200" i="1" dirty="0">
                <a:solidFill>
                  <a:schemeClr val="tx1"/>
                </a:solidFill>
                <a:latin typeface="Arial" charset="0"/>
              </a:rPr>
              <a:t>vs. 18% in </a:t>
            </a:r>
            <a:r>
              <a:rPr lang="en-US" sz="1200" i="1" dirty="0" smtClean="0">
                <a:solidFill>
                  <a:schemeClr val="tx1"/>
                </a:solidFill>
                <a:latin typeface="Arial" charset="0"/>
              </a:rPr>
              <a:t>‘10)</a:t>
            </a:r>
            <a:endParaRPr lang="en-US" sz="1200" i="1" dirty="0">
              <a:solidFill>
                <a:schemeClr val="tx1"/>
              </a:solidFill>
              <a:latin typeface="Arial" charset="0"/>
            </a:endParaRPr>
          </a:p>
          <a:p>
            <a:pPr algn="ctr">
              <a:spcBef>
                <a:spcPct val="50000"/>
              </a:spcBef>
            </a:pPr>
            <a:r>
              <a:rPr lang="en-US" sz="1200" i="1" dirty="0">
                <a:solidFill>
                  <a:schemeClr val="tx1"/>
                </a:solidFill>
                <a:latin typeface="Arial" charset="0"/>
              </a:rPr>
              <a:t>Available online (</a:t>
            </a:r>
            <a:r>
              <a:rPr lang="en-US" sz="1200" i="1" dirty="0" smtClean="0">
                <a:solidFill>
                  <a:schemeClr val="tx1"/>
                </a:solidFill>
                <a:latin typeface="Arial" charset="0"/>
              </a:rPr>
              <a:t>76% </a:t>
            </a:r>
            <a:r>
              <a:rPr lang="en-US" sz="1200" i="1" dirty="0">
                <a:solidFill>
                  <a:schemeClr val="tx1"/>
                </a:solidFill>
                <a:latin typeface="Arial" charset="0"/>
              </a:rPr>
              <a:t>vs. </a:t>
            </a:r>
            <a:r>
              <a:rPr lang="en-US" sz="1200" i="1" dirty="0" smtClean="0">
                <a:solidFill>
                  <a:schemeClr val="tx1"/>
                </a:solidFill>
                <a:latin typeface="Arial" charset="0"/>
              </a:rPr>
              <a:t>75% </a:t>
            </a:r>
            <a:r>
              <a:rPr lang="en-US" sz="1200" i="1" dirty="0">
                <a:solidFill>
                  <a:schemeClr val="tx1"/>
                </a:solidFill>
                <a:latin typeface="Arial" charset="0"/>
              </a:rPr>
              <a:t>in </a:t>
            </a:r>
            <a:r>
              <a:rPr lang="en-US" sz="1200" i="1" dirty="0" smtClean="0">
                <a:solidFill>
                  <a:schemeClr val="tx1"/>
                </a:solidFill>
                <a:latin typeface="Arial" charset="0"/>
              </a:rPr>
              <a:t>‘10)</a:t>
            </a:r>
            <a:endParaRPr lang="en-US" sz="1200" i="1" dirty="0">
              <a:solidFill>
                <a:schemeClr val="tx1"/>
              </a:solidFill>
              <a:latin typeface="Arial" charset="0"/>
            </a:endParaRPr>
          </a:p>
          <a:p>
            <a:pPr algn="ctr">
              <a:spcBef>
                <a:spcPct val="50000"/>
              </a:spcBef>
            </a:pPr>
            <a:r>
              <a:rPr lang="en-US" sz="1200" i="1" dirty="0">
                <a:solidFill>
                  <a:schemeClr val="tx1"/>
                </a:solidFill>
                <a:latin typeface="Arial" charset="0"/>
              </a:rPr>
              <a:t>Not found (7% vs. </a:t>
            </a:r>
            <a:r>
              <a:rPr lang="en-US" sz="1200" i="1" dirty="0" smtClean="0">
                <a:solidFill>
                  <a:schemeClr val="tx1"/>
                </a:solidFill>
                <a:latin typeface="Arial" charset="0"/>
              </a:rPr>
              <a:t>7% </a:t>
            </a:r>
            <a:r>
              <a:rPr lang="en-US" sz="1200" i="1" dirty="0">
                <a:solidFill>
                  <a:schemeClr val="tx1"/>
                </a:solidFill>
                <a:latin typeface="Arial" charset="0"/>
              </a:rPr>
              <a:t>in </a:t>
            </a:r>
            <a:r>
              <a:rPr lang="en-US" sz="1200" i="1" dirty="0" smtClean="0">
                <a:solidFill>
                  <a:schemeClr val="tx1"/>
                </a:solidFill>
                <a:latin typeface="Arial" charset="0"/>
              </a:rPr>
              <a:t>‘10)</a:t>
            </a:r>
            <a:endParaRPr lang="en-US" sz="1200" i="1" dirty="0">
              <a:solidFill>
                <a:schemeClr val="tx1"/>
              </a:solidFill>
              <a:latin typeface="Arial" charset="0"/>
            </a:endParaRPr>
          </a:p>
        </p:txBody>
      </p:sp>
      <p:sp>
        <p:nvSpPr>
          <p:cNvPr id="1030" name="Rectangle 6"/>
          <p:cNvSpPr>
            <a:spLocks noChangeArrowheads="1"/>
          </p:cNvSpPr>
          <p:nvPr/>
        </p:nvSpPr>
        <p:spPr bwMode="auto">
          <a:xfrm>
            <a:off x="4361425" y="2459038"/>
            <a:ext cx="2459038" cy="223838"/>
          </a:xfrm>
          <a:prstGeom prst="rect">
            <a:avLst/>
          </a:prstGeom>
          <a:solidFill>
            <a:srgbClr val="3C5BA2"/>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1200">
              <a:solidFill>
                <a:srgbClr val="4D4D4D"/>
              </a:solidFill>
            </a:endParaRPr>
          </a:p>
        </p:txBody>
      </p:sp>
      <p:sp>
        <p:nvSpPr>
          <p:cNvPr id="1032" name="Rectangle 8"/>
          <p:cNvSpPr>
            <a:spLocks noChangeArrowheads="1"/>
          </p:cNvSpPr>
          <p:nvPr/>
        </p:nvSpPr>
        <p:spPr bwMode="auto">
          <a:xfrm>
            <a:off x="4361425" y="4595813"/>
            <a:ext cx="2459038" cy="215900"/>
          </a:xfrm>
          <a:prstGeom prst="rect">
            <a:avLst/>
          </a:prstGeom>
          <a:solidFill>
            <a:srgbClr val="3C5BA2"/>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1200">
              <a:solidFill>
                <a:srgbClr val="4D4D4D"/>
              </a:solidFill>
            </a:endParaRPr>
          </a:p>
        </p:txBody>
      </p:sp>
      <p:sp>
        <p:nvSpPr>
          <p:cNvPr id="1034" name="Rectangle 10"/>
          <p:cNvSpPr>
            <a:spLocks noChangeArrowheads="1"/>
          </p:cNvSpPr>
          <p:nvPr/>
        </p:nvSpPr>
        <p:spPr bwMode="auto">
          <a:xfrm>
            <a:off x="4361425" y="5664200"/>
            <a:ext cx="2459038" cy="215900"/>
          </a:xfrm>
          <a:prstGeom prst="rect">
            <a:avLst/>
          </a:prstGeom>
          <a:solidFill>
            <a:srgbClr val="3C5BA2"/>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1200">
              <a:solidFill>
                <a:srgbClr val="4D4D4D"/>
              </a:solidFill>
            </a:endParaRPr>
          </a:p>
        </p:txBody>
      </p:sp>
      <p:sp>
        <p:nvSpPr>
          <p:cNvPr id="1036" name="Rectangle 12"/>
          <p:cNvSpPr>
            <a:spLocks noChangeArrowheads="1"/>
          </p:cNvSpPr>
          <p:nvPr/>
        </p:nvSpPr>
        <p:spPr bwMode="auto">
          <a:xfrm>
            <a:off x="4361425" y="2682875"/>
            <a:ext cx="2459038" cy="215900"/>
          </a:xfrm>
          <a:prstGeom prst="rect">
            <a:avLst/>
          </a:prstGeom>
          <a:solidFill>
            <a:srgbClr val="99CC33"/>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1200">
              <a:solidFill>
                <a:srgbClr val="4D4D4D"/>
              </a:solidFill>
            </a:endParaRPr>
          </a:p>
        </p:txBody>
      </p:sp>
      <p:sp>
        <p:nvSpPr>
          <p:cNvPr id="1038" name="Rectangle 14"/>
          <p:cNvSpPr>
            <a:spLocks noChangeArrowheads="1"/>
          </p:cNvSpPr>
          <p:nvPr/>
        </p:nvSpPr>
        <p:spPr bwMode="auto">
          <a:xfrm>
            <a:off x="4361425" y="4811713"/>
            <a:ext cx="2459038" cy="223838"/>
          </a:xfrm>
          <a:prstGeom prst="rect">
            <a:avLst/>
          </a:prstGeom>
          <a:solidFill>
            <a:srgbClr val="99CC33"/>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1200">
              <a:solidFill>
                <a:srgbClr val="4D4D4D"/>
              </a:solidFill>
            </a:endParaRPr>
          </a:p>
        </p:txBody>
      </p:sp>
      <p:sp>
        <p:nvSpPr>
          <p:cNvPr id="1040" name="Rectangle 16"/>
          <p:cNvSpPr>
            <a:spLocks noChangeArrowheads="1"/>
          </p:cNvSpPr>
          <p:nvPr/>
        </p:nvSpPr>
        <p:spPr bwMode="auto">
          <a:xfrm>
            <a:off x="4361425" y="5880100"/>
            <a:ext cx="2459038" cy="223838"/>
          </a:xfrm>
          <a:prstGeom prst="rect">
            <a:avLst/>
          </a:prstGeom>
          <a:solidFill>
            <a:srgbClr val="99CC33"/>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1200">
              <a:solidFill>
                <a:srgbClr val="4D4D4D"/>
              </a:solidFill>
            </a:endParaRPr>
          </a:p>
        </p:txBody>
      </p:sp>
      <p:sp>
        <p:nvSpPr>
          <p:cNvPr id="1042" name="Rectangle 18"/>
          <p:cNvSpPr>
            <a:spLocks noChangeArrowheads="1"/>
          </p:cNvSpPr>
          <p:nvPr/>
        </p:nvSpPr>
        <p:spPr bwMode="auto">
          <a:xfrm>
            <a:off x="4361425" y="2898775"/>
            <a:ext cx="2493963" cy="223838"/>
          </a:xfrm>
          <a:prstGeom prst="rect">
            <a:avLst/>
          </a:prstGeom>
          <a:solidFill>
            <a:srgbClr val="4D4D4D"/>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1200">
              <a:solidFill>
                <a:srgbClr val="4D4D4D"/>
              </a:solidFill>
            </a:endParaRPr>
          </a:p>
        </p:txBody>
      </p:sp>
      <p:sp>
        <p:nvSpPr>
          <p:cNvPr id="1044" name="Rectangle 20"/>
          <p:cNvSpPr>
            <a:spLocks noChangeArrowheads="1"/>
          </p:cNvSpPr>
          <p:nvPr/>
        </p:nvSpPr>
        <p:spPr bwMode="auto">
          <a:xfrm>
            <a:off x="4361425" y="5035550"/>
            <a:ext cx="2493963" cy="215900"/>
          </a:xfrm>
          <a:prstGeom prst="rect">
            <a:avLst/>
          </a:prstGeom>
          <a:solidFill>
            <a:srgbClr val="4D4D4D"/>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1200">
              <a:solidFill>
                <a:srgbClr val="4D4D4D"/>
              </a:solidFill>
            </a:endParaRPr>
          </a:p>
        </p:txBody>
      </p:sp>
      <p:sp>
        <p:nvSpPr>
          <p:cNvPr id="1046" name="Rectangle 22"/>
          <p:cNvSpPr>
            <a:spLocks noChangeArrowheads="1"/>
          </p:cNvSpPr>
          <p:nvPr/>
        </p:nvSpPr>
        <p:spPr bwMode="auto">
          <a:xfrm>
            <a:off x="4361425" y="6103938"/>
            <a:ext cx="2459038" cy="215900"/>
          </a:xfrm>
          <a:prstGeom prst="rect">
            <a:avLst/>
          </a:prstGeom>
          <a:solidFill>
            <a:srgbClr val="4D4D4D"/>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1200">
              <a:solidFill>
                <a:srgbClr val="4D4D4D"/>
              </a:solidFill>
            </a:endParaRPr>
          </a:p>
        </p:txBody>
      </p:sp>
      <p:sp>
        <p:nvSpPr>
          <p:cNvPr id="1048" name="Rectangle 24"/>
          <p:cNvSpPr>
            <a:spLocks noChangeArrowheads="1"/>
          </p:cNvSpPr>
          <p:nvPr/>
        </p:nvSpPr>
        <p:spPr bwMode="auto">
          <a:xfrm>
            <a:off x="4361425" y="3122613"/>
            <a:ext cx="2432050" cy="215900"/>
          </a:xfrm>
          <a:prstGeom prst="rect">
            <a:avLst/>
          </a:prstGeom>
          <a:solidFill>
            <a:srgbClr val="FF8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1200">
              <a:solidFill>
                <a:srgbClr val="4D4D4D"/>
              </a:solidFill>
            </a:endParaRPr>
          </a:p>
        </p:txBody>
      </p:sp>
      <p:sp>
        <p:nvSpPr>
          <p:cNvPr id="1050" name="Rectangle 26"/>
          <p:cNvSpPr>
            <a:spLocks noChangeArrowheads="1"/>
          </p:cNvSpPr>
          <p:nvPr/>
        </p:nvSpPr>
        <p:spPr bwMode="auto">
          <a:xfrm>
            <a:off x="4361425" y="5251450"/>
            <a:ext cx="2432050" cy="223838"/>
          </a:xfrm>
          <a:prstGeom prst="rect">
            <a:avLst/>
          </a:prstGeom>
          <a:solidFill>
            <a:srgbClr val="FF8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1200">
              <a:solidFill>
                <a:srgbClr val="4D4D4D"/>
              </a:solidFill>
            </a:endParaRPr>
          </a:p>
        </p:txBody>
      </p:sp>
      <p:sp>
        <p:nvSpPr>
          <p:cNvPr id="1052" name="Rectangle 28"/>
          <p:cNvSpPr>
            <a:spLocks noChangeArrowheads="1"/>
          </p:cNvSpPr>
          <p:nvPr/>
        </p:nvSpPr>
        <p:spPr bwMode="auto">
          <a:xfrm>
            <a:off x="4361425" y="6319838"/>
            <a:ext cx="2398713" cy="223838"/>
          </a:xfrm>
          <a:prstGeom prst="rect">
            <a:avLst/>
          </a:prstGeom>
          <a:solidFill>
            <a:srgbClr val="FF8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1200">
              <a:solidFill>
                <a:srgbClr val="4D4D4D"/>
              </a:solidFill>
            </a:endParaRPr>
          </a:p>
        </p:txBody>
      </p:sp>
      <p:sp>
        <p:nvSpPr>
          <p:cNvPr id="1054" name="Rectangle 30"/>
          <p:cNvSpPr>
            <a:spLocks noChangeArrowheads="1"/>
          </p:cNvSpPr>
          <p:nvPr/>
        </p:nvSpPr>
        <p:spPr bwMode="auto">
          <a:xfrm>
            <a:off x="4361425" y="6634163"/>
            <a:ext cx="3560763" cy="6350"/>
          </a:xfrm>
          <a:prstGeom prst="rect">
            <a:avLst/>
          </a:prstGeom>
          <a:solidFill>
            <a:srgbClr val="868686"/>
          </a:solidFill>
          <a:ln w="6350" cap="flat">
            <a:solidFill>
              <a:srgbClr val="868686"/>
            </a:solidFill>
            <a:prstDash val="solid"/>
            <a:bevel/>
            <a:headEnd/>
            <a:tailEnd/>
          </a:ln>
        </p:spPr>
        <p:txBody>
          <a:bodyPr vert="horz" wrap="square" lIns="91440" tIns="45720" rIns="91440" bIns="45720" numCol="1" anchor="t" anchorCtr="0" compatLnSpc="1">
            <a:prstTxWarp prst="textNoShape">
              <a:avLst/>
            </a:prstTxWarp>
          </a:bodyPr>
          <a:lstStyle/>
          <a:p>
            <a:endParaRPr lang="en-US" sz="1200"/>
          </a:p>
        </p:txBody>
      </p:sp>
      <p:sp>
        <p:nvSpPr>
          <p:cNvPr id="1055" name="Rectangle 31"/>
          <p:cNvSpPr>
            <a:spLocks noChangeArrowheads="1"/>
          </p:cNvSpPr>
          <p:nvPr/>
        </p:nvSpPr>
        <p:spPr bwMode="auto">
          <a:xfrm>
            <a:off x="4358250" y="2365375"/>
            <a:ext cx="6350" cy="4271963"/>
          </a:xfrm>
          <a:prstGeom prst="rect">
            <a:avLst/>
          </a:prstGeom>
          <a:solidFill>
            <a:srgbClr val="868686"/>
          </a:solidFill>
          <a:ln w="6350" cap="flat">
            <a:solidFill>
              <a:srgbClr val="868686"/>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1056" name="Rectangle 32"/>
          <p:cNvSpPr>
            <a:spLocks noChangeArrowheads="1"/>
          </p:cNvSpPr>
          <p:nvPr/>
        </p:nvSpPr>
        <p:spPr bwMode="auto">
          <a:xfrm>
            <a:off x="6843843" y="2474481"/>
            <a:ext cx="169918" cy="18466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rgbClr val="4D4D4D"/>
                </a:solidFill>
                <a:effectLst/>
                <a:latin typeface="Arial" pitchFamily="34" charset="0"/>
              </a:rPr>
              <a:t>76</a:t>
            </a:r>
            <a:endParaRPr kumimoji="0" lang="en-US" sz="1200" b="0" i="0" u="none" strike="noStrike" cap="none" normalizeH="0" baseline="0" dirty="0" smtClean="0">
              <a:ln>
                <a:noFill/>
              </a:ln>
              <a:solidFill>
                <a:srgbClr val="4D4D4D"/>
              </a:solidFill>
              <a:effectLst/>
              <a:latin typeface="Arial" pitchFamily="34" charset="0"/>
            </a:endParaRPr>
          </a:p>
        </p:txBody>
      </p:sp>
      <p:sp>
        <p:nvSpPr>
          <p:cNvPr id="1057" name="Rectangle 33"/>
          <p:cNvSpPr>
            <a:spLocks noChangeArrowheads="1"/>
          </p:cNvSpPr>
          <p:nvPr/>
        </p:nvSpPr>
        <p:spPr bwMode="auto">
          <a:xfrm>
            <a:off x="6843843" y="4626553"/>
            <a:ext cx="169918" cy="18466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4D4D4D"/>
                </a:solidFill>
                <a:effectLst/>
                <a:latin typeface="Arial" pitchFamily="34" charset="0"/>
              </a:rPr>
              <a:t>76</a:t>
            </a:r>
            <a:endParaRPr kumimoji="0" lang="en-US" sz="1200" b="0" i="0" u="none" strike="noStrike" cap="none" normalizeH="0" baseline="0" smtClean="0">
              <a:ln>
                <a:noFill/>
              </a:ln>
              <a:solidFill>
                <a:srgbClr val="4D4D4D"/>
              </a:solidFill>
              <a:effectLst/>
              <a:latin typeface="Arial" pitchFamily="34" charset="0"/>
            </a:endParaRPr>
          </a:p>
        </p:txBody>
      </p:sp>
      <p:sp>
        <p:nvSpPr>
          <p:cNvPr id="1058" name="Rectangle 34"/>
          <p:cNvSpPr>
            <a:spLocks noChangeArrowheads="1"/>
          </p:cNvSpPr>
          <p:nvPr/>
        </p:nvSpPr>
        <p:spPr bwMode="auto">
          <a:xfrm>
            <a:off x="6843843" y="5694941"/>
            <a:ext cx="169918" cy="18466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4D4D4D"/>
                </a:solidFill>
                <a:effectLst/>
                <a:latin typeface="Arial" pitchFamily="34" charset="0"/>
              </a:rPr>
              <a:t>76</a:t>
            </a:r>
            <a:endParaRPr kumimoji="0" lang="en-US" sz="1200" b="0" i="0" u="none" strike="noStrike" cap="none" normalizeH="0" baseline="0" smtClean="0">
              <a:ln>
                <a:noFill/>
              </a:ln>
              <a:solidFill>
                <a:srgbClr val="4D4D4D"/>
              </a:solidFill>
              <a:effectLst/>
              <a:latin typeface="Arial" pitchFamily="34" charset="0"/>
            </a:endParaRPr>
          </a:p>
        </p:txBody>
      </p:sp>
      <p:sp>
        <p:nvSpPr>
          <p:cNvPr id="1059" name="Rectangle 35"/>
          <p:cNvSpPr>
            <a:spLocks noChangeArrowheads="1"/>
          </p:cNvSpPr>
          <p:nvPr/>
        </p:nvSpPr>
        <p:spPr bwMode="auto">
          <a:xfrm>
            <a:off x="6843843" y="2693556"/>
            <a:ext cx="169918" cy="18466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4D4D4D"/>
                </a:solidFill>
                <a:effectLst/>
                <a:latin typeface="Arial" pitchFamily="34" charset="0"/>
              </a:rPr>
              <a:t>76</a:t>
            </a:r>
            <a:endParaRPr kumimoji="0" lang="en-US" sz="1200" b="0" i="0" u="none" strike="noStrike" cap="none" normalizeH="0" baseline="0" smtClean="0">
              <a:ln>
                <a:noFill/>
              </a:ln>
              <a:solidFill>
                <a:srgbClr val="4D4D4D"/>
              </a:solidFill>
              <a:effectLst/>
              <a:latin typeface="Arial" pitchFamily="34" charset="0"/>
            </a:endParaRPr>
          </a:p>
        </p:txBody>
      </p:sp>
      <p:sp>
        <p:nvSpPr>
          <p:cNvPr id="1060" name="Rectangle 36"/>
          <p:cNvSpPr>
            <a:spLocks noChangeArrowheads="1"/>
          </p:cNvSpPr>
          <p:nvPr/>
        </p:nvSpPr>
        <p:spPr bwMode="auto">
          <a:xfrm>
            <a:off x="6843843" y="4847216"/>
            <a:ext cx="169918" cy="18466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4D4D4D"/>
                </a:solidFill>
                <a:effectLst/>
                <a:latin typeface="Arial" pitchFamily="34" charset="0"/>
              </a:rPr>
              <a:t>76</a:t>
            </a:r>
            <a:endParaRPr kumimoji="0" lang="en-US" sz="1200" b="0" i="0" u="none" strike="noStrike" cap="none" normalizeH="0" baseline="0" smtClean="0">
              <a:ln>
                <a:noFill/>
              </a:ln>
              <a:solidFill>
                <a:srgbClr val="4D4D4D"/>
              </a:solidFill>
              <a:effectLst/>
              <a:latin typeface="Arial" pitchFamily="34" charset="0"/>
            </a:endParaRPr>
          </a:p>
        </p:txBody>
      </p:sp>
      <p:sp>
        <p:nvSpPr>
          <p:cNvPr id="1061" name="Rectangle 37"/>
          <p:cNvSpPr>
            <a:spLocks noChangeArrowheads="1"/>
          </p:cNvSpPr>
          <p:nvPr/>
        </p:nvSpPr>
        <p:spPr bwMode="auto">
          <a:xfrm>
            <a:off x="6843843" y="5914016"/>
            <a:ext cx="169918" cy="18466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4D4D4D"/>
                </a:solidFill>
                <a:effectLst/>
                <a:latin typeface="Arial" pitchFamily="34" charset="0"/>
              </a:rPr>
              <a:t>76</a:t>
            </a:r>
            <a:endParaRPr kumimoji="0" lang="en-US" sz="1200" b="0" i="0" u="none" strike="noStrike" cap="none" normalizeH="0" baseline="0" smtClean="0">
              <a:ln>
                <a:noFill/>
              </a:ln>
              <a:solidFill>
                <a:srgbClr val="4D4D4D"/>
              </a:solidFill>
              <a:effectLst/>
              <a:latin typeface="Arial" pitchFamily="34" charset="0"/>
            </a:endParaRPr>
          </a:p>
        </p:txBody>
      </p:sp>
      <p:sp>
        <p:nvSpPr>
          <p:cNvPr id="1062" name="Rectangle 38"/>
          <p:cNvSpPr>
            <a:spLocks noChangeArrowheads="1"/>
          </p:cNvSpPr>
          <p:nvPr/>
        </p:nvSpPr>
        <p:spPr bwMode="auto">
          <a:xfrm>
            <a:off x="6875593" y="2914219"/>
            <a:ext cx="169918" cy="18466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4D4D4D"/>
                </a:solidFill>
                <a:effectLst/>
                <a:latin typeface="Arial" pitchFamily="34" charset="0"/>
              </a:rPr>
              <a:t>77</a:t>
            </a:r>
            <a:endParaRPr kumimoji="0" lang="en-US" sz="1200" b="0" i="0" u="none" strike="noStrike" cap="none" normalizeH="0" baseline="0" smtClean="0">
              <a:ln>
                <a:noFill/>
              </a:ln>
              <a:solidFill>
                <a:srgbClr val="4D4D4D"/>
              </a:solidFill>
              <a:effectLst/>
              <a:latin typeface="Arial" pitchFamily="34" charset="0"/>
            </a:endParaRPr>
          </a:p>
        </p:txBody>
      </p:sp>
      <p:sp>
        <p:nvSpPr>
          <p:cNvPr id="1063" name="Rectangle 39"/>
          <p:cNvSpPr>
            <a:spLocks noChangeArrowheads="1"/>
          </p:cNvSpPr>
          <p:nvPr/>
        </p:nvSpPr>
        <p:spPr bwMode="auto">
          <a:xfrm>
            <a:off x="6875593" y="5067878"/>
            <a:ext cx="169918" cy="18466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4D4D4D"/>
                </a:solidFill>
                <a:effectLst/>
                <a:latin typeface="Arial" pitchFamily="34" charset="0"/>
              </a:rPr>
              <a:t>77</a:t>
            </a:r>
            <a:endParaRPr kumimoji="0" lang="en-US" sz="1200" b="0" i="0" u="none" strike="noStrike" cap="none" normalizeH="0" baseline="0" smtClean="0">
              <a:ln>
                <a:noFill/>
              </a:ln>
              <a:solidFill>
                <a:srgbClr val="4D4D4D"/>
              </a:solidFill>
              <a:effectLst/>
              <a:latin typeface="Arial" pitchFamily="34" charset="0"/>
            </a:endParaRPr>
          </a:p>
        </p:txBody>
      </p:sp>
      <p:sp>
        <p:nvSpPr>
          <p:cNvPr id="1064" name="Rectangle 40"/>
          <p:cNvSpPr>
            <a:spLocks noChangeArrowheads="1"/>
          </p:cNvSpPr>
          <p:nvPr/>
        </p:nvSpPr>
        <p:spPr bwMode="auto">
          <a:xfrm>
            <a:off x="6843843" y="6134678"/>
            <a:ext cx="169918" cy="18466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4D4D4D"/>
                </a:solidFill>
                <a:effectLst/>
                <a:latin typeface="Arial" pitchFamily="34" charset="0"/>
              </a:rPr>
              <a:t>76</a:t>
            </a:r>
            <a:endParaRPr kumimoji="0" lang="en-US" sz="1200" b="0" i="0" u="none" strike="noStrike" cap="none" normalizeH="0" baseline="0" smtClean="0">
              <a:ln>
                <a:noFill/>
              </a:ln>
              <a:solidFill>
                <a:srgbClr val="4D4D4D"/>
              </a:solidFill>
              <a:effectLst/>
              <a:latin typeface="Arial" pitchFamily="34" charset="0"/>
            </a:endParaRPr>
          </a:p>
        </p:txBody>
      </p:sp>
      <p:sp>
        <p:nvSpPr>
          <p:cNvPr id="1065" name="Rectangle 41"/>
          <p:cNvSpPr>
            <a:spLocks noChangeArrowheads="1"/>
          </p:cNvSpPr>
          <p:nvPr/>
        </p:nvSpPr>
        <p:spPr bwMode="auto">
          <a:xfrm>
            <a:off x="6810506" y="3134881"/>
            <a:ext cx="169918" cy="18466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4D4D4D"/>
                </a:solidFill>
                <a:effectLst/>
                <a:latin typeface="Arial" pitchFamily="34" charset="0"/>
              </a:rPr>
              <a:t>75</a:t>
            </a:r>
            <a:endParaRPr kumimoji="0" lang="en-US" sz="1200" b="0" i="0" u="none" strike="noStrike" cap="none" normalizeH="0" baseline="0" smtClean="0">
              <a:ln>
                <a:noFill/>
              </a:ln>
              <a:solidFill>
                <a:srgbClr val="4D4D4D"/>
              </a:solidFill>
              <a:effectLst/>
              <a:latin typeface="Arial" pitchFamily="34" charset="0"/>
            </a:endParaRPr>
          </a:p>
        </p:txBody>
      </p:sp>
      <p:sp>
        <p:nvSpPr>
          <p:cNvPr id="1066" name="Rectangle 42"/>
          <p:cNvSpPr>
            <a:spLocks noChangeArrowheads="1"/>
          </p:cNvSpPr>
          <p:nvPr/>
        </p:nvSpPr>
        <p:spPr bwMode="auto">
          <a:xfrm>
            <a:off x="6810506" y="5286953"/>
            <a:ext cx="169918" cy="18466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4D4D4D"/>
                </a:solidFill>
                <a:effectLst/>
                <a:latin typeface="Arial" pitchFamily="34" charset="0"/>
              </a:rPr>
              <a:t>75</a:t>
            </a:r>
            <a:endParaRPr kumimoji="0" lang="en-US" sz="1200" b="0" i="0" u="none" strike="noStrike" cap="none" normalizeH="0" baseline="0" smtClean="0">
              <a:ln>
                <a:noFill/>
              </a:ln>
              <a:solidFill>
                <a:srgbClr val="4D4D4D"/>
              </a:solidFill>
              <a:effectLst/>
              <a:latin typeface="Arial" pitchFamily="34" charset="0"/>
            </a:endParaRPr>
          </a:p>
        </p:txBody>
      </p:sp>
      <p:sp>
        <p:nvSpPr>
          <p:cNvPr id="1067" name="Rectangle 43"/>
          <p:cNvSpPr>
            <a:spLocks noChangeArrowheads="1"/>
          </p:cNvSpPr>
          <p:nvPr/>
        </p:nvSpPr>
        <p:spPr bwMode="auto">
          <a:xfrm>
            <a:off x="6778756" y="6353753"/>
            <a:ext cx="169918" cy="18466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4D4D4D"/>
                </a:solidFill>
                <a:effectLst/>
                <a:latin typeface="Arial" pitchFamily="34" charset="0"/>
              </a:rPr>
              <a:t>74</a:t>
            </a:r>
            <a:endParaRPr kumimoji="0" lang="en-US" sz="1200" b="0" i="0" u="none" strike="noStrike" cap="none" normalizeH="0" baseline="0" smtClean="0">
              <a:ln>
                <a:noFill/>
              </a:ln>
              <a:solidFill>
                <a:srgbClr val="4D4D4D"/>
              </a:solidFill>
              <a:effectLst/>
              <a:latin typeface="Arial" pitchFamily="34" charset="0"/>
            </a:endParaRPr>
          </a:p>
        </p:txBody>
      </p:sp>
      <p:sp>
        <p:nvSpPr>
          <p:cNvPr id="1068" name="Rectangle 44"/>
          <p:cNvSpPr>
            <a:spLocks noChangeArrowheads="1"/>
          </p:cNvSpPr>
          <p:nvPr/>
        </p:nvSpPr>
        <p:spPr bwMode="auto">
          <a:xfrm>
            <a:off x="2502479" y="2746087"/>
            <a:ext cx="1745671" cy="18466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rgbClr val="4D4D4D"/>
                </a:solidFill>
                <a:effectLst/>
                <a:latin typeface="Arial" pitchFamily="34" charset="0"/>
              </a:rPr>
              <a:t>Product Documentation</a:t>
            </a:r>
            <a:endParaRPr kumimoji="0" lang="en-US" sz="1200" b="0" i="0" u="none" strike="noStrike" cap="none" normalizeH="0" baseline="0" dirty="0" smtClean="0">
              <a:ln>
                <a:noFill/>
              </a:ln>
              <a:solidFill>
                <a:srgbClr val="4D4D4D"/>
              </a:solidFill>
              <a:effectLst/>
              <a:latin typeface="Arial" pitchFamily="34" charset="0"/>
            </a:endParaRPr>
          </a:p>
        </p:txBody>
      </p:sp>
      <p:sp>
        <p:nvSpPr>
          <p:cNvPr id="1069" name="Rectangle 45"/>
          <p:cNvSpPr>
            <a:spLocks noChangeArrowheads="1"/>
          </p:cNvSpPr>
          <p:nvPr/>
        </p:nvSpPr>
        <p:spPr bwMode="auto">
          <a:xfrm>
            <a:off x="2249737" y="4842743"/>
            <a:ext cx="2063065" cy="36933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rgbClr val="4D4D4D"/>
                </a:solidFill>
                <a:effectLst/>
                <a:latin typeface="Arial" pitchFamily="34" charset="0"/>
              </a:rPr>
              <a:t>Data documentation helped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rgbClr val="4D4D4D"/>
                </a:solidFill>
                <a:effectLst/>
                <a:latin typeface="Arial" pitchFamily="34" charset="0"/>
              </a:rPr>
              <a:t>you use the data</a:t>
            </a:r>
            <a:endParaRPr kumimoji="0" lang="en-US" sz="1200" b="0" i="0" u="none" strike="noStrike" cap="none" normalizeH="0" baseline="0" dirty="0" smtClean="0">
              <a:ln>
                <a:noFill/>
              </a:ln>
              <a:solidFill>
                <a:srgbClr val="4D4D4D"/>
              </a:solidFill>
              <a:effectLst/>
              <a:latin typeface="Arial" pitchFamily="34" charset="0"/>
            </a:endParaRPr>
          </a:p>
        </p:txBody>
      </p:sp>
      <p:sp>
        <p:nvSpPr>
          <p:cNvPr id="1070" name="Rectangle 46"/>
          <p:cNvSpPr>
            <a:spLocks noChangeArrowheads="1"/>
          </p:cNvSpPr>
          <p:nvPr/>
        </p:nvSpPr>
        <p:spPr bwMode="auto">
          <a:xfrm>
            <a:off x="1944634" y="5994257"/>
            <a:ext cx="2303516" cy="18466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rgbClr val="4D4D4D"/>
                </a:solidFill>
                <a:effectLst/>
                <a:latin typeface="Arial" pitchFamily="34" charset="0"/>
              </a:rPr>
              <a:t>Overall quality of the document</a:t>
            </a:r>
            <a:endParaRPr kumimoji="0" lang="en-US" sz="1200" b="0" i="0" u="none" strike="noStrike" cap="none" normalizeH="0" baseline="0" dirty="0" smtClean="0">
              <a:ln>
                <a:noFill/>
              </a:ln>
              <a:solidFill>
                <a:srgbClr val="4D4D4D"/>
              </a:solidFill>
              <a:effectLst/>
              <a:latin typeface="Arial" pitchFamily="34" charset="0"/>
            </a:endParaRPr>
          </a:p>
        </p:txBody>
      </p:sp>
      <p:sp>
        <p:nvSpPr>
          <p:cNvPr id="57" name="Rectangle 100"/>
          <p:cNvSpPr>
            <a:spLocks noChangeArrowheads="1"/>
          </p:cNvSpPr>
          <p:nvPr/>
        </p:nvSpPr>
        <p:spPr bwMode="auto">
          <a:xfrm>
            <a:off x="4855002" y="6770344"/>
            <a:ext cx="91440" cy="91440"/>
          </a:xfrm>
          <a:prstGeom prst="rect">
            <a:avLst/>
          </a:prstGeom>
          <a:solidFill>
            <a:srgbClr val="3C5BA2"/>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solidFill>
                <a:srgbClr val="4D4D4D"/>
              </a:solidFill>
            </a:endParaRPr>
          </a:p>
        </p:txBody>
      </p:sp>
      <p:sp>
        <p:nvSpPr>
          <p:cNvPr id="58" name="Rectangle 102"/>
          <p:cNvSpPr>
            <a:spLocks noChangeArrowheads="1"/>
          </p:cNvSpPr>
          <p:nvPr/>
        </p:nvSpPr>
        <p:spPr bwMode="auto">
          <a:xfrm>
            <a:off x="4993115" y="6726370"/>
            <a:ext cx="314189" cy="169277"/>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smtClean="0">
                <a:ln>
                  <a:noFill/>
                </a:ln>
                <a:solidFill>
                  <a:srgbClr val="4D4D4D"/>
                </a:solidFill>
                <a:effectLst/>
                <a:latin typeface="Arial" pitchFamily="34" charset="0"/>
              </a:rPr>
              <a:t>2011</a:t>
            </a:r>
            <a:endParaRPr kumimoji="0" lang="en-US" sz="1800" b="0" i="0" u="none" strike="noStrike" cap="none" normalizeH="0" baseline="0" smtClean="0">
              <a:ln>
                <a:noFill/>
              </a:ln>
              <a:solidFill>
                <a:srgbClr val="4D4D4D"/>
              </a:solidFill>
              <a:effectLst/>
              <a:latin typeface="Arial" pitchFamily="34" charset="0"/>
            </a:endParaRPr>
          </a:p>
        </p:txBody>
      </p:sp>
      <p:sp>
        <p:nvSpPr>
          <p:cNvPr id="59" name="Rectangle 103"/>
          <p:cNvSpPr>
            <a:spLocks noChangeArrowheads="1"/>
          </p:cNvSpPr>
          <p:nvPr/>
        </p:nvSpPr>
        <p:spPr bwMode="auto">
          <a:xfrm>
            <a:off x="5359827" y="6770344"/>
            <a:ext cx="91440" cy="91440"/>
          </a:xfrm>
          <a:prstGeom prst="rect">
            <a:avLst/>
          </a:prstGeom>
          <a:solidFill>
            <a:srgbClr val="99CC33"/>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solidFill>
                <a:srgbClr val="4D4D4D"/>
              </a:solidFill>
            </a:endParaRPr>
          </a:p>
        </p:txBody>
      </p:sp>
      <p:sp>
        <p:nvSpPr>
          <p:cNvPr id="60" name="Rectangle 105"/>
          <p:cNvSpPr>
            <a:spLocks noChangeArrowheads="1"/>
          </p:cNvSpPr>
          <p:nvPr/>
        </p:nvSpPr>
        <p:spPr bwMode="auto">
          <a:xfrm>
            <a:off x="5499528" y="6726370"/>
            <a:ext cx="314189" cy="169277"/>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smtClean="0">
                <a:ln>
                  <a:noFill/>
                </a:ln>
                <a:solidFill>
                  <a:srgbClr val="4D4D4D"/>
                </a:solidFill>
                <a:effectLst/>
                <a:latin typeface="Arial" pitchFamily="34" charset="0"/>
              </a:rPr>
              <a:t>2010</a:t>
            </a:r>
            <a:endParaRPr kumimoji="0" lang="en-US" sz="1800" b="0" i="0" u="none" strike="noStrike" cap="none" normalizeH="0" baseline="0" smtClean="0">
              <a:ln>
                <a:noFill/>
              </a:ln>
              <a:solidFill>
                <a:srgbClr val="4D4D4D"/>
              </a:solidFill>
              <a:effectLst/>
              <a:latin typeface="Arial" pitchFamily="34" charset="0"/>
            </a:endParaRPr>
          </a:p>
        </p:txBody>
      </p:sp>
      <p:sp>
        <p:nvSpPr>
          <p:cNvPr id="61" name="Rectangle 106"/>
          <p:cNvSpPr>
            <a:spLocks noChangeArrowheads="1"/>
          </p:cNvSpPr>
          <p:nvPr/>
        </p:nvSpPr>
        <p:spPr bwMode="auto">
          <a:xfrm>
            <a:off x="5872590" y="6770344"/>
            <a:ext cx="91440" cy="91440"/>
          </a:xfrm>
          <a:prstGeom prst="rect">
            <a:avLst/>
          </a:prstGeom>
          <a:solidFill>
            <a:srgbClr val="4D4D4D"/>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solidFill>
                <a:srgbClr val="4D4D4D"/>
              </a:solidFill>
            </a:endParaRPr>
          </a:p>
        </p:txBody>
      </p:sp>
      <p:sp>
        <p:nvSpPr>
          <p:cNvPr id="62" name="Rectangle 108"/>
          <p:cNvSpPr>
            <a:spLocks noChangeArrowheads="1"/>
          </p:cNvSpPr>
          <p:nvPr/>
        </p:nvSpPr>
        <p:spPr bwMode="auto">
          <a:xfrm>
            <a:off x="6012290" y="6726370"/>
            <a:ext cx="314189" cy="169277"/>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smtClean="0">
                <a:ln>
                  <a:noFill/>
                </a:ln>
                <a:solidFill>
                  <a:srgbClr val="4D4D4D"/>
                </a:solidFill>
                <a:effectLst/>
                <a:latin typeface="Arial" pitchFamily="34" charset="0"/>
              </a:rPr>
              <a:t>2009</a:t>
            </a:r>
            <a:endParaRPr kumimoji="0" lang="en-US" sz="1800" b="0" i="0" u="none" strike="noStrike" cap="none" normalizeH="0" baseline="0" smtClean="0">
              <a:ln>
                <a:noFill/>
              </a:ln>
              <a:solidFill>
                <a:srgbClr val="4D4D4D"/>
              </a:solidFill>
              <a:effectLst/>
              <a:latin typeface="Arial" pitchFamily="34" charset="0"/>
            </a:endParaRPr>
          </a:p>
        </p:txBody>
      </p:sp>
      <p:sp>
        <p:nvSpPr>
          <p:cNvPr id="63" name="Rectangle 109"/>
          <p:cNvSpPr>
            <a:spLocks noChangeArrowheads="1"/>
          </p:cNvSpPr>
          <p:nvPr/>
        </p:nvSpPr>
        <p:spPr bwMode="auto">
          <a:xfrm>
            <a:off x="6386939" y="6770344"/>
            <a:ext cx="91440" cy="91440"/>
          </a:xfrm>
          <a:prstGeom prst="rect">
            <a:avLst/>
          </a:prstGeom>
          <a:solidFill>
            <a:srgbClr val="FF8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solidFill>
                <a:srgbClr val="4D4D4D"/>
              </a:solidFill>
            </a:endParaRPr>
          </a:p>
        </p:txBody>
      </p:sp>
      <p:sp>
        <p:nvSpPr>
          <p:cNvPr id="64" name="Rectangle 111"/>
          <p:cNvSpPr>
            <a:spLocks noChangeArrowheads="1"/>
          </p:cNvSpPr>
          <p:nvPr/>
        </p:nvSpPr>
        <p:spPr bwMode="auto">
          <a:xfrm>
            <a:off x="6525053" y="6726370"/>
            <a:ext cx="314189" cy="169277"/>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rgbClr val="4D4D4D"/>
                </a:solidFill>
                <a:effectLst/>
                <a:latin typeface="Arial" pitchFamily="34" charset="0"/>
              </a:rPr>
              <a:t>2008</a:t>
            </a:r>
            <a:endParaRPr kumimoji="0" lang="en-US" sz="1800" b="0" i="0" u="none" strike="noStrike" cap="none" normalizeH="0" baseline="0" dirty="0" smtClean="0">
              <a:ln>
                <a:noFill/>
              </a:ln>
              <a:solidFill>
                <a:srgbClr val="4D4D4D"/>
              </a:solidFill>
              <a:effectLst/>
              <a:latin typeface="Arial" pitchFamily="34"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3"/>
          <p:cNvSpPr>
            <a:spLocks noGrp="1" noChangeArrowheads="1"/>
          </p:cNvSpPr>
          <p:nvPr>
            <p:ph type="title"/>
          </p:nvPr>
        </p:nvSpPr>
        <p:spPr/>
        <p:txBody>
          <a:bodyPr/>
          <a:lstStyle/>
          <a:p>
            <a:pPr eaLnBrk="1" hangingPunct="1"/>
            <a:r>
              <a:rPr lang="en-US" smtClean="0"/>
              <a:t>Product Documentation</a:t>
            </a:r>
            <a:br>
              <a:rPr lang="en-US" smtClean="0"/>
            </a:br>
            <a:r>
              <a:rPr lang="en-US" sz="2400" b="0" i="1" smtClean="0">
                <a:solidFill>
                  <a:srgbClr val="88B8E4"/>
                </a:solidFill>
              </a:rPr>
              <a:t>Scores by data center</a:t>
            </a:r>
          </a:p>
        </p:txBody>
      </p:sp>
      <p:sp>
        <p:nvSpPr>
          <p:cNvPr id="26630" name="Rectangle 22"/>
          <p:cNvSpPr>
            <a:spLocks noChangeArrowheads="1"/>
          </p:cNvSpPr>
          <p:nvPr/>
        </p:nvSpPr>
        <p:spPr bwMode="auto">
          <a:xfrm>
            <a:off x="8309844" y="1576533"/>
            <a:ext cx="417512" cy="138113"/>
          </a:xfrm>
          <a:prstGeom prst="rect">
            <a:avLst/>
          </a:prstGeom>
          <a:noFill/>
          <a:ln w="9525">
            <a:noFill/>
            <a:miter lim="800000"/>
            <a:headEnd/>
            <a:tailEnd/>
          </a:ln>
        </p:spPr>
        <p:txBody>
          <a:bodyPr lIns="0" tIns="0" rIns="0" bIns="0">
            <a:spAutoFit/>
          </a:bodyPr>
          <a:lstStyle/>
          <a:p>
            <a:r>
              <a:rPr lang="en-US" dirty="0">
                <a:solidFill>
                  <a:srgbClr val="4D4D4D"/>
                </a:solidFill>
                <a:latin typeface="Arial" charset="0"/>
              </a:rPr>
              <a:t>(+/-) </a:t>
            </a:r>
            <a:r>
              <a:rPr lang="en-US" dirty="0" smtClean="0">
                <a:solidFill>
                  <a:srgbClr val="4D4D4D"/>
                </a:solidFill>
                <a:latin typeface="Arial" charset="0"/>
              </a:rPr>
              <a:t>2.3</a:t>
            </a:r>
            <a:endParaRPr lang="en-US" dirty="0">
              <a:solidFill>
                <a:srgbClr val="4D4D4D"/>
              </a:solidFill>
            </a:endParaRPr>
          </a:p>
        </p:txBody>
      </p:sp>
      <p:sp>
        <p:nvSpPr>
          <p:cNvPr id="26631" name="Rectangle 138"/>
          <p:cNvSpPr>
            <a:spLocks noChangeArrowheads="1"/>
          </p:cNvSpPr>
          <p:nvPr/>
        </p:nvSpPr>
        <p:spPr bwMode="auto">
          <a:xfrm>
            <a:off x="8309844" y="1991671"/>
            <a:ext cx="417513" cy="138113"/>
          </a:xfrm>
          <a:prstGeom prst="rect">
            <a:avLst/>
          </a:prstGeom>
          <a:noFill/>
          <a:ln w="9525">
            <a:noFill/>
            <a:miter lim="800000"/>
            <a:headEnd/>
            <a:tailEnd/>
          </a:ln>
        </p:spPr>
        <p:txBody>
          <a:bodyPr lIns="0" tIns="0" rIns="0" bIns="0">
            <a:spAutoFit/>
          </a:bodyPr>
          <a:lstStyle/>
          <a:p>
            <a:r>
              <a:rPr lang="en-US" dirty="0">
                <a:solidFill>
                  <a:srgbClr val="4D4D4D"/>
                </a:solidFill>
                <a:latin typeface="Arial" charset="0"/>
              </a:rPr>
              <a:t>(+/-) </a:t>
            </a:r>
            <a:r>
              <a:rPr lang="en-US" dirty="0" smtClean="0">
                <a:solidFill>
                  <a:srgbClr val="4D4D4D"/>
                </a:solidFill>
                <a:latin typeface="Arial" charset="0"/>
              </a:rPr>
              <a:t>2.9</a:t>
            </a:r>
            <a:endParaRPr lang="en-US" dirty="0">
              <a:solidFill>
                <a:srgbClr val="4D4D4D"/>
              </a:solidFill>
            </a:endParaRPr>
          </a:p>
        </p:txBody>
      </p:sp>
      <p:sp>
        <p:nvSpPr>
          <p:cNvPr id="26632" name="Rectangle 139"/>
          <p:cNvSpPr>
            <a:spLocks noChangeArrowheads="1"/>
          </p:cNvSpPr>
          <p:nvPr/>
        </p:nvSpPr>
        <p:spPr bwMode="auto">
          <a:xfrm>
            <a:off x="8309844" y="2406809"/>
            <a:ext cx="417513" cy="138112"/>
          </a:xfrm>
          <a:prstGeom prst="rect">
            <a:avLst/>
          </a:prstGeom>
          <a:noFill/>
          <a:ln w="9525">
            <a:noFill/>
            <a:miter lim="800000"/>
            <a:headEnd/>
            <a:tailEnd/>
          </a:ln>
        </p:spPr>
        <p:txBody>
          <a:bodyPr lIns="0" tIns="0" rIns="0" bIns="0">
            <a:spAutoFit/>
          </a:bodyPr>
          <a:lstStyle/>
          <a:p>
            <a:r>
              <a:rPr lang="en-US" dirty="0">
                <a:solidFill>
                  <a:srgbClr val="4D4D4D"/>
                </a:solidFill>
                <a:latin typeface="Arial" charset="0"/>
              </a:rPr>
              <a:t>(+/-) </a:t>
            </a:r>
            <a:r>
              <a:rPr lang="en-US" dirty="0" smtClean="0">
                <a:solidFill>
                  <a:srgbClr val="4D4D4D"/>
                </a:solidFill>
                <a:latin typeface="Arial" charset="0"/>
              </a:rPr>
              <a:t>5.2</a:t>
            </a:r>
            <a:endParaRPr lang="en-US" dirty="0">
              <a:solidFill>
                <a:srgbClr val="4D4D4D"/>
              </a:solidFill>
            </a:endParaRPr>
          </a:p>
        </p:txBody>
      </p:sp>
      <p:sp>
        <p:nvSpPr>
          <p:cNvPr id="26633" name="Rectangle 140"/>
          <p:cNvSpPr>
            <a:spLocks noChangeArrowheads="1"/>
          </p:cNvSpPr>
          <p:nvPr/>
        </p:nvSpPr>
        <p:spPr bwMode="auto">
          <a:xfrm>
            <a:off x="8309844" y="2821946"/>
            <a:ext cx="417512" cy="138113"/>
          </a:xfrm>
          <a:prstGeom prst="rect">
            <a:avLst/>
          </a:prstGeom>
          <a:noFill/>
          <a:ln w="9525">
            <a:noFill/>
            <a:miter lim="800000"/>
            <a:headEnd/>
            <a:tailEnd/>
          </a:ln>
        </p:spPr>
        <p:txBody>
          <a:bodyPr lIns="0" tIns="0" rIns="0" bIns="0">
            <a:spAutoFit/>
          </a:bodyPr>
          <a:lstStyle/>
          <a:p>
            <a:r>
              <a:rPr lang="en-US" dirty="0">
                <a:solidFill>
                  <a:srgbClr val="4D4D4D"/>
                </a:solidFill>
                <a:latin typeface="Arial" charset="0"/>
              </a:rPr>
              <a:t>(+/-) </a:t>
            </a:r>
            <a:r>
              <a:rPr lang="en-US" dirty="0" smtClean="0">
                <a:solidFill>
                  <a:srgbClr val="4D4D4D"/>
                </a:solidFill>
                <a:latin typeface="Arial" charset="0"/>
              </a:rPr>
              <a:t>3.3</a:t>
            </a:r>
            <a:endParaRPr lang="en-US" dirty="0">
              <a:solidFill>
                <a:srgbClr val="4D4D4D"/>
              </a:solidFill>
            </a:endParaRPr>
          </a:p>
        </p:txBody>
      </p:sp>
      <p:sp>
        <p:nvSpPr>
          <p:cNvPr id="26634" name="Rectangle 141"/>
          <p:cNvSpPr>
            <a:spLocks noChangeArrowheads="1"/>
          </p:cNvSpPr>
          <p:nvPr/>
        </p:nvSpPr>
        <p:spPr bwMode="auto">
          <a:xfrm>
            <a:off x="8309844" y="3237084"/>
            <a:ext cx="417513" cy="138113"/>
          </a:xfrm>
          <a:prstGeom prst="rect">
            <a:avLst/>
          </a:prstGeom>
          <a:noFill/>
          <a:ln w="9525">
            <a:noFill/>
            <a:miter lim="800000"/>
            <a:headEnd/>
            <a:tailEnd/>
          </a:ln>
        </p:spPr>
        <p:txBody>
          <a:bodyPr lIns="0" tIns="0" rIns="0" bIns="0">
            <a:spAutoFit/>
          </a:bodyPr>
          <a:lstStyle/>
          <a:p>
            <a:r>
              <a:rPr lang="en-US" dirty="0">
                <a:solidFill>
                  <a:srgbClr val="4D4D4D"/>
                </a:solidFill>
                <a:latin typeface="Arial" charset="0"/>
              </a:rPr>
              <a:t>(+/-) </a:t>
            </a:r>
            <a:r>
              <a:rPr lang="en-US" dirty="0" smtClean="0">
                <a:solidFill>
                  <a:srgbClr val="4D4D4D"/>
                </a:solidFill>
                <a:latin typeface="Arial" charset="0"/>
              </a:rPr>
              <a:t>3.9</a:t>
            </a:r>
            <a:endParaRPr lang="en-US" dirty="0">
              <a:solidFill>
                <a:srgbClr val="4D4D4D"/>
              </a:solidFill>
            </a:endParaRPr>
          </a:p>
        </p:txBody>
      </p:sp>
      <p:sp>
        <p:nvSpPr>
          <p:cNvPr id="26635" name="Rectangle 142"/>
          <p:cNvSpPr>
            <a:spLocks noChangeArrowheads="1"/>
          </p:cNvSpPr>
          <p:nvPr/>
        </p:nvSpPr>
        <p:spPr bwMode="auto">
          <a:xfrm>
            <a:off x="8309844" y="3652222"/>
            <a:ext cx="417513" cy="138113"/>
          </a:xfrm>
          <a:prstGeom prst="rect">
            <a:avLst/>
          </a:prstGeom>
          <a:noFill/>
          <a:ln w="9525">
            <a:noFill/>
            <a:miter lim="800000"/>
            <a:headEnd/>
            <a:tailEnd/>
          </a:ln>
        </p:spPr>
        <p:txBody>
          <a:bodyPr lIns="0" tIns="0" rIns="0" bIns="0">
            <a:spAutoFit/>
          </a:bodyPr>
          <a:lstStyle/>
          <a:p>
            <a:r>
              <a:rPr lang="en-US">
                <a:solidFill>
                  <a:srgbClr val="4D4D4D"/>
                </a:solidFill>
                <a:latin typeface="Arial" charset="0"/>
              </a:rPr>
              <a:t>(+/-) 0.8</a:t>
            </a:r>
            <a:endParaRPr lang="en-US">
              <a:solidFill>
                <a:srgbClr val="4D4D4D"/>
              </a:solidFill>
            </a:endParaRPr>
          </a:p>
        </p:txBody>
      </p:sp>
      <p:sp>
        <p:nvSpPr>
          <p:cNvPr id="26636" name="Rectangle 143"/>
          <p:cNvSpPr>
            <a:spLocks noChangeArrowheads="1"/>
          </p:cNvSpPr>
          <p:nvPr/>
        </p:nvSpPr>
        <p:spPr bwMode="auto">
          <a:xfrm>
            <a:off x="8309844" y="4067360"/>
            <a:ext cx="417513" cy="138499"/>
          </a:xfrm>
          <a:prstGeom prst="rect">
            <a:avLst/>
          </a:prstGeom>
          <a:noFill/>
          <a:ln w="9525">
            <a:noFill/>
            <a:miter lim="800000"/>
            <a:headEnd/>
            <a:tailEnd/>
          </a:ln>
        </p:spPr>
        <p:txBody>
          <a:bodyPr lIns="0" tIns="0" rIns="0" bIns="0">
            <a:spAutoFit/>
          </a:bodyPr>
          <a:lstStyle/>
          <a:p>
            <a:r>
              <a:rPr lang="en-US" dirty="0">
                <a:solidFill>
                  <a:srgbClr val="4D4D4D"/>
                </a:solidFill>
                <a:latin typeface="Arial" charset="0"/>
              </a:rPr>
              <a:t>(+/-) </a:t>
            </a:r>
            <a:r>
              <a:rPr lang="en-US" dirty="0" smtClean="0">
                <a:solidFill>
                  <a:srgbClr val="4D4D4D"/>
                </a:solidFill>
                <a:latin typeface="Arial" charset="0"/>
              </a:rPr>
              <a:t>1.6</a:t>
            </a:r>
            <a:endParaRPr lang="en-US" dirty="0">
              <a:solidFill>
                <a:srgbClr val="4D4D4D"/>
              </a:solidFill>
            </a:endParaRPr>
          </a:p>
        </p:txBody>
      </p:sp>
      <p:sp>
        <p:nvSpPr>
          <p:cNvPr id="26637" name="Rectangle 144"/>
          <p:cNvSpPr>
            <a:spLocks noChangeArrowheads="1"/>
          </p:cNvSpPr>
          <p:nvPr/>
        </p:nvSpPr>
        <p:spPr bwMode="auto">
          <a:xfrm>
            <a:off x="8309844" y="4480910"/>
            <a:ext cx="417512" cy="138113"/>
          </a:xfrm>
          <a:prstGeom prst="rect">
            <a:avLst/>
          </a:prstGeom>
          <a:noFill/>
          <a:ln w="9525">
            <a:noFill/>
            <a:miter lim="800000"/>
            <a:headEnd/>
            <a:tailEnd/>
          </a:ln>
        </p:spPr>
        <p:txBody>
          <a:bodyPr lIns="0" tIns="0" rIns="0" bIns="0">
            <a:spAutoFit/>
          </a:bodyPr>
          <a:lstStyle/>
          <a:p>
            <a:r>
              <a:rPr lang="en-US" dirty="0">
                <a:solidFill>
                  <a:srgbClr val="4D4D4D"/>
                </a:solidFill>
                <a:latin typeface="Arial" charset="0"/>
              </a:rPr>
              <a:t>(+/-) </a:t>
            </a:r>
            <a:r>
              <a:rPr lang="en-US" dirty="0" smtClean="0">
                <a:solidFill>
                  <a:srgbClr val="4D4D4D"/>
                </a:solidFill>
                <a:latin typeface="Arial" charset="0"/>
              </a:rPr>
              <a:t>1.6</a:t>
            </a:r>
            <a:endParaRPr lang="en-US" dirty="0">
              <a:solidFill>
                <a:srgbClr val="4D4D4D"/>
              </a:solidFill>
            </a:endParaRPr>
          </a:p>
        </p:txBody>
      </p:sp>
      <p:sp>
        <p:nvSpPr>
          <p:cNvPr id="26638" name="Rectangle 145"/>
          <p:cNvSpPr>
            <a:spLocks noChangeArrowheads="1"/>
          </p:cNvSpPr>
          <p:nvPr/>
        </p:nvSpPr>
        <p:spPr bwMode="auto">
          <a:xfrm>
            <a:off x="8309844" y="4896048"/>
            <a:ext cx="417513" cy="138499"/>
          </a:xfrm>
          <a:prstGeom prst="rect">
            <a:avLst/>
          </a:prstGeom>
          <a:noFill/>
          <a:ln w="9525">
            <a:noFill/>
            <a:miter lim="800000"/>
            <a:headEnd/>
            <a:tailEnd/>
          </a:ln>
        </p:spPr>
        <p:txBody>
          <a:bodyPr lIns="0" tIns="0" rIns="0" bIns="0">
            <a:spAutoFit/>
          </a:bodyPr>
          <a:lstStyle/>
          <a:p>
            <a:r>
              <a:rPr lang="en-US" dirty="0">
                <a:solidFill>
                  <a:srgbClr val="4D4D4D"/>
                </a:solidFill>
                <a:latin typeface="Arial" charset="0"/>
              </a:rPr>
              <a:t>(+/-) </a:t>
            </a:r>
            <a:r>
              <a:rPr lang="en-US" dirty="0" smtClean="0">
                <a:solidFill>
                  <a:srgbClr val="4D4D4D"/>
                </a:solidFill>
                <a:latin typeface="Arial" charset="0"/>
              </a:rPr>
              <a:t>2.6</a:t>
            </a:r>
            <a:endParaRPr lang="en-US" dirty="0">
              <a:solidFill>
                <a:srgbClr val="4D4D4D"/>
              </a:solidFill>
            </a:endParaRPr>
          </a:p>
        </p:txBody>
      </p:sp>
      <p:sp>
        <p:nvSpPr>
          <p:cNvPr id="26639" name="Rectangle 146"/>
          <p:cNvSpPr>
            <a:spLocks noChangeArrowheads="1"/>
          </p:cNvSpPr>
          <p:nvPr/>
        </p:nvSpPr>
        <p:spPr bwMode="auto">
          <a:xfrm>
            <a:off x="8309844" y="5309598"/>
            <a:ext cx="417512" cy="138112"/>
          </a:xfrm>
          <a:prstGeom prst="rect">
            <a:avLst/>
          </a:prstGeom>
          <a:noFill/>
          <a:ln w="9525">
            <a:noFill/>
            <a:miter lim="800000"/>
            <a:headEnd/>
            <a:tailEnd/>
          </a:ln>
        </p:spPr>
        <p:txBody>
          <a:bodyPr lIns="0" tIns="0" rIns="0" bIns="0">
            <a:spAutoFit/>
          </a:bodyPr>
          <a:lstStyle/>
          <a:p>
            <a:r>
              <a:rPr lang="en-US" dirty="0">
                <a:solidFill>
                  <a:srgbClr val="4D4D4D"/>
                </a:solidFill>
                <a:latin typeface="Arial" charset="0"/>
              </a:rPr>
              <a:t>(+/-) </a:t>
            </a:r>
            <a:r>
              <a:rPr lang="en-US" dirty="0" smtClean="0">
                <a:solidFill>
                  <a:srgbClr val="4D4D4D"/>
                </a:solidFill>
                <a:latin typeface="Arial" charset="0"/>
              </a:rPr>
              <a:t>2.0</a:t>
            </a:r>
            <a:endParaRPr lang="en-US" dirty="0">
              <a:solidFill>
                <a:srgbClr val="4D4D4D"/>
              </a:solidFill>
            </a:endParaRPr>
          </a:p>
        </p:txBody>
      </p:sp>
      <p:sp>
        <p:nvSpPr>
          <p:cNvPr id="26640" name="Rectangle 147"/>
          <p:cNvSpPr>
            <a:spLocks noChangeArrowheads="1"/>
          </p:cNvSpPr>
          <p:nvPr/>
        </p:nvSpPr>
        <p:spPr bwMode="auto">
          <a:xfrm>
            <a:off x="8309844" y="5724735"/>
            <a:ext cx="417512" cy="138499"/>
          </a:xfrm>
          <a:prstGeom prst="rect">
            <a:avLst/>
          </a:prstGeom>
          <a:noFill/>
          <a:ln w="9525">
            <a:noFill/>
            <a:miter lim="800000"/>
            <a:headEnd/>
            <a:tailEnd/>
          </a:ln>
        </p:spPr>
        <p:txBody>
          <a:bodyPr lIns="0" tIns="0" rIns="0" bIns="0">
            <a:spAutoFit/>
          </a:bodyPr>
          <a:lstStyle/>
          <a:p>
            <a:r>
              <a:rPr lang="en-US" dirty="0">
                <a:solidFill>
                  <a:srgbClr val="4D4D4D"/>
                </a:solidFill>
                <a:latin typeface="Arial" charset="0"/>
              </a:rPr>
              <a:t>(+/-) </a:t>
            </a:r>
            <a:r>
              <a:rPr lang="en-US" dirty="0" smtClean="0">
                <a:solidFill>
                  <a:srgbClr val="4D4D4D"/>
                </a:solidFill>
                <a:latin typeface="Arial" charset="0"/>
              </a:rPr>
              <a:t>3.1</a:t>
            </a:r>
            <a:endParaRPr lang="en-US" dirty="0">
              <a:solidFill>
                <a:srgbClr val="4D4D4D"/>
              </a:solidFill>
            </a:endParaRPr>
          </a:p>
        </p:txBody>
      </p:sp>
      <p:sp>
        <p:nvSpPr>
          <p:cNvPr id="26641" name="Rectangle 148"/>
          <p:cNvSpPr>
            <a:spLocks noChangeArrowheads="1"/>
          </p:cNvSpPr>
          <p:nvPr/>
        </p:nvSpPr>
        <p:spPr bwMode="auto">
          <a:xfrm>
            <a:off x="8309844" y="6138286"/>
            <a:ext cx="417512" cy="138499"/>
          </a:xfrm>
          <a:prstGeom prst="rect">
            <a:avLst/>
          </a:prstGeom>
          <a:noFill/>
          <a:ln w="9525">
            <a:noFill/>
            <a:miter lim="800000"/>
            <a:headEnd/>
            <a:tailEnd/>
          </a:ln>
        </p:spPr>
        <p:txBody>
          <a:bodyPr lIns="0" tIns="0" rIns="0" bIns="0">
            <a:spAutoFit/>
          </a:bodyPr>
          <a:lstStyle/>
          <a:p>
            <a:r>
              <a:rPr lang="en-US" dirty="0">
                <a:solidFill>
                  <a:srgbClr val="4D4D4D"/>
                </a:solidFill>
                <a:latin typeface="Arial" charset="0"/>
              </a:rPr>
              <a:t>(+/-) </a:t>
            </a:r>
            <a:r>
              <a:rPr lang="en-US" dirty="0" smtClean="0">
                <a:solidFill>
                  <a:srgbClr val="4D4D4D"/>
                </a:solidFill>
                <a:latin typeface="Arial" charset="0"/>
              </a:rPr>
              <a:t>3.4</a:t>
            </a:r>
            <a:endParaRPr lang="en-US" dirty="0">
              <a:solidFill>
                <a:srgbClr val="4D4D4D"/>
              </a:solidFill>
            </a:endParaRPr>
          </a:p>
        </p:txBody>
      </p:sp>
      <p:sp>
        <p:nvSpPr>
          <p:cNvPr id="2054" name="Rectangle 6"/>
          <p:cNvSpPr>
            <a:spLocks noChangeArrowheads="1"/>
          </p:cNvSpPr>
          <p:nvPr/>
        </p:nvSpPr>
        <p:spPr bwMode="auto">
          <a:xfrm>
            <a:off x="3178176" y="1497013"/>
            <a:ext cx="3835400" cy="80963"/>
          </a:xfrm>
          <a:prstGeom prst="rect">
            <a:avLst/>
          </a:prstGeom>
          <a:solidFill>
            <a:srgbClr val="3C5BA2"/>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solidFill>
                <a:srgbClr val="4D4D4D"/>
              </a:solidFill>
            </a:endParaRPr>
          </a:p>
        </p:txBody>
      </p:sp>
      <p:sp>
        <p:nvSpPr>
          <p:cNvPr id="2056" name="Rectangle 8"/>
          <p:cNvSpPr>
            <a:spLocks noChangeArrowheads="1"/>
          </p:cNvSpPr>
          <p:nvPr/>
        </p:nvSpPr>
        <p:spPr bwMode="auto">
          <a:xfrm>
            <a:off x="3178176" y="1903413"/>
            <a:ext cx="3835400" cy="80963"/>
          </a:xfrm>
          <a:prstGeom prst="rect">
            <a:avLst/>
          </a:prstGeom>
          <a:solidFill>
            <a:srgbClr val="3C5BA2"/>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solidFill>
                <a:srgbClr val="4D4D4D"/>
              </a:solidFill>
            </a:endParaRPr>
          </a:p>
        </p:txBody>
      </p:sp>
      <p:sp>
        <p:nvSpPr>
          <p:cNvPr id="2058" name="Rectangle 10"/>
          <p:cNvSpPr>
            <a:spLocks noChangeArrowheads="1"/>
          </p:cNvSpPr>
          <p:nvPr/>
        </p:nvSpPr>
        <p:spPr bwMode="auto">
          <a:xfrm>
            <a:off x="3178176" y="2308226"/>
            <a:ext cx="4038600" cy="80963"/>
          </a:xfrm>
          <a:prstGeom prst="rect">
            <a:avLst/>
          </a:prstGeom>
          <a:solidFill>
            <a:srgbClr val="3C5BA2"/>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solidFill>
                <a:srgbClr val="4D4D4D"/>
              </a:solidFill>
            </a:endParaRPr>
          </a:p>
        </p:txBody>
      </p:sp>
      <p:sp>
        <p:nvSpPr>
          <p:cNvPr id="2060" name="Rectangle 12"/>
          <p:cNvSpPr>
            <a:spLocks noChangeArrowheads="1"/>
          </p:cNvSpPr>
          <p:nvPr/>
        </p:nvSpPr>
        <p:spPr bwMode="auto">
          <a:xfrm>
            <a:off x="3178176" y="2714626"/>
            <a:ext cx="3981450" cy="88900"/>
          </a:xfrm>
          <a:prstGeom prst="rect">
            <a:avLst/>
          </a:prstGeom>
          <a:solidFill>
            <a:srgbClr val="3C5BA2"/>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solidFill>
                <a:srgbClr val="4D4D4D"/>
              </a:solidFill>
            </a:endParaRPr>
          </a:p>
        </p:txBody>
      </p:sp>
      <p:sp>
        <p:nvSpPr>
          <p:cNvPr id="2062" name="Rectangle 14"/>
          <p:cNvSpPr>
            <a:spLocks noChangeArrowheads="1"/>
          </p:cNvSpPr>
          <p:nvPr/>
        </p:nvSpPr>
        <p:spPr bwMode="auto">
          <a:xfrm>
            <a:off x="3178176" y="3119438"/>
            <a:ext cx="3981450" cy="88900"/>
          </a:xfrm>
          <a:prstGeom prst="rect">
            <a:avLst/>
          </a:prstGeom>
          <a:solidFill>
            <a:srgbClr val="3C5BA2"/>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solidFill>
                <a:srgbClr val="4D4D4D"/>
              </a:solidFill>
            </a:endParaRPr>
          </a:p>
        </p:txBody>
      </p:sp>
      <p:sp>
        <p:nvSpPr>
          <p:cNvPr id="2064" name="Rectangle 16"/>
          <p:cNvSpPr>
            <a:spLocks noChangeArrowheads="1"/>
          </p:cNvSpPr>
          <p:nvPr/>
        </p:nvSpPr>
        <p:spPr bwMode="auto">
          <a:xfrm>
            <a:off x="3178176" y="3533776"/>
            <a:ext cx="3933825" cy="80963"/>
          </a:xfrm>
          <a:prstGeom prst="rect">
            <a:avLst/>
          </a:prstGeom>
          <a:solidFill>
            <a:srgbClr val="3C5BA2"/>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solidFill>
                <a:srgbClr val="4D4D4D"/>
              </a:solidFill>
            </a:endParaRPr>
          </a:p>
        </p:txBody>
      </p:sp>
      <p:sp>
        <p:nvSpPr>
          <p:cNvPr id="2066" name="Rectangle 18"/>
          <p:cNvSpPr>
            <a:spLocks noChangeArrowheads="1"/>
          </p:cNvSpPr>
          <p:nvPr/>
        </p:nvSpPr>
        <p:spPr bwMode="auto">
          <a:xfrm>
            <a:off x="3178176" y="3938588"/>
            <a:ext cx="3835400" cy="80963"/>
          </a:xfrm>
          <a:prstGeom prst="rect">
            <a:avLst/>
          </a:prstGeom>
          <a:solidFill>
            <a:srgbClr val="3C5BA2"/>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solidFill>
                <a:srgbClr val="4D4D4D"/>
              </a:solidFill>
            </a:endParaRPr>
          </a:p>
        </p:txBody>
      </p:sp>
      <p:sp>
        <p:nvSpPr>
          <p:cNvPr id="2068" name="Rectangle 20"/>
          <p:cNvSpPr>
            <a:spLocks noChangeArrowheads="1"/>
          </p:cNvSpPr>
          <p:nvPr/>
        </p:nvSpPr>
        <p:spPr bwMode="auto">
          <a:xfrm>
            <a:off x="3178176" y="4344988"/>
            <a:ext cx="3779838" cy="88900"/>
          </a:xfrm>
          <a:prstGeom prst="rect">
            <a:avLst/>
          </a:prstGeom>
          <a:solidFill>
            <a:srgbClr val="3C5BA2"/>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solidFill>
                <a:srgbClr val="4D4D4D"/>
              </a:solidFill>
            </a:endParaRPr>
          </a:p>
        </p:txBody>
      </p:sp>
      <p:sp>
        <p:nvSpPr>
          <p:cNvPr id="2070" name="Rectangle 22"/>
          <p:cNvSpPr>
            <a:spLocks noChangeArrowheads="1"/>
          </p:cNvSpPr>
          <p:nvPr/>
        </p:nvSpPr>
        <p:spPr bwMode="auto">
          <a:xfrm>
            <a:off x="3178176" y="4749801"/>
            <a:ext cx="3981450" cy="88900"/>
          </a:xfrm>
          <a:prstGeom prst="rect">
            <a:avLst/>
          </a:prstGeom>
          <a:solidFill>
            <a:srgbClr val="3C5BA2"/>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solidFill>
                <a:srgbClr val="4D4D4D"/>
              </a:solidFill>
            </a:endParaRPr>
          </a:p>
        </p:txBody>
      </p:sp>
      <p:sp>
        <p:nvSpPr>
          <p:cNvPr id="2072" name="Rectangle 24"/>
          <p:cNvSpPr>
            <a:spLocks noChangeArrowheads="1"/>
          </p:cNvSpPr>
          <p:nvPr/>
        </p:nvSpPr>
        <p:spPr bwMode="auto">
          <a:xfrm>
            <a:off x="3178176" y="5164138"/>
            <a:ext cx="3835400" cy="80963"/>
          </a:xfrm>
          <a:prstGeom prst="rect">
            <a:avLst/>
          </a:prstGeom>
          <a:solidFill>
            <a:srgbClr val="3C5BA2"/>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solidFill>
                <a:srgbClr val="4D4D4D"/>
              </a:solidFill>
            </a:endParaRPr>
          </a:p>
        </p:txBody>
      </p:sp>
      <p:sp>
        <p:nvSpPr>
          <p:cNvPr id="2074" name="Rectangle 26"/>
          <p:cNvSpPr>
            <a:spLocks noChangeArrowheads="1"/>
          </p:cNvSpPr>
          <p:nvPr/>
        </p:nvSpPr>
        <p:spPr bwMode="auto">
          <a:xfrm>
            <a:off x="3178176" y="5568951"/>
            <a:ext cx="3981450" cy="80963"/>
          </a:xfrm>
          <a:prstGeom prst="rect">
            <a:avLst/>
          </a:prstGeom>
          <a:solidFill>
            <a:srgbClr val="3C5BA2"/>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solidFill>
                <a:srgbClr val="4D4D4D"/>
              </a:solidFill>
            </a:endParaRPr>
          </a:p>
        </p:txBody>
      </p:sp>
      <p:sp>
        <p:nvSpPr>
          <p:cNvPr id="2076" name="Rectangle 28"/>
          <p:cNvSpPr>
            <a:spLocks noChangeArrowheads="1"/>
          </p:cNvSpPr>
          <p:nvPr/>
        </p:nvSpPr>
        <p:spPr bwMode="auto">
          <a:xfrm>
            <a:off x="3178176" y="5975351"/>
            <a:ext cx="3884613" cy="80963"/>
          </a:xfrm>
          <a:prstGeom prst="rect">
            <a:avLst/>
          </a:prstGeom>
          <a:solidFill>
            <a:srgbClr val="3C5BA2"/>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solidFill>
                <a:srgbClr val="4D4D4D"/>
              </a:solidFill>
            </a:endParaRPr>
          </a:p>
        </p:txBody>
      </p:sp>
      <p:sp>
        <p:nvSpPr>
          <p:cNvPr id="2078" name="Rectangle 30"/>
          <p:cNvSpPr>
            <a:spLocks noChangeArrowheads="1"/>
          </p:cNvSpPr>
          <p:nvPr/>
        </p:nvSpPr>
        <p:spPr bwMode="auto">
          <a:xfrm>
            <a:off x="3178176" y="1577976"/>
            <a:ext cx="3835400" cy="80963"/>
          </a:xfrm>
          <a:prstGeom prst="rect">
            <a:avLst/>
          </a:prstGeom>
          <a:solidFill>
            <a:srgbClr val="99CC33"/>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solidFill>
                <a:srgbClr val="4D4D4D"/>
              </a:solidFill>
            </a:endParaRPr>
          </a:p>
        </p:txBody>
      </p:sp>
      <p:sp>
        <p:nvSpPr>
          <p:cNvPr id="2080" name="Rectangle 32"/>
          <p:cNvSpPr>
            <a:spLocks noChangeArrowheads="1"/>
          </p:cNvSpPr>
          <p:nvPr/>
        </p:nvSpPr>
        <p:spPr bwMode="auto">
          <a:xfrm>
            <a:off x="3178176" y="1984376"/>
            <a:ext cx="3779838" cy="88900"/>
          </a:xfrm>
          <a:prstGeom prst="rect">
            <a:avLst/>
          </a:prstGeom>
          <a:solidFill>
            <a:srgbClr val="99CC33"/>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solidFill>
                <a:srgbClr val="4D4D4D"/>
              </a:solidFill>
            </a:endParaRPr>
          </a:p>
        </p:txBody>
      </p:sp>
      <p:sp>
        <p:nvSpPr>
          <p:cNvPr id="2082" name="Rectangle 34"/>
          <p:cNvSpPr>
            <a:spLocks noChangeArrowheads="1"/>
          </p:cNvSpPr>
          <p:nvPr/>
        </p:nvSpPr>
        <p:spPr bwMode="auto">
          <a:xfrm>
            <a:off x="3178176" y="2389188"/>
            <a:ext cx="4038600" cy="88900"/>
          </a:xfrm>
          <a:prstGeom prst="rect">
            <a:avLst/>
          </a:prstGeom>
          <a:solidFill>
            <a:srgbClr val="99CC33"/>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solidFill>
                <a:srgbClr val="4D4D4D"/>
              </a:solidFill>
            </a:endParaRPr>
          </a:p>
        </p:txBody>
      </p:sp>
      <p:sp>
        <p:nvSpPr>
          <p:cNvPr id="2084" name="Rectangle 36"/>
          <p:cNvSpPr>
            <a:spLocks noChangeArrowheads="1"/>
          </p:cNvSpPr>
          <p:nvPr/>
        </p:nvSpPr>
        <p:spPr bwMode="auto">
          <a:xfrm>
            <a:off x="3178176" y="2803526"/>
            <a:ext cx="3981450" cy="80963"/>
          </a:xfrm>
          <a:prstGeom prst="rect">
            <a:avLst/>
          </a:prstGeom>
          <a:solidFill>
            <a:srgbClr val="99CC33"/>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solidFill>
                <a:srgbClr val="4D4D4D"/>
              </a:solidFill>
            </a:endParaRPr>
          </a:p>
        </p:txBody>
      </p:sp>
      <p:sp>
        <p:nvSpPr>
          <p:cNvPr id="2086" name="Rectangle 38"/>
          <p:cNvSpPr>
            <a:spLocks noChangeArrowheads="1"/>
          </p:cNvSpPr>
          <p:nvPr/>
        </p:nvSpPr>
        <p:spPr bwMode="auto">
          <a:xfrm>
            <a:off x="3178176" y="3208338"/>
            <a:ext cx="4087813" cy="80963"/>
          </a:xfrm>
          <a:prstGeom prst="rect">
            <a:avLst/>
          </a:prstGeom>
          <a:solidFill>
            <a:srgbClr val="99CC33"/>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solidFill>
                <a:srgbClr val="4D4D4D"/>
              </a:solidFill>
            </a:endParaRPr>
          </a:p>
        </p:txBody>
      </p:sp>
      <p:sp>
        <p:nvSpPr>
          <p:cNvPr id="2088" name="Rectangle 40"/>
          <p:cNvSpPr>
            <a:spLocks noChangeArrowheads="1"/>
          </p:cNvSpPr>
          <p:nvPr/>
        </p:nvSpPr>
        <p:spPr bwMode="auto">
          <a:xfrm>
            <a:off x="3178176" y="3614738"/>
            <a:ext cx="3884613" cy="80963"/>
          </a:xfrm>
          <a:prstGeom prst="rect">
            <a:avLst/>
          </a:prstGeom>
          <a:solidFill>
            <a:srgbClr val="99CC33"/>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solidFill>
                <a:srgbClr val="4D4D4D"/>
              </a:solidFill>
            </a:endParaRPr>
          </a:p>
        </p:txBody>
      </p:sp>
      <p:sp>
        <p:nvSpPr>
          <p:cNvPr id="2090" name="Rectangle 42"/>
          <p:cNvSpPr>
            <a:spLocks noChangeArrowheads="1"/>
          </p:cNvSpPr>
          <p:nvPr/>
        </p:nvSpPr>
        <p:spPr bwMode="auto">
          <a:xfrm>
            <a:off x="3178176" y="4019551"/>
            <a:ext cx="3835400" cy="88900"/>
          </a:xfrm>
          <a:prstGeom prst="rect">
            <a:avLst/>
          </a:prstGeom>
          <a:solidFill>
            <a:srgbClr val="99CC33"/>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solidFill>
                <a:srgbClr val="4D4D4D"/>
              </a:solidFill>
            </a:endParaRPr>
          </a:p>
        </p:txBody>
      </p:sp>
      <p:sp>
        <p:nvSpPr>
          <p:cNvPr id="2092" name="Rectangle 44"/>
          <p:cNvSpPr>
            <a:spLocks noChangeArrowheads="1"/>
          </p:cNvSpPr>
          <p:nvPr/>
        </p:nvSpPr>
        <p:spPr bwMode="auto">
          <a:xfrm>
            <a:off x="3178176" y="4433888"/>
            <a:ext cx="3884613" cy="80963"/>
          </a:xfrm>
          <a:prstGeom prst="rect">
            <a:avLst/>
          </a:prstGeom>
          <a:solidFill>
            <a:srgbClr val="99CC33"/>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solidFill>
                <a:srgbClr val="4D4D4D"/>
              </a:solidFill>
            </a:endParaRPr>
          </a:p>
        </p:txBody>
      </p:sp>
      <p:sp>
        <p:nvSpPr>
          <p:cNvPr id="2094" name="Rectangle 46"/>
          <p:cNvSpPr>
            <a:spLocks noChangeArrowheads="1"/>
          </p:cNvSpPr>
          <p:nvPr/>
        </p:nvSpPr>
        <p:spPr bwMode="auto">
          <a:xfrm>
            <a:off x="3178176" y="4838701"/>
            <a:ext cx="4087813" cy="80963"/>
          </a:xfrm>
          <a:prstGeom prst="rect">
            <a:avLst/>
          </a:prstGeom>
          <a:solidFill>
            <a:srgbClr val="99CC33"/>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solidFill>
                <a:srgbClr val="4D4D4D"/>
              </a:solidFill>
            </a:endParaRPr>
          </a:p>
        </p:txBody>
      </p:sp>
      <p:sp>
        <p:nvSpPr>
          <p:cNvPr id="2096" name="Rectangle 48"/>
          <p:cNvSpPr>
            <a:spLocks noChangeArrowheads="1"/>
          </p:cNvSpPr>
          <p:nvPr/>
        </p:nvSpPr>
        <p:spPr bwMode="auto">
          <a:xfrm>
            <a:off x="3178176" y="5245101"/>
            <a:ext cx="4038600" cy="80963"/>
          </a:xfrm>
          <a:prstGeom prst="rect">
            <a:avLst/>
          </a:prstGeom>
          <a:solidFill>
            <a:srgbClr val="99CC33"/>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solidFill>
                <a:srgbClr val="4D4D4D"/>
              </a:solidFill>
            </a:endParaRPr>
          </a:p>
        </p:txBody>
      </p:sp>
      <p:sp>
        <p:nvSpPr>
          <p:cNvPr id="2098" name="Rectangle 50"/>
          <p:cNvSpPr>
            <a:spLocks noChangeArrowheads="1"/>
          </p:cNvSpPr>
          <p:nvPr/>
        </p:nvSpPr>
        <p:spPr bwMode="auto">
          <a:xfrm>
            <a:off x="3178176" y="5649913"/>
            <a:ext cx="4087813" cy="88900"/>
          </a:xfrm>
          <a:prstGeom prst="rect">
            <a:avLst/>
          </a:prstGeom>
          <a:solidFill>
            <a:srgbClr val="99CC33"/>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solidFill>
                <a:srgbClr val="4D4D4D"/>
              </a:solidFill>
            </a:endParaRPr>
          </a:p>
        </p:txBody>
      </p:sp>
      <p:sp>
        <p:nvSpPr>
          <p:cNvPr id="2100" name="Rectangle 52"/>
          <p:cNvSpPr>
            <a:spLocks noChangeArrowheads="1"/>
          </p:cNvSpPr>
          <p:nvPr/>
        </p:nvSpPr>
        <p:spPr bwMode="auto">
          <a:xfrm>
            <a:off x="3178176" y="6056313"/>
            <a:ext cx="3681413" cy="88900"/>
          </a:xfrm>
          <a:prstGeom prst="rect">
            <a:avLst/>
          </a:prstGeom>
          <a:solidFill>
            <a:srgbClr val="99CC33"/>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solidFill>
                <a:srgbClr val="4D4D4D"/>
              </a:solidFill>
            </a:endParaRPr>
          </a:p>
        </p:txBody>
      </p:sp>
      <p:sp>
        <p:nvSpPr>
          <p:cNvPr id="2102" name="Rectangle 54"/>
          <p:cNvSpPr>
            <a:spLocks noChangeArrowheads="1"/>
          </p:cNvSpPr>
          <p:nvPr/>
        </p:nvSpPr>
        <p:spPr bwMode="auto">
          <a:xfrm>
            <a:off x="3178176" y="1658938"/>
            <a:ext cx="3981450" cy="90488"/>
          </a:xfrm>
          <a:prstGeom prst="rect">
            <a:avLst/>
          </a:prstGeom>
          <a:solidFill>
            <a:srgbClr val="4D4D4D"/>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solidFill>
                <a:srgbClr val="4D4D4D"/>
              </a:solidFill>
            </a:endParaRPr>
          </a:p>
        </p:txBody>
      </p:sp>
      <p:sp>
        <p:nvSpPr>
          <p:cNvPr id="2104" name="Rectangle 56"/>
          <p:cNvSpPr>
            <a:spLocks noChangeArrowheads="1"/>
          </p:cNvSpPr>
          <p:nvPr/>
        </p:nvSpPr>
        <p:spPr bwMode="auto">
          <a:xfrm>
            <a:off x="3178176" y="2073276"/>
            <a:ext cx="3933825" cy="80963"/>
          </a:xfrm>
          <a:prstGeom prst="rect">
            <a:avLst/>
          </a:prstGeom>
          <a:solidFill>
            <a:srgbClr val="4D4D4D"/>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solidFill>
                <a:srgbClr val="4D4D4D"/>
              </a:solidFill>
            </a:endParaRPr>
          </a:p>
        </p:txBody>
      </p:sp>
      <p:sp>
        <p:nvSpPr>
          <p:cNvPr id="2106" name="Rectangle 58"/>
          <p:cNvSpPr>
            <a:spLocks noChangeArrowheads="1"/>
          </p:cNvSpPr>
          <p:nvPr/>
        </p:nvSpPr>
        <p:spPr bwMode="auto">
          <a:xfrm>
            <a:off x="3178176" y="2478088"/>
            <a:ext cx="4192588" cy="82550"/>
          </a:xfrm>
          <a:prstGeom prst="rect">
            <a:avLst/>
          </a:prstGeom>
          <a:solidFill>
            <a:srgbClr val="4D4D4D"/>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solidFill>
                <a:srgbClr val="4D4D4D"/>
              </a:solidFill>
            </a:endParaRPr>
          </a:p>
        </p:txBody>
      </p:sp>
      <p:sp>
        <p:nvSpPr>
          <p:cNvPr id="2108" name="Rectangle 60"/>
          <p:cNvSpPr>
            <a:spLocks noChangeArrowheads="1"/>
          </p:cNvSpPr>
          <p:nvPr/>
        </p:nvSpPr>
        <p:spPr bwMode="auto">
          <a:xfrm>
            <a:off x="3178176" y="2884488"/>
            <a:ext cx="3835400" cy="80963"/>
          </a:xfrm>
          <a:prstGeom prst="rect">
            <a:avLst/>
          </a:prstGeom>
          <a:solidFill>
            <a:srgbClr val="4D4D4D"/>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solidFill>
                <a:srgbClr val="4D4D4D"/>
              </a:solidFill>
            </a:endParaRPr>
          </a:p>
        </p:txBody>
      </p:sp>
      <p:sp>
        <p:nvSpPr>
          <p:cNvPr id="2110" name="Rectangle 62"/>
          <p:cNvSpPr>
            <a:spLocks noChangeArrowheads="1"/>
          </p:cNvSpPr>
          <p:nvPr/>
        </p:nvSpPr>
        <p:spPr bwMode="auto">
          <a:xfrm>
            <a:off x="3178176" y="3289301"/>
            <a:ext cx="4087813" cy="90488"/>
          </a:xfrm>
          <a:prstGeom prst="rect">
            <a:avLst/>
          </a:prstGeom>
          <a:solidFill>
            <a:srgbClr val="4D4D4D"/>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solidFill>
                <a:srgbClr val="4D4D4D"/>
              </a:solidFill>
            </a:endParaRPr>
          </a:p>
        </p:txBody>
      </p:sp>
      <p:sp>
        <p:nvSpPr>
          <p:cNvPr id="2112" name="Rectangle 64"/>
          <p:cNvSpPr>
            <a:spLocks noChangeArrowheads="1"/>
          </p:cNvSpPr>
          <p:nvPr/>
        </p:nvSpPr>
        <p:spPr bwMode="auto">
          <a:xfrm>
            <a:off x="3178176" y="3695701"/>
            <a:ext cx="3884613" cy="88900"/>
          </a:xfrm>
          <a:prstGeom prst="rect">
            <a:avLst/>
          </a:prstGeom>
          <a:solidFill>
            <a:srgbClr val="4D4D4D"/>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solidFill>
                <a:srgbClr val="4D4D4D"/>
              </a:solidFill>
            </a:endParaRPr>
          </a:p>
        </p:txBody>
      </p:sp>
      <p:sp>
        <p:nvSpPr>
          <p:cNvPr id="2114" name="Rectangle 66"/>
          <p:cNvSpPr>
            <a:spLocks noChangeArrowheads="1"/>
          </p:cNvSpPr>
          <p:nvPr/>
        </p:nvSpPr>
        <p:spPr bwMode="auto">
          <a:xfrm>
            <a:off x="3178176" y="4108451"/>
            <a:ext cx="3884613" cy="82550"/>
          </a:xfrm>
          <a:prstGeom prst="rect">
            <a:avLst/>
          </a:prstGeom>
          <a:solidFill>
            <a:srgbClr val="4D4D4D"/>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solidFill>
                <a:srgbClr val="4D4D4D"/>
              </a:solidFill>
            </a:endParaRPr>
          </a:p>
        </p:txBody>
      </p:sp>
      <p:sp>
        <p:nvSpPr>
          <p:cNvPr id="2116" name="Rectangle 68"/>
          <p:cNvSpPr>
            <a:spLocks noChangeArrowheads="1"/>
          </p:cNvSpPr>
          <p:nvPr/>
        </p:nvSpPr>
        <p:spPr bwMode="auto">
          <a:xfrm>
            <a:off x="3178176" y="4514851"/>
            <a:ext cx="3884613" cy="80963"/>
          </a:xfrm>
          <a:prstGeom prst="rect">
            <a:avLst/>
          </a:prstGeom>
          <a:solidFill>
            <a:srgbClr val="4D4D4D"/>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solidFill>
                <a:srgbClr val="4D4D4D"/>
              </a:solidFill>
            </a:endParaRPr>
          </a:p>
        </p:txBody>
      </p:sp>
      <p:sp>
        <p:nvSpPr>
          <p:cNvPr id="2118" name="Rectangle 70"/>
          <p:cNvSpPr>
            <a:spLocks noChangeArrowheads="1"/>
          </p:cNvSpPr>
          <p:nvPr/>
        </p:nvSpPr>
        <p:spPr bwMode="auto">
          <a:xfrm>
            <a:off x="3178176" y="4919663"/>
            <a:ext cx="3933825" cy="90488"/>
          </a:xfrm>
          <a:prstGeom prst="rect">
            <a:avLst/>
          </a:prstGeom>
          <a:solidFill>
            <a:srgbClr val="4D4D4D"/>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solidFill>
                <a:srgbClr val="4D4D4D"/>
              </a:solidFill>
            </a:endParaRPr>
          </a:p>
        </p:txBody>
      </p:sp>
      <p:sp>
        <p:nvSpPr>
          <p:cNvPr id="2120" name="Rectangle 72"/>
          <p:cNvSpPr>
            <a:spLocks noChangeArrowheads="1"/>
          </p:cNvSpPr>
          <p:nvPr/>
        </p:nvSpPr>
        <p:spPr bwMode="auto">
          <a:xfrm>
            <a:off x="3178176" y="5326063"/>
            <a:ext cx="3884613" cy="88900"/>
          </a:xfrm>
          <a:prstGeom prst="rect">
            <a:avLst/>
          </a:prstGeom>
          <a:solidFill>
            <a:srgbClr val="4D4D4D"/>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solidFill>
                <a:srgbClr val="4D4D4D"/>
              </a:solidFill>
            </a:endParaRPr>
          </a:p>
        </p:txBody>
      </p:sp>
      <p:sp>
        <p:nvSpPr>
          <p:cNvPr id="2122" name="Rectangle 74"/>
          <p:cNvSpPr>
            <a:spLocks noChangeArrowheads="1"/>
          </p:cNvSpPr>
          <p:nvPr/>
        </p:nvSpPr>
        <p:spPr bwMode="auto">
          <a:xfrm>
            <a:off x="3178176" y="5738813"/>
            <a:ext cx="4135438" cy="82550"/>
          </a:xfrm>
          <a:prstGeom prst="rect">
            <a:avLst/>
          </a:prstGeom>
          <a:solidFill>
            <a:srgbClr val="4D4D4D"/>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solidFill>
                <a:srgbClr val="4D4D4D"/>
              </a:solidFill>
            </a:endParaRPr>
          </a:p>
        </p:txBody>
      </p:sp>
      <p:sp>
        <p:nvSpPr>
          <p:cNvPr id="2124" name="Rectangle 76"/>
          <p:cNvSpPr>
            <a:spLocks noChangeArrowheads="1"/>
          </p:cNvSpPr>
          <p:nvPr/>
        </p:nvSpPr>
        <p:spPr bwMode="auto">
          <a:xfrm>
            <a:off x="3178176" y="6145213"/>
            <a:ext cx="3681413" cy="80963"/>
          </a:xfrm>
          <a:prstGeom prst="rect">
            <a:avLst/>
          </a:prstGeom>
          <a:solidFill>
            <a:srgbClr val="4D4D4D"/>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solidFill>
                <a:srgbClr val="4D4D4D"/>
              </a:solidFill>
            </a:endParaRPr>
          </a:p>
        </p:txBody>
      </p:sp>
      <p:sp>
        <p:nvSpPr>
          <p:cNvPr id="2126" name="Rectangle 78"/>
          <p:cNvSpPr>
            <a:spLocks noChangeArrowheads="1"/>
          </p:cNvSpPr>
          <p:nvPr/>
        </p:nvSpPr>
        <p:spPr bwMode="auto">
          <a:xfrm>
            <a:off x="3178176" y="1749426"/>
            <a:ext cx="3884613" cy="80963"/>
          </a:xfrm>
          <a:prstGeom prst="rect">
            <a:avLst/>
          </a:prstGeom>
          <a:solidFill>
            <a:srgbClr val="FF8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solidFill>
                <a:srgbClr val="4D4D4D"/>
              </a:solidFill>
            </a:endParaRPr>
          </a:p>
        </p:txBody>
      </p:sp>
      <p:sp>
        <p:nvSpPr>
          <p:cNvPr id="2128" name="Rectangle 80"/>
          <p:cNvSpPr>
            <a:spLocks noChangeArrowheads="1"/>
          </p:cNvSpPr>
          <p:nvPr/>
        </p:nvSpPr>
        <p:spPr bwMode="auto">
          <a:xfrm>
            <a:off x="3178176" y="2154238"/>
            <a:ext cx="3681413" cy="80963"/>
          </a:xfrm>
          <a:prstGeom prst="rect">
            <a:avLst/>
          </a:prstGeom>
          <a:solidFill>
            <a:srgbClr val="FF8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solidFill>
                <a:srgbClr val="4D4D4D"/>
              </a:solidFill>
            </a:endParaRPr>
          </a:p>
        </p:txBody>
      </p:sp>
      <p:sp>
        <p:nvSpPr>
          <p:cNvPr id="2130" name="Rectangle 82"/>
          <p:cNvSpPr>
            <a:spLocks noChangeArrowheads="1"/>
          </p:cNvSpPr>
          <p:nvPr/>
        </p:nvSpPr>
        <p:spPr bwMode="auto">
          <a:xfrm>
            <a:off x="3178176" y="2560638"/>
            <a:ext cx="4395788" cy="80963"/>
          </a:xfrm>
          <a:prstGeom prst="rect">
            <a:avLst/>
          </a:prstGeom>
          <a:solidFill>
            <a:srgbClr val="FF8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solidFill>
                <a:srgbClr val="4D4D4D"/>
              </a:solidFill>
            </a:endParaRPr>
          </a:p>
        </p:txBody>
      </p:sp>
      <p:sp>
        <p:nvSpPr>
          <p:cNvPr id="2132" name="Rectangle 84"/>
          <p:cNvSpPr>
            <a:spLocks noChangeArrowheads="1"/>
          </p:cNvSpPr>
          <p:nvPr/>
        </p:nvSpPr>
        <p:spPr bwMode="auto">
          <a:xfrm>
            <a:off x="3178176" y="2965451"/>
            <a:ext cx="3884613" cy="88900"/>
          </a:xfrm>
          <a:prstGeom prst="rect">
            <a:avLst/>
          </a:prstGeom>
          <a:solidFill>
            <a:srgbClr val="FF8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solidFill>
                <a:srgbClr val="4D4D4D"/>
              </a:solidFill>
            </a:endParaRPr>
          </a:p>
        </p:txBody>
      </p:sp>
      <p:sp>
        <p:nvSpPr>
          <p:cNvPr id="2134" name="Rectangle 86"/>
          <p:cNvSpPr>
            <a:spLocks noChangeArrowheads="1"/>
          </p:cNvSpPr>
          <p:nvPr/>
        </p:nvSpPr>
        <p:spPr bwMode="auto">
          <a:xfrm>
            <a:off x="3178176" y="3379788"/>
            <a:ext cx="3933825" cy="80963"/>
          </a:xfrm>
          <a:prstGeom prst="rect">
            <a:avLst/>
          </a:prstGeom>
          <a:solidFill>
            <a:srgbClr val="FF8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solidFill>
                <a:srgbClr val="4D4D4D"/>
              </a:solidFill>
            </a:endParaRPr>
          </a:p>
        </p:txBody>
      </p:sp>
      <p:sp>
        <p:nvSpPr>
          <p:cNvPr id="2136" name="Rectangle 88"/>
          <p:cNvSpPr>
            <a:spLocks noChangeArrowheads="1"/>
          </p:cNvSpPr>
          <p:nvPr/>
        </p:nvSpPr>
        <p:spPr bwMode="auto">
          <a:xfrm>
            <a:off x="3178176" y="3784601"/>
            <a:ext cx="3779838" cy="80963"/>
          </a:xfrm>
          <a:prstGeom prst="rect">
            <a:avLst/>
          </a:prstGeom>
          <a:solidFill>
            <a:srgbClr val="FF8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solidFill>
                <a:srgbClr val="4D4D4D"/>
              </a:solidFill>
            </a:endParaRPr>
          </a:p>
        </p:txBody>
      </p:sp>
      <p:sp>
        <p:nvSpPr>
          <p:cNvPr id="2138" name="Rectangle 90"/>
          <p:cNvSpPr>
            <a:spLocks noChangeArrowheads="1"/>
          </p:cNvSpPr>
          <p:nvPr/>
        </p:nvSpPr>
        <p:spPr bwMode="auto">
          <a:xfrm>
            <a:off x="3178176" y="4191001"/>
            <a:ext cx="3681413" cy="80963"/>
          </a:xfrm>
          <a:prstGeom prst="rect">
            <a:avLst/>
          </a:prstGeom>
          <a:solidFill>
            <a:srgbClr val="FF8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solidFill>
                <a:srgbClr val="4D4D4D"/>
              </a:solidFill>
            </a:endParaRPr>
          </a:p>
        </p:txBody>
      </p:sp>
      <p:sp>
        <p:nvSpPr>
          <p:cNvPr id="2140" name="Rectangle 92"/>
          <p:cNvSpPr>
            <a:spLocks noChangeArrowheads="1"/>
          </p:cNvSpPr>
          <p:nvPr/>
        </p:nvSpPr>
        <p:spPr bwMode="auto">
          <a:xfrm>
            <a:off x="3178176" y="4595813"/>
            <a:ext cx="3681413" cy="88900"/>
          </a:xfrm>
          <a:prstGeom prst="rect">
            <a:avLst/>
          </a:prstGeom>
          <a:solidFill>
            <a:srgbClr val="FF8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solidFill>
                <a:srgbClr val="4D4D4D"/>
              </a:solidFill>
            </a:endParaRPr>
          </a:p>
        </p:txBody>
      </p:sp>
      <p:sp>
        <p:nvSpPr>
          <p:cNvPr id="2142" name="Rectangle 94"/>
          <p:cNvSpPr>
            <a:spLocks noChangeArrowheads="1"/>
          </p:cNvSpPr>
          <p:nvPr/>
        </p:nvSpPr>
        <p:spPr bwMode="auto">
          <a:xfrm>
            <a:off x="3178176" y="5010151"/>
            <a:ext cx="3933825" cy="80963"/>
          </a:xfrm>
          <a:prstGeom prst="rect">
            <a:avLst/>
          </a:prstGeom>
          <a:solidFill>
            <a:srgbClr val="FF8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solidFill>
                <a:srgbClr val="4D4D4D"/>
              </a:solidFill>
            </a:endParaRPr>
          </a:p>
        </p:txBody>
      </p:sp>
      <p:sp>
        <p:nvSpPr>
          <p:cNvPr id="2144" name="Rectangle 96"/>
          <p:cNvSpPr>
            <a:spLocks noChangeArrowheads="1"/>
          </p:cNvSpPr>
          <p:nvPr/>
        </p:nvSpPr>
        <p:spPr bwMode="auto">
          <a:xfrm>
            <a:off x="3178176" y="5414963"/>
            <a:ext cx="3625850" cy="80963"/>
          </a:xfrm>
          <a:prstGeom prst="rect">
            <a:avLst/>
          </a:prstGeom>
          <a:solidFill>
            <a:srgbClr val="FF8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solidFill>
                <a:srgbClr val="4D4D4D"/>
              </a:solidFill>
            </a:endParaRPr>
          </a:p>
        </p:txBody>
      </p:sp>
      <p:sp>
        <p:nvSpPr>
          <p:cNvPr id="2146" name="Rectangle 98"/>
          <p:cNvSpPr>
            <a:spLocks noChangeArrowheads="1"/>
          </p:cNvSpPr>
          <p:nvPr/>
        </p:nvSpPr>
        <p:spPr bwMode="auto">
          <a:xfrm>
            <a:off x="3178176" y="5821363"/>
            <a:ext cx="4038600" cy="80963"/>
          </a:xfrm>
          <a:prstGeom prst="rect">
            <a:avLst/>
          </a:prstGeom>
          <a:solidFill>
            <a:srgbClr val="FF8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solidFill>
                <a:srgbClr val="4D4D4D"/>
              </a:solidFill>
            </a:endParaRPr>
          </a:p>
        </p:txBody>
      </p:sp>
      <p:sp>
        <p:nvSpPr>
          <p:cNvPr id="2148" name="Rectangle 100"/>
          <p:cNvSpPr>
            <a:spLocks noChangeArrowheads="1"/>
          </p:cNvSpPr>
          <p:nvPr/>
        </p:nvSpPr>
        <p:spPr bwMode="auto">
          <a:xfrm>
            <a:off x="3178176" y="6226176"/>
            <a:ext cx="3730625" cy="88900"/>
          </a:xfrm>
          <a:prstGeom prst="rect">
            <a:avLst/>
          </a:prstGeom>
          <a:solidFill>
            <a:srgbClr val="FF8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solidFill>
                <a:srgbClr val="4D4D4D"/>
              </a:solidFill>
            </a:endParaRPr>
          </a:p>
        </p:txBody>
      </p:sp>
      <p:sp>
        <p:nvSpPr>
          <p:cNvPr id="2150" name="Rectangle 102"/>
          <p:cNvSpPr>
            <a:spLocks noChangeArrowheads="1"/>
          </p:cNvSpPr>
          <p:nvPr/>
        </p:nvSpPr>
        <p:spPr bwMode="auto">
          <a:xfrm>
            <a:off x="3178176" y="6343651"/>
            <a:ext cx="5619750" cy="7938"/>
          </a:xfrm>
          <a:prstGeom prst="rect">
            <a:avLst/>
          </a:prstGeom>
          <a:solidFill>
            <a:srgbClr val="868686"/>
          </a:solidFill>
          <a:ln w="7938" cap="flat">
            <a:solidFill>
              <a:srgbClr val="868686"/>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2151" name="Rectangle 103"/>
          <p:cNvSpPr>
            <a:spLocks noChangeArrowheads="1"/>
          </p:cNvSpPr>
          <p:nvPr/>
        </p:nvSpPr>
        <p:spPr bwMode="auto">
          <a:xfrm>
            <a:off x="3175001" y="1457326"/>
            <a:ext cx="7938" cy="4891088"/>
          </a:xfrm>
          <a:prstGeom prst="rect">
            <a:avLst/>
          </a:prstGeom>
          <a:solidFill>
            <a:srgbClr val="868686"/>
          </a:solidFill>
          <a:ln w="7938" cap="flat">
            <a:solidFill>
              <a:srgbClr val="868686"/>
            </a:solidFill>
            <a:prstDash val="solid"/>
            <a:bevel/>
            <a:headEnd/>
            <a:tailEnd/>
          </a:ln>
        </p:spPr>
        <p:txBody>
          <a:bodyPr vert="horz" wrap="square" lIns="91440" tIns="45720" rIns="91440" bIns="45720" numCol="1" anchor="t" anchorCtr="0" compatLnSpc="1">
            <a:prstTxWarp prst="textNoShape">
              <a:avLst/>
            </a:prstTxWarp>
          </a:bodyPr>
          <a:lstStyle/>
          <a:p>
            <a:endParaRPr lang="en-US" sz="1100">
              <a:solidFill>
                <a:srgbClr val="4D4D4D"/>
              </a:solidFill>
            </a:endParaRPr>
          </a:p>
        </p:txBody>
      </p:sp>
      <p:sp>
        <p:nvSpPr>
          <p:cNvPr id="2152" name="Rectangle 104"/>
          <p:cNvSpPr>
            <a:spLocks noChangeArrowheads="1"/>
          </p:cNvSpPr>
          <p:nvPr/>
        </p:nvSpPr>
        <p:spPr bwMode="auto">
          <a:xfrm>
            <a:off x="7028010" y="1467429"/>
            <a:ext cx="141064" cy="15388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rgbClr val="4D4D4D"/>
                </a:solidFill>
                <a:effectLst/>
                <a:latin typeface="Arial" pitchFamily="34" charset="0"/>
              </a:rPr>
              <a:t>75</a:t>
            </a:r>
            <a:endParaRPr kumimoji="0" lang="en-US" sz="1000" b="0" i="0" u="none" strike="noStrike" cap="none" normalizeH="0" baseline="0" dirty="0" smtClean="0">
              <a:ln>
                <a:noFill/>
              </a:ln>
              <a:solidFill>
                <a:srgbClr val="4D4D4D"/>
              </a:solidFill>
              <a:effectLst/>
              <a:latin typeface="Arial" pitchFamily="34" charset="0"/>
            </a:endParaRPr>
          </a:p>
        </p:txBody>
      </p:sp>
      <p:sp>
        <p:nvSpPr>
          <p:cNvPr id="2153" name="Rectangle 105"/>
          <p:cNvSpPr>
            <a:spLocks noChangeArrowheads="1"/>
          </p:cNvSpPr>
          <p:nvPr/>
        </p:nvSpPr>
        <p:spPr bwMode="auto">
          <a:xfrm>
            <a:off x="7028010" y="1875416"/>
            <a:ext cx="141064" cy="15388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4D4D4D"/>
                </a:solidFill>
                <a:effectLst/>
                <a:latin typeface="Arial" pitchFamily="34" charset="0"/>
              </a:rPr>
              <a:t>75</a:t>
            </a:r>
            <a:endParaRPr kumimoji="0" lang="en-US" sz="1000" b="0" i="0" u="none" strike="noStrike" cap="none" normalizeH="0" baseline="0" smtClean="0">
              <a:ln>
                <a:noFill/>
              </a:ln>
              <a:solidFill>
                <a:srgbClr val="4D4D4D"/>
              </a:solidFill>
              <a:effectLst/>
              <a:latin typeface="Arial" pitchFamily="34" charset="0"/>
            </a:endParaRPr>
          </a:p>
        </p:txBody>
      </p:sp>
      <p:sp>
        <p:nvSpPr>
          <p:cNvPr id="2154" name="Rectangle 106"/>
          <p:cNvSpPr>
            <a:spLocks noChangeArrowheads="1"/>
          </p:cNvSpPr>
          <p:nvPr/>
        </p:nvSpPr>
        <p:spPr bwMode="auto">
          <a:xfrm>
            <a:off x="7242033" y="2274168"/>
            <a:ext cx="141064" cy="15388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4D4D4D"/>
                </a:solidFill>
                <a:effectLst/>
                <a:latin typeface="Arial" pitchFamily="34" charset="0"/>
              </a:rPr>
              <a:t>79</a:t>
            </a:r>
            <a:endParaRPr kumimoji="0" lang="en-US" sz="1000" b="0" i="0" u="none" strike="noStrike" cap="none" normalizeH="0" baseline="0" smtClean="0">
              <a:ln>
                <a:noFill/>
              </a:ln>
              <a:solidFill>
                <a:srgbClr val="4D4D4D"/>
              </a:solidFill>
              <a:effectLst/>
              <a:latin typeface="Arial" pitchFamily="34" charset="0"/>
            </a:endParaRPr>
          </a:p>
        </p:txBody>
      </p:sp>
      <p:sp>
        <p:nvSpPr>
          <p:cNvPr id="2155" name="Rectangle 107"/>
          <p:cNvSpPr>
            <a:spLocks noChangeArrowheads="1"/>
          </p:cNvSpPr>
          <p:nvPr/>
        </p:nvSpPr>
        <p:spPr bwMode="auto">
          <a:xfrm>
            <a:off x="7189646" y="2699040"/>
            <a:ext cx="141064" cy="15388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4D4D4D"/>
                </a:solidFill>
                <a:effectLst/>
                <a:latin typeface="Arial" pitchFamily="34" charset="0"/>
              </a:rPr>
              <a:t>78</a:t>
            </a:r>
            <a:endParaRPr kumimoji="0" lang="en-US" sz="1000" b="0" i="0" u="none" strike="noStrike" cap="none" normalizeH="0" baseline="0" smtClean="0">
              <a:ln>
                <a:noFill/>
              </a:ln>
              <a:solidFill>
                <a:srgbClr val="4D4D4D"/>
              </a:solidFill>
              <a:effectLst/>
              <a:latin typeface="Arial" pitchFamily="34" charset="0"/>
            </a:endParaRPr>
          </a:p>
        </p:txBody>
      </p:sp>
      <p:sp>
        <p:nvSpPr>
          <p:cNvPr id="2156" name="Rectangle 108"/>
          <p:cNvSpPr>
            <a:spLocks noChangeArrowheads="1"/>
          </p:cNvSpPr>
          <p:nvPr/>
        </p:nvSpPr>
        <p:spPr bwMode="auto">
          <a:xfrm>
            <a:off x="7189646" y="3086968"/>
            <a:ext cx="141064" cy="15388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rgbClr val="4D4D4D"/>
                </a:solidFill>
                <a:effectLst/>
                <a:latin typeface="Arial" pitchFamily="34" charset="0"/>
              </a:rPr>
              <a:t>78</a:t>
            </a:r>
            <a:endParaRPr kumimoji="0" lang="en-US" sz="1000" b="0" i="0" u="none" strike="noStrike" cap="none" normalizeH="0" baseline="0" dirty="0" smtClean="0">
              <a:ln>
                <a:noFill/>
              </a:ln>
              <a:solidFill>
                <a:srgbClr val="4D4D4D"/>
              </a:solidFill>
              <a:effectLst/>
              <a:latin typeface="Arial" pitchFamily="34" charset="0"/>
            </a:endParaRPr>
          </a:p>
        </p:txBody>
      </p:sp>
      <p:sp>
        <p:nvSpPr>
          <p:cNvPr id="2157" name="Rectangle 109"/>
          <p:cNvSpPr>
            <a:spLocks noChangeArrowheads="1"/>
          </p:cNvSpPr>
          <p:nvPr/>
        </p:nvSpPr>
        <p:spPr bwMode="auto">
          <a:xfrm>
            <a:off x="7138846" y="3515015"/>
            <a:ext cx="141064" cy="15388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4D4D4D"/>
                </a:solidFill>
                <a:effectLst/>
                <a:latin typeface="Arial" pitchFamily="34" charset="0"/>
              </a:rPr>
              <a:t>77</a:t>
            </a:r>
            <a:endParaRPr kumimoji="0" lang="en-US" sz="1000" b="0" i="0" u="none" strike="noStrike" cap="none" normalizeH="0" baseline="0" smtClean="0">
              <a:ln>
                <a:noFill/>
              </a:ln>
              <a:solidFill>
                <a:srgbClr val="4D4D4D"/>
              </a:solidFill>
              <a:effectLst/>
              <a:latin typeface="Arial" pitchFamily="34" charset="0"/>
            </a:endParaRPr>
          </a:p>
        </p:txBody>
      </p:sp>
      <p:sp>
        <p:nvSpPr>
          <p:cNvPr id="2158" name="Rectangle 110"/>
          <p:cNvSpPr>
            <a:spLocks noChangeArrowheads="1"/>
          </p:cNvSpPr>
          <p:nvPr/>
        </p:nvSpPr>
        <p:spPr bwMode="auto">
          <a:xfrm>
            <a:off x="7046482" y="3921415"/>
            <a:ext cx="141064" cy="15388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4D4D4D"/>
                </a:solidFill>
                <a:effectLst/>
                <a:latin typeface="Arial" pitchFamily="34" charset="0"/>
              </a:rPr>
              <a:t>75</a:t>
            </a:r>
            <a:endParaRPr kumimoji="0" lang="en-US" sz="1000" b="0" i="0" u="none" strike="noStrike" cap="none" normalizeH="0" baseline="0" smtClean="0">
              <a:ln>
                <a:noFill/>
              </a:ln>
              <a:solidFill>
                <a:srgbClr val="4D4D4D"/>
              </a:solidFill>
              <a:effectLst/>
              <a:latin typeface="Arial" pitchFamily="34" charset="0"/>
            </a:endParaRPr>
          </a:p>
        </p:txBody>
      </p:sp>
      <p:sp>
        <p:nvSpPr>
          <p:cNvPr id="2159" name="Rectangle 111"/>
          <p:cNvSpPr>
            <a:spLocks noChangeArrowheads="1"/>
          </p:cNvSpPr>
          <p:nvPr/>
        </p:nvSpPr>
        <p:spPr bwMode="auto">
          <a:xfrm>
            <a:off x="6986446" y="4318579"/>
            <a:ext cx="141064" cy="15388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4D4D4D"/>
                </a:solidFill>
                <a:effectLst/>
                <a:latin typeface="Arial" pitchFamily="34" charset="0"/>
              </a:rPr>
              <a:t>74</a:t>
            </a:r>
            <a:endParaRPr kumimoji="0" lang="en-US" sz="1000" b="0" i="0" u="none" strike="noStrike" cap="none" normalizeH="0" baseline="0" smtClean="0">
              <a:ln>
                <a:noFill/>
              </a:ln>
              <a:solidFill>
                <a:srgbClr val="4D4D4D"/>
              </a:solidFill>
              <a:effectLst/>
              <a:latin typeface="Arial" pitchFamily="34" charset="0"/>
            </a:endParaRPr>
          </a:p>
        </p:txBody>
      </p:sp>
      <p:sp>
        <p:nvSpPr>
          <p:cNvPr id="2160" name="Rectangle 112"/>
          <p:cNvSpPr>
            <a:spLocks noChangeArrowheads="1"/>
          </p:cNvSpPr>
          <p:nvPr/>
        </p:nvSpPr>
        <p:spPr bwMode="auto">
          <a:xfrm>
            <a:off x="7189646" y="4737390"/>
            <a:ext cx="141064" cy="15388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4D4D4D"/>
                </a:solidFill>
                <a:effectLst/>
                <a:latin typeface="Arial" pitchFamily="34" charset="0"/>
              </a:rPr>
              <a:t>78</a:t>
            </a:r>
            <a:endParaRPr kumimoji="0" lang="en-US" sz="1000" b="0" i="0" u="none" strike="noStrike" cap="none" normalizeH="0" baseline="0" smtClean="0">
              <a:ln>
                <a:noFill/>
              </a:ln>
              <a:solidFill>
                <a:srgbClr val="4D4D4D"/>
              </a:solidFill>
              <a:effectLst/>
              <a:latin typeface="Arial" pitchFamily="34" charset="0"/>
            </a:endParaRPr>
          </a:p>
        </p:txBody>
      </p:sp>
      <p:sp>
        <p:nvSpPr>
          <p:cNvPr id="2161" name="Rectangle 113"/>
          <p:cNvSpPr>
            <a:spLocks noChangeArrowheads="1"/>
          </p:cNvSpPr>
          <p:nvPr/>
        </p:nvSpPr>
        <p:spPr bwMode="auto">
          <a:xfrm>
            <a:off x="7028010" y="5125318"/>
            <a:ext cx="141064" cy="15388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4D4D4D"/>
                </a:solidFill>
                <a:effectLst/>
                <a:latin typeface="Arial" pitchFamily="34" charset="0"/>
              </a:rPr>
              <a:t>75</a:t>
            </a:r>
            <a:endParaRPr kumimoji="0" lang="en-US" sz="1000" b="0" i="0" u="none" strike="noStrike" cap="none" normalizeH="0" baseline="0" smtClean="0">
              <a:ln>
                <a:noFill/>
              </a:ln>
              <a:solidFill>
                <a:srgbClr val="4D4D4D"/>
              </a:solidFill>
              <a:effectLst/>
              <a:latin typeface="Arial" pitchFamily="34" charset="0"/>
            </a:endParaRPr>
          </a:p>
        </p:txBody>
      </p:sp>
      <p:sp>
        <p:nvSpPr>
          <p:cNvPr id="2162" name="Rectangle 114"/>
          <p:cNvSpPr>
            <a:spLocks noChangeArrowheads="1"/>
          </p:cNvSpPr>
          <p:nvPr/>
        </p:nvSpPr>
        <p:spPr bwMode="auto">
          <a:xfrm>
            <a:off x="7180410" y="5540954"/>
            <a:ext cx="141064" cy="15388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4D4D4D"/>
                </a:solidFill>
                <a:effectLst/>
                <a:latin typeface="Arial" pitchFamily="34" charset="0"/>
              </a:rPr>
              <a:t>78</a:t>
            </a:r>
            <a:endParaRPr kumimoji="0" lang="en-US" sz="1000" b="0" i="0" u="none" strike="noStrike" cap="none" normalizeH="0" baseline="0" smtClean="0">
              <a:ln>
                <a:noFill/>
              </a:ln>
              <a:solidFill>
                <a:srgbClr val="4D4D4D"/>
              </a:solidFill>
              <a:effectLst/>
              <a:latin typeface="Arial" pitchFamily="34" charset="0"/>
            </a:endParaRPr>
          </a:p>
        </p:txBody>
      </p:sp>
      <p:sp>
        <p:nvSpPr>
          <p:cNvPr id="2163" name="Rectangle 115"/>
          <p:cNvSpPr>
            <a:spLocks noChangeArrowheads="1"/>
          </p:cNvSpPr>
          <p:nvPr/>
        </p:nvSpPr>
        <p:spPr bwMode="auto">
          <a:xfrm>
            <a:off x="7097282" y="5948941"/>
            <a:ext cx="141064" cy="15388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4D4D4D"/>
                </a:solidFill>
                <a:effectLst/>
                <a:latin typeface="Arial" pitchFamily="34" charset="0"/>
              </a:rPr>
              <a:t>76</a:t>
            </a:r>
            <a:endParaRPr kumimoji="0" lang="en-US" sz="1000" b="0" i="0" u="none" strike="noStrike" cap="none" normalizeH="0" baseline="0" smtClean="0">
              <a:ln>
                <a:noFill/>
              </a:ln>
              <a:solidFill>
                <a:srgbClr val="4D4D4D"/>
              </a:solidFill>
              <a:effectLst/>
              <a:latin typeface="Arial" pitchFamily="34" charset="0"/>
            </a:endParaRPr>
          </a:p>
        </p:txBody>
      </p:sp>
      <p:sp>
        <p:nvSpPr>
          <p:cNvPr id="2164" name="Rectangle 116"/>
          <p:cNvSpPr>
            <a:spLocks noChangeArrowheads="1"/>
          </p:cNvSpPr>
          <p:nvPr/>
        </p:nvSpPr>
        <p:spPr bwMode="auto">
          <a:xfrm>
            <a:off x="7028010" y="1551566"/>
            <a:ext cx="141064" cy="15388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4D4D4D"/>
                </a:solidFill>
                <a:effectLst/>
                <a:latin typeface="Arial" pitchFamily="34" charset="0"/>
              </a:rPr>
              <a:t>75</a:t>
            </a:r>
            <a:endParaRPr kumimoji="0" lang="en-US" sz="1000" b="0" i="0" u="none" strike="noStrike" cap="none" normalizeH="0" baseline="0" smtClean="0">
              <a:ln>
                <a:noFill/>
              </a:ln>
              <a:solidFill>
                <a:srgbClr val="4D4D4D"/>
              </a:solidFill>
              <a:effectLst/>
              <a:latin typeface="Arial" pitchFamily="34" charset="0"/>
            </a:endParaRPr>
          </a:p>
        </p:txBody>
      </p:sp>
      <p:sp>
        <p:nvSpPr>
          <p:cNvPr id="2165" name="Rectangle 117"/>
          <p:cNvSpPr>
            <a:spLocks noChangeArrowheads="1"/>
          </p:cNvSpPr>
          <p:nvPr/>
        </p:nvSpPr>
        <p:spPr bwMode="auto">
          <a:xfrm>
            <a:off x="6977210" y="1957966"/>
            <a:ext cx="141064" cy="15388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4D4D4D"/>
                </a:solidFill>
                <a:effectLst/>
                <a:latin typeface="Arial" pitchFamily="34" charset="0"/>
              </a:rPr>
              <a:t>74</a:t>
            </a:r>
            <a:endParaRPr kumimoji="0" lang="en-US" sz="1000" b="0" i="0" u="none" strike="noStrike" cap="none" normalizeH="0" baseline="0" smtClean="0">
              <a:ln>
                <a:noFill/>
              </a:ln>
              <a:solidFill>
                <a:srgbClr val="4D4D4D"/>
              </a:solidFill>
              <a:effectLst/>
              <a:latin typeface="Arial" pitchFamily="34" charset="0"/>
            </a:endParaRPr>
          </a:p>
        </p:txBody>
      </p:sp>
      <p:sp>
        <p:nvSpPr>
          <p:cNvPr id="2166" name="Rectangle 118"/>
          <p:cNvSpPr>
            <a:spLocks noChangeArrowheads="1"/>
          </p:cNvSpPr>
          <p:nvPr/>
        </p:nvSpPr>
        <p:spPr bwMode="auto">
          <a:xfrm>
            <a:off x="7242033" y="2356718"/>
            <a:ext cx="141064" cy="15388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4D4D4D"/>
                </a:solidFill>
                <a:effectLst/>
                <a:latin typeface="Arial" pitchFamily="34" charset="0"/>
              </a:rPr>
              <a:t>79</a:t>
            </a:r>
            <a:endParaRPr kumimoji="0" lang="en-US" sz="1000" b="0" i="0" u="none" strike="noStrike" cap="none" normalizeH="0" baseline="0" smtClean="0">
              <a:ln>
                <a:noFill/>
              </a:ln>
              <a:solidFill>
                <a:srgbClr val="4D4D4D"/>
              </a:solidFill>
              <a:effectLst/>
              <a:latin typeface="Arial" pitchFamily="34" charset="0"/>
            </a:endParaRPr>
          </a:p>
        </p:txBody>
      </p:sp>
      <p:sp>
        <p:nvSpPr>
          <p:cNvPr id="2167" name="Rectangle 119"/>
          <p:cNvSpPr>
            <a:spLocks noChangeArrowheads="1"/>
          </p:cNvSpPr>
          <p:nvPr/>
        </p:nvSpPr>
        <p:spPr bwMode="auto">
          <a:xfrm>
            <a:off x="7189646" y="2783177"/>
            <a:ext cx="141064" cy="15388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4D4D4D"/>
                </a:solidFill>
                <a:effectLst/>
                <a:latin typeface="Arial" pitchFamily="34" charset="0"/>
              </a:rPr>
              <a:t>78</a:t>
            </a:r>
            <a:endParaRPr kumimoji="0" lang="en-US" sz="1000" b="0" i="0" u="none" strike="noStrike" cap="none" normalizeH="0" baseline="0" smtClean="0">
              <a:ln>
                <a:noFill/>
              </a:ln>
              <a:solidFill>
                <a:srgbClr val="4D4D4D"/>
              </a:solidFill>
              <a:effectLst/>
              <a:latin typeface="Arial" pitchFamily="34" charset="0"/>
            </a:endParaRPr>
          </a:p>
        </p:txBody>
      </p:sp>
      <p:sp>
        <p:nvSpPr>
          <p:cNvPr id="2168" name="Rectangle 120"/>
          <p:cNvSpPr>
            <a:spLocks noChangeArrowheads="1"/>
          </p:cNvSpPr>
          <p:nvPr/>
        </p:nvSpPr>
        <p:spPr bwMode="auto">
          <a:xfrm>
            <a:off x="7292833" y="3189577"/>
            <a:ext cx="141064" cy="15388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4D4D4D"/>
                </a:solidFill>
                <a:effectLst/>
                <a:latin typeface="Arial" pitchFamily="34" charset="0"/>
              </a:rPr>
              <a:t>80</a:t>
            </a:r>
            <a:endParaRPr kumimoji="0" lang="en-US" sz="1000" b="0" i="0" u="none" strike="noStrike" cap="none" normalizeH="0" baseline="0" smtClean="0">
              <a:ln>
                <a:noFill/>
              </a:ln>
              <a:solidFill>
                <a:srgbClr val="4D4D4D"/>
              </a:solidFill>
              <a:effectLst/>
              <a:latin typeface="Arial" pitchFamily="34" charset="0"/>
            </a:endParaRPr>
          </a:p>
        </p:txBody>
      </p:sp>
      <p:sp>
        <p:nvSpPr>
          <p:cNvPr id="2169" name="Rectangle 121"/>
          <p:cNvSpPr>
            <a:spLocks noChangeArrowheads="1"/>
          </p:cNvSpPr>
          <p:nvPr/>
        </p:nvSpPr>
        <p:spPr bwMode="auto">
          <a:xfrm>
            <a:off x="7088046" y="3597565"/>
            <a:ext cx="141064" cy="15388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4D4D4D"/>
                </a:solidFill>
                <a:effectLst/>
                <a:latin typeface="Arial" pitchFamily="34" charset="0"/>
              </a:rPr>
              <a:t>76</a:t>
            </a:r>
            <a:endParaRPr kumimoji="0" lang="en-US" sz="1000" b="0" i="0" u="none" strike="noStrike" cap="none" normalizeH="0" baseline="0" smtClean="0">
              <a:ln>
                <a:noFill/>
              </a:ln>
              <a:solidFill>
                <a:srgbClr val="4D4D4D"/>
              </a:solidFill>
              <a:effectLst/>
              <a:latin typeface="Arial" pitchFamily="34" charset="0"/>
            </a:endParaRPr>
          </a:p>
        </p:txBody>
      </p:sp>
      <p:sp>
        <p:nvSpPr>
          <p:cNvPr id="2170" name="Rectangle 122"/>
          <p:cNvSpPr>
            <a:spLocks noChangeArrowheads="1"/>
          </p:cNvSpPr>
          <p:nvPr/>
        </p:nvSpPr>
        <p:spPr bwMode="auto">
          <a:xfrm>
            <a:off x="7046482" y="4005552"/>
            <a:ext cx="141064" cy="15388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4D4D4D"/>
                </a:solidFill>
                <a:effectLst/>
                <a:latin typeface="Arial" pitchFamily="34" charset="0"/>
              </a:rPr>
              <a:t>75</a:t>
            </a:r>
            <a:endParaRPr kumimoji="0" lang="en-US" sz="1000" b="0" i="0" u="none" strike="noStrike" cap="none" normalizeH="0" baseline="0" smtClean="0">
              <a:ln>
                <a:noFill/>
              </a:ln>
              <a:solidFill>
                <a:srgbClr val="4D4D4D"/>
              </a:solidFill>
              <a:effectLst/>
              <a:latin typeface="Arial" pitchFamily="34" charset="0"/>
            </a:endParaRPr>
          </a:p>
        </p:txBody>
      </p:sp>
      <p:sp>
        <p:nvSpPr>
          <p:cNvPr id="2171" name="Rectangle 123"/>
          <p:cNvSpPr>
            <a:spLocks noChangeArrowheads="1"/>
          </p:cNvSpPr>
          <p:nvPr/>
        </p:nvSpPr>
        <p:spPr bwMode="auto">
          <a:xfrm>
            <a:off x="7088046" y="4402716"/>
            <a:ext cx="141064" cy="15388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4D4D4D"/>
                </a:solidFill>
                <a:effectLst/>
                <a:latin typeface="Arial" pitchFamily="34" charset="0"/>
              </a:rPr>
              <a:t>76</a:t>
            </a:r>
            <a:endParaRPr kumimoji="0" lang="en-US" sz="1000" b="0" i="0" u="none" strike="noStrike" cap="none" normalizeH="0" baseline="0" smtClean="0">
              <a:ln>
                <a:noFill/>
              </a:ln>
              <a:solidFill>
                <a:srgbClr val="4D4D4D"/>
              </a:solidFill>
              <a:effectLst/>
              <a:latin typeface="Arial" pitchFamily="34" charset="0"/>
            </a:endParaRPr>
          </a:p>
        </p:txBody>
      </p:sp>
      <p:sp>
        <p:nvSpPr>
          <p:cNvPr id="2172" name="Rectangle 124"/>
          <p:cNvSpPr>
            <a:spLocks noChangeArrowheads="1"/>
          </p:cNvSpPr>
          <p:nvPr/>
        </p:nvSpPr>
        <p:spPr bwMode="auto">
          <a:xfrm>
            <a:off x="7292833" y="4819940"/>
            <a:ext cx="141064" cy="15388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4D4D4D"/>
                </a:solidFill>
                <a:effectLst/>
                <a:latin typeface="Arial" pitchFamily="34" charset="0"/>
              </a:rPr>
              <a:t>80</a:t>
            </a:r>
            <a:endParaRPr kumimoji="0" lang="en-US" sz="1000" b="0" i="0" u="none" strike="noStrike" cap="none" normalizeH="0" baseline="0" smtClean="0">
              <a:ln>
                <a:noFill/>
              </a:ln>
              <a:solidFill>
                <a:srgbClr val="4D4D4D"/>
              </a:solidFill>
              <a:effectLst/>
              <a:latin typeface="Arial" pitchFamily="34" charset="0"/>
            </a:endParaRPr>
          </a:p>
        </p:txBody>
      </p:sp>
      <p:sp>
        <p:nvSpPr>
          <p:cNvPr id="2173" name="Rectangle 125"/>
          <p:cNvSpPr>
            <a:spLocks noChangeArrowheads="1"/>
          </p:cNvSpPr>
          <p:nvPr/>
        </p:nvSpPr>
        <p:spPr bwMode="auto">
          <a:xfrm>
            <a:off x="7232797" y="5209455"/>
            <a:ext cx="141064" cy="15388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4D4D4D"/>
                </a:solidFill>
                <a:effectLst/>
                <a:latin typeface="Arial" pitchFamily="34" charset="0"/>
              </a:rPr>
              <a:t>79</a:t>
            </a:r>
            <a:endParaRPr kumimoji="0" lang="en-US" sz="1000" b="0" i="0" u="none" strike="noStrike" cap="none" normalizeH="0" baseline="0" smtClean="0">
              <a:ln>
                <a:noFill/>
              </a:ln>
              <a:solidFill>
                <a:srgbClr val="4D4D4D"/>
              </a:solidFill>
              <a:effectLst/>
              <a:latin typeface="Arial" pitchFamily="34" charset="0"/>
            </a:endParaRPr>
          </a:p>
        </p:txBody>
      </p:sp>
      <p:sp>
        <p:nvSpPr>
          <p:cNvPr id="2174" name="Rectangle 126"/>
          <p:cNvSpPr>
            <a:spLocks noChangeArrowheads="1"/>
          </p:cNvSpPr>
          <p:nvPr/>
        </p:nvSpPr>
        <p:spPr bwMode="auto">
          <a:xfrm>
            <a:off x="7283597" y="5625091"/>
            <a:ext cx="141064" cy="15388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4D4D4D"/>
                </a:solidFill>
                <a:effectLst/>
                <a:latin typeface="Arial" pitchFamily="34" charset="0"/>
              </a:rPr>
              <a:t>80</a:t>
            </a:r>
            <a:endParaRPr kumimoji="0" lang="en-US" sz="1000" b="0" i="0" u="none" strike="noStrike" cap="none" normalizeH="0" baseline="0" smtClean="0">
              <a:ln>
                <a:noFill/>
              </a:ln>
              <a:solidFill>
                <a:srgbClr val="4D4D4D"/>
              </a:solidFill>
              <a:effectLst/>
              <a:latin typeface="Arial" pitchFamily="34" charset="0"/>
            </a:endParaRPr>
          </a:p>
        </p:txBody>
      </p:sp>
      <p:sp>
        <p:nvSpPr>
          <p:cNvPr id="2175" name="Rectangle 127"/>
          <p:cNvSpPr>
            <a:spLocks noChangeArrowheads="1"/>
          </p:cNvSpPr>
          <p:nvPr/>
        </p:nvSpPr>
        <p:spPr bwMode="auto">
          <a:xfrm>
            <a:off x="6892494" y="6033079"/>
            <a:ext cx="141064" cy="15388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4D4D4D"/>
                </a:solidFill>
                <a:effectLst/>
                <a:latin typeface="Arial" pitchFamily="34" charset="0"/>
              </a:rPr>
              <a:t>72</a:t>
            </a:r>
            <a:endParaRPr kumimoji="0" lang="en-US" sz="1000" b="0" i="0" u="none" strike="noStrike" cap="none" normalizeH="0" baseline="0" smtClean="0">
              <a:ln>
                <a:noFill/>
              </a:ln>
              <a:solidFill>
                <a:srgbClr val="4D4D4D"/>
              </a:solidFill>
              <a:effectLst/>
              <a:latin typeface="Arial" pitchFamily="34" charset="0"/>
            </a:endParaRPr>
          </a:p>
        </p:txBody>
      </p:sp>
      <p:sp>
        <p:nvSpPr>
          <p:cNvPr id="2176" name="Rectangle 128"/>
          <p:cNvSpPr>
            <a:spLocks noChangeArrowheads="1"/>
          </p:cNvSpPr>
          <p:nvPr/>
        </p:nvSpPr>
        <p:spPr bwMode="auto">
          <a:xfrm>
            <a:off x="7180410" y="1635704"/>
            <a:ext cx="141064" cy="15388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4D4D4D"/>
                </a:solidFill>
                <a:effectLst/>
                <a:latin typeface="Arial" pitchFamily="34" charset="0"/>
              </a:rPr>
              <a:t>78</a:t>
            </a:r>
            <a:endParaRPr kumimoji="0" lang="en-US" sz="1000" b="0" i="0" u="none" strike="noStrike" cap="none" normalizeH="0" baseline="0" smtClean="0">
              <a:ln>
                <a:noFill/>
              </a:ln>
              <a:solidFill>
                <a:srgbClr val="4D4D4D"/>
              </a:solidFill>
              <a:effectLst/>
              <a:latin typeface="Arial" pitchFamily="34" charset="0"/>
            </a:endParaRPr>
          </a:p>
        </p:txBody>
      </p:sp>
      <p:sp>
        <p:nvSpPr>
          <p:cNvPr id="2177" name="Rectangle 129"/>
          <p:cNvSpPr>
            <a:spLocks noChangeArrowheads="1"/>
          </p:cNvSpPr>
          <p:nvPr/>
        </p:nvSpPr>
        <p:spPr bwMode="auto">
          <a:xfrm>
            <a:off x="7129610" y="2042104"/>
            <a:ext cx="141064" cy="15388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4D4D4D"/>
                </a:solidFill>
                <a:effectLst/>
                <a:latin typeface="Arial" pitchFamily="34" charset="0"/>
              </a:rPr>
              <a:t>77</a:t>
            </a:r>
            <a:endParaRPr kumimoji="0" lang="en-US" sz="1000" b="0" i="0" u="none" strike="noStrike" cap="none" normalizeH="0" baseline="0" smtClean="0">
              <a:ln>
                <a:noFill/>
              </a:ln>
              <a:solidFill>
                <a:srgbClr val="4D4D4D"/>
              </a:solidFill>
              <a:effectLst/>
              <a:latin typeface="Arial" pitchFamily="34" charset="0"/>
            </a:endParaRPr>
          </a:p>
        </p:txBody>
      </p:sp>
      <p:sp>
        <p:nvSpPr>
          <p:cNvPr id="2178" name="Rectangle 130"/>
          <p:cNvSpPr>
            <a:spLocks noChangeArrowheads="1"/>
          </p:cNvSpPr>
          <p:nvPr/>
        </p:nvSpPr>
        <p:spPr bwMode="auto">
          <a:xfrm>
            <a:off x="7394433" y="2440855"/>
            <a:ext cx="141064" cy="15388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4D4D4D"/>
                </a:solidFill>
                <a:effectLst/>
                <a:latin typeface="Arial" pitchFamily="34" charset="0"/>
              </a:rPr>
              <a:t>82</a:t>
            </a:r>
            <a:endParaRPr kumimoji="0" lang="en-US" sz="1000" b="0" i="0" u="none" strike="noStrike" cap="none" normalizeH="0" baseline="0" smtClean="0">
              <a:ln>
                <a:noFill/>
              </a:ln>
              <a:solidFill>
                <a:srgbClr val="4D4D4D"/>
              </a:solidFill>
              <a:effectLst/>
              <a:latin typeface="Arial" pitchFamily="34" charset="0"/>
            </a:endParaRPr>
          </a:p>
        </p:txBody>
      </p:sp>
      <p:sp>
        <p:nvSpPr>
          <p:cNvPr id="2179" name="Rectangle 131"/>
          <p:cNvSpPr>
            <a:spLocks noChangeArrowheads="1"/>
          </p:cNvSpPr>
          <p:nvPr/>
        </p:nvSpPr>
        <p:spPr bwMode="auto">
          <a:xfrm>
            <a:off x="7037246" y="2867315"/>
            <a:ext cx="141064" cy="15388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4D4D4D"/>
                </a:solidFill>
                <a:effectLst/>
                <a:latin typeface="Arial" pitchFamily="34" charset="0"/>
              </a:rPr>
              <a:t>75</a:t>
            </a:r>
            <a:endParaRPr kumimoji="0" lang="en-US" sz="1000" b="0" i="0" u="none" strike="noStrike" cap="none" normalizeH="0" baseline="0" smtClean="0">
              <a:ln>
                <a:noFill/>
              </a:ln>
              <a:solidFill>
                <a:srgbClr val="4D4D4D"/>
              </a:solidFill>
              <a:effectLst/>
              <a:latin typeface="Arial" pitchFamily="34" charset="0"/>
            </a:endParaRPr>
          </a:p>
        </p:txBody>
      </p:sp>
      <p:sp>
        <p:nvSpPr>
          <p:cNvPr id="2180" name="Rectangle 132"/>
          <p:cNvSpPr>
            <a:spLocks noChangeArrowheads="1"/>
          </p:cNvSpPr>
          <p:nvPr/>
        </p:nvSpPr>
        <p:spPr bwMode="auto">
          <a:xfrm>
            <a:off x="7292833" y="3273715"/>
            <a:ext cx="141064" cy="15388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4D4D4D"/>
                </a:solidFill>
                <a:effectLst/>
                <a:latin typeface="Arial" pitchFamily="34" charset="0"/>
              </a:rPr>
              <a:t>80</a:t>
            </a:r>
            <a:endParaRPr kumimoji="0" lang="en-US" sz="1000" b="0" i="0" u="none" strike="noStrike" cap="none" normalizeH="0" baseline="0" smtClean="0">
              <a:ln>
                <a:noFill/>
              </a:ln>
              <a:solidFill>
                <a:srgbClr val="4D4D4D"/>
              </a:solidFill>
              <a:effectLst/>
              <a:latin typeface="Arial" pitchFamily="34" charset="0"/>
            </a:endParaRPr>
          </a:p>
        </p:txBody>
      </p:sp>
      <p:sp>
        <p:nvSpPr>
          <p:cNvPr id="2181" name="Rectangle 133"/>
          <p:cNvSpPr>
            <a:spLocks noChangeArrowheads="1"/>
          </p:cNvSpPr>
          <p:nvPr/>
        </p:nvSpPr>
        <p:spPr bwMode="auto">
          <a:xfrm>
            <a:off x="7088046" y="3681702"/>
            <a:ext cx="141064" cy="15388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4D4D4D"/>
                </a:solidFill>
                <a:effectLst/>
                <a:latin typeface="Arial" pitchFamily="34" charset="0"/>
              </a:rPr>
              <a:t>76</a:t>
            </a:r>
            <a:endParaRPr kumimoji="0" lang="en-US" sz="1000" b="0" i="0" u="none" strike="noStrike" cap="none" normalizeH="0" baseline="0" smtClean="0">
              <a:ln>
                <a:noFill/>
              </a:ln>
              <a:solidFill>
                <a:srgbClr val="4D4D4D"/>
              </a:solidFill>
              <a:effectLst/>
              <a:latin typeface="Arial" pitchFamily="34" charset="0"/>
            </a:endParaRPr>
          </a:p>
        </p:txBody>
      </p:sp>
      <p:sp>
        <p:nvSpPr>
          <p:cNvPr id="2182" name="Rectangle 134"/>
          <p:cNvSpPr>
            <a:spLocks noChangeArrowheads="1"/>
          </p:cNvSpPr>
          <p:nvPr/>
        </p:nvSpPr>
        <p:spPr bwMode="auto">
          <a:xfrm>
            <a:off x="7097282" y="4089690"/>
            <a:ext cx="141064" cy="15388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4D4D4D"/>
                </a:solidFill>
                <a:effectLst/>
                <a:latin typeface="Arial" pitchFamily="34" charset="0"/>
              </a:rPr>
              <a:t>76</a:t>
            </a:r>
            <a:endParaRPr kumimoji="0" lang="en-US" sz="1000" b="0" i="0" u="none" strike="noStrike" cap="none" normalizeH="0" baseline="0" smtClean="0">
              <a:ln>
                <a:noFill/>
              </a:ln>
              <a:solidFill>
                <a:srgbClr val="4D4D4D"/>
              </a:solidFill>
              <a:effectLst/>
              <a:latin typeface="Arial" pitchFamily="34" charset="0"/>
            </a:endParaRPr>
          </a:p>
        </p:txBody>
      </p:sp>
      <p:sp>
        <p:nvSpPr>
          <p:cNvPr id="2183" name="Rectangle 135"/>
          <p:cNvSpPr>
            <a:spLocks noChangeArrowheads="1"/>
          </p:cNvSpPr>
          <p:nvPr/>
        </p:nvSpPr>
        <p:spPr bwMode="auto">
          <a:xfrm>
            <a:off x="7088046" y="4486854"/>
            <a:ext cx="141064" cy="15388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4D4D4D"/>
                </a:solidFill>
                <a:effectLst/>
                <a:latin typeface="Arial" pitchFamily="34" charset="0"/>
              </a:rPr>
              <a:t>76</a:t>
            </a:r>
            <a:endParaRPr kumimoji="0" lang="en-US" sz="1000" b="0" i="0" u="none" strike="noStrike" cap="none" normalizeH="0" baseline="0" smtClean="0">
              <a:ln>
                <a:noFill/>
              </a:ln>
              <a:solidFill>
                <a:srgbClr val="4D4D4D"/>
              </a:solidFill>
              <a:effectLst/>
              <a:latin typeface="Arial" pitchFamily="34" charset="0"/>
            </a:endParaRPr>
          </a:p>
        </p:txBody>
      </p:sp>
      <p:sp>
        <p:nvSpPr>
          <p:cNvPr id="2184" name="Rectangle 136"/>
          <p:cNvSpPr>
            <a:spLocks noChangeArrowheads="1"/>
          </p:cNvSpPr>
          <p:nvPr/>
        </p:nvSpPr>
        <p:spPr bwMode="auto">
          <a:xfrm>
            <a:off x="7138846" y="4904077"/>
            <a:ext cx="141064" cy="15388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rgbClr val="4D4D4D"/>
                </a:solidFill>
                <a:effectLst/>
                <a:latin typeface="Arial" pitchFamily="34" charset="0"/>
              </a:rPr>
              <a:t>77</a:t>
            </a:r>
            <a:endParaRPr kumimoji="0" lang="en-US" sz="1000" b="0" i="0" u="none" strike="noStrike" cap="none" normalizeH="0" baseline="0" dirty="0" smtClean="0">
              <a:ln>
                <a:noFill/>
              </a:ln>
              <a:solidFill>
                <a:srgbClr val="4D4D4D"/>
              </a:solidFill>
              <a:effectLst/>
              <a:latin typeface="Arial" pitchFamily="34" charset="0"/>
            </a:endParaRPr>
          </a:p>
        </p:txBody>
      </p:sp>
      <p:sp>
        <p:nvSpPr>
          <p:cNvPr id="2185" name="Rectangle 137"/>
          <p:cNvSpPr>
            <a:spLocks noChangeArrowheads="1"/>
          </p:cNvSpPr>
          <p:nvPr/>
        </p:nvSpPr>
        <p:spPr bwMode="auto">
          <a:xfrm>
            <a:off x="7078810" y="5302829"/>
            <a:ext cx="141064" cy="15388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rgbClr val="4D4D4D"/>
                </a:solidFill>
                <a:effectLst/>
                <a:latin typeface="Arial" pitchFamily="34" charset="0"/>
              </a:rPr>
              <a:t>76</a:t>
            </a:r>
            <a:endParaRPr kumimoji="0" lang="en-US" sz="1000" b="0" i="0" u="none" strike="noStrike" cap="none" normalizeH="0" baseline="0" dirty="0" smtClean="0">
              <a:ln>
                <a:noFill/>
              </a:ln>
              <a:solidFill>
                <a:srgbClr val="4D4D4D"/>
              </a:solidFill>
              <a:effectLst/>
              <a:latin typeface="Arial" pitchFamily="34" charset="0"/>
            </a:endParaRPr>
          </a:p>
        </p:txBody>
      </p:sp>
      <p:sp>
        <p:nvSpPr>
          <p:cNvPr id="2186" name="Rectangle 138"/>
          <p:cNvSpPr>
            <a:spLocks noChangeArrowheads="1"/>
          </p:cNvSpPr>
          <p:nvPr/>
        </p:nvSpPr>
        <p:spPr bwMode="auto">
          <a:xfrm>
            <a:off x="7334397" y="5709229"/>
            <a:ext cx="141064" cy="15388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4D4D4D"/>
                </a:solidFill>
                <a:effectLst/>
                <a:latin typeface="Arial" pitchFamily="34" charset="0"/>
              </a:rPr>
              <a:t>81</a:t>
            </a:r>
            <a:endParaRPr kumimoji="0" lang="en-US" sz="1000" b="0" i="0" u="none" strike="noStrike" cap="none" normalizeH="0" baseline="0" smtClean="0">
              <a:ln>
                <a:noFill/>
              </a:ln>
              <a:solidFill>
                <a:srgbClr val="4D4D4D"/>
              </a:solidFill>
              <a:effectLst/>
              <a:latin typeface="Arial" pitchFamily="34" charset="0"/>
            </a:endParaRPr>
          </a:p>
        </p:txBody>
      </p:sp>
      <p:sp>
        <p:nvSpPr>
          <p:cNvPr id="2187" name="Rectangle 139"/>
          <p:cNvSpPr>
            <a:spLocks noChangeArrowheads="1"/>
          </p:cNvSpPr>
          <p:nvPr/>
        </p:nvSpPr>
        <p:spPr bwMode="auto">
          <a:xfrm>
            <a:off x="6892494" y="6117216"/>
            <a:ext cx="141064" cy="15388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4D4D4D"/>
                </a:solidFill>
                <a:effectLst/>
                <a:latin typeface="Arial" pitchFamily="34" charset="0"/>
              </a:rPr>
              <a:t>72</a:t>
            </a:r>
            <a:endParaRPr kumimoji="0" lang="en-US" sz="1000" b="0" i="0" u="none" strike="noStrike" cap="none" normalizeH="0" baseline="0" smtClean="0">
              <a:ln>
                <a:noFill/>
              </a:ln>
              <a:solidFill>
                <a:srgbClr val="4D4D4D"/>
              </a:solidFill>
              <a:effectLst/>
              <a:latin typeface="Arial" pitchFamily="34" charset="0"/>
            </a:endParaRPr>
          </a:p>
        </p:txBody>
      </p:sp>
      <p:sp>
        <p:nvSpPr>
          <p:cNvPr id="2188" name="Rectangle 140"/>
          <p:cNvSpPr>
            <a:spLocks noChangeArrowheads="1"/>
          </p:cNvSpPr>
          <p:nvPr/>
        </p:nvSpPr>
        <p:spPr bwMode="auto">
          <a:xfrm>
            <a:off x="7069574" y="1729077"/>
            <a:ext cx="141064" cy="15388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rgbClr val="4D4D4D"/>
                </a:solidFill>
                <a:effectLst/>
                <a:latin typeface="Arial" pitchFamily="34" charset="0"/>
              </a:rPr>
              <a:t>76</a:t>
            </a:r>
            <a:endParaRPr kumimoji="0" lang="en-US" sz="1000" b="0" i="0" u="none" strike="noStrike" cap="none" normalizeH="0" baseline="0" dirty="0" smtClean="0">
              <a:ln>
                <a:noFill/>
              </a:ln>
              <a:solidFill>
                <a:srgbClr val="4D4D4D"/>
              </a:solidFill>
              <a:effectLst/>
              <a:latin typeface="Arial" pitchFamily="34" charset="0"/>
            </a:endParaRPr>
          </a:p>
        </p:txBody>
      </p:sp>
      <p:sp>
        <p:nvSpPr>
          <p:cNvPr id="2189" name="Rectangle 141"/>
          <p:cNvSpPr>
            <a:spLocks noChangeArrowheads="1"/>
          </p:cNvSpPr>
          <p:nvPr/>
        </p:nvSpPr>
        <p:spPr bwMode="auto">
          <a:xfrm>
            <a:off x="6874022" y="2126241"/>
            <a:ext cx="141064" cy="15388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4D4D4D"/>
                </a:solidFill>
                <a:effectLst/>
                <a:latin typeface="Arial" pitchFamily="34" charset="0"/>
              </a:rPr>
              <a:t>72</a:t>
            </a:r>
            <a:endParaRPr kumimoji="0" lang="en-US" sz="1000" b="0" i="0" u="none" strike="noStrike" cap="none" normalizeH="0" baseline="0" smtClean="0">
              <a:ln>
                <a:noFill/>
              </a:ln>
              <a:solidFill>
                <a:srgbClr val="4D4D4D"/>
              </a:solidFill>
              <a:effectLst/>
              <a:latin typeface="Arial" pitchFamily="34" charset="0"/>
            </a:endParaRPr>
          </a:p>
        </p:txBody>
      </p:sp>
      <p:sp>
        <p:nvSpPr>
          <p:cNvPr id="2190" name="Rectangle 142"/>
          <p:cNvSpPr>
            <a:spLocks noChangeArrowheads="1"/>
          </p:cNvSpPr>
          <p:nvPr/>
        </p:nvSpPr>
        <p:spPr bwMode="auto">
          <a:xfrm>
            <a:off x="7599221" y="2524993"/>
            <a:ext cx="141064" cy="15388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4D4D4D"/>
                </a:solidFill>
                <a:effectLst/>
                <a:latin typeface="Arial" pitchFamily="34" charset="0"/>
              </a:rPr>
              <a:t>86</a:t>
            </a:r>
            <a:endParaRPr kumimoji="0" lang="en-US" sz="1000" b="0" i="0" u="none" strike="noStrike" cap="none" normalizeH="0" baseline="0" smtClean="0">
              <a:ln>
                <a:noFill/>
              </a:ln>
              <a:solidFill>
                <a:srgbClr val="4D4D4D"/>
              </a:solidFill>
              <a:effectLst/>
              <a:latin typeface="Arial" pitchFamily="34" charset="0"/>
            </a:endParaRPr>
          </a:p>
        </p:txBody>
      </p:sp>
      <p:sp>
        <p:nvSpPr>
          <p:cNvPr id="2191" name="Rectangle 143"/>
          <p:cNvSpPr>
            <a:spLocks noChangeArrowheads="1"/>
          </p:cNvSpPr>
          <p:nvPr/>
        </p:nvSpPr>
        <p:spPr bwMode="auto">
          <a:xfrm>
            <a:off x="7078810" y="2960688"/>
            <a:ext cx="141064" cy="15388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rgbClr val="4D4D4D"/>
                </a:solidFill>
                <a:effectLst/>
                <a:latin typeface="Arial" pitchFamily="34" charset="0"/>
              </a:rPr>
              <a:t>76</a:t>
            </a:r>
            <a:endParaRPr kumimoji="0" lang="en-US" sz="1000" b="0" i="0" u="none" strike="noStrike" cap="none" normalizeH="0" baseline="0" dirty="0" smtClean="0">
              <a:ln>
                <a:noFill/>
              </a:ln>
              <a:solidFill>
                <a:srgbClr val="4D4D4D"/>
              </a:solidFill>
              <a:effectLst/>
              <a:latin typeface="Arial" pitchFamily="34" charset="0"/>
            </a:endParaRPr>
          </a:p>
        </p:txBody>
      </p:sp>
      <p:sp>
        <p:nvSpPr>
          <p:cNvPr id="2192" name="Rectangle 144"/>
          <p:cNvSpPr>
            <a:spLocks noChangeArrowheads="1"/>
          </p:cNvSpPr>
          <p:nvPr/>
        </p:nvSpPr>
        <p:spPr bwMode="auto">
          <a:xfrm>
            <a:off x="7138846" y="3357852"/>
            <a:ext cx="141064" cy="15388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4D4D4D"/>
                </a:solidFill>
                <a:effectLst/>
                <a:latin typeface="Arial" pitchFamily="34" charset="0"/>
              </a:rPr>
              <a:t>77</a:t>
            </a:r>
            <a:endParaRPr kumimoji="0" lang="en-US" sz="1000" b="0" i="0" u="none" strike="noStrike" cap="none" normalizeH="0" baseline="0" smtClean="0">
              <a:ln>
                <a:noFill/>
              </a:ln>
              <a:solidFill>
                <a:srgbClr val="4D4D4D"/>
              </a:solidFill>
              <a:effectLst/>
              <a:latin typeface="Arial" pitchFamily="34" charset="0"/>
            </a:endParaRPr>
          </a:p>
        </p:txBody>
      </p:sp>
      <p:sp>
        <p:nvSpPr>
          <p:cNvPr id="2193" name="Rectangle 145"/>
          <p:cNvSpPr>
            <a:spLocks noChangeArrowheads="1"/>
          </p:cNvSpPr>
          <p:nvPr/>
        </p:nvSpPr>
        <p:spPr bwMode="auto">
          <a:xfrm>
            <a:off x="6977210" y="3775076"/>
            <a:ext cx="141064" cy="15388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rgbClr val="4D4D4D"/>
                </a:solidFill>
                <a:effectLst/>
                <a:latin typeface="Arial" pitchFamily="34" charset="0"/>
              </a:rPr>
              <a:t>74</a:t>
            </a:r>
            <a:endParaRPr kumimoji="0" lang="en-US" sz="1000" b="0" i="0" u="none" strike="noStrike" cap="none" normalizeH="0" baseline="0" dirty="0" smtClean="0">
              <a:ln>
                <a:noFill/>
              </a:ln>
              <a:solidFill>
                <a:srgbClr val="4D4D4D"/>
              </a:solidFill>
              <a:effectLst/>
              <a:latin typeface="Arial" pitchFamily="34" charset="0"/>
            </a:endParaRPr>
          </a:p>
        </p:txBody>
      </p:sp>
      <p:sp>
        <p:nvSpPr>
          <p:cNvPr id="2194" name="Rectangle 146"/>
          <p:cNvSpPr>
            <a:spLocks noChangeArrowheads="1"/>
          </p:cNvSpPr>
          <p:nvPr/>
        </p:nvSpPr>
        <p:spPr bwMode="auto">
          <a:xfrm>
            <a:off x="6892494" y="4173827"/>
            <a:ext cx="141064" cy="15388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4D4D4D"/>
                </a:solidFill>
                <a:effectLst/>
                <a:latin typeface="Arial" pitchFamily="34" charset="0"/>
              </a:rPr>
              <a:t>72</a:t>
            </a:r>
            <a:endParaRPr kumimoji="0" lang="en-US" sz="1000" b="0" i="0" u="none" strike="noStrike" cap="none" normalizeH="0" baseline="0" smtClean="0">
              <a:ln>
                <a:noFill/>
              </a:ln>
              <a:solidFill>
                <a:srgbClr val="4D4D4D"/>
              </a:solidFill>
              <a:effectLst/>
              <a:latin typeface="Arial" pitchFamily="34" charset="0"/>
            </a:endParaRPr>
          </a:p>
        </p:txBody>
      </p:sp>
      <p:sp>
        <p:nvSpPr>
          <p:cNvPr id="2195" name="Rectangle 147"/>
          <p:cNvSpPr>
            <a:spLocks noChangeArrowheads="1"/>
          </p:cNvSpPr>
          <p:nvPr/>
        </p:nvSpPr>
        <p:spPr bwMode="auto">
          <a:xfrm>
            <a:off x="6883258" y="4570991"/>
            <a:ext cx="141064" cy="15388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4D4D4D"/>
                </a:solidFill>
                <a:effectLst/>
                <a:latin typeface="Arial" pitchFamily="34" charset="0"/>
              </a:rPr>
              <a:t>72</a:t>
            </a:r>
            <a:endParaRPr kumimoji="0" lang="en-US" sz="1000" b="0" i="0" u="none" strike="noStrike" cap="none" normalizeH="0" baseline="0" smtClean="0">
              <a:ln>
                <a:noFill/>
              </a:ln>
              <a:solidFill>
                <a:srgbClr val="4D4D4D"/>
              </a:solidFill>
              <a:effectLst/>
              <a:latin typeface="Arial" pitchFamily="34" charset="0"/>
            </a:endParaRPr>
          </a:p>
        </p:txBody>
      </p:sp>
      <p:sp>
        <p:nvSpPr>
          <p:cNvPr id="2196" name="Rectangle 148"/>
          <p:cNvSpPr>
            <a:spLocks noChangeArrowheads="1"/>
          </p:cNvSpPr>
          <p:nvPr/>
        </p:nvSpPr>
        <p:spPr bwMode="auto">
          <a:xfrm>
            <a:off x="7138846" y="4988215"/>
            <a:ext cx="141064" cy="15388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4D4D4D"/>
                </a:solidFill>
                <a:effectLst/>
                <a:latin typeface="Arial" pitchFamily="34" charset="0"/>
              </a:rPr>
              <a:t>77</a:t>
            </a:r>
            <a:endParaRPr kumimoji="0" lang="en-US" sz="1000" b="0" i="0" u="none" strike="noStrike" cap="none" normalizeH="0" baseline="0" smtClean="0">
              <a:ln>
                <a:noFill/>
              </a:ln>
              <a:solidFill>
                <a:srgbClr val="4D4D4D"/>
              </a:solidFill>
              <a:effectLst/>
              <a:latin typeface="Arial" pitchFamily="34" charset="0"/>
            </a:endParaRPr>
          </a:p>
        </p:txBody>
      </p:sp>
      <p:sp>
        <p:nvSpPr>
          <p:cNvPr id="2197" name="Rectangle 149"/>
          <p:cNvSpPr>
            <a:spLocks noChangeArrowheads="1"/>
          </p:cNvSpPr>
          <p:nvPr/>
        </p:nvSpPr>
        <p:spPr bwMode="auto">
          <a:xfrm>
            <a:off x="6823222" y="5386966"/>
            <a:ext cx="141064" cy="15388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4D4D4D"/>
                </a:solidFill>
                <a:effectLst/>
                <a:latin typeface="Arial" pitchFamily="34" charset="0"/>
              </a:rPr>
              <a:t>71</a:t>
            </a:r>
            <a:endParaRPr kumimoji="0" lang="en-US" sz="1000" b="0" i="0" u="none" strike="noStrike" cap="none" normalizeH="0" baseline="0" smtClean="0">
              <a:ln>
                <a:noFill/>
              </a:ln>
              <a:solidFill>
                <a:srgbClr val="4D4D4D"/>
              </a:solidFill>
              <a:effectLst/>
              <a:latin typeface="Arial" pitchFamily="34" charset="0"/>
            </a:endParaRPr>
          </a:p>
        </p:txBody>
      </p:sp>
      <p:sp>
        <p:nvSpPr>
          <p:cNvPr id="2198" name="Rectangle 150"/>
          <p:cNvSpPr>
            <a:spLocks noChangeArrowheads="1"/>
          </p:cNvSpPr>
          <p:nvPr/>
        </p:nvSpPr>
        <p:spPr bwMode="auto">
          <a:xfrm>
            <a:off x="7232797" y="5793366"/>
            <a:ext cx="141064" cy="15388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4D4D4D"/>
                </a:solidFill>
                <a:effectLst/>
                <a:latin typeface="Arial" pitchFamily="34" charset="0"/>
              </a:rPr>
              <a:t>79</a:t>
            </a:r>
            <a:endParaRPr kumimoji="0" lang="en-US" sz="1000" b="0" i="0" u="none" strike="noStrike" cap="none" normalizeH="0" baseline="0" smtClean="0">
              <a:ln>
                <a:noFill/>
              </a:ln>
              <a:solidFill>
                <a:srgbClr val="4D4D4D"/>
              </a:solidFill>
              <a:effectLst/>
              <a:latin typeface="Arial" pitchFamily="34" charset="0"/>
            </a:endParaRPr>
          </a:p>
        </p:txBody>
      </p:sp>
      <p:sp>
        <p:nvSpPr>
          <p:cNvPr id="2199" name="Rectangle 151"/>
          <p:cNvSpPr>
            <a:spLocks noChangeArrowheads="1"/>
          </p:cNvSpPr>
          <p:nvPr/>
        </p:nvSpPr>
        <p:spPr bwMode="auto">
          <a:xfrm>
            <a:off x="6943294" y="6201354"/>
            <a:ext cx="141064" cy="15388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4D4D4D"/>
                </a:solidFill>
                <a:effectLst/>
                <a:latin typeface="Arial" pitchFamily="34" charset="0"/>
              </a:rPr>
              <a:t>73</a:t>
            </a:r>
            <a:endParaRPr kumimoji="0" lang="en-US" sz="1000" b="0" i="0" u="none" strike="noStrike" cap="none" normalizeH="0" baseline="0" smtClean="0">
              <a:ln>
                <a:noFill/>
              </a:ln>
              <a:solidFill>
                <a:srgbClr val="4D4D4D"/>
              </a:solidFill>
              <a:effectLst/>
              <a:latin typeface="Arial" pitchFamily="34" charset="0"/>
            </a:endParaRPr>
          </a:p>
        </p:txBody>
      </p:sp>
      <p:sp>
        <p:nvSpPr>
          <p:cNvPr id="2200" name="Rectangle 152"/>
          <p:cNvSpPr>
            <a:spLocks noChangeArrowheads="1"/>
          </p:cNvSpPr>
          <p:nvPr/>
        </p:nvSpPr>
        <p:spPr bwMode="auto">
          <a:xfrm>
            <a:off x="2311401" y="1559793"/>
            <a:ext cx="402354" cy="169277"/>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rgbClr val="4D4D4D"/>
                </a:solidFill>
                <a:effectLst/>
                <a:latin typeface="Arial" pitchFamily="34" charset="0"/>
              </a:rPr>
              <a:t>ASDC</a:t>
            </a:r>
            <a:endParaRPr kumimoji="0" lang="en-US" sz="1100" b="0" i="0" u="none" strike="noStrike" cap="none" normalizeH="0" baseline="0" dirty="0" smtClean="0">
              <a:ln>
                <a:noFill/>
              </a:ln>
              <a:solidFill>
                <a:srgbClr val="4D4D4D"/>
              </a:solidFill>
              <a:effectLst/>
              <a:latin typeface="Arial" pitchFamily="34" charset="0"/>
            </a:endParaRPr>
          </a:p>
        </p:txBody>
      </p:sp>
      <p:sp>
        <p:nvSpPr>
          <p:cNvPr id="2201" name="Rectangle 153"/>
          <p:cNvSpPr>
            <a:spLocks noChangeArrowheads="1"/>
          </p:cNvSpPr>
          <p:nvPr/>
        </p:nvSpPr>
        <p:spPr bwMode="auto">
          <a:xfrm>
            <a:off x="2693699" y="1559793"/>
            <a:ext cx="46488" cy="169277"/>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rgbClr val="4D4D4D"/>
                </a:solidFill>
                <a:effectLst/>
                <a:latin typeface="Arial" pitchFamily="34" charset="0"/>
              </a:rPr>
              <a:t>-</a:t>
            </a:r>
            <a:endParaRPr kumimoji="0" lang="en-US" sz="1100" b="0" i="0" u="none" strike="noStrike" cap="none" normalizeH="0" baseline="0" dirty="0" smtClean="0">
              <a:ln>
                <a:noFill/>
              </a:ln>
              <a:solidFill>
                <a:srgbClr val="4D4D4D"/>
              </a:solidFill>
              <a:effectLst/>
              <a:latin typeface="Arial" pitchFamily="34" charset="0"/>
            </a:endParaRPr>
          </a:p>
        </p:txBody>
      </p:sp>
      <p:sp>
        <p:nvSpPr>
          <p:cNvPr id="2202" name="Rectangle 154"/>
          <p:cNvSpPr>
            <a:spLocks noChangeArrowheads="1"/>
          </p:cNvSpPr>
          <p:nvPr/>
        </p:nvSpPr>
        <p:spPr bwMode="auto">
          <a:xfrm>
            <a:off x="2753446" y="1559793"/>
            <a:ext cx="370294" cy="169277"/>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rgbClr val="4D4D4D"/>
                </a:solidFill>
                <a:effectLst/>
                <a:latin typeface="Arial" pitchFamily="34" charset="0"/>
              </a:rPr>
              <a:t>LaRC</a:t>
            </a:r>
            <a:endParaRPr kumimoji="0" lang="en-US" sz="1100" b="0" i="0" u="none" strike="noStrike" cap="none" normalizeH="0" baseline="0" dirty="0" smtClean="0">
              <a:ln>
                <a:noFill/>
              </a:ln>
              <a:solidFill>
                <a:srgbClr val="4D4D4D"/>
              </a:solidFill>
              <a:effectLst/>
              <a:latin typeface="Arial" pitchFamily="34" charset="0"/>
            </a:endParaRPr>
          </a:p>
        </p:txBody>
      </p:sp>
      <p:sp>
        <p:nvSpPr>
          <p:cNvPr id="2203" name="Rectangle 155"/>
          <p:cNvSpPr>
            <a:spLocks noChangeArrowheads="1"/>
          </p:cNvSpPr>
          <p:nvPr/>
        </p:nvSpPr>
        <p:spPr bwMode="auto">
          <a:xfrm>
            <a:off x="2072266" y="1958544"/>
            <a:ext cx="1070806" cy="169277"/>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rgbClr val="4D4D4D"/>
                </a:solidFill>
                <a:effectLst/>
                <a:latin typeface="Arial" pitchFamily="34" charset="0"/>
              </a:rPr>
              <a:t>ASF SAR DAAC</a:t>
            </a:r>
            <a:endParaRPr kumimoji="0" lang="en-US" sz="1100" b="0" i="0" u="none" strike="noStrike" cap="none" normalizeH="0" baseline="0" dirty="0" smtClean="0">
              <a:ln>
                <a:noFill/>
              </a:ln>
              <a:solidFill>
                <a:srgbClr val="4D4D4D"/>
              </a:solidFill>
              <a:effectLst/>
              <a:latin typeface="Arial" pitchFamily="34" charset="0"/>
            </a:endParaRPr>
          </a:p>
        </p:txBody>
      </p:sp>
      <p:sp>
        <p:nvSpPr>
          <p:cNvPr id="2204" name="Rectangle 156"/>
          <p:cNvSpPr>
            <a:spLocks noChangeArrowheads="1"/>
          </p:cNvSpPr>
          <p:nvPr/>
        </p:nvSpPr>
        <p:spPr bwMode="auto">
          <a:xfrm>
            <a:off x="2672773" y="2364944"/>
            <a:ext cx="440826" cy="169277"/>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rgbClr val="4D4D4D"/>
                </a:solidFill>
                <a:effectLst/>
                <a:latin typeface="Arial" pitchFamily="34" charset="0"/>
              </a:rPr>
              <a:t>CDDIS</a:t>
            </a:r>
            <a:endParaRPr kumimoji="0" lang="en-US" sz="1100" b="0" i="0" u="none" strike="noStrike" cap="none" normalizeH="0" baseline="0" dirty="0" smtClean="0">
              <a:ln>
                <a:noFill/>
              </a:ln>
              <a:solidFill>
                <a:srgbClr val="4D4D4D"/>
              </a:solidFill>
              <a:effectLst/>
              <a:latin typeface="Arial" pitchFamily="34" charset="0"/>
            </a:endParaRPr>
          </a:p>
        </p:txBody>
      </p:sp>
      <p:sp>
        <p:nvSpPr>
          <p:cNvPr id="2205" name="Rectangle 157"/>
          <p:cNvSpPr>
            <a:spLocks noChangeArrowheads="1"/>
          </p:cNvSpPr>
          <p:nvPr/>
        </p:nvSpPr>
        <p:spPr bwMode="auto">
          <a:xfrm>
            <a:off x="2449513" y="2763696"/>
            <a:ext cx="674865" cy="169277"/>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smtClean="0">
                <a:ln>
                  <a:noFill/>
                </a:ln>
                <a:solidFill>
                  <a:srgbClr val="4D4D4D"/>
                </a:solidFill>
                <a:effectLst/>
                <a:latin typeface="Arial" pitchFamily="34" charset="0"/>
              </a:rPr>
              <a:t>GES DISC</a:t>
            </a:r>
            <a:endParaRPr kumimoji="0" lang="en-US" sz="1100" b="0" i="0" u="none" strike="noStrike" cap="none" normalizeH="0" baseline="0" smtClean="0">
              <a:ln>
                <a:noFill/>
              </a:ln>
              <a:solidFill>
                <a:srgbClr val="4D4D4D"/>
              </a:solidFill>
              <a:effectLst/>
              <a:latin typeface="Arial" pitchFamily="34" charset="0"/>
            </a:endParaRPr>
          </a:p>
        </p:txBody>
      </p:sp>
      <p:sp>
        <p:nvSpPr>
          <p:cNvPr id="2206" name="Rectangle 158"/>
          <p:cNvSpPr>
            <a:spLocks noChangeArrowheads="1"/>
          </p:cNvSpPr>
          <p:nvPr/>
        </p:nvSpPr>
        <p:spPr bwMode="auto">
          <a:xfrm>
            <a:off x="2690524" y="3171683"/>
            <a:ext cx="416781" cy="169277"/>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rgbClr val="4D4D4D"/>
                </a:solidFill>
                <a:effectLst/>
                <a:latin typeface="Arial" pitchFamily="34" charset="0"/>
              </a:rPr>
              <a:t>GHRC</a:t>
            </a:r>
            <a:endParaRPr kumimoji="0" lang="en-US" sz="1100" b="0" i="0" u="none" strike="noStrike" cap="none" normalizeH="0" baseline="0" dirty="0" smtClean="0">
              <a:ln>
                <a:noFill/>
              </a:ln>
              <a:solidFill>
                <a:srgbClr val="4D4D4D"/>
              </a:solidFill>
              <a:effectLst/>
              <a:latin typeface="Arial" pitchFamily="34" charset="0"/>
            </a:endParaRPr>
          </a:p>
        </p:txBody>
      </p:sp>
      <p:sp>
        <p:nvSpPr>
          <p:cNvPr id="2207" name="Rectangle 159"/>
          <p:cNvSpPr>
            <a:spLocks noChangeArrowheads="1"/>
          </p:cNvSpPr>
          <p:nvPr/>
        </p:nvSpPr>
        <p:spPr bwMode="auto">
          <a:xfrm>
            <a:off x="2497138" y="3568847"/>
            <a:ext cx="629981" cy="169277"/>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rgbClr val="4D4D4D"/>
                </a:solidFill>
                <a:effectLst/>
                <a:latin typeface="Arial" pitchFamily="34" charset="0"/>
              </a:rPr>
              <a:t>LP DAAC</a:t>
            </a:r>
            <a:endParaRPr kumimoji="0" lang="en-US" sz="1100" b="0" i="0" u="none" strike="noStrike" cap="none" normalizeH="0" baseline="0" dirty="0" smtClean="0">
              <a:ln>
                <a:noFill/>
              </a:ln>
              <a:solidFill>
                <a:srgbClr val="4D4D4D"/>
              </a:solidFill>
              <a:effectLst/>
              <a:latin typeface="Arial" pitchFamily="34" charset="0"/>
            </a:endParaRPr>
          </a:p>
        </p:txBody>
      </p:sp>
      <p:sp>
        <p:nvSpPr>
          <p:cNvPr id="2208" name="Rectangle 160"/>
          <p:cNvSpPr>
            <a:spLocks noChangeArrowheads="1"/>
          </p:cNvSpPr>
          <p:nvPr/>
        </p:nvSpPr>
        <p:spPr bwMode="auto">
          <a:xfrm>
            <a:off x="1986830" y="4004543"/>
            <a:ext cx="1147750" cy="169277"/>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rgbClr val="4D4D4D"/>
                </a:solidFill>
                <a:effectLst/>
                <a:latin typeface="Arial" pitchFamily="34" charset="0"/>
              </a:rPr>
              <a:t>MODAPS/LAADS</a:t>
            </a:r>
            <a:endParaRPr kumimoji="0" lang="en-US" sz="1100" b="0" i="0" u="none" strike="noStrike" cap="none" normalizeH="0" baseline="0" dirty="0" smtClean="0">
              <a:ln>
                <a:noFill/>
              </a:ln>
              <a:solidFill>
                <a:srgbClr val="4D4D4D"/>
              </a:solidFill>
              <a:effectLst/>
              <a:latin typeface="Arial" pitchFamily="34" charset="0"/>
            </a:endParaRPr>
          </a:p>
        </p:txBody>
      </p:sp>
      <p:sp>
        <p:nvSpPr>
          <p:cNvPr id="2209" name="Rectangle 161"/>
          <p:cNvSpPr>
            <a:spLocks noChangeArrowheads="1"/>
          </p:cNvSpPr>
          <p:nvPr/>
        </p:nvSpPr>
        <p:spPr bwMode="auto">
          <a:xfrm>
            <a:off x="2254251" y="4403294"/>
            <a:ext cx="889667" cy="169277"/>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rgbClr val="4D4D4D"/>
                </a:solidFill>
                <a:effectLst/>
                <a:latin typeface="Arial" pitchFamily="34" charset="0"/>
              </a:rPr>
              <a:t>NSIDC DAAC</a:t>
            </a:r>
            <a:endParaRPr kumimoji="0" lang="en-US" sz="1100" b="0" i="0" u="none" strike="noStrike" cap="none" normalizeH="0" baseline="0" dirty="0" smtClean="0">
              <a:ln>
                <a:noFill/>
              </a:ln>
              <a:solidFill>
                <a:srgbClr val="4D4D4D"/>
              </a:solidFill>
              <a:effectLst/>
              <a:latin typeface="Arial" pitchFamily="34" charset="0"/>
            </a:endParaRPr>
          </a:p>
        </p:txBody>
      </p:sp>
      <p:sp>
        <p:nvSpPr>
          <p:cNvPr id="2210" name="Rectangle 162"/>
          <p:cNvSpPr>
            <a:spLocks noChangeArrowheads="1"/>
          </p:cNvSpPr>
          <p:nvPr/>
        </p:nvSpPr>
        <p:spPr bwMode="auto">
          <a:xfrm>
            <a:off x="1816536" y="4809694"/>
            <a:ext cx="1292020" cy="169277"/>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rgbClr val="4D4D4D"/>
                </a:solidFill>
                <a:effectLst/>
                <a:latin typeface="Arial" pitchFamily="34" charset="0"/>
              </a:rPr>
              <a:t>OBPG/Ocean Color</a:t>
            </a:r>
            <a:endParaRPr kumimoji="0" lang="en-US" sz="1100" b="0" i="0" u="none" strike="noStrike" cap="none" normalizeH="0" baseline="0" dirty="0" smtClean="0">
              <a:ln>
                <a:noFill/>
              </a:ln>
              <a:solidFill>
                <a:srgbClr val="4D4D4D"/>
              </a:solidFill>
              <a:effectLst/>
              <a:latin typeface="Arial" pitchFamily="34" charset="0"/>
            </a:endParaRPr>
          </a:p>
        </p:txBody>
      </p:sp>
      <p:sp>
        <p:nvSpPr>
          <p:cNvPr id="2211" name="Rectangle 163"/>
          <p:cNvSpPr>
            <a:spLocks noChangeArrowheads="1"/>
          </p:cNvSpPr>
          <p:nvPr/>
        </p:nvSpPr>
        <p:spPr bwMode="auto">
          <a:xfrm>
            <a:off x="1593997" y="5208446"/>
            <a:ext cx="1542089" cy="169277"/>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rgbClr val="4D4D4D"/>
                </a:solidFill>
                <a:effectLst/>
                <a:latin typeface="Arial" pitchFamily="34" charset="0"/>
              </a:rPr>
              <a:t>ORNL DAAC/FLUXNET</a:t>
            </a:r>
            <a:endParaRPr kumimoji="0" lang="en-US" sz="1100" b="0" i="0" u="none" strike="noStrike" cap="none" normalizeH="0" baseline="0" dirty="0" smtClean="0">
              <a:ln>
                <a:noFill/>
              </a:ln>
              <a:solidFill>
                <a:srgbClr val="4D4D4D"/>
              </a:solidFill>
              <a:effectLst/>
              <a:latin typeface="Arial" pitchFamily="34" charset="0"/>
            </a:endParaRPr>
          </a:p>
        </p:txBody>
      </p:sp>
      <p:sp>
        <p:nvSpPr>
          <p:cNvPr id="2212" name="Rectangle 164"/>
          <p:cNvSpPr>
            <a:spLocks noChangeArrowheads="1"/>
          </p:cNvSpPr>
          <p:nvPr/>
        </p:nvSpPr>
        <p:spPr bwMode="auto">
          <a:xfrm>
            <a:off x="2152219" y="5625669"/>
            <a:ext cx="652423" cy="169277"/>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rgbClr val="4D4D4D"/>
                </a:solidFill>
                <a:effectLst/>
                <a:latin typeface="Arial" pitchFamily="34" charset="0"/>
              </a:rPr>
              <a:t>PO.DAAC</a:t>
            </a:r>
            <a:endParaRPr kumimoji="0" lang="en-US" sz="1100" b="0" i="0" u="none" strike="noStrike" cap="none" normalizeH="0" baseline="0" dirty="0" smtClean="0">
              <a:ln>
                <a:noFill/>
              </a:ln>
              <a:solidFill>
                <a:srgbClr val="4D4D4D"/>
              </a:solidFill>
              <a:effectLst/>
              <a:latin typeface="Arial" pitchFamily="34" charset="0"/>
            </a:endParaRPr>
          </a:p>
        </p:txBody>
      </p:sp>
      <p:sp>
        <p:nvSpPr>
          <p:cNvPr id="2213" name="Rectangle 165"/>
          <p:cNvSpPr>
            <a:spLocks noChangeArrowheads="1"/>
          </p:cNvSpPr>
          <p:nvPr/>
        </p:nvSpPr>
        <p:spPr bwMode="auto">
          <a:xfrm>
            <a:off x="2799773" y="5625669"/>
            <a:ext cx="46488" cy="169277"/>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smtClean="0">
                <a:ln>
                  <a:noFill/>
                </a:ln>
                <a:solidFill>
                  <a:srgbClr val="4D4D4D"/>
                </a:solidFill>
                <a:effectLst/>
                <a:latin typeface="Arial" pitchFamily="34" charset="0"/>
              </a:rPr>
              <a:t>-</a:t>
            </a:r>
            <a:endParaRPr kumimoji="0" lang="en-US" sz="1100" b="0" i="0" u="none" strike="noStrike" cap="none" normalizeH="0" baseline="0" smtClean="0">
              <a:ln>
                <a:noFill/>
              </a:ln>
              <a:solidFill>
                <a:srgbClr val="4D4D4D"/>
              </a:solidFill>
              <a:effectLst/>
              <a:latin typeface="Arial" pitchFamily="34" charset="0"/>
            </a:endParaRPr>
          </a:p>
        </p:txBody>
      </p:sp>
      <p:sp>
        <p:nvSpPr>
          <p:cNvPr id="2214" name="Rectangle 166"/>
          <p:cNvSpPr>
            <a:spLocks noChangeArrowheads="1"/>
          </p:cNvSpPr>
          <p:nvPr/>
        </p:nvSpPr>
        <p:spPr bwMode="auto">
          <a:xfrm>
            <a:off x="2841048" y="5625669"/>
            <a:ext cx="259686" cy="169277"/>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smtClean="0">
                <a:ln>
                  <a:noFill/>
                </a:ln>
                <a:solidFill>
                  <a:srgbClr val="4D4D4D"/>
                </a:solidFill>
                <a:effectLst/>
                <a:latin typeface="Arial" pitchFamily="34" charset="0"/>
              </a:rPr>
              <a:t>JPL</a:t>
            </a:r>
            <a:endParaRPr kumimoji="0" lang="en-US" sz="1100" b="0" i="0" u="none" strike="noStrike" cap="none" normalizeH="0" baseline="0" smtClean="0">
              <a:ln>
                <a:noFill/>
              </a:ln>
              <a:solidFill>
                <a:srgbClr val="4D4D4D"/>
              </a:solidFill>
              <a:effectLst/>
              <a:latin typeface="Arial" pitchFamily="34" charset="0"/>
            </a:endParaRPr>
          </a:p>
        </p:txBody>
      </p:sp>
      <p:sp>
        <p:nvSpPr>
          <p:cNvPr id="2215" name="Rectangle 167"/>
          <p:cNvSpPr>
            <a:spLocks noChangeArrowheads="1"/>
          </p:cNvSpPr>
          <p:nvPr/>
        </p:nvSpPr>
        <p:spPr bwMode="auto">
          <a:xfrm>
            <a:off x="2618356" y="6013594"/>
            <a:ext cx="496931" cy="169277"/>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rgbClr val="4D4D4D"/>
                </a:solidFill>
                <a:effectLst/>
                <a:latin typeface="Arial" pitchFamily="34" charset="0"/>
              </a:rPr>
              <a:t>SEDAC</a:t>
            </a:r>
            <a:endParaRPr kumimoji="0" lang="en-US" sz="1100" b="0" i="0" u="none" strike="noStrike" cap="none" normalizeH="0" baseline="0" dirty="0" smtClean="0">
              <a:ln>
                <a:noFill/>
              </a:ln>
              <a:solidFill>
                <a:srgbClr val="4D4D4D"/>
              </a:solidFill>
              <a:effectLst/>
              <a:latin typeface="Arial" pitchFamily="34" charset="0"/>
            </a:endParaRPr>
          </a:p>
        </p:txBody>
      </p:sp>
      <p:sp>
        <p:nvSpPr>
          <p:cNvPr id="197" name="Rectangle 100"/>
          <p:cNvSpPr>
            <a:spLocks noChangeArrowheads="1"/>
          </p:cNvSpPr>
          <p:nvPr/>
        </p:nvSpPr>
        <p:spPr bwMode="auto">
          <a:xfrm>
            <a:off x="4744166" y="6474780"/>
            <a:ext cx="91440" cy="91440"/>
          </a:xfrm>
          <a:prstGeom prst="rect">
            <a:avLst/>
          </a:prstGeom>
          <a:solidFill>
            <a:srgbClr val="3C5BA2"/>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solidFill>
                <a:srgbClr val="4D4D4D"/>
              </a:solidFill>
            </a:endParaRPr>
          </a:p>
        </p:txBody>
      </p:sp>
      <p:sp>
        <p:nvSpPr>
          <p:cNvPr id="198" name="Rectangle 102"/>
          <p:cNvSpPr>
            <a:spLocks noChangeArrowheads="1"/>
          </p:cNvSpPr>
          <p:nvPr/>
        </p:nvSpPr>
        <p:spPr bwMode="auto">
          <a:xfrm>
            <a:off x="4882279" y="6430806"/>
            <a:ext cx="314189" cy="169277"/>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smtClean="0">
                <a:ln>
                  <a:noFill/>
                </a:ln>
                <a:solidFill>
                  <a:srgbClr val="4D4D4D"/>
                </a:solidFill>
                <a:effectLst/>
                <a:latin typeface="Arial" pitchFamily="34" charset="0"/>
              </a:rPr>
              <a:t>2011</a:t>
            </a:r>
            <a:endParaRPr kumimoji="0" lang="en-US" sz="1800" b="0" i="0" u="none" strike="noStrike" cap="none" normalizeH="0" baseline="0" smtClean="0">
              <a:ln>
                <a:noFill/>
              </a:ln>
              <a:solidFill>
                <a:srgbClr val="4D4D4D"/>
              </a:solidFill>
              <a:effectLst/>
              <a:latin typeface="Arial" pitchFamily="34" charset="0"/>
            </a:endParaRPr>
          </a:p>
        </p:txBody>
      </p:sp>
      <p:sp>
        <p:nvSpPr>
          <p:cNvPr id="199" name="Rectangle 103"/>
          <p:cNvSpPr>
            <a:spLocks noChangeArrowheads="1"/>
          </p:cNvSpPr>
          <p:nvPr/>
        </p:nvSpPr>
        <p:spPr bwMode="auto">
          <a:xfrm>
            <a:off x="5248991" y="6474780"/>
            <a:ext cx="91440" cy="91440"/>
          </a:xfrm>
          <a:prstGeom prst="rect">
            <a:avLst/>
          </a:prstGeom>
          <a:solidFill>
            <a:srgbClr val="99CC33"/>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solidFill>
                <a:srgbClr val="4D4D4D"/>
              </a:solidFill>
            </a:endParaRPr>
          </a:p>
        </p:txBody>
      </p:sp>
      <p:sp>
        <p:nvSpPr>
          <p:cNvPr id="200" name="Rectangle 105"/>
          <p:cNvSpPr>
            <a:spLocks noChangeArrowheads="1"/>
          </p:cNvSpPr>
          <p:nvPr/>
        </p:nvSpPr>
        <p:spPr bwMode="auto">
          <a:xfrm>
            <a:off x="5388692" y="6430806"/>
            <a:ext cx="314189" cy="169277"/>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smtClean="0">
                <a:ln>
                  <a:noFill/>
                </a:ln>
                <a:solidFill>
                  <a:srgbClr val="4D4D4D"/>
                </a:solidFill>
                <a:effectLst/>
                <a:latin typeface="Arial" pitchFamily="34" charset="0"/>
              </a:rPr>
              <a:t>2010</a:t>
            </a:r>
            <a:endParaRPr kumimoji="0" lang="en-US" sz="1800" b="0" i="0" u="none" strike="noStrike" cap="none" normalizeH="0" baseline="0" smtClean="0">
              <a:ln>
                <a:noFill/>
              </a:ln>
              <a:solidFill>
                <a:srgbClr val="4D4D4D"/>
              </a:solidFill>
              <a:effectLst/>
              <a:latin typeface="Arial" pitchFamily="34" charset="0"/>
            </a:endParaRPr>
          </a:p>
        </p:txBody>
      </p:sp>
      <p:sp>
        <p:nvSpPr>
          <p:cNvPr id="201" name="Rectangle 106"/>
          <p:cNvSpPr>
            <a:spLocks noChangeArrowheads="1"/>
          </p:cNvSpPr>
          <p:nvPr/>
        </p:nvSpPr>
        <p:spPr bwMode="auto">
          <a:xfrm>
            <a:off x="5761754" y="6474780"/>
            <a:ext cx="91440" cy="91440"/>
          </a:xfrm>
          <a:prstGeom prst="rect">
            <a:avLst/>
          </a:prstGeom>
          <a:solidFill>
            <a:srgbClr val="4D4D4D"/>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solidFill>
                <a:srgbClr val="4D4D4D"/>
              </a:solidFill>
            </a:endParaRPr>
          </a:p>
        </p:txBody>
      </p:sp>
      <p:sp>
        <p:nvSpPr>
          <p:cNvPr id="202" name="Rectangle 108"/>
          <p:cNvSpPr>
            <a:spLocks noChangeArrowheads="1"/>
          </p:cNvSpPr>
          <p:nvPr/>
        </p:nvSpPr>
        <p:spPr bwMode="auto">
          <a:xfrm>
            <a:off x="5901454" y="6430806"/>
            <a:ext cx="314189" cy="169277"/>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smtClean="0">
                <a:ln>
                  <a:noFill/>
                </a:ln>
                <a:solidFill>
                  <a:srgbClr val="4D4D4D"/>
                </a:solidFill>
                <a:effectLst/>
                <a:latin typeface="Arial" pitchFamily="34" charset="0"/>
              </a:rPr>
              <a:t>2009</a:t>
            </a:r>
            <a:endParaRPr kumimoji="0" lang="en-US" sz="1800" b="0" i="0" u="none" strike="noStrike" cap="none" normalizeH="0" baseline="0" smtClean="0">
              <a:ln>
                <a:noFill/>
              </a:ln>
              <a:solidFill>
                <a:srgbClr val="4D4D4D"/>
              </a:solidFill>
              <a:effectLst/>
              <a:latin typeface="Arial" pitchFamily="34" charset="0"/>
            </a:endParaRPr>
          </a:p>
        </p:txBody>
      </p:sp>
      <p:sp>
        <p:nvSpPr>
          <p:cNvPr id="203" name="Rectangle 109"/>
          <p:cNvSpPr>
            <a:spLocks noChangeArrowheads="1"/>
          </p:cNvSpPr>
          <p:nvPr/>
        </p:nvSpPr>
        <p:spPr bwMode="auto">
          <a:xfrm>
            <a:off x="6276103" y="6474780"/>
            <a:ext cx="91440" cy="91440"/>
          </a:xfrm>
          <a:prstGeom prst="rect">
            <a:avLst/>
          </a:prstGeom>
          <a:solidFill>
            <a:srgbClr val="FF8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solidFill>
                <a:srgbClr val="4D4D4D"/>
              </a:solidFill>
            </a:endParaRPr>
          </a:p>
        </p:txBody>
      </p:sp>
      <p:sp>
        <p:nvSpPr>
          <p:cNvPr id="204" name="Rectangle 111"/>
          <p:cNvSpPr>
            <a:spLocks noChangeArrowheads="1"/>
          </p:cNvSpPr>
          <p:nvPr/>
        </p:nvSpPr>
        <p:spPr bwMode="auto">
          <a:xfrm>
            <a:off x="6414217" y="6430806"/>
            <a:ext cx="314189" cy="169277"/>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rgbClr val="4D4D4D"/>
                </a:solidFill>
                <a:effectLst/>
                <a:latin typeface="Arial" pitchFamily="34" charset="0"/>
              </a:rPr>
              <a:t>2008</a:t>
            </a:r>
            <a:endParaRPr kumimoji="0" lang="en-US" sz="1800" b="0" i="0" u="none" strike="noStrike" cap="none" normalizeH="0" baseline="0" dirty="0" smtClean="0">
              <a:ln>
                <a:noFill/>
              </a:ln>
              <a:solidFill>
                <a:srgbClr val="4D4D4D"/>
              </a:solidFill>
              <a:effectLst/>
              <a:latin typeface="Arial" pitchFamily="34" charset="0"/>
            </a:endParaRPr>
          </a:p>
        </p:txBody>
      </p:sp>
      <p:sp>
        <p:nvSpPr>
          <p:cNvPr id="205" name="Oval 137"/>
          <p:cNvSpPr>
            <a:spLocks noChangeArrowheads="1"/>
          </p:cNvSpPr>
          <p:nvPr/>
        </p:nvSpPr>
        <p:spPr bwMode="auto">
          <a:xfrm>
            <a:off x="1547086" y="5134577"/>
            <a:ext cx="1657926" cy="324594"/>
          </a:xfrm>
          <a:prstGeom prst="ellipse">
            <a:avLst/>
          </a:prstGeom>
          <a:noFill/>
          <a:ln w="63500" cap="rnd">
            <a:solidFill>
              <a:srgbClr val="008000"/>
            </a:solidFill>
            <a:prstDash val="sysDot"/>
            <a:round/>
            <a:headEnd/>
            <a:tailEnd/>
          </a:ln>
        </p:spPr>
        <p:txBody>
          <a:bodyPr wrap="square" anchor="ctr">
            <a:spAutoFit/>
          </a:bodyPr>
          <a:lstStyle/>
          <a:p>
            <a:endParaRPr lang="en-US">
              <a:solidFill>
                <a:srgbClr val="4D4D4D"/>
              </a:solidFill>
            </a:endParaRPr>
          </a:p>
        </p:txBody>
      </p:sp>
      <p:sp>
        <p:nvSpPr>
          <p:cNvPr id="206" name="Rectangle 134"/>
          <p:cNvSpPr>
            <a:spLocks noChangeArrowheads="1"/>
          </p:cNvSpPr>
          <p:nvPr/>
        </p:nvSpPr>
        <p:spPr bwMode="auto">
          <a:xfrm>
            <a:off x="1806563" y="6726952"/>
            <a:ext cx="2103461" cy="246221"/>
          </a:xfrm>
          <a:prstGeom prst="rect">
            <a:avLst/>
          </a:prstGeom>
          <a:noFill/>
          <a:ln w="12700">
            <a:noFill/>
            <a:miter lim="800000"/>
            <a:headEnd/>
            <a:tailEnd/>
          </a:ln>
        </p:spPr>
        <p:txBody>
          <a:bodyPr wrap="none" anchor="ctr">
            <a:spAutoFit/>
          </a:bodyPr>
          <a:lstStyle/>
          <a:p>
            <a:pPr algn="ctr"/>
            <a:r>
              <a:rPr lang="en-US" sz="1000" dirty="0">
                <a:solidFill>
                  <a:srgbClr val="4D4D4D"/>
                </a:solidFill>
                <a:latin typeface="Arial" charset="0"/>
              </a:rPr>
              <a:t>=Significant Difference vs. </a:t>
            </a:r>
            <a:r>
              <a:rPr lang="en-US" sz="1000" dirty="0" smtClean="0">
                <a:solidFill>
                  <a:srgbClr val="4D4D4D"/>
                </a:solidFill>
                <a:latin typeface="Arial" charset="0"/>
              </a:rPr>
              <a:t>2010</a:t>
            </a:r>
            <a:endParaRPr lang="en-US" sz="1000" dirty="0">
              <a:solidFill>
                <a:srgbClr val="4D4D4D"/>
              </a:solidFill>
              <a:latin typeface="Arial" charset="0"/>
            </a:endParaRPr>
          </a:p>
        </p:txBody>
      </p:sp>
      <p:sp>
        <p:nvSpPr>
          <p:cNvPr id="207" name="Oval 136"/>
          <p:cNvSpPr>
            <a:spLocks noChangeArrowheads="1"/>
          </p:cNvSpPr>
          <p:nvPr/>
        </p:nvSpPr>
        <p:spPr bwMode="auto">
          <a:xfrm>
            <a:off x="1328738" y="6734175"/>
            <a:ext cx="495300" cy="238125"/>
          </a:xfrm>
          <a:prstGeom prst="ellipse">
            <a:avLst/>
          </a:prstGeom>
          <a:noFill/>
          <a:ln w="63500" cap="rnd">
            <a:solidFill>
              <a:srgbClr val="008000"/>
            </a:solidFill>
            <a:prstDash val="sysDot"/>
            <a:round/>
            <a:headEnd/>
            <a:tailEnd/>
          </a:ln>
        </p:spPr>
        <p:txBody>
          <a:bodyPr anchor="ctr">
            <a:spAutoFit/>
          </a:bodyPr>
          <a:lstStyle/>
          <a:p>
            <a:endParaRPr lang="en-US"/>
          </a:p>
        </p:txBody>
      </p:sp>
      <p:sp>
        <p:nvSpPr>
          <p:cNvPr id="140" name="Down Arrow 139"/>
          <p:cNvSpPr/>
          <p:nvPr/>
        </p:nvSpPr>
        <p:spPr bwMode="auto">
          <a:xfrm>
            <a:off x="1282146" y="5158409"/>
            <a:ext cx="198783" cy="308113"/>
          </a:xfrm>
          <a:prstGeom prst="downArrow">
            <a:avLst/>
          </a:prstGeom>
          <a:solidFill>
            <a:schemeClr val="accent1"/>
          </a:solid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900" b="1" i="0" u="none" strike="noStrike" cap="none" normalizeH="0" baseline="0" smtClean="0">
              <a:ln>
                <a:noFill/>
              </a:ln>
              <a:solidFill>
                <a:schemeClr val="bg1"/>
              </a:solidFill>
              <a:effectLst/>
              <a:latin typeface="Times New Roman" pitchFamily="18" charset="0"/>
            </a:endParaRPr>
          </a:p>
        </p:txBody>
      </p:sp>
      <p:sp>
        <p:nvSpPr>
          <p:cNvPr id="141" name="Text Box 18"/>
          <p:cNvSpPr txBox="1">
            <a:spLocks noChangeArrowheads="1"/>
          </p:cNvSpPr>
          <p:nvPr/>
        </p:nvSpPr>
        <p:spPr bwMode="auto">
          <a:xfrm>
            <a:off x="9236" y="1293813"/>
            <a:ext cx="1262973" cy="769441"/>
          </a:xfrm>
          <a:prstGeom prst="rect">
            <a:avLst/>
          </a:prstGeom>
          <a:solidFill>
            <a:srgbClr val="FFFFCC"/>
          </a:solidFill>
          <a:ln w="12700">
            <a:solidFill>
              <a:srgbClr val="000000"/>
            </a:solidFill>
            <a:miter lim="800000"/>
            <a:headEnd/>
            <a:tailEnd/>
          </a:ln>
        </p:spPr>
        <p:txBody>
          <a:bodyPr wrap="square">
            <a:spAutoFit/>
          </a:bodyPr>
          <a:lstStyle/>
          <a:p>
            <a:pPr algn="ctr"/>
            <a:r>
              <a:rPr lang="en-US" sz="1100" dirty="0" smtClean="0">
                <a:solidFill>
                  <a:schemeClr val="tx1"/>
                </a:solidFill>
                <a:latin typeface="Arial" charset="0"/>
              </a:rPr>
              <a:t>5 data centers rate Product Documentation 78 or 79.</a:t>
            </a:r>
            <a:endParaRPr lang="en-US" sz="1100" i="1" dirty="0">
              <a:solidFill>
                <a:schemeClr val="tx1"/>
              </a:solidFill>
              <a:latin typeface="Arial"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2"/>
          <p:cNvSpPr>
            <a:spLocks noGrp="1" noChangeArrowheads="1"/>
          </p:cNvSpPr>
          <p:nvPr>
            <p:ph type="title"/>
          </p:nvPr>
        </p:nvSpPr>
        <p:spPr/>
        <p:txBody>
          <a:bodyPr/>
          <a:lstStyle/>
          <a:p>
            <a:pPr eaLnBrk="1" hangingPunct="1"/>
            <a:r>
              <a:rPr lang="en-US" dirty="0" smtClean="0"/>
              <a:t>Customer Support</a:t>
            </a:r>
            <a:br>
              <a:rPr lang="en-US" dirty="0" smtClean="0"/>
            </a:br>
            <a:r>
              <a:rPr lang="en-US" sz="2400" b="0" i="1" dirty="0" smtClean="0">
                <a:solidFill>
                  <a:srgbClr val="88B8E4"/>
                </a:solidFill>
              </a:rPr>
              <a:t>Maintain great performance</a:t>
            </a:r>
            <a:r>
              <a:rPr lang="en-US" sz="2600" i="1" dirty="0" smtClean="0"/>
              <a:t> </a:t>
            </a:r>
          </a:p>
        </p:txBody>
      </p:sp>
      <p:sp>
        <p:nvSpPr>
          <p:cNvPr id="27653" name="Text Box 18"/>
          <p:cNvSpPr txBox="1">
            <a:spLocks noChangeArrowheads="1"/>
          </p:cNvSpPr>
          <p:nvPr/>
        </p:nvSpPr>
        <p:spPr bwMode="auto">
          <a:xfrm>
            <a:off x="18472" y="1116735"/>
            <a:ext cx="1154545" cy="2462213"/>
          </a:xfrm>
          <a:prstGeom prst="rect">
            <a:avLst/>
          </a:prstGeom>
          <a:solidFill>
            <a:srgbClr val="FFFFCC"/>
          </a:solidFill>
          <a:ln w="12700">
            <a:solidFill>
              <a:srgbClr val="000000"/>
            </a:solidFill>
            <a:miter lim="800000"/>
            <a:headEnd/>
            <a:tailEnd/>
          </a:ln>
        </p:spPr>
        <p:txBody>
          <a:bodyPr wrap="square">
            <a:spAutoFit/>
          </a:bodyPr>
          <a:lstStyle/>
          <a:p>
            <a:pPr algn="ctr"/>
            <a:r>
              <a:rPr lang="en-US" sz="1100" dirty="0" smtClean="0">
                <a:solidFill>
                  <a:schemeClr val="tx1"/>
                </a:solidFill>
                <a:latin typeface="Arial" charset="0"/>
              </a:rPr>
              <a:t>91% </a:t>
            </a:r>
            <a:r>
              <a:rPr lang="en-US" sz="1100" dirty="0">
                <a:solidFill>
                  <a:schemeClr val="tx1"/>
                </a:solidFill>
                <a:latin typeface="Arial" charset="0"/>
              </a:rPr>
              <a:t>(</a:t>
            </a:r>
            <a:r>
              <a:rPr lang="en-US" sz="1100" dirty="0" smtClean="0">
                <a:solidFill>
                  <a:schemeClr val="tx1"/>
                </a:solidFill>
                <a:latin typeface="Arial" charset="0"/>
              </a:rPr>
              <a:t>88% </a:t>
            </a:r>
            <a:r>
              <a:rPr lang="en-US" sz="1100" dirty="0">
                <a:solidFill>
                  <a:schemeClr val="tx1"/>
                </a:solidFill>
                <a:latin typeface="Arial" charset="0"/>
              </a:rPr>
              <a:t>in </a:t>
            </a:r>
            <a:r>
              <a:rPr lang="en-US" sz="1100" dirty="0" smtClean="0">
                <a:solidFill>
                  <a:schemeClr val="tx1"/>
                </a:solidFill>
                <a:latin typeface="Arial" charset="0"/>
              </a:rPr>
              <a:t>2010) </a:t>
            </a:r>
            <a:r>
              <a:rPr lang="en-US" sz="1100" dirty="0">
                <a:solidFill>
                  <a:schemeClr val="tx1"/>
                </a:solidFill>
                <a:latin typeface="Arial" charset="0"/>
              </a:rPr>
              <a:t>were able to get help on first request. These respondents continue to have a significantly higher CSI (</a:t>
            </a:r>
            <a:r>
              <a:rPr lang="en-US" sz="1100" dirty="0" smtClean="0">
                <a:solidFill>
                  <a:schemeClr val="tx1"/>
                </a:solidFill>
                <a:latin typeface="Arial" charset="0"/>
              </a:rPr>
              <a:t>81) </a:t>
            </a:r>
            <a:r>
              <a:rPr lang="en-US" sz="1100" dirty="0">
                <a:solidFill>
                  <a:schemeClr val="tx1"/>
                </a:solidFill>
                <a:latin typeface="Arial" charset="0"/>
              </a:rPr>
              <a:t>than those who did not (66).</a:t>
            </a:r>
            <a:endParaRPr lang="en-US" sz="1100" i="1" dirty="0">
              <a:solidFill>
                <a:schemeClr val="tx1"/>
              </a:solidFill>
              <a:latin typeface="Arial" charset="0"/>
            </a:endParaRPr>
          </a:p>
        </p:txBody>
      </p:sp>
      <p:sp>
        <p:nvSpPr>
          <p:cNvPr id="27654" name="Rectangle 131"/>
          <p:cNvSpPr>
            <a:spLocks noChangeArrowheads="1"/>
          </p:cNvSpPr>
          <p:nvPr/>
        </p:nvSpPr>
        <p:spPr bwMode="auto">
          <a:xfrm>
            <a:off x="7532688" y="6738938"/>
            <a:ext cx="984250" cy="277812"/>
          </a:xfrm>
          <a:prstGeom prst="rect">
            <a:avLst/>
          </a:prstGeom>
          <a:solidFill>
            <a:schemeClr val="bg1"/>
          </a:solidFill>
          <a:ln w="12700">
            <a:solidFill>
              <a:schemeClr val="tx1"/>
            </a:solidFill>
            <a:miter lim="800000"/>
            <a:headEnd/>
            <a:tailEnd/>
          </a:ln>
        </p:spPr>
        <p:txBody>
          <a:bodyPr wrap="none" anchor="ctr">
            <a:spAutoFit/>
          </a:bodyPr>
          <a:lstStyle/>
          <a:p>
            <a:pPr algn="ctr"/>
            <a:r>
              <a:rPr lang="en-US" sz="1200" dirty="0" smtClean="0">
                <a:solidFill>
                  <a:schemeClr val="tx1"/>
                </a:solidFill>
                <a:latin typeface="Arial" charset="0"/>
              </a:rPr>
              <a:t>Impact=1.7</a:t>
            </a:r>
            <a:endParaRPr lang="en-US" sz="1200" dirty="0">
              <a:solidFill>
                <a:schemeClr val="tx1"/>
              </a:solidFill>
              <a:latin typeface="Arial" charset="0"/>
            </a:endParaRPr>
          </a:p>
        </p:txBody>
      </p:sp>
      <p:sp>
        <p:nvSpPr>
          <p:cNvPr id="10" name="Text Box 78"/>
          <p:cNvSpPr txBox="1">
            <a:spLocks noChangeArrowheads="1"/>
          </p:cNvSpPr>
          <p:nvPr/>
        </p:nvSpPr>
        <p:spPr bwMode="auto">
          <a:xfrm>
            <a:off x="1330037" y="1124238"/>
            <a:ext cx="7518400" cy="461665"/>
          </a:xfrm>
          <a:prstGeom prst="rect">
            <a:avLst/>
          </a:prstGeom>
          <a:solidFill>
            <a:srgbClr val="DDDDDD"/>
          </a:solidFill>
          <a:ln w="12700">
            <a:solidFill>
              <a:srgbClr val="000000"/>
            </a:solidFill>
            <a:miter lim="800000"/>
            <a:headEnd/>
            <a:tailEnd/>
          </a:ln>
        </p:spPr>
        <p:txBody>
          <a:bodyPr wrap="square">
            <a:spAutoFit/>
          </a:bodyPr>
          <a:lstStyle/>
          <a:p>
            <a:pPr algn="ctr">
              <a:spcBef>
                <a:spcPct val="50000"/>
              </a:spcBef>
            </a:pPr>
            <a:r>
              <a:rPr lang="en-US" sz="1200" i="1" dirty="0" smtClean="0">
                <a:solidFill>
                  <a:schemeClr val="tx1"/>
                </a:solidFill>
                <a:latin typeface="Arial" charset="0"/>
              </a:rPr>
              <a:t>Did you request assistance from the Data Center’s user services staff during the past year? </a:t>
            </a:r>
            <a:r>
              <a:rPr lang="en-US" sz="1200" i="1" smtClean="0">
                <a:solidFill>
                  <a:schemeClr val="tx1"/>
                </a:solidFill>
                <a:latin typeface="Arial" charset="0"/>
              </a:rPr>
              <a:t>No=76%. </a:t>
            </a:r>
            <a:r>
              <a:rPr lang="en-US" sz="1200" i="1" dirty="0" smtClean="0">
                <a:solidFill>
                  <a:schemeClr val="tx1"/>
                </a:solidFill>
                <a:latin typeface="Arial" charset="0"/>
              </a:rPr>
              <a:t>Of those who said yes, 80% used email, 2% used the phone, and 10% used both phone and email. </a:t>
            </a:r>
            <a:endParaRPr lang="en-US" sz="1200" i="1" dirty="0">
              <a:solidFill>
                <a:schemeClr val="tx1"/>
              </a:solidFill>
              <a:latin typeface="Arial" charset="0"/>
            </a:endParaRPr>
          </a:p>
        </p:txBody>
      </p:sp>
      <p:sp>
        <p:nvSpPr>
          <p:cNvPr id="3078" name="Rectangle 6"/>
          <p:cNvSpPr>
            <a:spLocks noChangeArrowheads="1"/>
          </p:cNvSpPr>
          <p:nvPr/>
        </p:nvSpPr>
        <p:spPr bwMode="auto">
          <a:xfrm>
            <a:off x="3995596" y="1905143"/>
            <a:ext cx="3114675" cy="122238"/>
          </a:xfrm>
          <a:prstGeom prst="rect">
            <a:avLst/>
          </a:prstGeom>
          <a:solidFill>
            <a:srgbClr val="3C5BA2"/>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1200">
              <a:solidFill>
                <a:srgbClr val="4D4D4D"/>
              </a:solidFill>
            </a:endParaRPr>
          </a:p>
        </p:txBody>
      </p:sp>
      <p:sp>
        <p:nvSpPr>
          <p:cNvPr id="3080" name="Rectangle 8"/>
          <p:cNvSpPr>
            <a:spLocks noChangeArrowheads="1"/>
          </p:cNvSpPr>
          <p:nvPr/>
        </p:nvSpPr>
        <p:spPr bwMode="auto">
          <a:xfrm>
            <a:off x="3995596" y="3059256"/>
            <a:ext cx="3186113" cy="114300"/>
          </a:xfrm>
          <a:prstGeom prst="rect">
            <a:avLst/>
          </a:prstGeom>
          <a:solidFill>
            <a:srgbClr val="3C5BA2"/>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1200">
              <a:solidFill>
                <a:srgbClr val="4D4D4D"/>
              </a:solidFill>
            </a:endParaRPr>
          </a:p>
        </p:txBody>
      </p:sp>
      <p:sp>
        <p:nvSpPr>
          <p:cNvPr id="3082" name="Rectangle 10"/>
          <p:cNvSpPr>
            <a:spLocks noChangeArrowheads="1"/>
          </p:cNvSpPr>
          <p:nvPr/>
        </p:nvSpPr>
        <p:spPr bwMode="auto">
          <a:xfrm>
            <a:off x="3995596" y="3627581"/>
            <a:ext cx="3149600" cy="123825"/>
          </a:xfrm>
          <a:prstGeom prst="rect">
            <a:avLst/>
          </a:prstGeom>
          <a:solidFill>
            <a:srgbClr val="3C5BA2"/>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1200">
              <a:solidFill>
                <a:srgbClr val="4D4D4D"/>
              </a:solidFill>
            </a:endParaRPr>
          </a:p>
        </p:txBody>
      </p:sp>
      <p:sp>
        <p:nvSpPr>
          <p:cNvPr id="3084" name="Rectangle 12"/>
          <p:cNvSpPr>
            <a:spLocks noChangeArrowheads="1"/>
          </p:cNvSpPr>
          <p:nvPr/>
        </p:nvSpPr>
        <p:spPr bwMode="auto">
          <a:xfrm>
            <a:off x="3995596" y="4205431"/>
            <a:ext cx="3149600" cy="114300"/>
          </a:xfrm>
          <a:prstGeom prst="rect">
            <a:avLst/>
          </a:prstGeom>
          <a:solidFill>
            <a:srgbClr val="3C5BA2"/>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1200">
              <a:solidFill>
                <a:srgbClr val="4D4D4D"/>
              </a:solidFill>
            </a:endParaRPr>
          </a:p>
        </p:txBody>
      </p:sp>
      <p:sp>
        <p:nvSpPr>
          <p:cNvPr id="3086" name="Rectangle 14"/>
          <p:cNvSpPr>
            <a:spLocks noChangeArrowheads="1"/>
          </p:cNvSpPr>
          <p:nvPr/>
        </p:nvSpPr>
        <p:spPr bwMode="auto">
          <a:xfrm>
            <a:off x="3995596" y="4781693"/>
            <a:ext cx="3114675" cy="115888"/>
          </a:xfrm>
          <a:prstGeom prst="rect">
            <a:avLst/>
          </a:prstGeom>
          <a:solidFill>
            <a:srgbClr val="3C5BA2"/>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1200">
              <a:solidFill>
                <a:srgbClr val="4D4D4D"/>
              </a:solidFill>
            </a:endParaRPr>
          </a:p>
        </p:txBody>
      </p:sp>
      <p:sp>
        <p:nvSpPr>
          <p:cNvPr id="3088" name="Rectangle 16"/>
          <p:cNvSpPr>
            <a:spLocks noChangeArrowheads="1"/>
          </p:cNvSpPr>
          <p:nvPr/>
        </p:nvSpPr>
        <p:spPr bwMode="auto">
          <a:xfrm>
            <a:off x="3995596" y="5351606"/>
            <a:ext cx="3078163" cy="122238"/>
          </a:xfrm>
          <a:prstGeom prst="rect">
            <a:avLst/>
          </a:prstGeom>
          <a:solidFill>
            <a:srgbClr val="3C5BA2"/>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1200">
              <a:solidFill>
                <a:srgbClr val="4D4D4D"/>
              </a:solidFill>
            </a:endParaRPr>
          </a:p>
        </p:txBody>
      </p:sp>
      <p:sp>
        <p:nvSpPr>
          <p:cNvPr id="3090" name="Rectangle 18"/>
          <p:cNvSpPr>
            <a:spLocks noChangeArrowheads="1"/>
          </p:cNvSpPr>
          <p:nvPr/>
        </p:nvSpPr>
        <p:spPr bwMode="auto">
          <a:xfrm>
            <a:off x="3995596" y="5927868"/>
            <a:ext cx="3078163" cy="115888"/>
          </a:xfrm>
          <a:prstGeom prst="rect">
            <a:avLst/>
          </a:prstGeom>
          <a:solidFill>
            <a:srgbClr val="3C5BA2"/>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1200">
              <a:solidFill>
                <a:srgbClr val="4D4D4D"/>
              </a:solidFill>
            </a:endParaRPr>
          </a:p>
        </p:txBody>
      </p:sp>
      <p:sp>
        <p:nvSpPr>
          <p:cNvPr id="3092" name="Rectangle 20"/>
          <p:cNvSpPr>
            <a:spLocks noChangeArrowheads="1"/>
          </p:cNvSpPr>
          <p:nvPr/>
        </p:nvSpPr>
        <p:spPr bwMode="auto">
          <a:xfrm>
            <a:off x="3995596" y="2027381"/>
            <a:ext cx="3114675" cy="115888"/>
          </a:xfrm>
          <a:prstGeom prst="rect">
            <a:avLst/>
          </a:prstGeom>
          <a:solidFill>
            <a:srgbClr val="99CC33"/>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1200">
              <a:solidFill>
                <a:srgbClr val="4D4D4D"/>
              </a:solidFill>
            </a:endParaRPr>
          </a:p>
        </p:txBody>
      </p:sp>
      <p:sp>
        <p:nvSpPr>
          <p:cNvPr id="3094" name="Rectangle 22"/>
          <p:cNvSpPr>
            <a:spLocks noChangeArrowheads="1"/>
          </p:cNvSpPr>
          <p:nvPr/>
        </p:nvSpPr>
        <p:spPr bwMode="auto">
          <a:xfrm>
            <a:off x="3995596" y="3173556"/>
            <a:ext cx="3149600" cy="115888"/>
          </a:xfrm>
          <a:prstGeom prst="rect">
            <a:avLst/>
          </a:prstGeom>
          <a:solidFill>
            <a:srgbClr val="99CC33"/>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1200">
              <a:solidFill>
                <a:srgbClr val="4D4D4D"/>
              </a:solidFill>
            </a:endParaRPr>
          </a:p>
        </p:txBody>
      </p:sp>
      <p:sp>
        <p:nvSpPr>
          <p:cNvPr id="3096" name="Rectangle 24"/>
          <p:cNvSpPr>
            <a:spLocks noChangeArrowheads="1"/>
          </p:cNvSpPr>
          <p:nvPr/>
        </p:nvSpPr>
        <p:spPr bwMode="auto">
          <a:xfrm>
            <a:off x="3995596" y="3751406"/>
            <a:ext cx="3149600" cy="114300"/>
          </a:xfrm>
          <a:prstGeom prst="rect">
            <a:avLst/>
          </a:prstGeom>
          <a:solidFill>
            <a:srgbClr val="99CC33"/>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1200">
              <a:solidFill>
                <a:srgbClr val="4D4D4D"/>
              </a:solidFill>
            </a:endParaRPr>
          </a:p>
        </p:txBody>
      </p:sp>
      <p:sp>
        <p:nvSpPr>
          <p:cNvPr id="3098" name="Rectangle 26"/>
          <p:cNvSpPr>
            <a:spLocks noChangeArrowheads="1"/>
          </p:cNvSpPr>
          <p:nvPr/>
        </p:nvSpPr>
        <p:spPr bwMode="auto">
          <a:xfrm>
            <a:off x="3995596" y="4319731"/>
            <a:ext cx="3114675" cy="123825"/>
          </a:xfrm>
          <a:prstGeom prst="rect">
            <a:avLst/>
          </a:prstGeom>
          <a:solidFill>
            <a:srgbClr val="99CC33"/>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1200">
              <a:solidFill>
                <a:srgbClr val="4D4D4D"/>
              </a:solidFill>
            </a:endParaRPr>
          </a:p>
        </p:txBody>
      </p:sp>
      <p:sp>
        <p:nvSpPr>
          <p:cNvPr id="3100" name="Rectangle 28"/>
          <p:cNvSpPr>
            <a:spLocks noChangeArrowheads="1"/>
          </p:cNvSpPr>
          <p:nvPr/>
        </p:nvSpPr>
        <p:spPr bwMode="auto">
          <a:xfrm>
            <a:off x="3995596" y="4897581"/>
            <a:ext cx="3078163" cy="114300"/>
          </a:xfrm>
          <a:prstGeom prst="rect">
            <a:avLst/>
          </a:prstGeom>
          <a:solidFill>
            <a:srgbClr val="99CC33"/>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1200">
              <a:solidFill>
                <a:srgbClr val="4D4D4D"/>
              </a:solidFill>
            </a:endParaRPr>
          </a:p>
        </p:txBody>
      </p:sp>
      <p:sp>
        <p:nvSpPr>
          <p:cNvPr id="3102" name="Rectangle 30"/>
          <p:cNvSpPr>
            <a:spLocks noChangeArrowheads="1"/>
          </p:cNvSpPr>
          <p:nvPr/>
        </p:nvSpPr>
        <p:spPr bwMode="auto">
          <a:xfrm>
            <a:off x="3995596" y="5473843"/>
            <a:ext cx="3041650" cy="115888"/>
          </a:xfrm>
          <a:prstGeom prst="rect">
            <a:avLst/>
          </a:prstGeom>
          <a:solidFill>
            <a:srgbClr val="99CC33"/>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1200">
              <a:solidFill>
                <a:srgbClr val="4D4D4D"/>
              </a:solidFill>
            </a:endParaRPr>
          </a:p>
        </p:txBody>
      </p:sp>
      <p:sp>
        <p:nvSpPr>
          <p:cNvPr id="3104" name="Rectangle 32"/>
          <p:cNvSpPr>
            <a:spLocks noChangeArrowheads="1"/>
          </p:cNvSpPr>
          <p:nvPr/>
        </p:nvSpPr>
        <p:spPr bwMode="auto">
          <a:xfrm>
            <a:off x="3995596" y="6043756"/>
            <a:ext cx="3041650" cy="122238"/>
          </a:xfrm>
          <a:prstGeom prst="rect">
            <a:avLst/>
          </a:prstGeom>
          <a:solidFill>
            <a:srgbClr val="99CC33"/>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1200">
              <a:solidFill>
                <a:srgbClr val="4D4D4D"/>
              </a:solidFill>
            </a:endParaRPr>
          </a:p>
        </p:txBody>
      </p:sp>
      <p:sp>
        <p:nvSpPr>
          <p:cNvPr id="3106" name="Rectangle 34"/>
          <p:cNvSpPr>
            <a:spLocks noChangeArrowheads="1"/>
          </p:cNvSpPr>
          <p:nvPr/>
        </p:nvSpPr>
        <p:spPr bwMode="auto">
          <a:xfrm>
            <a:off x="3995596" y="2143268"/>
            <a:ext cx="3078163" cy="114300"/>
          </a:xfrm>
          <a:prstGeom prst="rect">
            <a:avLst/>
          </a:prstGeom>
          <a:solidFill>
            <a:srgbClr val="4D4D4D"/>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1200">
              <a:solidFill>
                <a:srgbClr val="4D4D4D"/>
              </a:solidFill>
            </a:endParaRPr>
          </a:p>
        </p:txBody>
      </p:sp>
      <p:sp>
        <p:nvSpPr>
          <p:cNvPr id="3108" name="Rectangle 36"/>
          <p:cNvSpPr>
            <a:spLocks noChangeArrowheads="1"/>
          </p:cNvSpPr>
          <p:nvPr/>
        </p:nvSpPr>
        <p:spPr bwMode="auto">
          <a:xfrm>
            <a:off x="3995596" y="3289443"/>
            <a:ext cx="3149600" cy="122238"/>
          </a:xfrm>
          <a:prstGeom prst="rect">
            <a:avLst/>
          </a:prstGeom>
          <a:solidFill>
            <a:srgbClr val="4D4D4D"/>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1200">
              <a:solidFill>
                <a:srgbClr val="4D4D4D"/>
              </a:solidFill>
            </a:endParaRPr>
          </a:p>
        </p:txBody>
      </p:sp>
      <p:sp>
        <p:nvSpPr>
          <p:cNvPr id="3110" name="Rectangle 38"/>
          <p:cNvSpPr>
            <a:spLocks noChangeArrowheads="1"/>
          </p:cNvSpPr>
          <p:nvPr/>
        </p:nvSpPr>
        <p:spPr bwMode="auto">
          <a:xfrm>
            <a:off x="3995596" y="3865706"/>
            <a:ext cx="3114675" cy="115888"/>
          </a:xfrm>
          <a:prstGeom prst="rect">
            <a:avLst/>
          </a:prstGeom>
          <a:solidFill>
            <a:srgbClr val="4D4D4D"/>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1200">
              <a:solidFill>
                <a:srgbClr val="4D4D4D"/>
              </a:solidFill>
            </a:endParaRPr>
          </a:p>
        </p:txBody>
      </p:sp>
      <p:sp>
        <p:nvSpPr>
          <p:cNvPr id="3112" name="Rectangle 40"/>
          <p:cNvSpPr>
            <a:spLocks noChangeArrowheads="1"/>
          </p:cNvSpPr>
          <p:nvPr/>
        </p:nvSpPr>
        <p:spPr bwMode="auto">
          <a:xfrm>
            <a:off x="3995596" y="4443556"/>
            <a:ext cx="3114675" cy="114300"/>
          </a:xfrm>
          <a:prstGeom prst="rect">
            <a:avLst/>
          </a:prstGeom>
          <a:solidFill>
            <a:srgbClr val="4D4D4D"/>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1200">
              <a:solidFill>
                <a:srgbClr val="4D4D4D"/>
              </a:solidFill>
            </a:endParaRPr>
          </a:p>
        </p:txBody>
      </p:sp>
      <p:sp>
        <p:nvSpPr>
          <p:cNvPr id="3114" name="Rectangle 42"/>
          <p:cNvSpPr>
            <a:spLocks noChangeArrowheads="1"/>
          </p:cNvSpPr>
          <p:nvPr/>
        </p:nvSpPr>
        <p:spPr bwMode="auto">
          <a:xfrm>
            <a:off x="3995596" y="5011881"/>
            <a:ext cx="3078163" cy="123825"/>
          </a:xfrm>
          <a:prstGeom prst="rect">
            <a:avLst/>
          </a:prstGeom>
          <a:solidFill>
            <a:srgbClr val="4D4D4D"/>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1200">
              <a:solidFill>
                <a:srgbClr val="4D4D4D"/>
              </a:solidFill>
            </a:endParaRPr>
          </a:p>
        </p:txBody>
      </p:sp>
      <p:sp>
        <p:nvSpPr>
          <p:cNvPr id="3116" name="Rectangle 44"/>
          <p:cNvSpPr>
            <a:spLocks noChangeArrowheads="1"/>
          </p:cNvSpPr>
          <p:nvPr/>
        </p:nvSpPr>
        <p:spPr bwMode="auto">
          <a:xfrm>
            <a:off x="3995596" y="5589731"/>
            <a:ext cx="3005138" cy="122238"/>
          </a:xfrm>
          <a:prstGeom prst="rect">
            <a:avLst/>
          </a:prstGeom>
          <a:solidFill>
            <a:srgbClr val="4D4D4D"/>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1200">
              <a:solidFill>
                <a:srgbClr val="4D4D4D"/>
              </a:solidFill>
            </a:endParaRPr>
          </a:p>
        </p:txBody>
      </p:sp>
      <p:sp>
        <p:nvSpPr>
          <p:cNvPr id="3118" name="Rectangle 46"/>
          <p:cNvSpPr>
            <a:spLocks noChangeArrowheads="1"/>
          </p:cNvSpPr>
          <p:nvPr/>
        </p:nvSpPr>
        <p:spPr bwMode="auto">
          <a:xfrm>
            <a:off x="3995596" y="6165993"/>
            <a:ext cx="3005138" cy="115888"/>
          </a:xfrm>
          <a:prstGeom prst="rect">
            <a:avLst/>
          </a:prstGeom>
          <a:solidFill>
            <a:srgbClr val="4D4D4D"/>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1200">
              <a:solidFill>
                <a:srgbClr val="4D4D4D"/>
              </a:solidFill>
            </a:endParaRPr>
          </a:p>
        </p:txBody>
      </p:sp>
      <p:sp>
        <p:nvSpPr>
          <p:cNvPr id="3120" name="Rectangle 48"/>
          <p:cNvSpPr>
            <a:spLocks noChangeArrowheads="1"/>
          </p:cNvSpPr>
          <p:nvPr/>
        </p:nvSpPr>
        <p:spPr bwMode="auto">
          <a:xfrm>
            <a:off x="3995596" y="2257568"/>
            <a:ext cx="3041650" cy="123825"/>
          </a:xfrm>
          <a:prstGeom prst="rect">
            <a:avLst/>
          </a:prstGeom>
          <a:solidFill>
            <a:srgbClr val="FF8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1200">
              <a:solidFill>
                <a:srgbClr val="4D4D4D"/>
              </a:solidFill>
            </a:endParaRPr>
          </a:p>
        </p:txBody>
      </p:sp>
      <p:sp>
        <p:nvSpPr>
          <p:cNvPr id="3122" name="Rectangle 50"/>
          <p:cNvSpPr>
            <a:spLocks noChangeArrowheads="1"/>
          </p:cNvSpPr>
          <p:nvPr/>
        </p:nvSpPr>
        <p:spPr bwMode="auto">
          <a:xfrm>
            <a:off x="3995596" y="3411681"/>
            <a:ext cx="3114675" cy="115888"/>
          </a:xfrm>
          <a:prstGeom prst="rect">
            <a:avLst/>
          </a:prstGeom>
          <a:solidFill>
            <a:srgbClr val="FF8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1200">
              <a:solidFill>
                <a:srgbClr val="4D4D4D"/>
              </a:solidFill>
            </a:endParaRPr>
          </a:p>
        </p:txBody>
      </p:sp>
      <p:sp>
        <p:nvSpPr>
          <p:cNvPr id="3124" name="Rectangle 52"/>
          <p:cNvSpPr>
            <a:spLocks noChangeArrowheads="1"/>
          </p:cNvSpPr>
          <p:nvPr/>
        </p:nvSpPr>
        <p:spPr bwMode="auto">
          <a:xfrm>
            <a:off x="3995596" y="3981593"/>
            <a:ext cx="3041650" cy="122238"/>
          </a:xfrm>
          <a:prstGeom prst="rect">
            <a:avLst/>
          </a:prstGeom>
          <a:solidFill>
            <a:srgbClr val="FF8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1200">
              <a:solidFill>
                <a:srgbClr val="4D4D4D"/>
              </a:solidFill>
            </a:endParaRPr>
          </a:p>
        </p:txBody>
      </p:sp>
      <p:sp>
        <p:nvSpPr>
          <p:cNvPr id="3126" name="Rectangle 54"/>
          <p:cNvSpPr>
            <a:spLocks noChangeArrowheads="1"/>
          </p:cNvSpPr>
          <p:nvPr/>
        </p:nvSpPr>
        <p:spPr bwMode="auto">
          <a:xfrm>
            <a:off x="3995596" y="4557856"/>
            <a:ext cx="3041650" cy="123825"/>
          </a:xfrm>
          <a:prstGeom prst="rect">
            <a:avLst/>
          </a:prstGeom>
          <a:solidFill>
            <a:srgbClr val="FF8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1200">
              <a:solidFill>
                <a:srgbClr val="4D4D4D"/>
              </a:solidFill>
            </a:endParaRPr>
          </a:p>
        </p:txBody>
      </p:sp>
      <p:sp>
        <p:nvSpPr>
          <p:cNvPr id="3128" name="Rectangle 56"/>
          <p:cNvSpPr>
            <a:spLocks noChangeArrowheads="1"/>
          </p:cNvSpPr>
          <p:nvPr/>
        </p:nvSpPr>
        <p:spPr bwMode="auto">
          <a:xfrm>
            <a:off x="3995596" y="5135706"/>
            <a:ext cx="3005138" cy="114300"/>
          </a:xfrm>
          <a:prstGeom prst="rect">
            <a:avLst/>
          </a:prstGeom>
          <a:solidFill>
            <a:srgbClr val="FF8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1200">
              <a:solidFill>
                <a:srgbClr val="4D4D4D"/>
              </a:solidFill>
            </a:endParaRPr>
          </a:p>
        </p:txBody>
      </p:sp>
      <p:sp>
        <p:nvSpPr>
          <p:cNvPr id="3130" name="Rectangle 58"/>
          <p:cNvSpPr>
            <a:spLocks noChangeArrowheads="1"/>
          </p:cNvSpPr>
          <p:nvPr/>
        </p:nvSpPr>
        <p:spPr bwMode="auto">
          <a:xfrm>
            <a:off x="3995596" y="5711968"/>
            <a:ext cx="3005138" cy="115888"/>
          </a:xfrm>
          <a:prstGeom prst="rect">
            <a:avLst/>
          </a:prstGeom>
          <a:solidFill>
            <a:srgbClr val="FF8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1200">
              <a:solidFill>
                <a:srgbClr val="4D4D4D"/>
              </a:solidFill>
            </a:endParaRPr>
          </a:p>
        </p:txBody>
      </p:sp>
      <p:sp>
        <p:nvSpPr>
          <p:cNvPr id="3132" name="Rectangle 60"/>
          <p:cNvSpPr>
            <a:spLocks noChangeArrowheads="1"/>
          </p:cNvSpPr>
          <p:nvPr/>
        </p:nvSpPr>
        <p:spPr bwMode="auto">
          <a:xfrm>
            <a:off x="3995596" y="6281881"/>
            <a:ext cx="2970213" cy="122238"/>
          </a:xfrm>
          <a:prstGeom prst="rect">
            <a:avLst/>
          </a:prstGeom>
          <a:solidFill>
            <a:srgbClr val="FF8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1200">
              <a:solidFill>
                <a:srgbClr val="4D4D4D"/>
              </a:solidFill>
            </a:endParaRPr>
          </a:p>
        </p:txBody>
      </p:sp>
      <p:sp>
        <p:nvSpPr>
          <p:cNvPr id="3134" name="Rectangle 62"/>
          <p:cNvSpPr>
            <a:spLocks noChangeArrowheads="1"/>
          </p:cNvSpPr>
          <p:nvPr/>
        </p:nvSpPr>
        <p:spPr bwMode="auto">
          <a:xfrm>
            <a:off x="3995596" y="6451743"/>
            <a:ext cx="3986213" cy="6350"/>
          </a:xfrm>
          <a:prstGeom prst="rect">
            <a:avLst/>
          </a:prstGeom>
          <a:solidFill>
            <a:srgbClr val="868686"/>
          </a:solidFill>
          <a:ln w="7938" cap="flat">
            <a:solidFill>
              <a:srgbClr val="868686"/>
            </a:solidFill>
            <a:prstDash val="solid"/>
            <a:bevel/>
            <a:headEnd/>
            <a:tailEnd/>
          </a:ln>
        </p:spPr>
        <p:txBody>
          <a:bodyPr vert="horz" wrap="square" lIns="91440" tIns="45720" rIns="91440" bIns="45720" numCol="1" anchor="t" anchorCtr="0" compatLnSpc="1">
            <a:prstTxWarp prst="textNoShape">
              <a:avLst/>
            </a:prstTxWarp>
          </a:bodyPr>
          <a:lstStyle/>
          <a:p>
            <a:endParaRPr lang="en-US">
              <a:solidFill>
                <a:srgbClr val="4D4D4D"/>
              </a:solidFill>
            </a:endParaRPr>
          </a:p>
        </p:txBody>
      </p:sp>
      <p:sp>
        <p:nvSpPr>
          <p:cNvPr id="3135" name="Rectangle 63"/>
          <p:cNvSpPr>
            <a:spLocks noChangeArrowheads="1"/>
          </p:cNvSpPr>
          <p:nvPr/>
        </p:nvSpPr>
        <p:spPr bwMode="auto">
          <a:xfrm>
            <a:off x="3992421" y="1854343"/>
            <a:ext cx="7938" cy="4600575"/>
          </a:xfrm>
          <a:prstGeom prst="rect">
            <a:avLst/>
          </a:prstGeom>
          <a:solidFill>
            <a:srgbClr val="868686"/>
          </a:solidFill>
          <a:ln w="7938" cap="flat">
            <a:solidFill>
              <a:srgbClr val="868686"/>
            </a:solidFill>
            <a:prstDash val="solid"/>
            <a:bevel/>
            <a:headEnd/>
            <a:tailEnd/>
          </a:ln>
        </p:spPr>
        <p:txBody>
          <a:bodyPr vert="horz" wrap="square" lIns="91440" tIns="45720" rIns="91440" bIns="45720" numCol="1" anchor="t" anchorCtr="0" compatLnSpc="1">
            <a:prstTxWarp prst="textNoShape">
              <a:avLst/>
            </a:prstTxWarp>
          </a:bodyPr>
          <a:lstStyle/>
          <a:p>
            <a:endParaRPr lang="en-US">
              <a:solidFill>
                <a:srgbClr val="4D4D4D"/>
              </a:solidFill>
            </a:endParaRPr>
          </a:p>
        </p:txBody>
      </p:sp>
      <p:sp>
        <p:nvSpPr>
          <p:cNvPr id="3136" name="Rectangle 64"/>
          <p:cNvSpPr>
            <a:spLocks noChangeArrowheads="1"/>
          </p:cNvSpPr>
          <p:nvPr/>
        </p:nvSpPr>
        <p:spPr bwMode="auto">
          <a:xfrm>
            <a:off x="7140002" y="1873251"/>
            <a:ext cx="169918" cy="18466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4D4D4D"/>
                </a:solidFill>
                <a:effectLst/>
                <a:latin typeface="Arial" pitchFamily="34" charset="0"/>
              </a:rPr>
              <a:t>86</a:t>
            </a:r>
            <a:endParaRPr kumimoji="0" lang="en-US" sz="1200" b="0" i="0" u="none" strike="noStrike" cap="none" normalizeH="0" baseline="0" smtClean="0">
              <a:ln>
                <a:noFill/>
              </a:ln>
              <a:solidFill>
                <a:srgbClr val="4D4D4D"/>
              </a:solidFill>
              <a:effectLst/>
              <a:latin typeface="Arial" pitchFamily="34" charset="0"/>
            </a:endParaRPr>
          </a:p>
        </p:txBody>
      </p:sp>
      <p:sp>
        <p:nvSpPr>
          <p:cNvPr id="3137" name="Rectangle 65"/>
          <p:cNvSpPr>
            <a:spLocks noChangeArrowheads="1"/>
          </p:cNvSpPr>
          <p:nvPr/>
        </p:nvSpPr>
        <p:spPr bwMode="auto">
          <a:xfrm>
            <a:off x="7203791" y="3050309"/>
            <a:ext cx="169918" cy="18466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4D4D4D"/>
                </a:solidFill>
                <a:effectLst/>
                <a:latin typeface="Arial" pitchFamily="34" charset="0"/>
              </a:rPr>
              <a:t>88</a:t>
            </a:r>
            <a:endParaRPr kumimoji="0" lang="en-US" sz="1200" b="0" i="0" u="none" strike="noStrike" cap="none" normalizeH="0" baseline="0" smtClean="0">
              <a:ln>
                <a:noFill/>
              </a:ln>
              <a:solidFill>
                <a:srgbClr val="4D4D4D"/>
              </a:solidFill>
              <a:effectLst/>
              <a:latin typeface="Arial" pitchFamily="34" charset="0"/>
            </a:endParaRPr>
          </a:p>
        </p:txBody>
      </p:sp>
      <p:sp>
        <p:nvSpPr>
          <p:cNvPr id="3138" name="Rectangle 66"/>
          <p:cNvSpPr>
            <a:spLocks noChangeArrowheads="1"/>
          </p:cNvSpPr>
          <p:nvPr/>
        </p:nvSpPr>
        <p:spPr bwMode="auto">
          <a:xfrm>
            <a:off x="7158042" y="3597276"/>
            <a:ext cx="169918" cy="18466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4D4D4D"/>
                </a:solidFill>
                <a:effectLst/>
                <a:latin typeface="Arial" pitchFamily="34" charset="0"/>
              </a:rPr>
              <a:t>87</a:t>
            </a:r>
            <a:endParaRPr kumimoji="0" lang="en-US" sz="1200" b="0" i="0" u="none" strike="noStrike" cap="none" normalizeH="0" baseline="0" smtClean="0">
              <a:ln>
                <a:noFill/>
              </a:ln>
              <a:solidFill>
                <a:srgbClr val="4D4D4D"/>
              </a:solidFill>
              <a:effectLst/>
              <a:latin typeface="Arial" pitchFamily="34" charset="0"/>
            </a:endParaRPr>
          </a:p>
        </p:txBody>
      </p:sp>
      <p:sp>
        <p:nvSpPr>
          <p:cNvPr id="3139" name="Rectangle 67"/>
          <p:cNvSpPr>
            <a:spLocks noChangeArrowheads="1"/>
          </p:cNvSpPr>
          <p:nvPr/>
        </p:nvSpPr>
        <p:spPr bwMode="auto">
          <a:xfrm>
            <a:off x="7167278" y="4190423"/>
            <a:ext cx="169918" cy="18466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4D4D4D"/>
                </a:solidFill>
                <a:effectLst/>
                <a:latin typeface="Arial" pitchFamily="34" charset="0"/>
              </a:rPr>
              <a:t>87</a:t>
            </a:r>
            <a:endParaRPr kumimoji="0" lang="en-US" sz="1200" b="0" i="0" u="none" strike="noStrike" cap="none" normalizeH="0" baseline="0" smtClean="0">
              <a:ln>
                <a:noFill/>
              </a:ln>
              <a:solidFill>
                <a:srgbClr val="4D4D4D"/>
              </a:solidFill>
              <a:effectLst/>
              <a:latin typeface="Arial" pitchFamily="34" charset="0"/>
            </a:endParaRPr>
          </a:p>
        </p:txBody>
      </p:sp>
      <p:sp>
        <p:nvSpPr>
          <p:cNvPr id="3140" name="Rectangle 68"/>
          <p:cNvSpPr>
            <a:spLocks noChangeArrowheads="1"/>
          </p:cNvSpPr>
          <p:nvPr/>
        </p:nvSpPr>
        <p:spPr bwMode="auto">
          <a:xfrm>
            <a:off x="7121530" y="4765098"/>
            <a:ext cx="169918" cy="18466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4D4D4D"/>
                </a:solidFill>
                <a:effectLst/>
                <a:latin typeface="Arial" pitchFamily="34" charset="0"/>
              </a:rPr>
              <a:t>86</a:t>
            </a:r>
            <a:endParaRPr kumimoji="0" lang="en-US" sz="1200" b="0" i="0" u="none" strike="noStrike" cap="none" normalizeH="0" baseline="0" smtClean="0">
              <a:ln>
                <a:noFill/>
              </a:ln>
              <a:solidFill>
                <a:srgbClr val="4D4D4D"/>
              </a:solidFill>
              <a:effectLst/>
              <a:latin typeface="Arial" pitchFamily="34" charset="0"/>
            </a:endParaRPr>
          </a:p>
        </p:txBody>
      </p:sp>
      <p:sp>
        <p:nvSpPr>
          <p:cNvPr id="3141" name="Rectangle 69"/>
          <p:cNvSpPr>
            <a:spLocks noChangeArrowheads="1"/>
          </p:cNvSpPr>
          <p:nvPr/>
        </p:nvSpPr>
        <p:spPr bwMode="auto">
          <a:xfrm>
            <a:off x="7094253" y="5322888"/>
            <a:ext cx="169918" cy="18466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4D4D4D"/>
                </a:solidFill>
                <a:effectLst/>
                <a:latin typeface="Arial" pitchFamily="34" charset="0"/>
              </a:rPr>
              <a:t>85</a:t>
            </a:r>
            <a:endParaRPr kumimoji="0" lang="en-US" sz="1200" b="0" i="0" u="none" strike="noStrike" cap="none" normalizeH="0" baseline="0" smtClean="0">
              <a:ln>
                <a:noFill/>
              </a:ln>
              <a:solidFill>
                <a:srgbClr val="4D4D4D"/>
              </a:solidFill>
              <a:effectLst/>
              <a:latin typeface="Arial" pitchFamily="34" charset="0"/>
            </a:endParaRPr>
          </a:p>
        </p:txBody>
      </p:sp>
      <p:sp>
        <p:nvSpPr>
          <p:cNvPr id="3142" name="Rectangle 70"/>
          <p:cNvSpPr>
            <a:spLocks noChangeArrowheads="1"/>
          </p:cNvSpPr>
          <p:nvPr/>
        </p:nvSpPr>
        <p:spPr bwMode="auto">
          <a:xfrm>
            <a:off x="7094253" y="5906799"/>
            <a:ext cx="169918" cy="18466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4D4D4D"/>
                </a:solidFill>
                <a:effectLst/>
                <a:latin typeface="Arial" pitchFamily="34" charset="0"/>
              </a:rPr>
              <a:t>85</a:t>
            </a:r>
            <a:endParaRPr kumimoji="0" lang="en-US" sz="1200" b="0" i="0" u="none" strike="noStrike" cap="none" normalizeH="0" baseline="0" smtClean="0">
              <a:ln>
                <a:noFill/>
              </a:ln>
              <a:solidFill>
                <a:srgbClr val="4D4D4D"/>
              </a:solidFill>
              <a:effectLst/>
              <a:latin typeface="Arial" pitchFamily="34" charset="0"/>
            </a:endParaRPr>
          </a:p>
        </p:txBody>
      </p:sp>
      <p:sp>
        <p:nvSpPr>
          <p:cNvPr id="3143" name="Rectangle 71"/>
          <p:cNvSpPr>
            <a:spLocks noChangeArrowheads="1"/>
          </p:cNvSpPr>
          <p:nvPr/>
        </p:nvSpPr>
        <p:spPr bwMode="auto">
          <a:xfrm>
            <a:off x="7140002" y="1992313"/>
            <a:ext cx="169918" cy="18466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4D4D4D"/>
                </a:solidFill>
                <a:effectLst/>
                <a:latin typeface="Arial" pitchFamily="34" charset="0"/>
              </a:rPr>
              <a:t>86</a:t>
            </a:r>
            <a:endParaRPr kumimoji="0" lang="en-US" sz="1200" b="0" i="0" u="none" strike="noStrike" cap="none" normalizeH="0" baseline="0" smtClean="0">
              <a:ln>
                <a:noFill/>
              </a:ln>
              <a:solidFill>
                <a:srgbClr val="4D4D4D"/>
              </a:solidFill>
              <a:effectLst/>
              <a:latin typeface="Arial" pitchFamily="34" charset="0"/>
            </a:endParaRPr>
          </a:p>
        </p:txBody>
      </p:sp>
      <p:sp>
        <p:nvSpPr>
          <p:cNvPr id="3144" name="Rectangle 72"/>
          <p:cNvSpPr>
            <a:spLocks noChangeArrowheads="1"/>
          </p:cNvSpPr>
          <p:nvPr/>
        </p:nvSpPr>
        <p:spPr bwMode="auto">
          <a:xfrm>
            <a:off x="7167278" y="3170959"/>
            <a:ext cx="169918" cy="18466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4D4D4D"/>
                </a:solidFill>
                <a:effectLst/>
                <a:latin typeface="Arial" pitchFamily="34" charset="0"/>
              </a:rPr>
              <a:t>87</a:t>
            </a:r>
            <a:endParaRPr kumimoji="0" lang="en-US" sz="1200" b="0" i="0" u="none" strike="noStrike" cap="none" normalizeH="0" baseline="0" smtClean="0">
              <a:ln>
                <a:noFill/>
              </a:ln>
              <a:solidFill>
                <a:srgbClr val="4D4D4D"/>
              </a:solidFill>
              <a:effectLst/>
              <a:latin typeface="Arial" pitchFamily="34" charset="0"/>
            </a:endParaRPr>
          </a:p>
        </p:txBody>
      </p:sp>
      <p:sp>
        <p:nvSpPr>
          <p:cNvPr id="3145" name="Rectangle 73"/>
          <p:cNvSpPr>
            <a:spLocks noChangeArrowheads="1"/>
          </p:cNvSpPr>
          <p:nvPr/>
        </p:nvSpPr>
        <p:spPr bwMode="auto">
          <a:xfrm>
            <a:off x="7158042" y="3717926"/>
            <a:ext cx="169918" cy="18466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4D4D4D"/>
                </a:solidFill>
                <a:effectLst/>
                <a:latin typeface="Arial" pitchFamily="34" charset="0"/>
              </a:rPr>
              <a:t>87</a:t>
            </a:r>
            <a:endParaRPr kumimoji="0" lang="en-US" sz="1200" b="0" i="0" u="none" strike="noStrike" cap="none" normalizeH="0" baseline="0" smtClean="0">
              <a:ln>
                <a:noFill/>
              </a:ln>
              <a:solidFill>
                <a:srgbClr val="4D4D4D"/>
              </a:solidFill>
              <a:effectLst/>
              <a:latin typeface="Arial" pitchFamily="34" charset="0"/>
            </a:endParaRPr>
          </a:p>
        </p:txBody>
      </p:sp>
      <p:sp>
        <p:nvSpPr>
          <p:cNvPr id="3146" name="Rectangle 74"/>
          <p:cNvSpPr>
            <a:spLocks noChangeArrowheads="1"/>
          </p:cNvSpPr>
          <p:nvPr/>
        </p:nvSpPr>
        <p:spPr bwMode="auto">
          <a:xfrm>
            <a:off x="7130766" y="4311073"/>
            <a:ext cx="169918" cy="18466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4D4D4D"/>
                </a:solidFill>
                <a:effectLst/>
                <a:latin typeface="Arial" pitchFamily="34" charset="0"/>
              </a:rPr>
              <a:t>86</a:t>
            </a:r>
            <a:endParaRPr kumimoji="0" lang="en-US" sz="1200" b="0" i="0" u="none" strike="noStrike" cap="none" normalizeH="0" baseline="0" smtClean="0">
              <a:ln>
                <a:noFill/>
              </a:ln>
              <a:solidFill>
                <a:srgbClr val="4D4D4D"/>
              </a:solidFill>
              <a:effectLst/>
              <a:latin typeface="Arial" pitchFamily="34" charset="0"/>
            </a:endParaRPr>
          </a:p>
        </p:txBody>
      </p:sp>
      <p:sp>
        <p:nvSpPr>
          <p:cNvPr id="3147" name="Rectangle 75"/>
          <p:cNvSpPr>
            <a:spLocks noChangeArrowheads="1"/>
          </p:cNvSpPr>
          <p:nvPr/>
        </p:nvSpPr>
        <p:spPr bwMode="auto">
          <a:xfrm>
            <a:off x="7085017" y="4885748"/>
            <a:ext cx="169918" cy="18466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4D4D4D"/>
                </a:solidFill>
                <a:effectLst/>
                <a:latin typeface="Arial" pitchFamily="34" charset="0"/>
              </a:rPr>
              <a:t>85</a:t>
            </a:r>
            <a:endParaRPr kumimoji="0" lang="en-US" sz="1200" b="0" i="0" u="none" strike="noStrike" cap="none" normalizeH="0" baseline="0" smtClean="0">
              <a:ln>
                <a:noFill/>
              </a:ln>
              <a:solidFill>
                <a:srgbClr val="4D4D4D"/>
              </a:solidFill>
              <a:effectLst/>
              <a:latin typeface="Arial" pitchFamily="34" charset="0"/>
            </a:endParaRPr>
          </a:p>
        </p:txBody>
      </p:sp>
      <p:sp>
        <p:nvSpPr>
          <p:cNvPr id="3148" name="Rectangle 76"/>
          <p:cNvSpPr>
            <a:spLocks noChangeArrowheads="1"/>
          </p:cNvSpPr>
          <p:nvPr/>
        </p:nvSpPr>
        <p:spPr bwMode="auto">
          <a:xfrm>
            <a:off x="7057741" y="5441951"/>
            <a:ext cx="169918" cy="18466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4D4D4D"/>
                </a:solidFill>
                <a:effectLst/>
                <a:latin typeface="Arial" pitchFamily="34" charset="0"/>
              </a:rPr>
              <a:t>84</a:t>
            </a:r>
            <a:endParaRPr kumimoji="0" lang="en-US" sz="1200" b="0" i="0" u="none" strike="noStrike" cap="none" normalizeH="0" baseline="0" smtClean="0">
              <a:ln>
                <a:noFill/>
              </a:ln>
              <a:solidFill>
                <a:srgbClr val="4D4D4D"/>
              </a:solidFill>
              <a:effectLst/>
              <a:latin typeface="Arial" pitchFamily="34" charset="0"/>
            </a:endParaRPr>
          </a:p>
        </p:txBody>
      </p:sp>
      <p:sp>
        <p:nvSpPr>
          <p:cNvPr id="3149" name="Rectangle 77"/>
          <p:cNvSpPr>
            <a:spLocks noChangeArrowheads="1"/>
          </p:cNvSpPr>
          <p:nvPr/>
        </p:nvSpPr>
        <p:spPr bwMode="auto">
          <a:xfrm>
            <a:off x="7057741" y="6025862"/>
            <a:ext cx="169918" cy="18466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4D4D4D"/>
                </a:solidFill>
                <a:effectLst/>
                <a:latin typeface="Arial" pitchFamily="34" charset="0"/>
              </a:rPr>
              <a:t>84</a:t>
            </a:r>
            <a:endParaRPr kumimoji="0" lang="en-US" sz="1200" b="0" i="0" u="none" strike="noStrike" cap="none" normalizeH="0" baseline="0" smtClean="0">
              <a:ln>
                <a:noFill/>
              </a:ln>
              <a:solidFill>
                <a:srgbClr val="4D4D4D"/>
              </a:solidFill>
              <a:effectLst/>
              <a:latin typeface="Arial" pitchFamily="34" charset="0"/>
            </a:endParaRPr>
          </a:p>
        </p:txBody>
      </p:sp>
      <p:sp>
        <p:nvSpPr>
          <p:cNvPr id="3150" name="Rectangle 78"/>
          <p:cNvSpPr>
            <a:spLocks noChangeArrowheads="1"/>
          </p:cNvSpPr>
          <p:nvPr/>
        </p:nvSpPr>
        <p:spPr bwMode="auto">
          <a:xfrm>
            <a:off x="7103489" y="2112963"/>
            <a:ext cx="169918" cy="18466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4D4D4D"/>
                </a:solidFill>
                <a:effectLst/>
                <a:latin typeface="Arial" pitchFamily="34" charset="0"/>
              </a:rPr>
              <a:t>85</a:t>
            </a:r>
            <a:endParaRPr kumimoji="0" lang="en-US" sz="1200" b="0" i="0" u="none" strike="noStrike" cap="none" normalizeH="0" baseline="0" smtClean="0">
              <a:ln>
                <a:noFill/>
              </a:ln>
              <a:solidFill>
                <a:srgbClr val="4D4D4D"/>
              </a:solidFill>
              <a:effectLst/>
              <a:latin typeface="Arial" pitchFamily="34" charset="0"/>
            </a:endParaRPr>
          </a:p>
        </p:txBody>
      </p:sp>
      <p:sp>
        <p:nvSpPr>
          <p:cNvPr id="3151" name="Rectangle 79"/>
          <p:cNvSpPr>
            <a:spLocks noChangeArrowheads="1"/>
          </p:cNvSpPr>
          <p:nvPr/>
        </p:nvSpPr>
        <p:spPr bwMode="auto">
          <a:xfrm>
            <a:off x="7167278" y="3290021"/>
            <a:ext cx="169918" cy="18466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4D4D4D"/>
                </a:solidFill>
                <a:effectLst/>
                <a:latin typeface="Arial" pitchFamily="34" charset="0"/>
              </a:rPr>
              <a:t>87</a:t>
            </a:r>
            <a:endParaRPr kumimoji="0" lang="en-US" sz="1200" b="0" i="0" u="none" strike="noStrike" cap="none" normalizeH="0" baseline="0" smtClean="0">
              <a:ln>
                <a:noFill/>
              </a:ln>
              <a:solidFill>
                <a:srgbClr val="4D4D4D"/>
              </a:solidFill>
              <a:effectLst/>
              <a:latin typeface="Arial" pitchFamily="34" charset="0"/>
            </a:endParaRPr>
          </a:p>
        </p:txBody>
      </p:sp>
      <p:sp>
        <p:nvSpPr>
          <p:cNvPr id="3152" name="Rectangle 80"/>
          <p:cNvSpPr>
            <a:spLocks noChangeArrowheads="1"/>
          </p:cNvSpPr>
          <p:nvPr/>
        </p:nvSpPr>
        <p:spPr bwMode="auto">
          <a:xfrm>
            <a:off x="7121530" y="3833813"/>
            <a:ext cx="169918" cy="18466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4D4D4D"/>
                </a:solidFill>
                <a:effectLst/>
                <a:latin typeface="Arial" pitchFamily="34" charset="0"/>
              </a:rPr>
              <a:t>86</a:t>
            </a:r>
            <a:endParaRPr kumimoji="0" lang="en-US" sz="1200" b="0" i="0" u="none" strike="noStrike" cap="none" normalizeH="0" baseline="0" smtClean="0">
              <a:ln>
                <a:noFill/>
              </a:ln>
              <a:solidFill>
                <a:srgbClr val="4D4D4D"/>
              </a:solidFill>
              <a:effectLst/>
              <a:latin typeface="Arial" pitchFamily="34" charset="0"/>
            </a:endParaRPr>
          </a:p>
        </p:txBody>
      </p:sp>
      <p:sp>
        <p:nvSpPr>
          <p:cNvPr id="3153" name="Rectangle 81"/>
          <p:cNvSpPr>
            <a:spLocks noChangeArrowheads="1"/>
          </p:cNvSpPr>
          <p:nvPr/>
        </p:nvSpPr>
        <p:spPr bwMode="auto">
          <a:xfrm>
            <a:off x="7130766" y="4426960"/>
            <a:ext cx="169918" cy="18466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4D4D4D"/>
                </a:solidFill>
                <a:effectLst/>
                <a:latin typeface="Arial" pitchFamily="34" charset="0"/>
              </a:rPr>
              <a:t>86</a:t>
            </a:r>
            <a:endParaRPr kumimoji="0" lang="en-US" sz="1200" b="0" i="0" u="none" strike="noStrike" cap="none" normalizeH="0" baseline="0" smtClean="0">
              <a:ln>
                <a:noFill/>
              </a:ln>
              <a:solidFill>
                <a:srgbClr val="4D4D4D"/>
              </a:solidFill>
              <a:effectLst/>
              <a:latin typeface="Arial" pitchFamily="34" charset="0"/>
            </a:endParaRPr>
          </a:p>
        </p:txBody>
      </p:sp>
      <p:sp>
        <p:nvSpPr>
          <p:cNvPr id="3154" name="Rectangle 82"/>
          <p:cNvSpPr>
            <a:spLocks noChangeArrowheads="1"/>
          </p:cNvSpPr>
          <p:nvPr/>
        </p:nvSpPr>
        <p:spPr bwMode="auto">
          <a:xfrm>
            <a:off x="7085017" y="5001635"/>
            <a:ext cx="169918" cy="18466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4D4D4D"/>
                </a:solidFill>
                <a:effectLst/>
                <a:latin typeface="Arial" pitchFamily="34" charset="0"/>
              </a:rPr>
              <a:t>85</a:t>
            </a:r>
            <a:endParaRPr kumimoji="0" lang="en-US" sz="1200" b="0" i="0" u="none" strike="noStrike" cap="none" normalizeH="0" baseline="0" smtClean="0">
              <a:ln>
                <a:noFill/>
              </a:ln>
              <a:solidFill>
                <a:srgbClr val="4D4D4D"/>
              </a:solidFill>
              <a:effectLst/>
              <a:latin typeface="Arial" pitchFamily="34" charset="0"/>
            </a:endParaRPr>
          </a:p>
        </p:txBody>
      </p:sp>
      <p:sp>
        <p:nvSpPr>
          <p:cNvPr id="3155" name="Rectangle 83"/>
          <p:cNvSpPr>
            <a:spLocks noChangeArrowheads="1"/>
          </p:cNvSpPr>
          <p:nvPr/>
        </p:nvSpPr>
        <p:spPr bwMode="auto">
          <a:xfrm>
            <a:off x="7021228" y="5557838"/>
            <a:ext cx="169918" cy="18466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4D4D4D"/>
                </a:solidFill>
                <a:effectLst/>
                <a:latin typeface="Arial" pitchFamily="34" charset="0"/>
              </a:rPr>
              <a:t>83</a:t>
            </a:r>
            <a:endParaRPr kumimoji="0" lang="en-US" sz="1200" b="0" i="0" u="none" strike="noStrike" cap="none" normalizeH="0" baseline="0" smtClean="0">
              <a:ln>
                <a:noFill/>
              </a:ln>
              <a:solidFill>
                <a:srgbClr val="4D4D4D"/>
              </a:solidFill>
              <a:effectLst/>
              <a:latin typeface="Arial" pitchFamily="34" charset="0"/>
            </a:endParaRPr>
          </a:p>
        </p:txBody>
      </p:sp>
      <p:sp>
        <p:nvSpPr>
          <p:cNvPr id="3156" name="Rectangle 84"/>
          <p:cNvSpPr>
            <a:spLocks noChangeArrowheads="1"/>
          </p:cNvSpPr>
          <p:nvPr/>
        </p:nvSpPr>
        <p:spPr bwMode="auto">
          <a:xfrm>
            <a:off x="7021228" y="6141749"/>
            <a:ext cx="169918" cy="18466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4D4D4D"/>
                </a:solidFill>
                <a:effectLst/>
                <a:latin typeface="Arial" pitchFamily="34" charset="0"/>
              </a:rPr>
              <a:t>83</a:t>
            </a:r>
            <a:endParaRPr kumimoji="0" lang="en-US" sz="1200" b="0" i="0" u="none" strike="noStrike" cap="none" normalizeH="0" baseline="0" smtClean="0">
              <a:ln>
                <a:noFill/>
              </a:ln>
              <a:solidFill>
                <a:srgbClr val="4D4D4D"/>
              </a:solidFill>
              <a:effectLst/>
              <a:latin typeface="Arial" pitchFamily="34" charset="0"/>
            </a:endParaRPr>
          </a:p>
        </p:txBody>
      </p:sp>
      <p:sp>
        <p:nvSpPr>
          <p:cNvPr id="3157" name="Rectangle 85"/>
          <p:cNvSpPr>
            <a:spLocks noChangeArrowheads="1"/>
          </p:cNvSpPr>
          <p:nvPr/>
        </p:nvSpPr>
        <p:spPr bwMode="auto">
          <a:xfrm>
            <a:off x="7066977" y="2228851"/>
            <a:ext cx="169918" cy="18466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4D4D4D"/>
                </a:solidFill>
                <a:effectLst/>
                <a:latin typeface="Arial" pitchFamily="34" charset="0"/>
              </a:rPr>
              <a:t>84</a:t>
            </a:r>
            <a:endParaRPr kumimoji="0" lang="en-US" sz="1200" b="0" i="0" u="none" strike="noStrike" cap="none" normalizeH="0" baseline="0" smtClean="0">
              <a:ln>
                <a:noFill/>
              </a:ln>
              <a:solidFill>
                <a:srgbClr val="4D4D4D"/>
              </a:solidFill>
              <a:effectLst/>
              <a:latin typeface="Arial" pitchFamily="34" charset="0"/>
            </a:endParaRPr>
          </a:p>
        </p:txBody>
      </p:sp>
      <p:sp>
        <p:nvSpPr>
          <p:cNvPr id="3158" name="Rectangle 86"/>
          <p:cNvSpPr>
            <a:spLocks noChangeArrowheads="1"/>
          </p:cNvSpPr>
          <p:nvPr/>
        </p:nvSpPr>
        <p:spPr bwMode="auto">
          <a:xfrm>
            <a:off x="7130766" y="3405909"/>
            <a:ext cx="169918" cy="18466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4D4D4D"/>
                </a:solidFill>
                <a:effectLst/>
                <a:latin typeface="Arial" pitchFamily="34" charset="0"/>
              </a:rPr>
              <a:t>86</a:t>
            </a:r>
            <a:endParaRPr kumimoji="0" lang="en-US" sz="1200" b="0" i="0" u="none" strike="noStrike" cap="none" normalizeH="0" baseline="0" smtClean="0">
              <a:ln>
                <a:noFill/>
              </a:ln>
              <a:solidFill>
                <a:srgbClr val="4D4D4D"/>
              </a:solidFill>
              <a:effectLst/>
              <a:latin typeface="Arial" pitchFamily="34" charset="0"/>
            </a:endParaRPr>
          </a:p>
        </p:txBody>
      </p:sp>
      <p:sp>
        <p:nvSpPr>
          <p:cNvPr id="3159" name="Rectangle 87"/>
          <p:cNvSpPr>
            <a:spLocks noChangeArrowheads="1"/>
          </p:cNvSpPr>
          <p:nvPr/>
        </p:nvSpPr>
        <p:spPr bwMode="auto">
          <a:xfrm>
            <a:off x="7048505" y="3952876"/>
            <a:ext cx="169918" cy="18466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4D4D4D"/>
                </a:solidFill>
                <a:effectLst/>
                <a:latin typeface="Arial" pitchFamily="34" charset="0"/>
              </a:rPr>
              <a:t>84</a:t>
            </a:r>
            <a:endParaRPr kumimoji="0" lang="en-US" sz="1200" b="0" i="0" u="none" strike="noStrike" cap="none" normalizeH="0" baseline="0" smtClean="0">
              <a:ln>
                <a:noFill/>
              </a:ln>
              <a:solidFill>
                <a:srgbClr val="4D4D4D"/>
              </a:solidFill>
              <a:effectLst/>
              <a:latin typeface="Arial" pitchFamily="34" charset="0"/>
            </a:endParaRPr>
          </a:p>
        </p:txBody>
      </p:sp>
      <p:sp>
        <p:nvSpPr>
          <p:cNvPr id="3160" name="Rectangle 88"/>
          <p:cNvSpPr>
            <a:spLocks noChangeArrowheads="1"/>
          </p:cNvSpPr>
          <p:nvPr/>
        </p:nvSpPr>
        <p:spPr bwMode="auto">
          <a:xfrm>
            <a:off x="7057741" y="4547610"/>
            <a:ext cx="169918" cy="18466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4D4D4D"/>
                </a:solidFill>
                <a:effectLst/>
                <a:latin typeface="Arial" pitchFamily="34" charset="0"/>
              </a:rPr>
              <a:t>84</a:t>
            </a:r>
            <a:endParaRPr kumimoji="0" lang="en-US" sz="1200" b="0" i="0" u="none" strike="noStrike" cap="none" normalizeH="0" baseline="0" smtClean="0">
              <a:ln>
                <a:noFill/>
              </a:ln>
              <a:solidFill>
                <a:srgbClr val="4D4D4D"/>
              </a:solidFill>
              <a:effectLst/>
              <a:latin typeface="Arial" pitchFamily="34" charset="0"/>
            </a:endParaRPr>
          </a:p>
        </p:txBody>
      </p:sp>
      <p:sp>
        <p:nvSpPr>
          <p:cNvPr id="3161" name="Rectangle 89"/>
          <p:cNvSpPr>
            <a:spLocks noChangeArrowheads="1"/>
          </p:cNvSpPr>
          <p:nvPr/>
        </p:nvSpPr>
        <p:spPr bwMode="auto">
          <a:xfrm>
            <a:off x="7011992" y="5122285"/>
            <a:ext cx="169918" cy="18466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4D4D4D"/>
                </a:solidFill>
                <a:effectLst/>
                <a:latin typeface="Arial" pitchFamily="34" charset="0"/>
              </a:rPr>
              <a:t>83</a:t>
            </a:r>
            <a:endParaRPr kumimoji="0" lang="en-US" sz="1200" b="0" i="0" u="none" strike="noStrike" cap="none" normalizeH="0" baseline="0" smtClean="0">
              <a:ln>
                <a:noFill/>
              </a:ln>
              <a:solidFill>
                <a:srgbClr val="4D4D4D"/>
              </a:solidFill>
              <a:effectLst/>
              <a:latin typeface="Arial" pitchFamily="34" charset="0"/>
            </a:endParaRPr>
          </a:p>
        </p:txBody>
      </p:sp>
      <p:sp>
        <p:nvSpPr>
          <p:cNvPr id="3162" name="Rectangle 90"/>
          <p:cNvSpPr>
            <a:spLocks noChangeArrowheads="1"/>
          </p:cNvSpPr>
          <p:nvPr/>
        </p:nvSpPr>
        <p:spPr bwMode="auto">
          <a:xfrm>
            <a:off x="7021228" y="5678488"/>
            <a:ext cx="169918" cy="18466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4D4D4D"/>
                </a:solidFill>
                <a:effectLst/>
                <a:latin typeface="Arial" pitchFamily="34" charset="0"/>
              </a:rPr>
              <a:t>83</a:t>
            </a:r>
            <a:endParaRPr kumimoji="0" lang="en-US" sz="1200" b="0" i="0" u="none" strike="noStrike" cap="none" normalizeH="0" baseline="0" smtClean="0">
              <a:ln>
                <a:noFill/>
              </a:ln>
              <a:solidFill>
                <a:srgbClr val="4D4D4D"/>
              </a:solidFill>
              <a:effectLst/>
              <a:latin typeface="Arial" pitchFamily="34" charset="0"/>
            </a:endParaRPr>
          </a:p>
        </p:txBody>
      </p:sp>
      <p:sp>
        <p:nvSpPr>
          <p:cNvPr id="3163" name="Rectangle 91"/>
          <p:cNvSpPr>
            <a:spLocks noChangeArrowheads="1"/>
          </p:cNvSpPr>
          <p:nvPr/>
        </p:nvSpPr>
        <p:spPr bwMode="auto">
          <a:xfrm>
            <a:off x="6986303" y="6262399"/>
            <a:ext cx="169918" cy="18466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4D4D4D"/>
                </a:solidFill>
                <a:effectLst/>
                <a:latin typeface="Arial" pitchFamily="34" charset="0"/>
              </a:rPr>
              <a:t>82</a:t>
            </a:r>
            <a:endParaRPr kumimoji="0" lang="en-US" sz="1200" b="0" i="0" u="none" strike="noStrike" cap="none" normalizeH="0" baseline="0" smtClean="0">
              <a:ln>
                <a:noFill/>
              </a:ln>
              <a:solidFill>
                <a:srgbClr val="4D4D4D"/>
              </a:solidFill>
              <a:effectLst/>
              <a:latin typeface="Arial" pitchFamily="34" charset="0"/>
            </a:endParaRPr>
          </a:p>
        </p:txBody>
      </p:sp>
      <p:sp>
        <p:nvSpPr>
          <p:cNvPr id="3164" name="Rectangle 92"/>
          <p:cNvSpPr>
            <a:spLocks noChangeArrowheads="1"/>
          </p:cNvSpPr>
          <p:nvPr/>
        </p:nvSpPr>
        <p:spPr bwMode="auto">
          <a:xfrm>
            <a:off x="2537901" y="2030411"/>
            <a:ext cx="1351332" cy="18466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rgbClr val="4D4D4D"/>
                </a:solidFill>
                <a:effectLst/>
                <a:latin typeface="Arial" pitchFamily="34" charset="0"/>
              </a:rPr>
              <a:t>Customer Support</a:t>
            </a:r>
            <a:endParaRPr kumimoji="0" lang="en-US" sz="1200" b="0" i="0" u="none" strike="noStrike" cap="none" normalizeH="0" baseline="0" dirty="0" smtClean="0">
              <a:ln>
                <a:noFill/>
              </a:ln>
              <a:solidFill>
                <a:srgbClr val="4D4D4D"/>
              </a:solidFill>
              <a:effectLst/>
              <a:latin typeface="Arial" pitchFamily="34" charset="0"/>
            </a:endParaRPr>
          </a:p>
        </p:txBody>
      </p:sp>
      <p:sp>
        <p:nvSpPr>
          <p:cNvPr id="3165" name="Rectangle 93"/>
          <p:cNvSpPr>
            <a:spLocks noChangeArrowheads="1"/>
          </p:cNvSpPr>
          <p:nvPr/>
        </p:nvSpPr>
        <p:spPr bwMode="auto">
          <a:xfrm>
            <a:off x="2701407" y="3142816"/>
            <a:ext cx="1187826" cy="18466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rgbClr val="4D4D4D"/>
                </a:solidFill>
                <a:effectLst/>
                <a:latin typeface="Arial" pitchFamily="34" charset="0"/>
              </a:rPr>
              <a:t>Professionalism</a:t>
            </a:r>
            <a:endParaRPr kumimoji="0" lang="en-US" sz="1200" b="0" i="0" u="none" strike="noStrike" cap="none" normalizeH="0" baseline="0" dirty="0" smtClean="0">
              <a:ln>
                <a:noFill/>
              </a:ln>
              <a:solidFill>
                <a:srgbClr val="4D4D4D"/>
              </a:solidFill>
              <a:effectLst/>
              <a:latin typeface="Arial" pitchFamily="34" charset="0"/>
            </a:endParaRPr>
          </a:p>
        </p:txBody>
      </p:sp>
      <p:sp>
        <p:nvSpPr>
          <p:cNvPr id="3166" name="Rectangle 94"/>
          <p:cNvSpPr>
            <a:spLocks noChangeArrowheads="1"/>
          </p:cNvSpPr>
          <p:nvPr/>
        </p:nvSpPr>
        <p:spPr bwMode="auto">
          <a:xfrm>
            <a:off x="2350542" y="3745200"/>
            <a:ext cx="1538691" cy="18466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rgbClr val="4D4D4D"/>
                </a:solidFill>
                <a:effectLst/>
                <a:latin typeface="Arial" pitchFamily="34" charset="0"/>
              </a:rPr>
              <a:t>Technical knowledge</a:t>
            </a:r>
            <a:endParaRPr kumimoji="0" lang="en-US" sz="1200" b="0" i="0" u="none" strike="noStrike" cap="none" normalizeH="0" baseline="0" dirty="0" smtClean="0">
              <a:ln>
                <a:noFill/>
              </a:ln>
              <a:solidFill>
                <a:srgbClr val="4D4D4D"/>
              </a:solidFill>
              <a:effectLst/>
              <a:latin typeface="Arial" pitchFamily="34" charset="0"/>
            </a:endParaRPr>
          </a:p>
        </p:txBody>
      </p:sp>
      <p:sp>
        <p:nvSpPr>
          <p:cNvPr id="3167" name="Rectangle 95"/>
          <p:cNvSpPr>
            <a:spLocks noChangeArrowheads="1"/>
          </p:cNvSpPr>
          <p:nvPr/>
        </p:nvSpPr>
        <p:spPr bwMode="auto">
          <a:xfrm>
            <a:off x="2119518" y="4236749"/>
            <a:ext cx="1769715" cy="36933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rgbClr val="4D4D4D"/>
                </a:solidFill>
                <a:effectLst/>
                <a:latin typeface="Arial" pitchFamily="34" charset="0"/>
              </a:rPr>
              <a:t>Accuracy of information</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rgbClr val="4D4D4D"/>
                </a:solidFill>
                <a:effectLst/>
                <a:latin typeface="Arial" pitchFamily="34" charset="0"/>
              </a:rPr>
              <a:t> provided</a:t>
            </a:r>
            <a:endParaRPr kumimoji="0" lang="en-US" sz="1200" b="0" i="0" u="none" strike="noStrike" cap="none" normalizeH="0" baseline="0" dirty="0" smtClean="0">
              <a:ln>
                <a:noFill/>
              </a:ln>
              <a:solidFill>
                <a:srgbClr val="4D4D4D"/>
              </a:solidFill>
              <a:effectLst/>
              <a:latin typeface="Arial" pitchFamily="34" charset="0"/>
            </a:endParaRPr>
          </a:p>
        </p:txBody>
      </p:sp>
      <p:sp>
        <p:nvSpPr>
          <p:cNvPr id="3168" name="Rectangle 96"/>
          <p:cNvSpPr>
            <a:spLocks noChangeArrowheads="1"/>
          </p:cNvSpPr>
          <p:nvPr/>
        </p:nvSpPr>
        <p:spPr bwMode="auto">
          <a:xfrm>
            <a:off x="1788228" y="4792952"/>
            <a:ext cx="2165657" cy="36933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rgbClr val="4D4D4D"/>
                </a:solidFill>
                <a:effectLst/>
                <a:latin typeface="Arial" pitchFamily="34" charset="0"/>
              </a:rPr>
              <a:t>Helpfulness in selecting data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rgbClr val="4D4D4D"/>
                </a:solidFill>
                <a:effectLst/>
                <a:latin typeface="Arial" pitchFamily="34" charset="0"/>
              </a:rPr>
              <a:t>or products</a:t>
            </a:r>
            <a:endParaRPr kumimoji="0" lang="en-US" sz="1200" b="0" i="0" u="none" strike="noStrike" cap="none" normalizeH="0" baseline="0" dirty="0" smtClean="0">
              <a:ln>
                <a:noFill/>
              </a:ln>
              <a:solidFill>
                <a:srgbClr val="4D4D4D"/>
              </a:solidFill>
              <a:effectLst/>
              <a:latin typeface="Arial" pitchFamily="34" charset="0"/>
            </a:endParaRPr>
          </a:p>
        </p:txBody>
      </p:sp>
      <p:sp>
        <p:nvSpPr>
          <p:cNvPr id="3169" name="Rectangle 97"/>
          <p:cNvSpPr>
            <a:spLocks noChangeArrowheads="1"/>
          </p:cNvSpPr>
          <p:nvPr/>
        </p:nvSpPr>
        <p:spPr bwMode="auto">
          <a:xfrm>
            <a:off x="2181586" y="5506171"/>
            <a:ext cx="1707647" cy="18466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4D4D4D"/>
                </a:solidFill>
                <a:effectLst/>
                <a:latin typeface="Arial" pitchFamily="34" charset="0"/>
              </a:rPr>
              <a:t>Timeliness of response</a:t>
            </a:r>
            <a:endParaRPr kumimoji="0" lang="en-US" sz="1200" b="0" i="0" u="none" strike="noStrike" cap="none" normalizeH="0" baseline="0" smtClean="0">
              <a:ln>
                <a:noFill/>
              </a:ln>
              <a:solidFill>
                <a:srgbClr val="4D4D4D"/>
              </a:solidFill>
              <a:effectLst/>
              <a:latin typeface="Arial" pitchFamily="34" charset="0"/>
            </a:endParaRPr>
          </a:p>
        </p:txBody>
      </p:sp>
      <p:sp>
        <p:nvSpPr>
          <p:cNvPr id="3170" name="Rectangle 98"/>
          <p:cNvSpPr>
            <a:spLocks noChangeArrowheads="1"/>
          </p:cNvSpPr>
          <p:nvPr/>
        </p:nvSpPr>
        <p:spPr bwMode="auto">
          <a:xfrm>
            <a:off x="2034634" y="5970010"/>
            <a:ext cx="1891543" cy="36933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rgbClr val="4D4D4D"/>
                </a:solidFill>
                <a:effectLst/>
                <a:latin typeface="Arial" pitchFamily="34" charset="0"/>
              </a:rPr>
              <a:t>Helpfulness in correcting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rgbClr val="4D4D4D"/>
                </a:solidFill>
                <a:effectLst/>
                <a:latin typeface="Arial" pitchFamily="34" charset="0"/>
              </a:rPr>
              <a:t>a problem</a:t>
            </a:r>
            <a:endParaRPr kumimoji="0" lang="en-US" sz="1200" b="0" i="0" u="none" strike="noStrike" cap="none" normalizeH="0" baseline="0" dirty="0" smtClean="0">
              <a:ln>
                <a:noFill/>
              </a:ln>
              <a:solidFill>
                <a:srgbClr val="4D4D4D"/>
              </a:solidFill>
              <a:effectLst/>
              <a:latin typeface="Arial" pitchFamily="34" charset="0"/>
            </a:endParaRPr>
          </a:p>
        </p:txBody>
      </p:sp>
      <p:sp>
        <p:nvSpPr>
          <p:cNvPr id="107" name="Rectangle 100"/>
          <p:cNvSpPr>
            <a:spLocks noChangeArrowheads="1"/>
          </p:cNvSpPr>
          <p:nvPr/>
        </p:nvSpPr>
        <p:spPr bwMode="auto">
          <a:xfrm>
            <a:off x="4818059" y="6539432"/>
            <a:ext cx="91440" cy="91440"/>
          </a:xfrm>
          <a:prstGeom prst="rect">
            <a:avLst/>
          </a:prstGeom>
          <a:solidFill>
            <a:srgbClr val="3C5BA2"/>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solidFill>
                <a:srgbClr val="4D4D4D"/>
              </a:solidFill>
            </a:endParaRPr>
          </a:p>
        </p:txBody>
      </p:sp>
      <p:sp>
        <p:nvSpPr>
          <p:cNvPr id="108" name="Rectangle 102"/>
          <p:cNvSpPr>
            <a:spLocks noChangeArrowheads="1"/>
          </p:cNvSpPr>
          <p:nvPr/>
        </p:nvSpPr>
        <p:spPr bwMode="auto">
          <a:xfrm>
            <a:off x="4956172" y="6495458"/>
            <a:ext cx="314189" cy="169277"/>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smtClean="0">
                <a:ln>
                  <a:noFill/>
                </a:ln>
                <a:solidFill>
                  <a:srgbClr val="4D4D4D"/>
                </a:solidFill>
                <a:effectLst/>
                <a:latin typeface="Arial" pitchFamily="34" charset="0"/>
              </a:rPr>
              <a:t>2011</a:t>
            </a:r>
            <a:endParaRPr kumimoji="0" lang="en-US" sz="1800" b="0" i="0" u="none" strike="noStrike" cap="none" normalizeH="0" baseline="0" smtClean="0">
              <a:ln>
                <a:noFill/>
              </a:ln>
              <a:solidFill>
                <a:srgbClr val="4D4D4D"/>
              </a:solidFill>
              <a:effectLst/>
              <a:latin typeface="Arial" pitchFamily="34" charset="0"/>
            </a:endParaRPr>
          </a:p>
        </p:txBody>
      </p:sp>
      <p:sp>
        <p:nvSpPr>
          <p:cNvPr id="109" name="Rectangle 103"/>
          <p:cNvSpPr>
            <a:spLocks noChangeArrowheads="1"/>
          </p:cNvSpPr>
          <p:nvPr/>
        </p:nvSpPr>
        <p:spPr bwMode="auto">
          <a:xfrm>
            <a:off x="5322884" y="6539432"/>
            <a:ext cx="91440" cy="91440"/>
          </a:xfrm>
          <a:prstGeom prst="rect">
            <a:avLst/>
          </a:prstGeom>
          <a:solidFill>
            <a:srgbClr val="99CC33"/>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solidFill>
                <a:srgbClr val="4D4D4D"/>
              </a:solidFill>
            </a:endParaRPr>
          </a:p>
        </p:txBody>
      </p:sp>
      <p:sp>
        <p:nvSpPr>
          <p:cNvPr id="110" name="Rectangle 105"/>
          <p:cNvSpPr>
            <a:spLocks noChangeArrowheads="1"/>
          </p:cNvSpPr>
          <p:nvPr/>
        </p:nvSpPr>
        <p:spPr bwMode="auto">
          <a:xfrm>
            <a:off x="5462585" y="6495458"/>
            <a:ext cx="314189" cy="169277"/>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smtClean="0">
                <a:ln>
                  <a:noFill/>
                </a:ln>
                <a:solidFill>
                  <a:srgbClr val="4D4D4D"/>
                </a:solidFill>
                <a:effectLst/>
                <a:latin typeface="Arial" pitchFamily="34" charset="0"/>
              </a:rPr>
              <a:t>2010</a:t>
            </a:r>
            <a:endParaRPr kumimoji="0" lang="en-US" sz="1800" b="0" i="0" u="none" strike="noStrike" cap="none" normalizeH="0" baseline="0" smtClean="0">
              <a:ln>
                <a:noFill/>
              </a:ln>
              <a:solidFill>
                <a:srgbClr val="4D4D4D"/>
              </a:solidFill>
              <a:effectLst/>
              <a:latin typeface="Arial" pitchFamily="34" charset="0"/>
            </a:endParaRPr>
          </a:p>
        </p:txBody>
      </p:sp>
      <p:sp>
        <p:nvSpPr>
          <p:cNvPr id="111" name="Rectangle 106"/>
          <p:cNvSpPr>
            <a:spLocks noChangeArrowheads="1"/>
          </p:cNvSpPr>
          <p:nvPr/>
        </p:nvSpPr>
        <p:spPr bwMode="auto">
          <a:xfrm>
            <a:off x="5835647" y="6539432"/>
            <a:ext cx="91440" cy="91440"/>
          </a:xfrm>
          <a:prstGeom prst="rect">
            <a:avLst/>
          </a:prstGeom>
          <a:solidFill>
            <a:srgbClr val="4D4D4D"/>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solidFill>
                <a:srgbClr val="4D4D4D"/>
              </a:solidFill>
            </a:endParaRPr>
          </a:p>
        </p:txBody>
      </p:sp>
      <p:sp>
        <p:nvSpPr>
          <p:cNvPr id="112" name="Rectangle 108"/>
          <p:cNvSpPr>
            <a:spLocks noChangeArrowheads="1"/>
          </p:cNvSpPr>
          <p:nvPr/>
        </p:nvSpPr>
        <p:spPr bwMode="auto">
          <a:xfrm>
            <a:off x="5975347" y="6495458"/>
            <a:ext cx="314189" cy="169277"/>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smtClean="0">
                <a:ln>
                  <a:noFill/>
                </a:ln>
                <a:solidFill>
                  <a:srgbClr val="4D4D4D"/>
                </a:solidFill>
                <a:effectLst/>
                <a:latin typeface="Arial" pitchFamily="34" charset="0"/>
              </a:rPr>
              <a:t>2009</a:t>
            </a:r>
            <a:endParaRPr kumimoji="0" lang="en-US" sz="1800" b="0" i="0" u="none" strike="noStrike" cap="none" normalizeH="0" baseline="0" smtClean="0">
              <a:ln>
                <a:noFill/>
              </a:ln>
              <a:solidFill>
                <a:srgbClr val="4D4D4D"/>
              </a:solidFill>
              <a:effectLst/>
              <a:latin typeface="Arial" pitchFamily="34" charset="0"/>
            </a:endParaRPr>
          </a:p>
        </p:txBody>
      </p:sp>
      <p:sp>
        <p:nvSpPr>
          <p:cNvPr id="113" name="Rectangle 109"/>
          <p:cNvSpPr>
            <a:spLocks noChangeArrowheads="1"/>
          </p:cNvSpPr>
          <p:nvPr/>
        </p:nvSpPr>
        <p:spPr bwMode="auto">
          <a:xfrm>
            <a:off x="6349996" y="6539432"/>
            <a:ext cx="91440" cy="91440"/>
          </a:xfrm>
          <a:prstGeom prst="rect">
            <a:avLst/>
          </a:prstGeom>
          <a:solidFill>
            <a:srgbClr val="FF8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solidFill>
                <a:srgbClr val="4D4D4D"/>
              </a:solidFill>
            </a:endParaRPr>
          </a:p>
        </p:txBody>
      </p:sp>
      <p:sp>
        <p:nvSpPr>
          <p:cNvPr id="114" name="Rectangle 111"/>
          <p:cNvSpPr>
            <a:spLocks noChangeArrowheads="1"/>
          </p:cNvSpPr>
          <p:nvPr/>
        </p:nvSpPr>
        <p:spPr bwMode="auto">
          <a:xfrm>
            <a:off x="6488110" y="6495458"/>
            <a:ext cx="314189" cy="169277"/>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rgbClr val="4D4D4D"/>
                </a:solidFill>
                <a:effectLst/>
                <a:latin typeface="Arial" pitchFamily="34" charset="0"/>
              </a:rPr>
              <a:t>2008</a:t>
            </a:r>
            <a:endParaRPr kumimoji="0" lang="en-US" sz="1800" b="0" i="0" u="none" strike="noStrike" cap="none" normalizeH="0" baseline="0" dirty="0" smtClean="0">
              <a:ln>
                <a:noFill/>
              </a:ln>
              <a:solidFill>
                <a:srgbClr val="4D4D4D"/>
              </a:solidFill>
              <a:effectLst/>
              <a:latin typeface="Arial" pitchFamily="34"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1247774" y="92075"/>
            <a:ext cx="7896225" cy="944563"/>
          </a:xfrm>
        </p:spPr>
        <p:txBody>
          <a:bodyPr/>
          <a:lstStyle/>
          <a:p>
            <a:pPr eaLnBrk="1" hangingPunct="1"/>
            <a:r>
              <a:rPr lang="en-US" dirty="0" smtClean="0"/>
              <a:t>Product Quality</a:t>
            </a:r>
            <a:br>
              <a:rPr lang="en-US" dirty="0" smtClean="0"/>
            </a:br>
            <a:r>
              <a:rPr lang="en-US" sz="2400" b="0" i="1" dirty="0" smtClean="0">
                <a:solidFill>
                  <a:srgbClr val="88B8E4"/>
                </a:solidFill>
              </a:rPr>
              <a:t>Preferences somewhat in line with what provided </a:t>
            </a:r>
          </a:p>
        </p:txBody>
      </p:sp>
      <p:sp>
        <p:nvSpPr>
          <p:cNvPr id="28676" name="Text Box 17"/>
          <p:cNvSpPr txBox="1">
            <a:spLocks noChangeArrowheads="1"/>
          </p:cNvSpPr>
          <p:nvPr/>
        </p:nvSpPr>
        <p:spPr bwMode="auto">
          <a:xfrm>
            <a:off x="1155988" y="6880078"/>
            <a:ext cx="2592387" cy="214313"/>
          </a:xfrm>
          <a:prstGeom prst="rect">
            <a:avLst/>
          </a:prstGeom>
          <a:noFill/>
          <a:ln w="12700">
            <a:noFill/>
            <a:miter lim="800000"/>
            <a:headEnd/>
            <a:tailEnd/>
          </a:ln>
        </p:spPr>
        <p:txBody>
          <a:bodyPr>
            <a:spAutoFit/>
          </a:bodyPr>
          <a:lstStyle/>
          <a:p>
            <a:pPr>
              <a:spcBef>
                <a:spcPct val="50000"/>
              </a:spcBef>
            </a:pPr>
            <a:r>
              <a:rPr lang="en-US" sz="800" i="1" dirty="0">
                <a:solidFill>
                  <a:srgbClr val="331685"/>
                </a:solidFill>
                <a:latin typeface="Arial" charset="0"/>
              </a:rPr>
              <a:t>~</a:t>
            </a:r>
            <a:r>
              <a:rPr lang="en-US" sz="800" i="1" dirty="0" smtClean="0">
                <a:solidFill>
                  <a:srgbClr val="331685"/>
                </a:solidFill>
                <a:latin typeface="Arial" charset="0"/>
              </a:rPr>
              <a:t>Multiple </a:t>
            </a:r>
            <a:r>
              <a:rPr lang="en-US" sz="800" i="1" dirty="0">
                <a:solidFill>
                  <a:srgbClr val="331685"/>
                </a:solidFill>
                <a:latin typeface="Arial" charset="0"/>
              </a:rPr>
              <a:t>responses allowed</a:t>
            </a:r>
          </a:p>
        </p:txBody>
      </p:sp>
      <p:pic>
        <p:nvPicPr>
          <p:cNvPr id="3074" name="Picture 2"/>
          <p:cNvPicPr>
            <a:picLocks noChangeAspect="1" noChangeArrowheads="1"/>
          </p:cNvPicPr>
          <p:nvPr/>
        </p:nvPicPr>
        <p:blipFill>
          <a:blip r:embed="rId3" cstate="print"/>
          <a:srcRect/>
          <a:stretch>
            <a:fillRect/>
          </a:stretch>
        </p:blipFill>
        <p:spPr bwMode="auto">
          <a:xfrm>
            <a:off x="1489219" y="2301874"/>
            <a:ext cx="7147800" cy="2376000"/>
          </a:xfrm>
          <a:prstGeom prst="rect">
            <a:avLst/>
          </a:prstGeom>
          <a:noFill/>
          <a:ln w="9525">
            <a:noFill/>
            <a:miter lim="800000"/>
            <a:headEnd/>
            <a:tailEnd/>
          </a:ln>
          <a:effectLst/>
        </p:spPr>
      </p:pic>
      <p:sp>
        <p:nvSpPr>
          <p:cNvPr id="6" name="Text Box 18"/>
          <p:cNvSpPr txBox="1">
            <a:spLocks noChangeArrowheads="1"/>
          </p:cNvSpPr>
          <p:nvPr/>
        </p:nvSpPr>
        <p:spPr bwMode="auto">
          <a:xfrm>
            <a:off x="27569" y="1293813"/>
            <a:ext cx="1154545" cy="1615827"/>
          </a:xfrm>
          <a:prstGeom prst="rect">
            <a:avLst/>
          </a:prstGeom>
          <a:solidFill>
            <a:srgbClr val="FFFFCC"/>
          </a:solidFill>
          <a:ln w="12700">
            <a:solidFill>
              <a:srgbClr val="000000"/>
            </a:solidFill>
            <a:miter lim="800000"/>
            <a:headEnd/>
            <a:tailEnd/>
          </a:ln>
        </p:spPr>
        <p:txBody>
          <a:bodyPr wrap="square">
            <a:spAutoFit/>
          </a:bodyPr>
          <a:lstStyle/>
          <a:p>
            <a:pPr algn="ctr"/>
            <a:r>
              <a:rPr lang="en-US" sz="1100" dirty="0" smtClean="0">
                <a:solidFill>
                  <a:schemeClr val="tx1"/>
                </a:solidFill>
                <a:latin typeface="Arial" charset="0"/>
              </a:rPr>
              <a:t>In 2010, 57% said products were provided in HDF-EOS and HDF and 42% said they were their preferred method.  </a:t>
            </a:r>
            <a:endParaRPr lang="en-US" sz="1100" i="1" dirty="0">
              <a:solidFill>
                <a:schemeClr val="tx1"/>
              </a:solidFill>
              <a:latin typeface="Arial" charset="0"/>
            </a:endParaRPr>
          </a:p>
        </p:txBody>
      </p:sp>
      <p:sp>
        <p:nvSpPr>
          <p:cNvPr id="7" name="Text Box 78"/>
          <p:cNvSpPr txBox="1">
            <a:spLocks noChangeArrowheads="1"/>
          </p:cNvSpPr>
          <p:nvPr/>
        </p:nvSpPr>
        <p:spPr bwMode="auto">
          <a:xfrm>
            <a:off x="1409550" y="1412473"/>
            <a:ext cx="7518400" cy="461665"/>
          </a:xfrm>
          <a:prstGeom prst="rect">
            <a:avLst/>
          </a:prstGeom>
          <a:solidFill>
            <a:srgbClr val="DDDDDD"/>
          </a:solidFill>
          <a:ln w="12700">
            <a:solidFill>
              <a:srgbClr val="000000"/>
            </a:solidFill>
            <a:miter lim="800000"/>
            <a:headEnd/>
            <a:tailEnd/>
          </a:ln>
        </p:spPr>
        <p:txBody>
          <a:bodyPr wrap="square">
            <a:spAutoFit/>
          </a:bodyPr>
          <a:lstStyle/>
          <a:p>
            <a:pPr algn="ctr">
              <a:spcBef>
                <a:spcPct val="50000"/>
              </a:spcBef>
            </a:pPr>
            <a:r>
              <a:rPr lang="en-US" sz="1200" i="1" dirty="0" smtClean="0">
                <a:solidFill>
                  <a:schemeClr val="tx1"/>
                </a:solidFill>
                <a:latin typeface="Arial" charset="0"/>
              </a:rPr>
              <a:t>GeoTIFF is most preferred format, while HDF-EOS/HDF is format in which products were provided the most. Only 8% of products provided in GIS although nearly one-quarter prefer that format. </a:t>
            </a:r>
            <a:endParaRPr lang="en-US" sz="1200" i="1" dirty="0">
              <a:solidFill>
                <a:schemeClr val="tx1"/>
              </a:solidFill>
              <a:latin typeface="Arial" charset="0"/>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3"/>
          <p:cNvSpPr>
            <a:spLocks noGrp="1" noChangeArrowheads="1"/>
          </p:cNvSpPr>
          <p:nvPr>
            <p:ph type="title"/>
          </p:nvPr>
        </p:nvSpPr>
        <p:spPr/>
        <p:txBody>
          <a:bodyPr/>
          <a:lstStyle/>
          <a:p>
            <a:pPr eaLnBrk="1" hangingPunct="1"/>
            <a:r>
              <a:rPr lang="en-US" dirty="0" smtClean="0"/>
              <a:t>Product Quality</a:t>
            </a:r>
            <a:br>
              <a:rPr lang="en-US" dirty="0" smtClean="0"/>
            </a:br>
            <a:r>
              <a:rPr lang="en-US" sz="2400" b="0" i="1" dirty="0" smtClean="0">
                <a:solidFill>
                  <a:srgbClr val="88B8E4"/>
                </a:solidFill>
              </a:rPr>
              <a:t>One-point gain from last year</a:t>
            </a:r>
            <a:endParaRPr lang="en-US" sz="2600" i="1" dirty="0" smtClean="0"/>
          </a:p>
        </p:txBody>
      </p:sp>
      <p:sp>
        <p:nvSpPr>
          <p:cNvPr id="29699" name="Rectangle 4"/>
          <p:cNvSpPr>
            <a:spLocks noChangeArrowheads="1"/>
          </p:cNvSpPr>
          <p:nvPr/>
        </p:nvSpPr>
        <p:spPr bwMode="auto">
          <a:xfrm>
            <a:off x="7537450" y="6734175"/>
            <a:ext cx="982961" cy="276999"/>
          </a:xfrm>
          <a:prstGeom prst="rect">
            <a:avLst/>
          </a:prstGeom>
          <a:solidFill>
            <a:schemeClr val="bg1"/>
          </a:solidFill>
          <a:ln w="12700">
            <a:solidFill>
              <a:schemeClr val="tx1"/>
            </a:solidFill>
            <a:miter lim="800000"/>
            <a:headEnd/>
            <a:tailEnd/>
          </a:ln>
        </p:spPr>
        <p:txBody>
          <a:bodyPr wrap="none" anchor="ctr">
            <a:spAutoFit/>
          </a:bodyPr>
          <a:lstStyle/>
          <a:p>
            <a:pPr algn="ctr"/>
            <a:r>
              <a:rPr lang="en-US" sz="1200" dirty="0" smtClean="0">
                <a:solidFill>
                  <a:schemeClr val="tx1"/>
                </a:solidFill>
                <a:latin typeface="Arial" charset="0"/>
              </a:rPr>
              <a:t>Impact=0.4</a:t>
            </a:r>
            <a:endParaRPr lang="en-US" sz="1200" dirty="0">
              <a:solidFill>
                <a:schemeClr val="tx1"/>
              </a:solidFill>
              <a:latin typeface="Arial" charset="0"/>
            </a:endParaRPr>
          </a:p>
        </p:txBody>
      </p:sp>
      <p:sp>
        <p:nvSpPr>
          <p:cNvPr id="4102" name="Rectangle 6"/>
          <p:cNvSpPr>
            <a:spLocks noChangeArrowheads="1"/>
          </p:cNvSpPr>
          <p:nvPr/>
        </p:nvSpPr>
        <p:spPr bwMode="auto">
          <a:xfrm>
            <a:off x="4076293" y="1559508"/>
            <a:ext cx="2481262" cy="314325"/>
          </a:xfrm>
          <a:prstGeom prst="rect">
            <a:avLst/>
          </a:prstGeom>
          <a:solidFill>
            <a:srgbClr val="3C5BA2"/>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1200">
              <a:solidFill>
                <a:srgbClr val="4D4D4D"/>
              </a:solidFill>
            </a:endParaRPr>
          </a:p>
        </p:txBody>
      </p:sp>
      <p:sp>
        <p:nvSpPr>
          <p:cNvPr id="4104" name="Rectangle 8"/>
          <p:cNvSpPr>
            <a:spLocks noChangeArrowheads="1"/>
          </p:cNvSpPr>
          <p:nvPr/>
        </p:nvSpPr>
        <p:spPr bwMode="auto">
          <a:xfrm>
            <a:off x="4076293" y="4617033"/>
            <a:ext cx="2481262" cy="314325"/>
          </a:xfrm>
          <a:prstGeom prst="rect">
            <a:avLst/>
          </a:prstGeom>
          <a:solidFill>
            <a:srgbClr val="3C5BA2"/>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1200">
              <a:solidFill>
                <a:srgbClr val="4D4D4D"/>
              </a:solidFill>
            </a:endParaRPr>
          </a:p>
        </p:txBody>
      </p:sp>
      <p:sp>
        <p:nvSpPr>
          <p:cNvPr id="4106" name="Rectangle 10"/>
          <p:cNvSpPr>
            <a:spLocks noChangeArrowheads="1"/>
          </p:cNvSpPr>
          <p:nvPr/>
        </p:nvSpPr>
        <p:spPr bwMode="auto">
          <a:xfrm>
            <a:off x="4076293" y="1873833"/>
            <a:ext cx="2451100" cy="314325"/>
          </a:xfrm>
          <a:prstGeom prst="rect">
            <a:avLst/>
          </a:prstGeom>
          <a:solidFill>
            <a:srgbClr val="99CC33"/>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1200">
              <a:solidFill>
                <a:srgbClr val="4D4D4D"/>
              </a:solidFill>
            </a:endParaRPr>
          </a:p>
        </p:txBody>
      </p:sp>
      <p:sp>
        <p:nvSpPr>
          <p:cNvPr id="4108" name="Rectangle 12"/>
          <p:cNvSpPr>
            <a:spLocks noChangeArrowheads="1"/>
          </p:cNvSpPr>
          <p:nvPr/>
        </p:nvSpPr>
        <p:spPr bwMode="auto">
          <a:xfrm>
            <a:off x="4076293" y="4931358"/>
            <a:ext cx="2451100" cy="314325"/>
          </a:xfrm>
          <a:prstGeom prst="rect">
            <a:avLst/>
          </a:prstGeom>
          <a:solidFill>
            <a:srgbClr val="99CC33"/>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1200">
              <a:solidFill>
                <a:srgbClr val="4D4D4D"/>
              </a:solidFill>
            </a:endParaRPr>
          </a:p>
        </p:txBody>
      </p:sp>
      <p:sp>
        <p:nvSpPr>
          <p:cNvPr id="4110" name="Rectangle 14"/>
          <p:cNvSpPr>
            <a:spLocks noChangeArrowheads="1"/>
          </p:cNvSpPr>
          <p:nvPr/>
        </p:nvSpPr>
        <p:spPr bwMode="auto">
          <a:xfrm>
            <a:off x="4076293" y="2188158"/>
            <a:ext cx="2451100" cy="314325"/>
          </a:xfrm>
          <a:prstGeom prst="rect">
            <a:avLst/>
          </a:prstGeom>
          <a:solidFill>
            <a:srgbClr val="4D4D4D"/>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1200">
              <a:solidFill>
                <a:srgbClr val="4D4D4D"/>
              </a:solidFill>
            </a:endParaRPr>
          </a:p>
        </p:txBody>
      </p:sp>
      <p:sp>
        <p:nvSpPr>
          <p:cNvPr id="4112" name="Rectangle 16"/>
          <p:cNvSpPr>
            <a:spLocks noChangeArrowheads="1"/>
          </p:cNvSpPr>
          <p:nvPr/>
        </p:nvSpPr>
        <p:spPr bwMode="auto">
          <a:xfrm>
            <a:off x="4076293" y="5245683"/>
            <a:ext cx="2451100" cy="314325"/>
          </a:xfrm>
          <a:prstGeom prst="rect">
            <a:avLst/>
          </a:prstGeom>
          <a:solidFill>
            <a:srgbClr val="4D4D4D"/>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1200">
              <a:solidFill>
                <a:srgbClr val="4D4D4D"/>
              </a:solidFill>
            </a:endParaRPr>
          </a:p>
        </p:txBody>
      </p:sp>
      <p:sp>
        <p:nvSpPr>
          <p:cNvPr id="4114" name="Rectangle 18"/>
          <p:cNvSpPr>
            <a:spLocks noChangeArrowheads="1"/>
          </p:cNvSpPr>
          <p:nvPr/>
        </p:nvSpPr>
        <p:spPr bwMode="auto">
          <a:xfrm>
            <a:off x="4076293" y="2502483"/>
            <a:ext cx="2351087" cy="314325"/>
          </a:xfrm>
          <a:prstGeom prst="rect">
            <a:avLst/>
          </a:prstGeom>
          <a:solidFill>
            <a:srgbClr val="FF8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1200">
              <a:solidFill>
                <a:srgbClr val="4D4D4D"/>
              </a:solidFill>
            </a:endParaRPr>
          </a:p>
        </p:txBody>
      </p:sp>
      <p:sp>
        <p:nvSpPr>
          <p:cNvPr id="4116" name="Rectangle 20"/>
          <p:cNvSpPr>
            <a:spLocks noChangeArrowheads="1"/>
          </p:cNvSpPr>
          <p:nvPr/>
        </p:nvSpPr>
        <p:spPr bwMode="auto">
          <a:xfrm>
            <a:off x="4076293" y="5560008"/>
            <a:ext cx="2351087" cy="314325"/>
          </a:xfrm>
          <a:prstGeom prst="rect">
            <a:avLst/>
          </a:prstGeom>
          <a:solidFill>
            <a:srgbClr val="FF8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1200">
              <a:solidFill>
                <a:srgbClr val="4D4D4D"/>
              </a:solidFill>
            </a:endParaRPr>
          </a:p>
        </p:txBody>
      </p:sp>
      <p:sp>
        <p:nvSpPr>
          <p:cNvPr id="4118" name="Rectangle 22"/>
          <p:cNvSpPr>
            <a:spLocks noChangeArrowheads="1"/>
          </p:cNvSpPr>
          <p:nvPr/>
        </p:nvSpPr>
        <p:spPr bwMode="auto">
          <a:xfrm>
            <a:off x="4076293" y="6007683"/>
            <a:ext cx="3500437" cy="7938"/>
          </a:xfrm>
          <a:prstGeom prst="rect">
            <a:avLst/>
          </a:prstGeom>
          <a:solidFill>
            <a:srgbClr val="868686"/>
          </a:solidFill>
          <a:ln w="7938" cap="flat">
            <a:solidFill>
              <a:srgbClr val="868686"/>
            </a:solidFill>
            <a:prstDash val="solid"/>
            <a:bevel/>
            <a:headEnd/>
            <a:tailEnd/>
          </a:ln>
        </p:spPr>
        <p:txBody>
          <a:bodyPr vert="horz" wrap="square" lIns="91440" tIns="45720" rIns="91440" bIns="45720" numCol="1" anchor="t" anchorCtr="0" compatLnSpc="1">
            <a:prstTxWarp prst="textNoShape">
              <a:avLst/>
            </a:prstTxWarp>
          </a:bodyPr>
          <a:lstStyle/>
          <a:p>
            <a:endParaRPr lang="en-US">
              <a:solidFill>
                <a:srgbClr val="4D4D4D"/>
              </a:solidFill>
            </a:endParaRPr>
          </a:p>
        </p:txBody>
      </p:sp>
      <p:sp>
        <p:nvSpPr>
          <p:cNvPr id="4119" name="Rectangle 23"/>
          <p:cNvSpPr>
            <a:spLocks noChangeArrowheads="1"/>
          </p:cNvSpPr>
          <p:nvPr/>
        </p:nvSpPr>
        <p:spPr bwMode="auto">
          <a:xfrm>
            <a:off x="4071530" y="1421395"/>
            <a:ext cx="7937" cy="4589463"/>
          </a:xfrm>
          <a:prstGeom prst="rect">
            <a:avLst/>
          </a:prstGeom>
          <a:solidFill>
            <a:srgbClr val="868686"/>
          </a:solidFill>
          <a:ln w="7938" cap="flat">
            <a:solidFill>
              <a:srgbClr val="868686"/>
            </a:solidFill>
            <a:prstDash val="solid"/>
            <a:bevel/>
            <a:headEnd/>
            <a:tailEnd/>
          </a:ln>
        </p:spPr>
        <p:txBody>
          <a:bodyPr vert="horz" wrap="square" lIns="91440" tIns="45720" rIns="91440" bIns="45720" numCol="1" anchor="t" anchorCtr="0" compatLnSpc="1">
            <a:prstTxWarp prst="textNoShape">
              <a:avLst/>
            </a:prstTxWarp>
          </a:bodyPr>
          <a:lstStyle/>
          <a:p>
            <a:endParaRPr lang="en-US">
              <a:solidFill>
                <a:srgbClr val="4D4D4D"/>
              </a:solidFill>
            </a:endParaRPr>
          </a:p>
        </p:txBody>
      </p:sp>
      <p:sp>
        <p:nvSpPr>
          <p:cNvPr id="4120" name="Rectangle 24"/>
          <p:cNvSpPr>
            <a:spLocks noChangeArrowheads="1"/>
          </p:cNvSpPr>
          <p:nvPr/>
        </p:nvSpPr>
        <p:spPr bwMode="auto">
          <a:xfrm>
            <a:off x="6594935" y="1620700"/>
            <a:ext cx="169918" cy="18466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4D4D4D"/>
                </a:solidFill>
                <a:effectLst/>
                <a:latin typeface="Arial" pitchFamily="34" charset="0"/>
              </a:rPr>
              <a:t>78</a:t>
            </a:r>
            <a:endParaRPr kumimoji="0" lang="en-US" sz="1200" b="0" i="0" u="none" strike="noStrike" cap="none" normalizeH="0" baseline="0" smtClean="0">
              <a:ln>
                <a:noFill/>
              </a:ln>
              <a:solidFill>
                <a:srgbClr val="4D4D4D"/>
              </a:solidFill>
              <a:effectLst/>
              <a:latin typeface="Arial" pitchFamily="34" charset="0"/>
            </a:endParaRPr>
          </a:p>
        </p:txBody>
      </p:sp>
      <p:sp>
        <p:nvSpPr>
          <p:cNvPr id="4121" name="Rectangle 25"/>
          <p:cNvSpPr>
            <a:spLocks noChangeArrowheads="1"/>
          </p:cNvSpPr>
          <p:nvPr/>
        </p:nvSpPr>
        <p:spPr bwMode="auto">
          <a:xfrm>
            <a:off x="6594935" y="4679812"/>
            <a:ext cx="169918" cy="18466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4D4D4D"/>
                </a:solidFill>
                <a:effectLst/>
                <a:latin typeface="Arial" pitchFamily="34" charset="0"/>
              </a:rPr>
              <a:t>78</a:t>
            </a:r>
            <a:endParaRPr kumimoji="0" lang="en-US" sz="1200" b="0" i="0" u="none" strike="noStrike" cap="none" normalizeH="0" baseline="0" smtClean="0">
              <a:ln>
                <a:noFill/>
              </a:ln>
              <a:solidFill>
                <a:srgbClr val="4D4D4D"/>
              </a:solidFill>
              <a:effectLst/>
              <a:latin typeface="Arial" pitchFamily="34" charset="0"/>
            </a:endParaRPr>
          </a:p>
        </p:txBody>
      </p:sp>
      <p:sp>
        <p:nvSpPr>
          <p:cNvPr id="4122" name="Rectangle 26"/>
          <p:cNvSpPr>
            <a:spLocks noChangeArrowheads="1"/>
          </p:cNvSpPr>
          <p:nvPr/>
        </p:nvSpPr>
        <p:spPr bwMode="auto">
          <a:xfrm>
            <a:off x="6563185" y="1936612"/>
            <a:ext cx="169918" cy="18466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4D4D4D"/>
                </a:solidFill>
                <a:effectLst/>
                <a:latin typeface="Arial" pitchFamily="34" charset="0"/>
              </a:rPr>
              <a:t>77</a:t>
            </a:r>
            <a:endParaRPr kumimoji="0" lang="en-US" sz="1200" b="0" i="0" u="none" strike="noStrike" cap="none" normalizeH="0" baseline="0" smtClean="0">
              <a:ln>
                <a:noFill/>
              </a:ln>
              <a:solidFill>
                <a:srgbClr val="4D4D4D"/>
              </a:solidFill>
              <a:effectLst/>
              <a:latin typeface="Arial" pitchFamily="34" charset="0"/>
            </a:endParaRPr>
          </a:p>
        </p:txBody>
      </p:sp>
      <p:sp>
        <p:nvSpPr>
          <p:cNvPr id="4123" name="Rectangle 27"/>
          <p:cNvSpPr>
            <a:spLocks noChangeArrowheads="1"/>
          </p:cNvSpPr>
          <p:nvPr/>
        </p:nvSpPr>
        <p:spPr bwMode="auto">
          <a:xfrm>
            <a:off x="6563185" y="4994137"/>
            <a:ext cx="169918" cy="18466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4D4D4D"/>
                </a:solidFill>
                <a:effectLst/>
                <a:latin typeface="Arial" pitchFamily="34" charset="0"/>
              </a:rPr>
              <a:t>77</a:t>
            </a:r>
            <a:endParaRPr kumimoji="0" lang="en-US" sz="1200" b="0" i="0" u="none" strike="noStrike" cap="none" normalizeH="0" baseline="0" smtClean="0">
              <a:ln>
                <a:noFill/>
              </a:ln>
              <a:solidFill>
                <a:srgbClr val="4D4D4D"/>
              </a:solidFill>
              <a:effectLst/>
              <a:latin typeface="Arial" pitchFamily="34" charset="0"/>
            </a:endParaRPr>
          </a:p>
        </p:txBody>
      </p:sp>
      <p:sp>
        <p:nvSpPr>
          <p:cNvPr id="4124" name="Rectangle 28"/>
          <p:cNvSpPr>
            <a:spLocks noChangeArrowheads="1"/>
          </p:cNvSpPr>
          <p:nvPr/>
        </p:nvSpPr>
        <p:spPr bwMode="auto">
          <a:xfrm>
            <a:off x="6563185" y="2250937"/>
            <a:ext cx="169918" cy="18466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4D4D4D"/>
                </a:solidFill>
                <a:effectLst/>
                <a:latin typeface="Arial" pitchFamily="34" charset="0"/>
              </a:rPr>
              <a:t>77</a:t>
            </a:r>
            <a:endParaRPr kumimoji="0" lang="en-US" sz="1200" b="0" i="0" u="none" strike="noStrike" cap="none" normalizeH="0" baseline="0" smtClean="0">
              <a:ln>
                <a:noFill/>
              </a:ln>
              <a:solidFill>
                <a:srgbClr val="4D4D4D"/>
              </a:solidFill>
              <a:effectLst/>
              <a:latin typeface="Arial" pitchFamily="34" charset="0"/>
            </a:endParaRPr>
          </a:p>
        </p:txBody>
      </p:sp>
      <p:sp>
        <p:nvSpPr>
          <p:cNvPr id="4125" name="Rectangle 29"/>
          <p:cNvSpPr>
            <a:spLocks noChangeArrowheads="1"/>
          </p:cNvSpPr>
          <p:nvPr/>
        </p:nvSpPr>
        <p:spPr bwMode="auto">
          <a:xfrm>
            <a:off x="6563185" y="5310050"/>
            <a:ext cx="169918" cy="18466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4D4D4D"/>
                </a:solidFill>
                <a:effectLst/>
                <a:latin typeface="Arial" pitchFamily="34" charset="0"/>
              </a:rPr>
              <a:t>77</a:t>
            </a:r>
            <a:endParaRPr kumimoji="0" lang="en-US" sz="1200" b="0" i="0" u="none" strike="noStrike" cap="none" normalizeH="0" baseline="0" smtClean="0">
              <a:ln>
                <a:noFill/>
              </a:ln>
              <a:solidFill>
                <a:srgbClr val="4D4D4D"/>
              </a:solidFill>
              <a:effectLst/>
              <a:latin typeface="Arial" pitchFamily="34" charset="0"/>
            </a:endParaRPr>
          </a:p>
        </p:txBody>
      </p:sp>
      <p:sp>
        <p:nvSpPr>
          <p:cNvPr id="4126" name="Rectangle 30"/>
          <p:cNvSpPr>
            <a:spLocks noChangeArrowheads="1"/>
          </p:cNvSpPr>
          <p:nvPr/>
        </p:nvSpPr>
        <p:spPr bwMode="auto">
          <a:xfrm>
            <a:off x="6467935" y="2566850"/>
            <a:ext cx="169918" cy="18466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4D4D4D"/>
                </a:solidFill>
                <a:effectLst/>
                <a:latin typeface="Arial" pitchFamily="34" charset="0"/>
              </a:rPr>
              <a:t>74</a:t>
            </a:r>
            <a:endParaRPr kumimoji="0" lang="en-US" sz="1200" b="0" i="0" u="none" strike="noStrike" cap="none" normalizeH="0" baseline="0" smtClean="0">
              <a:ln>
                <a:noFill/>
              </a:ln>
              <a:solidFill>
                <a:srgbClr val="4D4D4D"/>
              </a:solidFill>
              <a:effectLst/>
              <a:latin typeface="Arial" pitchFamily="34" charset="0"/>
            </a:endParaRPr>
          </a:p>
        </p:txBody>
      </p:sp>
      <p:sp>
        <p:nvSpPr>
          <p:cNvPr id="4127" name="Rectangle 31"/>
          <p:cNvSpPr>
            <a:spLocks noChangeArrowheads="1"/>
          </p:cNvSpPr>
          <p:nvPr/>
        </p:nvSpPr>
        <p:spPr bwMode="auto">
          <a:xfrm>
            <a:off x="6467935" y="5625962"/>
            <a:ext cx="169918" cy="18466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4D4D4D"/>
                </a:solidFill>
                <a:effectLst/>
                <a:latin typeface="Arial" pitchFamily="34" charset="0"/>
              </a:rPr>
              <a:t>74</a:t>
            </a:r>
            <a:endParaRPr kumimoji="0" lang="en-US" sz="1200" b="0" i="0" u="none" strike="noStrike" cap="none" normalizeH="0" baseline="0" smtClean="0">
              <a:ln>
                <a:noFill/>
              </a:ln>
              <a:solidFill>
                <a:srgbClr val="4D4D4D"/>
              </a:solidFill>
              <a:effectLst/>
              <a:latin typeface="Arial" pitchFamily="34" charset="0"/>
            </a:endParaRPr>
          </a:p>
        </p:txBody>
      </p:sp>
      <p:sp>
        <p:nvSpPr>
          <p:cNvPr id="4128" name="Rectangle 32"/>
          <p:cNvSpPr>
            <a:spLocks noChangeArrowheads="1"/>
          </p:cNvSpPr>
          <p:nvPr/>
        </p:nvSpPr>
        <p:spPr bwMode="auto">
          <a:xfrm>
            <a:off x="2850755" y="2044417"/>
            <a:ext cx="1147750" cy="18466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rgbClr val="4D4D4D"/>
                </a:solidFill>
                <a:effectLst/>
                <a:latin typeface="Arial" pitchFamily="34" charset="0"/>
              </a:rPr>
              <a:t>Product Quality</a:t>
            </a:r>
            <a:endParaRPr kumimoji="0" lang="en-US" sz="1200" b="0" i="0" u="none" strike="noStrike" cap="none" normalizeH="0" baseline="0" dirty="0" smtClean="0">
              <a:ln>
                <a:noFill/>
              </a:ln>
              <a:solidFill>
                <a:srgbClr val="4D4D4D"/>
              </a:solidFill>
              <a:effectLst/>
              <a:latin typeface="Arial" pitchFamily="34" charset="0"/>
            </a:endParaRPr>
          </a:p>
        </p:txBody>
      </p:sp>
      <p:sp>
        <p:nvSpPr>
          <p:cNvPr id="4129" name="Rectangle 33"/>
          <p:cNvSpPr>
            <a:spLocks noChangeArrowheads="1"/>
          </p:cNvSpPr>
          <p:nvPr/>
        </p:nvSpPr>
        <p:spPr bwMode="auto">
          <a:xfrm>
            <a:off x="1703005" y="5074233"/>
            <a:ext cx="2295500" cy="36933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rgbClr val="4D4D4D"/>
                </a:solidFill>
                <a:effectLst/>
                <a:latin typeface="Arial" pitchFamily="34" charset="0"/>
              </a:rPr>
              <a:t>Ease of using the data product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rgbClr val="4D4D4D"/>
                </a:solidFill>
                <a:effectLst/>
                <a:latin typeface="Arial" pitchFamily="34" charset="0"/>
              </a:rPr>
              <a:t>in the delivered format</a:t>
            </a:r>
            <a:endParaRPr kumimoji="0" lang="en-US" sz="1200" b="0" i="0" u="none" strike="noStrike" cap="none" normalizeH="0" baseline="0" dirty="0" smtClean="0">
              <a:ln>
                <a:noFill/>
              </a:ln>
              <a:solidFill>
                <a:srgbClr val="4D4D4D"/>
              </a:solidFill>
              <a:effectLst/>
              <a:latin typeface="Arial" pitchFamily="34" charset="0"/>
            </a:endParaRPr>
          </a:p>
        </p:txBody>
      </p:sp>
      <p:sp>
        <p:nvSpPr>
          <p:cNvPr id="52" name="Rectangle 100"/>
          <p:cNvSpPr>
            <a:spLocks noChangeArrowheads="1"/>
          </p:cNvSpPr>
          <p:nvPr/>
        </p:nvSpPr>
        <p:spPr bwMode="auto">
          <a:xfrm>
            <a:off x="4663497" y="6151508"/>
            <a:ext cx="91440" cy="91440"/>
          </a:xfrm>
          <a:prstGeom prst="rect">
            <a:avLst/>
          </a:prstGeom>
          <a:solidFill>
            <a:srgbClr val="3C5BA2"/>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solidFill>
                <a:srgbClr val="4D4D4D"/>
              </a:solidFill>
            </a:endParaRPr>
          </a:p>
        </p:txBody>
      </p:sp>
      <p:sp>
        <p:nvSpPr>
          <p:cNvPr id="53" name="Rectangle 102"/>
          <p:cNvSpPr>
            <a:spLocks noChangeArrowheads="1"/>
          </p:cNvSpPr>
          <p:nvPr/>
        </p:nvSpPr>
        <p:spPr bwMode="auto">
          <a:xfrm>
            <a:off x="4801610" y="6107534"/>
            <a:ext cx="314189" cy="169277"/>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smtClean="0">
                <a:ln>
                  <a:noFill/>
                </a:ln>
                <a:solidFill>
                  <a:srgbClr val="4D4D4D"/>
                </a:solidFill>
                <a:effectLst/>
                <a:latin typeface="Arial" pitchFamily="34" charset="0"/>
              </a:rPr>
              <a:t>2011</a:t>
            </a:r>
            <a:endParaRPr kumimoji="0" lang="en-US" sz="1800" b="0" i="0" u="none" strike="noStrike" cap="none" normalizeH="0" baseline="0" smtClean="0">
              <a:ln>
                <a:noFill/>
              </a:ln>
              <a:solidFill>
                <a:srgbClr val="4D4D4D"/>
              </a:solidFill>
              <a:effectLst/>
              <a:latin typeface="Arial" pitchFamily="34" charset="0"/>
            </a:endParaRPr>
          </a:p>
        </p:txBody>
      </p:sp>
      <p:sp>
        <p:nvSpPr>
          <p:cNvPr id="54" name="Rectangle 103"/>
          <p:cNvSpPr>
            <a:spLocks noChangeArrowheads="1"/>
          </p:cNvSpPr>
          <p:nvPr/>
        </p:nvSpPr>
        <p:spPr bwMode="auto">
          <a:xfrm>
            <a:off x="5168322" y="6151508"/>
            <a:ext cx="91440" cy="91440"/>
          </a:xfrm>
          <a:prstGeom prst="rect">
            <a:avLst/>
          </a:prstGeom>
          <a:solidFill>
            <a:srgbClr val="99CC33"/>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solidFill>
                <a:srgbClr val="4D4D4D"/>
              </a:solidFill>
            </a:endParaRPr>
          </a:p>
        </p:txBody>
      </p:sp>
      <p:sp>
        <p:nvSpPr>
          <p:cNvPr id="55" name="Rectangle 105"/>
          <p:cNvSpPr>
            <a:spLocks noChangeArrowheads="1"/>
          </p:cNvSpPr>
          <p:nvPr/>
        </p:nvSpPr>
        <p:spPr bwMode="auto">
          <a:xfrm>
            <a:off x="5308023" y="6107534"/>
            <a:ext cx="314189" cy="169277"/>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rgbClr val="4D4D4D"/>
                </a:solidFill>
                <a:effectLst/>
                <a:latin typeface="Arial" pitchFamily="34" charset="0"/>
              </a:rPr>
              <a:t>2010</a:t>
            </a:r>
            <a:endParaRPr kumimoji="0" lang="en-US" sz="1800" b="0" i="0" u="none" strike="noStrike" cap="none" normalizeH="0" baseline="0" dirty="0" smtClean="0">
              <a:ln>
                <a:noFill/>
              </a:ln>
              <a:solidFill>
                <a:srgbClr val="4D4D4D"/>
              </a:solidFill>
              <a:effectLst/>
              <a:latin typeface="Arial" pitchFamily="34" charset="0"/>
            </a:endParaRPr>
          </a:p>
        </p:txBody>
      </p:sp>
      <p:sp>
        <p:nvSpPr>
          <p:cNvPr id="56" name="Rectangle 106"/>
          <p:cNvSpPr>
            <a:spLocks noChangeArrowheads="1"/>
          </p:cNvSpPr>
          <p:nvPr/>
        </p:nvSpPr>
        <p:spPr bwMode="auto">
          <a:xfrm>
            <a:off x="5681085" y="6151508"/>
            <a:ext cx="91440" cy="91440"/>
          </a:xfrm>
          <a:prstGeom prst="rect">
            <a:avLst/>
          </a:prstGeom>
          <a:solidFill>
            <a:srgbClr val="4D4D4D"/>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solidFill>
                <a:srgbClr val="4D4D4D"/>
              </a:solidFill>
            </a:endParaRPr>
          </a:p>
        </p:txBody>
      </p:sp>
      <p:sp>
        <p:nvSpPr>
          <p:cNvPr id="57" name="Rectangle 108"/>
          <p:cNvSpPr>
            <a:spLocks noChangeArrowheads="1"/>
          </p:cNvSpPr>
          <p:nvPr/>
        </p:nvSpPr>
        <p:spPr bwMode="auto">
          <a:xfrm>
            <a:off x="5820785" y="6107534"/>
            <a:ext cx="314189" cy="169277"/>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smtClean="0">
                <a:ln>
                  <a:noFill/>
                </a:ln>
                <a:solidFill>
                  <a:srgbClr val="4D4D4D"/>
                </a:solidFill>
                <a:effectLst/>
                <a:latin typeface="Arial" pitchFamily="34" charset="0"/>
              </a:rPr>
              <a:t>2009</a:t>
            </a:r>
            <a:endParaRPr kumimoji="0" lang="en-US" sz="1800" b="0" i="0" u="none" strike="noStrike" cap="none" normalizeH="0" baseline="0" smtClean="0">
              <a:ln>
                <a:noFill/>
              </a:ln>
              <a:solidFill>
                <a:srgbClr val="4D4D4D"/>
              </a:solidFill>
              <a:effectLst/>
              <a:latin typeface="Arial" pitchFamily="34" charset="0"/>
            </a:endParaRPr>
          </a:p>
        </p:txBody>
      </p:sp>
      <p:sp>
        <p:nvSpPr>
          <p:cNvPr id="58" name="Rectangle 109"/>
          <p:cNvSpPr>
            <a:spLocks noChangeArrowheads="1"/>
          </p:cNvSpPr>
          <p:nvPr/>
        </p:nvSpPr>
        <p:spPr bwMode="auto">
          <a:xfrm>
            <a:off x="6195434" y="6151508"/>
            <a:ext cx="91440" cy="91440"/>
          </a:xfrm>
          <a:prstGeom prst="rect">
            <a:avLst/>
          </a:prstGeom>
          <a:solidFill>
            <a:srgbClr val="FF8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solidFill>
                <a:srgbClr val="4D4D4D"/>
              </a:solidFill>
            </a:endParaRPr>
          </a:p>
        </p:txBody>
      </p:sp>
      <p:sp>
        <p:nvSpPr>
          <p:cNvPr id="59" name="Rectangle 111"/>
          <p:cNvSpPr>
            <a:spLocks noChangeArrowheads="1"/>
          </p:cNvSpPr>
          <p:nvPr/>
        </p:nvSpPr>
        <p:spPr bwMode="auto">
          <a:xfrm>
            <a:off x="6333548" y="6107534"/>
            <a:ext cx="314189" cy="169277"/>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rgbClr val="4D4D4D"/>
                </a:solidFill>
                <a:effectLst/>
                <a:latin typeface="Arial" pitchFamily="34" charset="0"/>
              </a:rPr>
              <a:t>2008</a:t>
            </a:r>
            <a:endParaRPr kumimoji="0" lang="en-US" sz="1800" b="0" i="0" u="none" strike="noStrike" cap="none" normalizeH="0" baseline="0" dirty="0" smtClean="0">
              <a:ln>
                <a:noFill/>
              </a:ln>
              <a:solidFill>
                <a:srgbClr val="4D4D4D"/>
              </a:solidFill>
              <a:effectLst/>
              <a:latin typeface="Arial" pitchFamily="34" charset="0"/>
            </a:endParaRPr>
          </a:p>
        </p:txBody>
      </p:sp>
      <p:sp>
        <p:nvSpPr>
          <p:cNvPr id="62" name="Oval 137"/>
          <p:cNvSpPr>
            <a:spLocks noChangeArrowheads="1"/>
          </p:cNvSpPr>
          <p:nvPr/>
        </p:nvSpPr>
        <p:spPr bwMode="auto">
          <a:xfrm>
            <a:off x="2697018" y="1975739"/>
            <a:ext cx="1376218" cy="324594"/>
          </a:xfrm>
          <a:prstGeom prst="ellipse">
            <a:avLst/>
          </a:prstGeom>
          <a:noFill/>
          <a:ln w="63500" cap="rnd">
            <a:solidFill>
              <a:srgbClr val="008000"/>
            </a:solidFill>
            <a:prstDash val="sysDot"/>
            <a:round/>
            <a:headEnd/>
            <a:tailEnd/>
          </a:ln>
        </p:spPr>
        <p:txBody>
          <a:bodyPr wrap="square" anchor="ctr">
            <a:spAutoFit/>
          </a:bodyPr>
          <a:lstStyle/>
          <a:p>
            <a:endParaRPr lang="en-US">
              <a:solidFill>
                <a:srgbClr val="4D4D4D"/>
              </a:solidFill>
            </a:endParaRPr>
          </a:p>
        </p:txBody>
      </p:sp>
      <p:sp>
        <p:nvSpPr>
          <p:cNvPr id="63" name="Oval 137"/>
          <p:cNvSpPr>
            <a:spLocks noChangeArrowheads="1"/>
          </p:cNvSpPr>
          <p:nvPr/>
        </p:nvSpPr>
        <p:spPr bwMode="auto">
          <a:xfrm>
            <a:off x="1482436" y="4954231"/>
            <a:ext cx="2581564" cy="548640"/>
          </a:xfrm>
          <a:prstGeom prst="ellipse">
            <a:avLst/>
          </a:prstGeom>
          <a:noFill/>
          <a:ln w="63500" cap="rnd">
            <a:solidFill>
              <a:srgbClr val="008000"/>
            </a:solidFill>
            <a:prstDash val="sysDot"/>
            <a:round/>
            <a:headEnd/>
            <a:tailEnd/>
          </a:ln>
        </p:spPr>
        <p:txBody>
          <a:bodyPr wrap="square" anchor="ctr">
            <a:spAutoFit/>
          </a:bodyPr>
          <a:lstStyle/>
          <a:p>
            <a:endParaRPr lang="en-US">
              <a:solidFill>
                <a:srgbClr val="4D4D4D"/>
              </a:solidFill>
            </a:endParaRPr>
          </a:p>
        </p:txBody>
      </p:sp>
      <p:sp>
        <p:nvSpPr>
          <p:cNvPr id="64" name="Rectangle 134"/>
          <p:cNvSpPr>
            <a:spLocks noChangeArrowheads="1"/>
          </p:cNvSpPr>
          <p:nvPr/>
        </p:nvSpPr>
        <p:spPr bwMode="auto">
          <a:xfrm>
            <a:off x="1806563" y="6726952"/>
            <a:ext cx="2103461" cy="246221"/>
          </a:xfrm>
          <a:prstGeom prst="rect">
            <a:avLst/>
          </a:prstGeom>
          <a:noFill/>
          <a:ln w="12700">
            <a:noFill/>
            <a:miter lim="800000"/>
            <a:headEnd/>
            <a:tailEnd/>
          </a:ln>
        </p:spPr>
        <p:txBody>
          <a:bodyPr wrap="none" anchor="ctr">
            <a:spAutoFit/>
          </a:bodyPr>
          <a:lstStyle/>
          <a:p>
            <a:pPr algn="ctr"/>
            <a:r>
              <a:rPr lang="en-US" sz="1000" dirty="0">
                <a:solidFill>
                  <a:srgbClr val="4D4D4D"/>
                </a:solidFill>
                <a:latin typeface="Arial" charset="0"/>
              </a:rPr>
              <a:t>=Significant Difference vs. </a:t>
            </a:r>
            <a:r>
              <a:rPr lang="en-US" sz="1000" dirty="0" smtClean="0">
                <a:solidFill>
                  <a:srgbClr val="4D4D4D"/>
                </a:solidFill>
                <a:latin typeface="Arial" charset="0"/>
              </a:rPr>
              <a:t>2010</a:t>
            </a:r>
            <a:endParaRPr lang="en-US" sz="1000" dirty="0">
              <a:solidFill>
                <a:srgbClr val="4D4D4D"/>
              </a:solidFill>
              <a:latin typeface="Arial" charset="0"/>
            </a:endParaRPr>
          </a:p>
        </p:txBody>
      </p:sp>
      <p:sp>
        <p:nvSpPr>
          <p:cNvPr id="65" name="Oval 136"/>
          <p:cNvSpPr>
            <a:spLocks noChangeArrowheads="1"/>
          </p:cNvSpPr>
          <p:nvPr/>
        </p:nvSpPr>
        <p:spPr bwMode="auto">
          <a:xfrm>
            <a:off x="1328738" y="6734175"/>
            <a:ext cx="495300" cy="238125"/>
          </a:xfrm>
          <a:prstGeom prst="ellipse">
            <a:avLst/>
          </a:prstGeom>
          <a:noFill/>
          <a:ln w="63500" cap="rnd">
            <a:solidFill>
              <a:srgbClr val="008000"/>
            </a:solidFill>
            <a:prstDash val="sysDot"/>
            <a:round/>
            <a:headEnd/>
            <a:tailEnd/>
          </a:ln>
        </p:spPr>
        <p:txBody>
          <a:bodyPr anchor="ctr">
            <a:spAutoFit/>
          </a:bodyPr>
          <a:lstStyle/>
          <a:p>
            <a:endParaRPr lang="en-US"/>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3"/>
          <p:cNvSpPr>
            <a:spLocks noGrp="1" noChangeArrowheads="1"/>
          </p:cNvSpPr>
          <p:nvPr>
            <p:ph type="title"/>
          </p:nvPr>
        </p:nvSpPr>
        <p:spPr/>
        <p:txBody>
          <a:bodyPr/>
          <a:lstStyle/>
          <a:p>
            <a:pPr eaLnBrk="1" hangingPunct="1"/>
            <a:r>
              <a:rPr lang="en-US" dirty="0" smtClean="0"/>
              <a:t>Delivery</a:t>
            </a:r>
            <a:br>
              <a:rPr lang="en-US" dirty="0" smtClean="0"/>
            </a:br>
            <a:r>
              <a:rPr lang="en-US" sz="2400" b="0" i="1" dirty="0" smtClean="0">
                <a:solidFill>
                  <a:srgbClr val="88B8E4"/>
                </a:solidFill>
              </a:rPr>
              <a:t>Timeliness and Delivery up one point</a:t>
            </a:r>
            <a:endParaRPr lang="en-US" sz="2600" i="1" dirty="0" smtClean="0"/>
          </a:p>
        </p:txBody>
      </p:sp>
      <p:sp>
        <p:nvSpPr>
          <p:cNvPr id="30723" name="Text Box 6"/>
          <p:cNvSpPr txBox="1">
            <a:spLocks noChangeArrowheads="1"/>
          </p:cNvSpPr>
          <p:nvPr/>
        </p:nvSpPr>
        <p:spPr bwMode="auto">
          <a:xfrm>
            <a:off x="1385888" y="1146175"/>
            <a:ext cx="7421562" cy="530225"/>
          </a:xfrm>
          <a:prstGeom prst="rect">
            <a:avLst/>
          </a:prstGeom>
          <a:solidFill>
            <a:srgbClr val="DDDDDD"/>
          </a:solidFill>
          <a:ln w="12700">
            <a:solidFill>
              <a:srgbClr val="000000"/>
            </a:solidFill>
            <a:miter lim="800000"/>
            <a:headEnd/>
            <a:tailEnd/>
          </a:ln>
        </p:spPr>
        <p:txBody>
          <a:bodyPr>
            <a:spAutoFit/>
          </a:bodyPr>
          <a:lstStyle/>
          <a:p>
            <a:pPr algn="ctr"/>
            <a:r>
              <a:rPr lang="en-US" sz="1400" dirty="0">
                <a:solidFill>
                  <a:schemeClr val="tx1"/>
                </a:solidFill>
                <a:latin typeface="Arial" charset="0"/>
              </a:rPr>
              <a:t>Over half said their data came from MODIS (same </a:t>
            </a:r>
            <a:r>
              <a:rPr lang="en-US" sz="1400" dirty="0" smtClean="0">
                <a:solidFill>
                  <a:schemeClr val="tx1"/>
                </a:solidFill>
                <a:latin typeface="Arial" charset="0"/>
              </a:rPr>
              <a:t>as 2010);</a:t>
            </a:r>
            <a:endParaRPr lang="en-US" sz="1400" dirty="0">
              <a:solidFill>
                <a:schemeClr val="tx1"/>
              </a:solidFill>
              <a:latin typeface="Arial" charset="0"/>
            </a:endParaRPr>
          </a:p>
          <a:p>
            <a:pPr algn="ctr"/>
            <a:r>
              <a:rPr lang="en-US" sz="1400" dirty="0" smtClean="0">
                <a:solidFill>
                  <a:schemeClr val="tx1"/>
                </a:solidFill>
                <a:latin typeface="Arial" charset="0"/>
              </a:rPr>
              <a:t>32% </a:t>
            </a:r>
            <a:r>
              <a:rPr lang="en-US" sz="1400" dirty="0">
                <a:solidFill>
                  <a:schemeClr val="tx1"/>
                </a:solidFill>
                <a:latin typeface="Arial" charset="0"/>
              </a:rPr>
              <a:t>said ASTER (</a:t>
            </a:r>
            <a:r>
              <a:rPr lang="en-US" sz="1400" dirty="0" smtClean="0">
                <a:solidFill>
                  <a:schemeClr val="tx1"/>
                </a:solidFill>
                <a:latin typeface="Arial" charset="0"/>
              </a:rPr>
              <a:t>28% </a:t>
            </a:r>
            <a:r>
              <a:rPr lang="en-US" sz="1400" dirty="0">
                <a:solidFill>
                  <a:schemeClr val="tx1"/>
                </a:solidFill>
                <a:latin typeface="Arial" charset="0"/>
              </a:rPr>
              <a:t>in </a:t>
            </a:r>
            <a:r>
              <a:rPr lang="en-US" sz="1400" dirty="0" smtClean="0">
                <a:solidFill>
                  <a:schemeClr val="tx1"/>
                </a:solidFill>
                <a:latin typeface="Arial" charset="0"/>
              </a:rPr>
              <a:t>2010)</a:t>
            </a:r>
            <a:endParaRPr lang="en-US" sz="1800" i="1" dirty="0">
              <a:solidFill>
                <a:schemeClr val="tx1"/>
              </a:solidFill>
              <a:latin typeface="Arial" charset="0"/>
            </a:endParaRPr>
          </a:p>
        </p:txBody>
      </p:sp>
      <p:sp>
        <p:nvSpPr>
          <p:cNvPr id="30724" name="Rectangle 43"/>
          <p:cNvSpPr>
            <a:spLocks noChangeArrowheads="1"/>
          </p:cNvSpPr>
          <p:nvPr/>
        </p:nvSpPr>
        <p:spPr bwMode="auto">
          <a:xfrm>
            <a:off x="7531745" y="6739344"/>
            <a:ext cx="982961" cy="276999"/>
          </a:xfrm>
          <a:prstGeom prst="rect">
            <a:avLst/>
          </a:prstGeom>
          <a:solidFill>
            <a:schemeClr val="bg1"/>
          </a:solidFill>
          <a:ln w="12700">
            <a:solidFill>
              <a:schemeClr val="tx1"/>
            </a:solidFill>
            <a:miter lim="800000"/>
            <a:headEnd/>
            <a:tailEnd/>
          </a:ln>
        </p:spPr>
        <p:txBody>
          <a:bodyPr wrap="none" anchor="ctr">
            <a:spAutoFit/>
          </a:bodyPr>
          <a:lstStyle/>
          <a:p>
            <a:pPr algn="ctr"/>
            <a:r>
              <a:rPr lang="en-US" sz="1200" dirty="0" smtClean="0">
                <a:solidFill>
                  <a:schemeClr val="tx1"/>
                </a:solidFill>
                <a:latin typeface="Arial" charset="0"/>
              </a:rPr>
              <a:t>Impact=0.4</a:t>
            </a:r>
            <a:endParaRPr lang="en-US" sz="1200" dirty="0">
              <a:solidFill>
                <a:schemeClr val="tx1"/>
              </a:solidFill>
              <a:latin typeface="Arial" charset="0"/>
            </a:endParaRPr>
          </a:p>
        </p:txBody>
      </p:sp>
      <p:sp>
        <p:nvSpPr>
          <p:cNvPr id="11" name="Text Box 18"/>
          <p:cNvSpPr txBox="1">
            <a:spLocks noChangeArrowheads="1"/>
          </p:cNvSpPr>
          <p:nvPr/>
        </p:nvSpPr>
        <p:spPr bwMode="auto">
          <a:xfrm>
            <a:off x="27708" y="1293813"/>
            <a:ext cx="1154545" cy="2800767"/>
          </a:xfrm>
          <a:prstGeom prst="rect">
            <a:avLst/>
          </a:prstGeom>
          <a:solidFill>
            <a:srgbClr val="FFFFCC"/>
          </a:solidFill>
          <a:ln w="12700">
            <a:solidFill>
              <a:srgbClr val="000000"/>
            </a:solidFill>
            <a:miter lim="800000"/>
            <a:headEnd/>
            <a:tailEnd/>
          </a:ln>
        </p:spPr>
        <p:txBody>
          <a:bodyPr wrap="square">
            <a:spAutoFit/>
          </a:bodyPr>
          <a:lstStyle/>
          <a:p>
            <a:pPr algn="ctr"/>
            <a:r>
              <a:rPr lang="en-US" sz="1100" dirty="0" smtClean="0">
                <a:solidFill>
                  <a:schemeClr val="tx1"/>
                </a:solidFill>
                <a:latin typeface="Arial" charset="0"/>
              </a:rPr>
              <a:t>MODIS (Atmosphere): 22%</a:t>
            </a:r>
          </a:p>
          <a:p>
            <a:pPr algn="ctr"/>
            <a:endParaRPr lang="en-US" sz="1100" i="1" dirty="0" smtClean="0">
              <a:solidFill>
                <a:schemeClr val="tx1"/>
              </a:solidFill>
              <a:latin typeface="Arial" charset="0"/>
            </a:endParaRPr>
          </a:p>
          <a:p>
            <a:pPr algn="ctr"/>
            <a:r>
              <a:rPr lang="en-US" sz="1100" dirty="0" smtClean="0">
                <a:solidFill>
                  <a:schemeClr val="tx1"/>
                </a:solidFill>
                <a:latin typeface="Arial" charset="0"/>
              </a:rPr>
              <a:t>MODIS (Cryosphere): 8%</a:t>
            </a:r>
          </a:p>
          <a:p>
            <a:pPr algn="ctr"/>
            <a:endParaRPr lang="en-US" sz="1100" dirty="0" smtClean="0">
              <a:solidFill>
                <a:schemeClr val="tx1"/>
              </a:solidFill>
              <a:latin typeface="Arial" charset="0"/>
            </a:endParaRPr>
          </a:p>
          <a:p>
            <a:pPr algn="ctr"/>
            <a:r>
              <a:rPr lang="en-US" sz="1100" dirty="0" smtClean="0">
                <a:solidFill>
                  <a:schemeClr val="tx1"/>
                </a:solidFill>
                <a:latin typeface="Arial" charset="0"/>
              </a:rPr>
              <a:t>MODIS (Land): 52%</a:t>
            </a:r>
          </a:p>
          <a:p>
            <a:pPr algn="ctr"/>
            <a:endParaRPr lang="en-US" sz="1100" dirty="0" smtClean="0">
              <a:solidFill>
                <a:schemeClr val="tx1"/>
              </a:solidFill>
              <a:latin typeface="Arial" charset="0"/>
            </a:endParaRPr>
          </a:p>
          <a:p>
            <a:pPr algn="ctr"/>
            <a:r>
              <a:rPr lang="en-US" sz="1100" dirty="0" smtClean="0">
                <a:solidFill>
                  <a:schemeClr val="tx1"/>
                </a:solidFill>
                <a:latin typeface="Arial" charset="0"/>
              </a:rPr>
              <a:t>MODIS (Ocean):</a:t>
            </a:r>
            <a:r>
              <a:rPr lang="en-US" sz="1100" dirty="0">
                <a:solidFill>
                  <a:schemeClr val="tx1"/>
                </a:solidFill>
                <a:latin typeface="Arial" charset="0"/>
              </a:rPr>
              <a:t> </a:t>
            </a:r>
            <a:r>
              <a:rPr lang="en-US" sz="1100" dirty="0" smtClean="0">
                <a:solidFill>
                  <a:schemeClr val="tx1"/>
                </a:solidFill>
                <a:latin typeface="Arial" charset="0"/>
              </a:rPr>
              <a:t>18%</a:t>
            </a:r>
          </a:p>
          <a:p>
            <a:pPr algn="ctr"/>
            <a:endParaRPr lang="en-US" sz="1100" dirty="0" smtClean="0">
              <a:solidFill>
                <a:schemeClr val="tx1"/>
              </a:solidFill>
              <a:latin typeface="Arial" charset="0"/>
            </a:endParaRPr>
          </a:p>
          <a:p>
            <a:pPr algn="ctr"/>
            <a:r>
              <a:rPr lang="en-US" sz="1100" dirty="0" smtClean="0">
                <a:solidFill>
                  <a:schemeClr val="tx1"/>
                </a:solidFill>
                <a:latin typeface="Arial" charset="0"/>
              </a:rPr>
              <a:t>*Question is multi-select</a:t>
            </a:r>
          </a:p>
        </p:txBody>
      </p:sp>
      <p:sp>
        <p:nvSpPr>
          <p:cNvPr id="5126" name="Rectangle 6"/>
          <p:cNvSpPr>
            <a:spLocks noChangeArrowheads="1"/>
          </p:cNvSpPr>
          <p:nvPr/>
        </p:nvSpPr>
        <p:spPr bwMode="auto">
          <a:xfrm>
            <a:off x="3697288" y="1920875"/>
            <a:ext cx="3498850" cy="238125"/>
          </a:xfrm>
          <a:prstGeom prst="rect">
            <a:avLst/>
          </a:prstGeom>
          <a:solidFill>
            <a:srgbClr val="3C5BA2"/>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1200">
              <a:solidFill>
                <a:srgbClr val="4D4D4D"/>
              </a:solidFill>
            </a:endParaRPr>
          </a:p>
        </p:txBody>
      </p:sp>
      <p:sp>
        <p:nvSpPr>
          <p:cNvPr id="5128" name="Rectangle 8"/>
          <p:cNvSpPr>
            <a:spLocks noChangeArrowheads="1"/>
          </p:cNvSpPr>
          <p:nvPr/>
        </p:nvSpPr>
        <p:spPr bwMode="auto">
          <a:xfrm>
            <a:off x="3697288" y="4257675"/>
            <a:ext cx="3544888" cy="244475"/>
          </a:xfrm>
          <a:prstGeom prst="rect">
            <a:avLst/>
          </a:prstGeom>
          <a:solidFill>
            <a:srgbClr val="3C5BA2"/>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1200">
              <a:solidFill>
                <a:srgbClr val="4D4D4D"/>
              </a:solidFill>
            </a:endParaRPr>
          </a:p>
        </p:txBody>
      </p:sp>
      <p:sp>
        <p:nvSpPr>
          <p:cNvPr id="5130" name="Rectangle 10"/>
          <p:cNvSpPr>
            <a:spLocks noChangeArrowheads="1"/>
          </p:cNvSpPr>
          <p:nvPr/>
        </p:nvSpPr>
        <p:spPr bwMode="auto">
          <a:xfrm>
            <a:off x="3697288" y="5429250"/>
            <a:ext cx="3460750" cy="244475"/>
          </a:xfrm>
          <a:prstGeom prst="rect">
            <a:avLst/>
          </a:prstGeom>
          <a:solidFill>
            <a:srgbClr val="3C5BA2"/>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1200">
              <a:solidFill>
                <a:srgbClr val="4D4D4D"/>
              </a:solidFill>
            </a:endParaRPr>
          </a:p>
        </p:txBody>
      </p:sp>
      <p:sp>
        <p:nvSpPr>
          <p:cNvPr id="5132" name="Rectangle 12"/>
          <p:cNvSpPr>
            <a:spLocks noChangeArrowheads="1"/>
          </p:cNvSpPr>
          <p:nvPr/>
        </p:nvSpPr>
        <p:spPr bwMode="auto">
          <a:xfrm>
            <a:off x="3697288" y="2159000"/>
            <a:ext cx="3460750" cy="244475"/>
          </a:xfrm>
          <a:prstGeom prst="rect">
            <a:avLst/>
          </a:prstGeom>
          <a:solidFill>
            <a:srgbClr val="99CC33"/>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1200">
              <a:solidFill>
                <a:srgbClr val="4D4D4D"/>
              </a:solidFill>
            </a:endParaRPr>
          </a:p>
        </p:txBody>
      </p:sp>
      <p:sp>
        <p:nvSpPr>
          <p:cNvPr id="5134" name="Rectangle 14"/>
          <p:cNvSpPr>
            <a:spLocks noChangeArrowheads="1"/>
          </p:cNvSpPr>
          <p:nvPr/>
        </p:nvSpPr>
        <p:spPr bwMode="auto">
          <a:xfrm>
            <a:off x="3697288" y="4502150"/>
            <a:ext cx="3544888" cy="246063"/>
          </a:xfrm>
          <a:prstGeom prst="rect">
            <a:avLst/>
          </a:prstGeom>
          <a:solidFill>
            <a:srgbClr val="99CC33"/>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1200">
              <a:solidFill>
                <a:srgbClr val="4D4D4D"/>
              </a:solidFill>
            </a:endParaRPr>
          </a:p>
        </p:txBody>
      </p:sp>
      <p:sp>
        <p:nvSpPr>
          <p:cNvPr id="5136" name="Rectangle 16"/>
          <p:cNvSpPr>
            <a:spLocks noChangeArrowheads="1"/>
          </p:cNvSpPr>
          <p:nvPr/>
        </p:nvSpPr>
        <p:spPr bwMode="auto">
          <a:xfrm>
            <a:off x="3697288" y="5673725"/>
            <a:ext cx="3414713" cy="238125"/>
          </a:xfrm>
          <a:prstGeom prst="rect">
            <a:avLst/>
          </a:prstGeom>
          <a:solidFill>
            <a:srgbClr val="99CC33"/>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1200">
              <a:solidFill>
                <a:srgbClr val="4D4D4D"/>
              </a:solidFill>
            </a:endParaRPr>
          </a:p>
        </p:txBody>
      </p:sp>
      <p:sp>
        <p:nvSpPr>
          <p:cNvPr id="5138" name="Rectangle 18"/>
          <p:cNvSpPr>
            <a:spLocks noChangeArrowheads="1"/>
          </p:cNvSpPr>
          <p:nvPr/>
        </p:nvSpPr>
        <p:spPr bwMode="auto">
          <a:xfrm>
            <a:off x="3697288" y="2403475"/>
            <a:ext cx="3498850" cy="238125"/>
          </a:xfrm>
          <a:prstGeom prst="rect">
            <a:avLst/>
          </a:prstGeom>
          <a:solidFill>
            <a:srgbClr val="4D4D4D"/>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1200">
              <a:solidFill>
                <a:srgbClr val="4D4D4D"/>
              </a:solidFill>
            </a:endParaRPr>
          </a:p>
        </p:txBody>
      </p:sp>
      <p:sp>
        <p:nvSpPr>
          <p:cNvPr id="5140" name="Rectangle 20"/>
          <p:cNvSpPr>
            <a:spLocks noChangeArrowheads="1"/>
          </p:cNvSpPr>
          <p:nvPr/>
        </p:nvSpPr>
        <p:spPr bwMode="auto">
          <a:xfrm>
            <a:off x="3697288" y="4748213"/>
            <a:ext cx="3544888" cy="236538"/>
          </a:xfrm>
          <a:prstGeom prst="rect">
            <a:avLst/>
          </a:prstGeom>
          <a:solidFill>
            <a:srgbClr val="4D4D4D"/>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1200">
              <a:solidFill>
                <a:srgbClr val="4D4D4D"/>
              </a:solidFill>
            </a:endParaRPr>
          </a:p>
        </p:txBody>
      </p:sp>
      <p:sp>
        <p:nvSpPr>
          <p:cNvPr id="5142" name="Rectangle 22"/>
          <p:cNvSpPr>
            <a:spLocks noChangeArrowheads="1"/>
          </p:cNvSpPr>
          <p:nvPr/>
        </p:nvSpPr>
        <p:spPr bwMode="auto">
          <a:xfrm>
            <a:off x="3697288" y="5911850"/>
            <a:ext cx="3414713" cy="244475"/>
          </a:xfrm>
          <a:prstGeom prst="rect">
            <a:avLst/>
          </a:prstGeom>
          <a:solidFill>
            <a:srgbClr val="4D4D4D"/>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1200">
              <a:solidFill>
                <a:srgbClr val="4D4D4D"/>
              </a:solidFill>
            </a:endParaRPr>
          </a:p>
        </p:txBody>
      </p:sp>
      <p:sp>
        <p:nvSpPr>
          <p:cNvPr id="5144" name="Rectangle 24"/>
          <p:cNvSpPr>
            <a:spLocks noChangeArrowheads="1"/>
          </p:cNvSpPr>
          <p:nvPr/>
        </p:nvSpPr>
        <p:spPr bwMode="auto">
          <a:xfrm>
            <a:off x="3697288" y="2641600"/>
            <a:ext cx="3498850" cy="244475"/>
          </a:xfrm>
          <a:prstGeom prst="rect">
            <a:avLst/>
          </a:prstGeom>
          <a:solidFill>
            <a:srgbClr val="FF8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1200">
              <a:solidFill>
                <a:srgbClr val="4D4D4D"/>
              </a:solidFill>
            </a:endParaRPr>
          </a:p>
        </p:txBody>
      </p:sp>
      <p:sp>
        <p:nvSpPr>
          <p:cNvPr id="5146" name="Rectangle 26"/>
          <p:cNvSpPr>
            <a:spLocks noChangeArrowheads="1"/>
          </p:cNvSpPr>
          <p:nvPr/>
        </p:nvSpPr>
        <p:spPr bwMode="auto">
          <a:xfrm>
            <a:off x="3697288" y="4984750"/>
            <a:ext cx="3590925" cy="246063"/>
          </a:xfrm>
          <a:prstGeom prst="rect">
            <a:avLst/>
          </a:prstGeom>
          <a:solidFill>
            <a:srgbClr val="FF8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1200">
              <a:solidFill>
                <a:srgbClr val="4D4D4D"/>
              </a:solidFill>
            </a:endParaRPr>
          </a:p>
        </p:txBody>
      </p:sp>
      <p:sp>
        <p:nvSpPr>
          <p:cNvPr id="5148" name="Rectangle 28"/>
          <p:cNvSpPr>
            <a:spLocks noChangeArrowheads="1"/>
          </p:cNvSpPr>
          <p:nvPr/>
        </p:nvSpPr>
        <p:spPr bwMode="auto">
          <a:xfrm>
            <a:off x="3697288" y="6156325"/>
            <a:ext cx="3414713" cy="246063"/>
          </a:xfrm>
          <a:prstGeom prst="rect">
            <a:avLst/>
          </a:prstGeom>
          <a:solidFill>
            <a:srgbClr val="FF8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1200">
              <a:solidFill>
                <a:srgbClr val="4D4D4D"/>
              </a:solidFill>
            </a:endParaRPr>
          </a:p>
        </p:txBody>
      </p:sp>
      <p:sp>
        <p:nvSpPr>
          <p:cNvPr id="5150" name="Rectangle 30"/>
          <p:cNvSpPr>
            <a:spLocks noChangeArrowheads="1"/>
          </p:cNvSpPr>
          <p:nvPr/>
        </p:nvSpPr>
        <p:spPr bwMode="auto">
          <a:xfrm>
            <a:off x="3697288" y="6497638"/>
            <a:ext cx="4756150" cy="7938"/>
          </a:xfrm>
          <a:prstGeom prst="rect">
            <a:avLst/>
          </a:prstGeom>
          <a:solidFill>
            <a:srgbClr val="868686"/>
          </a:solidFill>
          <a:ln w="7938" cap="flat">
            <a:solidFill>
              <a:srgbClr val="868686"/>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5151" name="Rectangle 31"/>
          <p:cNvSpPr>
            <a:spLocks noChangeArrowheads="1"/>
          </p:cNvSpPr>
          <p:nvPr/>
        </p:nvSpPr>
        <p:spPr bwMode="auto">
          <a:xfrm>
            <a:off x="3692525" y="1812925"/>
            <a:ext cx="7938" cy="4689475"/>
          </a:xfrm>
          <a:prstGeom prst="rect">
            <a:avLst/>
          </a:prstGeom>
          <a:solidFill>
            <a:srgbClr val="868686"/>
          </a:solidFill>
          <a:ln w="7938" cap="flat">
            <a:solidFill>
              <a:srgbClr val="868686"/>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5152" name="Rectangle 32"/>
          <p:cNvSpPr>
            <a:spLocks noChangeArrowheads="1"/>
          </p:cNvSpPr>
          <p:nvPr/>
        </p:nvSpPr>
        <p:spPr bwMode="auto">
          <a:xfrm>
            <a:off x="7227456" y="1934731"/>
            <a:ext cx="169918" cy="18466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rgbClr val="4D4D4D"/>
                </a:solidFill>
                <a:effectLst/>
                <a:latin typeface="Arial" pitchFamily="34" charset="0"/>
              </a:rPr>
              <a:t>81</a:t>
            </a:r>
            <a:endParaRPr kumimoji="0" lang="en-US" sz="1200" b="0" i="0" u="none" strike="noStrike" cap="none" normalizeH="0" baseline="0" dirty="0" smtClean="0">
              <a:ln>
                <a:noFill/>
              </a:ln>
              <a:solidFill>
                <a:srgbClr val="4D4D4D"/>
              </a:solidFill>
              <a:effectLst/>
              <a:latin typeface="Arial" pitchFamily="34" charset="0"/>
            </a:endParaRPr>
          </a:p>
        </p:txBody>
      </p:sp>
      <p:sp>
        <p:nvSpPr>
          <p:cNvPr id="5153" name="Rectangle 33"/>
          <p:cNvSpPr>
            <a:spLocks noChangeArrowheads="1"/>
          </p:cNvSpPr>
          <p:nvPr/>
        </p:nvSpPr>
        <p:spPr bwMode="auto">
          <a:xfrm>
            <a:off x="7270319" y="4314825"/>
            <a:ext cx="169918" cy="18466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4D4D4D"/>
                </a:solidFill>
                <a:effectLst/>
                <a:latin typeface="Arial" pitchFamily="34" charset="0"/>
              </a:rPr>
              <a:t>82</a:t>
            </a:r>
            <a:endParaRPr kumimoji="0" lang="en-US" sz="1200" b="0" i="0" u="none" strike="noStrike" cap="none" normalizeH="0" baseline="0" smtClean="0">
              <a:ln>
                <a:noFill/>
              </a:ln>
              <a:solidFill>
                <a:srgbClr val="4D4D4D"/>
              </a:solidFill>
              <a:effectLst/>
              <a:latin typeface="Arial" pitchFamily="34" charset="0"/>
            </a:endParaRPr>
          </a:p>
        </p:txBody>
      </p:sp>
      <p:sp>
        <p:nvSpPr>
          <p:cNvPr id="5154" name="Rectangle 34"/>
          <p:cNvSpPr>
            <a:spLocks noChangeArrowheads="1"/>
          </p:cNvSpPr>
          <p:nvPr/>
        </p:nvSpPr>
        <p:spPr bwMode="auto">
          <a:xfrm>
            <a:off x="7184594" y="5486400"/>
            <a:ext cx="169918" cy="18466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4D4D4D"/>
                </a:solidFill>
                <a:effectLst/>
                <a:latin typeface="Arial" pitchFamily="34" charset="0"/>
              </a:rPr>
              <a:t>80</a:t>
            </a:r>
            <a:endParaRPr kumimoji="0" lang="en-US" sz="1200" b="0" i="0" u="none" strike="noStrike" cap="none" normalizeH="0" baseline="0" smtClean="0">
              <a:ln>
                <a:noFill/>
              </a:ln>
              <a:solidFill>
                <a:srgbClr val="4D4D4D"/>
              </a:solidFill>
              <a:effectLst/>
              <a:latin typeface="Arial" pitchFamily="34" charset="0"/>
            </a:endParaRPr>
          </a:p>
        </p:txBody>
      </p:sp>
      <p:sp>
        <p:nvSpPr>
          <p:cNvPr id="5155" name="Rectangle 35"/>
          <p:cNvSpPr>
            <a:spLocks noChangeArrowheads="1"/>
          </p:cNvSpPr>
          <p:nvPr/>
        </p:nvSpPr>
        <p:spPr bwMode="auto">
          <a:xfrm>
            <a:off x="7184594" y="2176031"/>
            <a:ext cx="169918" cy="18466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4D4D4D"/>
                </a:solidFill>
                <a:effectLst/>
                <a:latin typeface="Arial" pitchFamily="34" charset="0"/>
              </a:rPr>
              <a:t>80</a:t>
            </a:r>
            <a:endParaRPr kumimoji="0" lang="en-US" sz="1200" b="0" i="0" u="none" strike="noStrike" cap="none" normalizeH="0" baseline="0" smtClean="0">
              <a:ln>
                <a:noFill/>
              </a:ln>
              <a:solidFill>
                <a:srgbClr val="4D4D4D"/>
              </a:solidFill>
              <a:effectLst/>
              <a:latin typeface="Arial" pitchFamily="34" charset="0"/>
            </a:endParaRPr>
          </a:p>
        </p:txBody>
      </p:sp>
      <p:sp>
        <p:nvSpPr>
          <p:cNvPr id="5156" name="Rectangle 36"/>
          <p:cNvSpPr>
            <a:spLocks noChangeArrowheads="1"/>
          </p:cNvSpPr>
          <p:nvPr/>
        </p:nvSpPr>
        <p:spPr bwMode="auto">
          <a:xfrm>
            <a:off x="7270319" y="4556125"/>
            <a:ext cx="169918" cy="18466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4D4D4D"/>
                </a:solidFill>
                <a:effectLst/>
                <a:latin typeface="Arial" pitchFamily="34" charset="0"/>
              </a:rPr>
              <a:t>82</a:t>
            </a:r>
            <a:endParaRPr kumimoji="0" lang="en-US" sz="1200" b="0" i="0" u="none" strike="noStrike" cap="none" normalizeH="0" baseline="0" smtClean="0">
              <a:ln>
                <a:noFill/>
              </a:ln>
              <a:solidFill>
                <a:srgbClr val="4D4D4D"/>
              </a:solidFill>
              <a:effectLst/>
              <a:latin typeface="Arial" pitchFamily="34" charset="0"/>
            </a:endParaRPr>
          </a:p>
        </p:txBody>
      </p:sp>
      <p:sp>
        <p:nvSpPr>
          <p:cNvPr id="5157" name="Rectangle 37"/>
          <p:cNvSpPr>
            <a:spLocks noChangeArrowheads="1"/>
          </p:cNvSpPr>
          <p:nvPr/>
        </p:nvSpPr>
        <p:spPr bwMode="auto">
          <a:xfrm>
            <a:off x="7141731" y="5727700"/>
            <a:ext cx="169918" cy="18466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4D4D4D"/>
                </a:solidFill>
                <a:effectLst/>
                <a:latin typeface="Arial" pitchFamily="34" charset="0"/>
              </a:rPr>
              <a:t>79</a:t>
            </a:r>
            <a:endParaRPr kumimoji="0" lang="en-US" sz="1200" b="0" i="0" u="none" strike="noStrike" cap="none" normalizeH="0" baseline="0" smtClean="0">
              <a:ln>
                <a:noFill/>
              </a:ln>
              <a:solidFill>
                <a:srgbClr val="4D4D4D"/>
              </a:solidFill>
              <a:effectLst/>
              <a:latin typeface="Arial" pitchFamily="34" charset="0"/>
            </a:endParaRPr>
          </a:p>
        </p:txBody>
      </p:sp>
      <p:sp>
        <p:nvSpPr>
          <p:cNvPr id="5158" name="Rectangle 38"/>
          <p:cNvSpPr>
            <a:spLocks noChangeArrowheads="1"/>
          </p:cNvSpPr>
          <p:nvPr/>
        </p:nvSpPr>
        <p:spPr bwMode="auto">
          <a:xfrm>
            <a:off x="7227456" y="2417331"/>
            <a:ext cx="169918" cy="18466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rgbClr val="4D4D4D"/>
                </a:solidFill>
                <a:effectLst/>
                <a:latin typeface="Arial" pitchFamily="34" charset="0"/>
              </a:rPr>
              <a:t>81</a:t>
            </a:r>
            <a:endParaRPr kumimoji="0" lang="en-US" sz="1200" b="0" i="0" u="none" strike="noStrike" cap="none" normalizeH="0" baseline="0" dirty="0" smtClean="0">
              <a:ln>
                <a:noFill/>
              </a:ln>
              <a:solidFill>
                <a:srgbClr val="4D4D4D"/>
              </a:solidFill>
              <a:effectLst/>
              <a:latin typeface="Arial" pitchFamily="34" charset="0"/>
            </a:endParaRPr>
          </a:p>
        </p:txBody>
      </p:sp>
      <p:sp>
        <p:nvSpPr>
          <p:cNvPr id="5159" name="Rectangle 39"/>
          <p:cNvSpPr>
            <a:spLocks noChangeArrowheads="1"/>
          </p:cNvSpPr>
          <p:nvPr/>
        </p:nvSpPr>
        <p:spPr bwMode="auto">
          <a:xfrm>
            <a:off x="7270319" y="4797425"/>
            <a:ext cx="169918" cy="18466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4D4D4D"/>
                </a:solidFill>
                <a:effectLst/>
                <a:latin typeface="Arial" pitchFamily="34" charset="0"/>
              </a:rPr>
              <a:t>82</a:t>
            </a:r>
            <a:endParaRPr kumimoji="0" lang="en-US" sz="1200" b="0" i="0" u="none" strike="noStrike" cap="none" normalizeH="0" baseline="0" smtClean="0">
              <a:ln>
                <a:noFill/>
              </a:ln>
              <a:solidFill>
                <a:srgbClr val="4D4D4D"/>
              </a:solidFill>
              <a:effectLst/>
              <a:latin typeface="Arial" pitchFamily="34" charset="0"/>
            </a:endParaRPr>
          </a:p>
        </p:txBody>
      </p:sp>
      <p:sp>
        <p:nvSpPr>
          <p:cNvPr id="5160" name="Rectangle 40"/>
          <p:cNvSpPr>
            <a:spLocks noChangeArrowheads="1"/>
          </p:cNvSpPr>
          <p:nvPr/>
        </p:nvSpPr>
        <p:spPr bwMode="auto">
          <a:xfrm>
            <a:off x="7141731" y="5969000"/>
            <a:ext cx="169918" cy="18466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4D4D4D"/>
                </a:solidFill>
                <a:effectLst/>
                <a:latin typeface="Arial" pitchFamily="34" charset="0"/>
              </a:rPr>
              <a:t>79</a:t>
            </a:r>
            <a:endParaRPr kumimoji="0" lang="en-US" sz="1200" b="0" i="0" u="none" strike="noStrike" cap="none" normalizeH="0" baseline="0" smtClean="0">
              <a:ln>
                <a:noFill/>
              </a:ln>
              <a:solidFill>
                <a:srgbClr val="4D4D4D"/>
              </a:solidFill>
              <a:effectLst/>
              <a:latin typeface="Arial" pitchFamily="34" charset="0"/>
            </a:endParaRPr>
          </a:p>
        </p:txBody>
      </p:sp>
      <p:sp>
        <p:nvSpPr>
          <p:cNvPr id="5161" name="Rectangle 41"/>
          <p:cNvSpPr>
            <a:spLocks noChangeArrowheads="1"/>
          </p:cNvSpPr>
          <p:nvPr/>
        </p:nvSpPr>
        <p:spPr bwMode="auto">
          <a:xfrm>
            <a:off x="7227456" y="2658631"/>
            <a:ext cx="169918" cy="18466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4D4D4D"/>
                </a:solidFill>
                <a:effectLst/>
                <a:latin typeface="Arial" pitchFamily="34" charset="0"/>
              </a:rPr>
              <a:t>81</a:t>
            </a:r>
            <a:endParaRPr kumimoji="0" lang="en-US" sz="1200" b="0" i="0" u="none" strike="noStrike" cap="none" normalizeH="0" baseline="0" smtClean="0">
              <a:ln>
                <a:noFill/>
              </a:ln>
              <a:solidFill>
                <a:srgbClr val="4D4D4D"/>
              </a:solidFill>
              <a:effectLst/>
              <a:latin typeface="Arial" pitchFamily="34" charset="0"/>
            </a:endParaRPr>
          </a:p>
        </p:txBody>
      </p:sp>
      <p:sp>
        <p:nvSpPr>
          <p:cNvPr id="5162" name="Rectangle 42"/>
          <p:cNvSpPr>
            <a:spLocks noChangeArrowheads="1"/>
          </p:cNvSpPr>
          <p:nvPr/>
        </p:nvSpPr>
        <p:spPr bwMode="auto">
          <a:xfrm>
            <a:off x="7314769" y="5040313"/>
            <a:ext cx="169918" cy="18466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4D4D4D"/>
                </a:solidFill>
                <a:effectLst/>
                <a:latin typeface="Arial" pitchFamily="34" charset="0"/>
              </a:rPr>
              <a:t>83</a:t>
            </a:r>
            <a:endParaRPr kumimoji="0" lang="en-US" sz="1200" b="0" i="0" u="none" strike="noStrike" cap="none" normalizeH="0" baseline="0" smtClean="0">
              <a:ln>
                <a:noFill/>
              </a:ln>
              <a:solidFill>
                <a:srgbClr val="4D4D4D"/>
              </a:solidFill>
              <a:effectLst/>
              <a:latin typeface="Arial" pitchFamily="34" charset="0"/>
            </a:endParaRPr>
          </a:p>
        </p:txBody>
      </p:sp>
      <p:sp>
        <p:nvSpPr>
          <p:cNvPr id="5163" name="Rectangle 43"/>
          <p:cNvSpPr>
            <a:spLocks noChangeArrowheads="1"/>
          </p:cNvSpPr>
          <p:nvPr/>
        </p:nvSpPr>
        <p:spPr bwMode="auto">
          <a:xfrm>
            <a:off x="7141731" y="6211888"/>
            <a:ext cx="169918" cy="18466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4D4D4D"/>
                </a:solidFill>
                <a:effectLst/>
                <a:latin typeface="Arial" pitchFamily="34" charset="0"/>
              </a:rPr>
              <a:t>79</a:t>
            </a:r>
            <a:endParaRPr kumimoji="0" lang="en-US" sz="1200" b="0" i="0" u="none" strike="noStrike" cap="none" normalizeH="0" baseline="0" smtClean="0">
              <a:ln>
                <a:noFill/>
              </a:ln>
              <a:solidFill>
                <a:srgbClr val="4D4D4D"/>
              </a:solidFill>
              <a:effectLst/>
              <a:latin typeface="Arial" pitchFamily="34" charset="0"/>
            </a:endParaRPr>
          </a:p>
        </p:txBody>
      </p:sp>
      <p:sp>
        <p:nvSpPr>
          <p:cNvPr id="5164" name="Rectangle 44"/>
          <p:cNvSpPr>
            <a:spLocks noChangeArrowheads="1"/>
          </p:cNvSpPr>
          <p:nvPr/>
        </p:nvSpPr>
        <p:spPr bwMode="auto">
          <a:xfrm>
            <a:off x="3023183" y="2265795"/>
            <a:ext cx="596317" cy="18466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rgbClr val="4D4D4D"/>
                </a:solidFill>
                <a:effectLst/>
                <a:latin typeface="Arial" pitchFamily="34" charset="0"/>
              </a:rPr>
              <a:t>Delivery</a:t>
            </a:r>
            <a:endParaRPr kumimoji="0" lang="en-US" sz="1200" b="0" i="0" u="none" strike="noStrike" cap="none" normalizeH="0" baseline="0" dirty="0" smtClean="0">
              <a:ln>
                <a:noFill/>
              </a:ln>
              <a:solidFill>
                <a:srgbClr val="4D4D4D"/>
              </a:solidFill>
              <a:effectLst/>
              <a:latin typeface="Arial" pitchFamily="34" charset="0"/>
            </a:endParaRPr>
          </a:p>
        </p:txBody>
      </p:sp>
      <p:sp>
        <p:nvSpPr>
          <p:cNvPr id="5165" name="Rectangle 45"/>
          <p:cNvSpPr>
            <a:spLocks noChangeArrowheads="1"/>
          </p:cNvSpPr>
          <p:nvPr/>
        </p:nvSpPr>
        <p:spPr bwMode="auto">
          <a:xfrm>
            <a:off x="2430072" y="4498109"/>
            <a:ext cx="1189428" cy="36933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rgbClr val="4D4D4D"/>
                </a:solidFill>
                <a:effectLst/>
                <a:latin typeface="Arial" pitchFamily="34" charset="0"/>
              </a:rPr>
              <a:t>Convenience of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rgbClr val="4D4D4D"/>
                </a:solidFill>
                <a:effectLst/>
                <a:latin typeface="Arial" pitchFamily="34" charset="0"/>
              </a:rPr>
              <a:t>delivery method</a:t>
            </a:r>
            <a:endParaRPr kumimoji="0" lang="en-US" sz="1200" b="0" i="0" u="none" strike="noStrike" cap="none" normalizeH="0" baseline="0" dirty="0" smtClean="0">
              <a:ln>
                <a:noFill/>
              </a:ln>
              <a:solidFill>
                <a:srgbClr val="4D4D4D"/>
              </a:solidFill>
              <a:effectLst/>
              <a:latin typeface="Arial" pitchFamily="34" charset="0"/>
            </a:endParaRPr>
          </a:p>
        </p:txBody>
      </p:sp>
      <p:sp>
        <p:nvSpPr>
          <p:cNvPr id="5166" name="Rectangle 46"/>
          <p:cNvSpPr>
            <a:spLocks noChangeArrowheads="1"/>
          </p:cNvSpPr>
          <p:nvPr/>
        </p:nvSpPr>
        <p:spPr bwMode="auto">
          <a:xfrm>
            <a:off x="1414922" y="5826702"/>
            <a:ext cx="2204578" cy="18466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rgbClr val="4D4D4D"/>
                </a:solidFill>
                <a:effectLst/>
                <a:latin typeface="Arial" pitchFamily="34" charset="0"/>
              </a:rPr>
              <a:t>Timeliness of delivery method</a:t>
            </a:r>
            <a:endParaRPr kumimoji="0" lang="en-US" sz="1200" b="0" i="0" u="none" strike="noStrike" cap="none" normalizeH="0" baseline="0" dirty="0" smtClean="0">
              <a:ln>
                <a:noFill/>
              </a:ln>
              <a:solidFill>
                <a:srgbClr val="4D4D4D"/>
              </a:solidFill>
              <a:effectLst/>
              <a:latin typeface="Arial" pitchFamily="34" charset="0"/>
            </a:endParaRPr>
          </a:p>
        </p:txBody>
      </p:sp>
      <p:sp>
        <p:nvSpPr>
          <p:cNvPr id="68" name="Rectangle 100"/>
          <p:cNvSpPr>
            <a:spLocks noChangeArrowheads="1"/>
          </p:cNvSpPr>
          <p:nvPr/>
        </p:nvSpPr>
        <p:spPr bwMode="auto">
          <a:xfrm>
            <a:off x="4700442" y="6594854"/>
            <a:ext cx="91440" cy="91440"/>
          </a:xfrm>
          <a:prstGeom prst="rect">
            <a:avLst/>
          </a:prstGeom>
          <a:solidFill>
            <a:srgbClr val="3C5BA2"/>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solidFill>
                <a:srgbClr val="4D4D4D"/>
              </a:solidFill>
            </a:endParaRPr>
          </a:p>
        </p:txBody>
      </p:sp>
      <p:sp>
        <p:nvSpPr>
          <p:cNvPr id="69" name="Rectangle 102"/>
          <p:cNvSpPr>
            <a:spLocks noChangeArrowheads="1"/>
          </p:cNvSpPr>
          <p:nvPr/>
        </p:nvSpPr>
        <p:spPr bwMode="auto">
          <a:xfrm>
            <a:off x="4838555" y="6550880"/>
            <a:ext cx="314189" cy="169277"/>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smtClean="0">
                <a:ln>
                  <a:noFill/>
                </a:ln>
                <a:solidFill>
                  <a:srgbClr val="4D4D4D"/>
                </a:solidFill>
                <a:effectLst/>
                <a:latin typeface="Arial" pitchFamily="34" charset="0"/>
              </a:rPr>
              <a:t>2011</a:t>
            </a:r>
            <a:endParaRPr kumimoji="0" lang="en-US" sz="1800" b="0" i="0" u="none" strike="noStrike" cap="none" normalizeH="0" baseline="0" smtClean="0">
              <a:ln>
                <a:noFill/>
              </a:ln>
              <a:solidFill>
                <a:srgbClr val="4D4D4D"/>
              </a:solidFill>
              <a:effectLst/>
              <a:latin typeface="Arial" pitchFamily="34" charset="0"/>
            </a:endParaRPr>
          </a:p>
        </p:txBody>
      </p:sp>
      <p:sp>
        <p:nvSpPr>
          <p:cNvPr id="70" name="Rectangle 103"/>
          <p:cNvSpPr>
            <a:spLocks noChangeArrowheads="1"/>
          </p:cNvSpPr>
          <p:nvPr/>
        </p:nvSpPr>
        <p:spPr bwMode="auto">
          <a:xfrm>
            <a:off x="5205267" y="6594854"/>
            <a:ext cx="91440" cy="91440"/>
          </a:xfrm>
          <a:prstGeom prst="rect">
            <a:avLst/>
          </a:prstGeom>
          <a:solidFill>
            <a:srgbClr val="99CC33"/>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solidFill>
                <a:srgbClr val="4D4D4D"/>
              </a:solidFill>
            </a:endParaRPr>
          </a:p>
        </p:txBody>
      </p:sp>
      <p:sp>
        <p:nvSpPr>
          <p:cNvPr id="71" name="Rectangle 105"/>
          <p:cNvSpPr>
            <a:spLocks noChangeArrowheads="1"/>
          </p:cNvSpPr>
          <p:nvPr/>
        </p:nvSpPr>
        <p:spPr bwMode="auto">
          <a:xfrm>
            <a:off x="5344968" y="6550880"/>
            <a:ext cx="314189" cy="169277"/>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rgbClr val="4D4D4D"/>
                </a:solidFill>
                <a:effectLst/>
                <a:latin typeface="Arial" pitchFamily="34" charset="0"/>
              </a:rPr>
              <a:t>2010</a:t>
            </a:r>
            <a:endParaRPr kumimoji="0" lang="en-US" sz="1800" b="0" i="0" u="none" strike="noStrike" cap="none" normalizeH="0" baseline="0" dirty="0" smtClean="0">
              <a:ln>
                <a:noFill/>
              </a:ln>
              <a:solidFill>
                <a:srgbClr val="4D4D4D"/>
              </a:solidFill>
              <a:effectLst/>
              <a:latin typeface="Arial" pitchFamily="34" charset="0"/>
            </a:endParaRPr>
          </a:p>
        </p:txBody>
      </p:sp>
      <p:sp>
        <p:nvSpPr>
          <p:cNvPr id="72" name="Rectangle 106"/>
          <p:cNvSpPr>
            <a:spLocks noChangeArrowheads="1"/>
          </p:cNvSpPr>
          <p:nvPr/>
        </p:nvSpPr>
        <p:spPr bwMode="auto">
          <a:xfrm>
            <a:off x="5718030" y="6594854"/>
            <a:ext cx="91440" cy="91440"/>
          </a:xfrm>
          <a:prstGeom prst="rect">
            <a:avLst/>
          </a:prstGeom>
          <a:solidFill>
            <a:srgbClr val="4D4D4D"/>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solidFill>
                <a:srgbClr val="4D4D4D"/>
              </a:solidFill>
            </a:endParaRPr>
          </a:p>
        </p:txBody>
      </p:sp>
      <p:sp>
        <p:nvSpPr>
          <p:cNvPr id="73" name="Rectangle 108"/>
          <p:cNvSpPr>
            <a:spLocks noChangeArrowheads="1"/>
          </p:cNvSpPr>
          <p:nvPr/>
        </p:nvSpPr>
        <p:spPr bwMode="auto">
          <a:xfrm>
            <a:off x="5857730" y="6550880"/>
            <a:ext cx="314189" cy="169277"/>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smtClean="0">
                <a:ln>
                  <a:noFill/>
                </a:ln>
                <a:solidFill>
                  <a:srgbClr val="4D4D4D"/>
                </a:solidFill>
                <a:effectLst/>
                <a:latin typeface="Arial" pitchFamily="34" charset="0"/>
              </a:rPr>
              <a:t>2009</a:t>
            </a:r>
            <a:endParaRPr kumimoji="0" lang="en-US" sz="1800" b="0" i="0" u="none" strike="noStrike" cap="none" normalizeH="0" baseline="0" smtClean="0">
              <a:ln>
                <a:noFill/>
              </a:ln>
              <a:solidFill>
                <a:srgbClr val="4D4D4D"/>
              </a:solidFill>
              <a:effectLst/>
              <a:latin typeface="Arial" pitchFamily="34" charset="0"/>
            </a:endParaRPr>
          </a:p>
        </p:txBody>
      </p:sp>
      <p:sp>
        <p:nvSpPr>
          <p:cNvPr id="74" name="Rectangle 109"/>
          <p:cNvSpPr>
            <a:spLocks noChangeArrowheads="1"/>
          </p:cNvSpPr>
          <p:nvPr/>
        </p:nvSpPr>
        <p:spPr bwMode="auto">
          <a:xfrm>
            <a:off x="6232379" y="6594854"/>
            <a:ext cx="91440" cy="91440"/>
          </a:xfrm>
          <a:prstGeom prst="rect">
            <a:avLst/>
          </a:prstGeom>
          <a:solidFill>
            <a:srgbClr val="FF8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solidFill>
                <a:srgbClr val="4D4D4D"/>
              </a:solidFill>
            </a:endParaRPr>
          </a:p>
        </p:txBody>
      </p:sp>
      <p:sp>
        <p:nvSpPr>
          <p:cNvPr id="75" name="Rectangle 111"/>
          <p:cNvSpPr>
            <a:spLocks noChangeArrowheads="1"/>
          </p:cNvSpPr>
          <p:nvPr/>
        </p:nvSpPr>
        <p:spPr bwMode="auto">
          <a:xfrm>
            <a:off x="6370493" y="6550880"/>
            <a:ext cx="314189" cy="169277"/>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rgbClr val="4D4D4D"/>
                </a:solidFill>
                <a:effectLst/>
                <a:latin typeface="Arial" pitchFamily="34" charset="0"/>
              </a:rPr>
              <a:t>2008</a:t>
            </a:r>
            <a:endParaRPr kumimoji="0" lang="en-US" sz="1800" b="0" i="0" u="none" strike="noStrike" cap="none" normalizeH="0" baseline="0" dirty="0" smtClean="0">
              <a:ln>
                <a:noFill/>
              </a:ln>
              <a:solidFill>
                <a:srgbClr val="4D4D4D"/>
              </a:solidFill>
              <a:effectLst/>
              <a:latin typeface="Arial" pitchFamily="34" charset="0"/>
            </a:endParaRPr>
          </a:p>
        </p:txBody>
      </p:sp>
      <p:sp>
        <p:nvSpPr>
          <p:cNvPr id="78" name="Oval 137"/>
          <p:cNvSpPr>
            <a:spLocks noChangeArrowheads="1"/>
          </p:cNvSpPr>
          <p:nvPr/>
        </p:nvSpPr>
        <p:spPr bwMode="auto">
          <a:xfrm>
            <a:off x="1260762" y="5730083"/>
            <a:ext cx="2468880" cy="365760"/>
          </a:xfrm>
          <a:prstGeom prst="ellipse">
            <a:avLst/>
          </a:prstGeom>
          <a:noFill/>
          <a:ln w="63500" cap="rnd">
            <a:solidFill>
              <a:srgbClr val="008000"/>
            </a:solidFill>
            <a:prstDash val="sysDot"/>
            <a:round/>
            <a:headEnd/>
            <a:tailEnd/>
          </a:ln>
        </p:spPr>
        <p:txBody>
          <a:bodyPr wrap="square" anchor="ctr">
            <a:spAutoFit/>
          </a:bodyPr>
          <a:lstStyle/>
          <a:p>
            <a:endParaRPr lang="en-US">
              <a:solidFill>
                <a:srgbClr val="4D4D4D"/>
              </a:solidFill>
            </a:endParaRPr>
          </a:p>
        </p:txBody>
      </p:sp>
      <p:sp>
        <p:nvSpPr>
          <p:cNvPr id="79" name="Oval 137"/>
          <p:cNvSpPr>
            <a:spLocks noChangeArrowheads="1"/>
          </p:cNvSpPr>
          <p:nvPr/>
        </p:nvSpPr>
        <p:spPr bwMode="auto">
          <a:xfrm>
            <a:off x="2926746" y="2169702"/>
            <a:ext cx="731520" cy="365760"/>
          </a:xfrm>
          <a:prstGeom prst="ellipse">
            <a:avLst/>
          </a:prstGeom>
          <a:noFill/>
          <a:ln w="63500" cap="rnd">
            <a:solidFill>
              <a:srgbClr val="008000"/>
            </a:solidFill>
            <a:prstDash val="sysDot"/>
            <a:round/>
            <a:headEnd/>
            <a:tailEnd/>
          </a:ln>
        </p:spPr>
        <p:txBody>
          <a:bodyPr wrap="square" anchor="ctr">
            <a:spAutoFit/>
          </a:bodyPr>
          <a:lstStyle/>
          <a:p>
            <a:endParaRPr lang="en-US">
              <a:solidFill>
                <a:srgbClr val="4D4D4D"/>
              </a:solidFill>
            </a:endParaRPr>
          </a:p>
        </p:txBody>
      </p:sp>
      <p:sp>
        <p:nvSpPr>
          <p:cNvPr id="80" name="Rectangle 134"/>
          <p:cNvSpPr>
            <a:spLocks noChangeArrowheads="1"/>
          </p:cNvSpPr>
          <p:nvPr/>
        </p:nvSpPr>
        <p:spPr bwMode="auto">
          <a:xfrm>
            <a:off x="1806563" y="6726952"/>
            <a:ext cx="2103461" cy="246221"/>
          </a:xfrm>
          <a:prstGeom prst="rect">
            <a:avLst/>
          </a:prstGeom>
          <a:noFill/>
          <a:ln w="12700">
            <a:noFill/>
            <a:miter lim="800000"/>
            <a:headEnd/>
            <a:tailEnd/>
          </a:ln>
        </p:spPr>
        <p:txBody>
          <a:bodyPr wrap="none" anchor="ctr">
            <a:spAutoFit/>
          </a:bodyPr>
          <a:lstStyle/>
          <a:p>
            <a:pPr algn="ctr"/>
            <a:r>
              <a:rPr lang="en-US" sz="1000" dirty="0">
                <a:solidFill>
                  <a:srgbClr val="4D4D4D"/>
                </a:solidFill>
                <a:latin typeface="Arial" charset="0"/>
              </a:rPr>
              <a:t>=Significant Difference vs. </a:t>
            </a:r>
            <a:r>
              <a:rPr lang="en-US" sz="1000" dirty="0" smtClean="0">
                <a:solidFill>
                  <a:srgbClr val="4D4D4D"/>
                </a:solidFill>
                <a:latin typeface="Arial" charset="0"/>
              </a:rPr>
              <a:t>2010</a:t>
            </a:r>
            <a:endParaRPr lang="en-US" sz="1000" dirty="0">
              <a:solidFill>
                <a:srgbClr val="4D4D4D"/>
              </a:solidFill>
              <a:latin typeface="Arial" charset="0"/>
            </a:endParaRPr>
          </a:p>
        </p:txBody>
      </p:sp>
      <p:sp>
        <p:nvSpPr>
          <p:cNvPr id="81" name="Oval 136"/>
          <p:cNvSpPr>
            <a:spLocks noChangeArrowheads="1"/>
          </p:cNvSpPr>
          <p:nvPr/>
        </p:nvSpPr>
        <p:spPr bwMode="auto">
          <a:xfrm>
            <a:off x="1328738" y="6734175"/>
            <a:ext cx="495300" cy="238125"/>
          </a:xfrm>
          <a:prstGeom prst="ellipse">
            <a:avLst/>
          </a:prstGeom>
          <a:noFill/>
          <a:ln w="63500" cap="rnd">
            <a:solidFill>
              <a:srgbClr val="008000"/>
            </a:solidFill>
            <a:prstDash val="sysDot"/>
            <a:round/>
            <a:headEnd/>
            <a:tailEnd/>
          </a:ln>
        </p:spPr>
        <p:txBody>
          <a:bodyPr anchor="ctr">
            <a:spAutoFit/>
          </a:bodyPr>
          <a:lstStyle/>
          <a:p>
            <a:endParaRPr lang="en-US"/>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pPr eaLnBrk="1" hangingPunct="1"/>
            <a:r>
              <a:rPr lang="en-US" smtClean="0"/>
              <a:t>Delivery</a:t>
            </a:r>
            <a:br>
              <a:rPr lang="en-US" smtClean="0"/>
            </a:br>
            <a:r>
              <a:rPr lang="en-US" sz="2400" b="0" i="1" smtClean="0">
                <a:solidFill>
                  <a:srgbClr val="88B8E4"/>
                </a:solidFill>
              </a:rPr>
              <a:t>Methods for receiving …</a:t>
            </a:r>
            <a:r>
              <a:rPr lang="en-US" sz="2600" i="1" smtClean="0"/>
              <a:t> </a:t>
            </a:r>
          </a:p>
        </p:txBody>
      </p:sp>
      <p:sp>
        <p:nvSpPr>
          <p:cNvPr id="31747" name="Text Box 11"/>
          <p:cNvSpPr txBox="1">
            <a:spLocks noChangeArrowheads="1"/>
          </p:cNvSpPr>
          <p:nvPr/>
        </p:nvSpPr>
        <p:spPr bwMode="auto">
          <a:xfrm>
            <a:off x="2889395" y="4526252"/>
            <a:ext cx="4872037" cy="1593850"/>
          </a:xfrm>
          <a:prstGeom prst="rect">
            <a:avLst/>
          </a:prstGeom>
          <a:solidFill>
            <a:srgbClr val="DDDDDD"/>
          </a:solidFill>
          <a:ln w="12700">
            <a:solidFill>
              <a:srgbClr val="000000"/>
            </a:solidFill>
            <a:miter lim="800000"/>
            <a:headEnd/>
            <a:tailEnd/>
          </a:ln>
        </p:spPr>
        <p:txBody>
          <a:bodyPr>
            <a:spAutoFit/>
          </a:bodyPr>
          <a:lstStyle/>
          <a:p>
            <a:r>
              <a:rPr lang="en-US" sz="1400" dirty="0">
                <a:solidFill>
                  <a:schemeClr val="tx1"/>
                </a:solidFill>
                <a:latin typeface="Arial" charset="0"/>
              </a:rPr>
              <a:t>How long did it take to receive your data products?</a:t>
            </a:r>
          </a:p>
          <a:p>
            <a:r>
              <a:rPr lang="en-US" sz="1400" dirty="0">
                <a:solidFill>
                  <a:schemeClr val="tx1"/>
                </a:solidFill>
                <a:latin typeface="Arial" charset="0"/>
              </a:rPr>
              <a:t>23% immediate retrieve  </a:t>
            </a:r>
            <a:r>
              <a:rPr lang="en-US" sz="1400" dirty="0" smtClean="0">
                <a:solidFill>
                  <a:schemeClr val="tx1"/>
                </a:solidFill>
                <a:latin typeface="Arial" charset="0"/>
              </a:rPr>
              <a:t>CSI=81</a:t>
            </a:r>
          </a:p>
          <a:p>
            <a:r>
              <a:rPr lang="en-US" sz="1400" dirty="0" smtClean="0">
                <a:solidFill>
                  <a:schemeClr val="tx1"/>
                </a:solidFill>
                <a:latin typeface="Arial" charset="0"/>
              </a:rPr>
              <a:t>23% less than 1 hour  CSI=78</a:t>
            </a:r>
          </a:p>
          <a:p>
            <a:r>
              <a:rPr lang="en-US" sz="1400" dirty="0" smtClean="0">
                <a:solidFill>
                  <a:schemeClr val="tx1"/>
                </a:solidFill>
                <a:latin typeface="Arial" charset="0"/>
              </a:rPr>
              <a:t>26% </a:t>
            </a:r>
            <a:r>
              <a:rPr lang="en-US" sz="1400" dirty="0">
                <a:solidFill>
                  <a:schemeClr val="tx1"/>
                </a:solidFill>
                <a:latin typeface="Arial" charset="0"/>
              </a:rPr>
              <a:t>less than a day  </a:t>
            </a:r>
            <a:r>
              <a:rPr lang="en-US" sz="1400" dirty="0" smtClean="0">
                <a:solidFill>
                  <a:schemeClr val="tx1"/>
                </a:solidFill>
                <a:latin typeface="Arial" charset="0"/>
              </a:rPr>
              <a:t>CSI=76</a:t>
            </a:r>
            <a:endParaRPr lang="en-US" sz="1400" dirty="0">
              <a:solidFill>
                <a:schemeClr val="tx1"/>
              </a:solidFill>
              <a:latin typeface="Arial" charset="0"/>
            </a:endParaRPr>
          </a:p>
          <a:p>
            <a:r>
              <a:rPr lang="en-US" sz="1400" dirty="0" smtClean="0">
                <a:solidFill>
                  <a:schemeClr val="tx1"/>
                </a:solidFill>
                <a:latin typeface="Arial" charset="0"/>
              </a:rPr>
              <a:t>22% </a:t>
            </a:r>
            <a:r>
              <a:rPr lang="en-US" sz="1400" dirty="0">
                <a:solidFill>
                  <a:schemeClr val="tx1"/>
                </a:solidFill>
                <a:latin typeface="Arial" charset="0"/>
              </a:rPr>
              <a:t>1-3 days  </a:t>
            </a:r>
            <a:r>
              <a:rPr lang="en-US" sz="1400" dirty="0" smtClean="0">
                <a:solidFill>
                  <a:schemeClr val="tx1"/>
                </a:solidFill>
                <a:latin typeface="Arial" charset="0"/>
              </a:rPr>
              <a:t>CSI=77</a:t>
            </a:r>
            <a:endParaRPr lang="en-US" sz="1400" dirty="0">
              <a:solidFill>
                <a:schemeClr val="tx1"/>
              </a:solidFill>
              <a:latin typeface="Arial" charset="0"/>
            </a:endParaRPr>
          </a:p>
          <a:p>
            <a:r>
              <a:rPr lang="en-US" sz="1400" dirty="0">
                <a:solidFill>
                  <a:schemeClr val="tx1"/>
                </a:solidFill>
                <a:latin typeface="Arial" charset="0"/>
              </a:rPr>
              <a:t>4% 4-7 days  </a:t>
            </a:r>
            <a:r>
              <a:rPr lang="en-US" sz="1400" dirty="0" smtClean="0">
                <a:solidFill>
                  <a:schemeClr val="tx1"/>
                </a:solidFill>
                <a:latin typeface="Arial" charset="0"/>
              </a:rPr>
              <a:t>CSI=74</a:t>
            </a:r>
            <a:endParaRPr lang="en-US" sz="1400" dirty="0">
              <a:solidFill>
                <a:schemeClr val="tx1"/>
              </a:solidFill>
              <a:latin typeface="Arial" charset="0"/>
            </a:endParaRPr>
          </a:p>
          <a:p>
            <a:r>
              <a:rPr lang="en-US" sz="1400" dirty="0">
                <a:solidFill>
                  <a:schemeClr val="tx1"/>
                </a:solidFill>
                <a:latin typeface="Arial" charset="0"/>
              </a:rPr>
              <a:t>2% more than 7 days  </a:t>
            </a:r>
            <a:r>
              <a:rPr lang="en-US" sz="1400" dirty="0" smtClean="0">
                <a:solidFill>
                  <a:schemeClr val="tx1"/>
                </a:solidFill>
                <a:latin typeface="Arial" charset="0"/>
              </a:rPr>
              <a:t>CSI=66</a:t>
            </a:r>
            <a:endParaRPr lang="en-US" sz="1800" i="1" dirty="0">
              <a:solidFill>
                <a:schemeClr val="tx1"/>
              </a:solidFill>
              <a:latin typeface="Arial" charset="0"/>
            </a:endParaRPr>
          </a:p>
        </p:txBody>
      </p:sp>
      <p:pic>
        <p:nvPicPr>
          <p:cNvPr id="2050" name="Picture 2"/>
          <p:cNvPicPr>
            <a:picLocks noChangeAspect="1" noChangeArrowheads="1"/>
          </p:cNvPicPr>
          <p:nvPr/>
        </p:nvPicPr>
        <p:blipFill>
          <a:blip r:embed="rId3" cstate="print"/>
          <a:srcRect/>
          <a:stretch>
            <a:fillRect/>
          </a:stretch>
        </p:blipFill>
        <p:spPr bwMode="auto">
          <a:xfrm>
            <a:off x="1469302" y="1844963"/>
            <a:ext cx="7246800" cy="2039400"/>
          </a:xfrm>
          <a:prstGeom prst="rect">
            <a:avLst/>
          </a:prstGeom>
          <a:noFill/>
          <a:ln w="9525">
            <a:noFill/>
            <a:miter lim="800000"/>
            <a:headEnd/>
            <a:tailEnd/>
          </a:ln>
          <a:effectLst/>
        </p:spPr>
      </p:pic>
      <p:sp>
        <p:nvSpPr>
          <p:cNvPr id="6" name="Text Box 18"/>
          <p:cNvSpPr txBox="1">
            <a:spLocks noChangeArrowheads="1"/>
          </p:cNvSpPr>
          <p:nvPr/>
        </p:nvSpPr>
        <p:spPr bwMode="auto">
          <a:xfrm>
            <a:off x="27708" y="1293813"/>
            <a:ext cx="1154545" cy="938719"/>
          </a:xfrm>
          <a:prstGeom prst="rect">
            <a:avLst/>
          </a:prstGeom>
          <a:solidFill>
            <a:srgbClr val="FFFFCC"/>
          </a:solidFill>
          <a:ln w="12700">
            <a:solidFill>
              <a:srgbClr val="000000"/>
            </a:solidFill>
            <a:miter lim="800000"/>
            <a:headEnd/>
            <a:tailEnd/>
          </a:ln>
        </p:spPr>
        <p:txBody>
          <a:bodyPr wrap="square">
            <a:spAutoFit/>
          </a:bodyPr>
          <a:lstStyle/>
          <a:p>
            <a:pPr algn="ctr"/>
            <a:r>
              <a:rPr lang="en-US" sz="1100" dirty="0" smtClean="0">
                <a:solidFill>
                  <a:schemeClr val="tx1"/>
                </a:solidFill>
                <a:latin typeface="Arial" charset="0"/>
              </a:rPr>
              <a:t>67% said FTP was their preferred method in 2010</a:t>
            </a:r>
          </a:p>
        </p:txBody>
      </p:sp>
      <p:sp>
        <p:nvSpPr>
          <p:cNvPr id="7" name="Text Box 78"/>
          <p:cNvSpPr txBox="1">
            <a:spLocks noChangeArrowheads="1"/>
          </p:cNvSpPr>
          <p:nvPr/>
        </p:nvSpPr>
        <p:spPr bwMode="auto">
          <a:xfrm>
            <a:off x="1331842" y="1213690"/>
            <a:ext cx="7613375" cy="276999"/>
          </a:xfrm>
          <a:prstGeom prst="rect">
            <a:avLst/>
          </a:prstGeom>
          <a:solidFill>
            <a:srgbClr val="DDDDDD"/>
          </a:solidFill>
          <a:ln w="12700">
            <a:solidFill>
              <a:srgbClr val="000000"/>
            </a:solidFill>
            <a:miter lim="800000"/>
            <a:headEnd/>
            <a:tailEnd/>
          </a:ln>
        </p:spPr>
        <p:txBody>
          <a:bodyPr wrap="square">
            <a:spAutoFit/>
          </a:bodyPr>
          <a:lstStyle/>
          <a:p>
            <a:pPr>
              <a:spcBef>
                <a:spcPct val="50000"/>
              </a:spcBef>
            </a:pPr>
            <a:r>
              <a:rPr lang="en-US" sz="1200" i="1" dirty="0" smtClean="0">
                <a:solidFill>
                  <a:schemeClr val="tx1"/>
                </a:solidFill>
                <a:latin typeface="Arial" charset="0"/>
              </a:rPr>
              <a:t>FTP immediate retrieval from online holdings is most preferred but retrieved after order is most used.</a:t>
            </a:r>
            <a:endParaRPr lang="en-US" sz="1200" i="1" dirty="0">
              <a:solidFill>
                <a:schemeClr val="tx1"/>
              </a:solidFill>
              <a:latin typeface="Arial"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Line 2"/>
          <p:cNvSpPr>
            <a:spLocks noChangeShapeType="1"/>
          </p:cNvSpPr>
          <p:nvPr/>
        </p:nvSpPr>
        <p:spPr bwMode="auto">
          <a:xfrm>
            <a:off x="1466850" y="3683000"/>
            <a:ext cx="7219950" cy="0"/>
          </a:xfrm>
          <a:prstGeom prst="line">
            <a:avLst/>
          </a:prstGeom>
          <a:noFill/>
          <a:ln w="15875">
            <a:solidFill>
              <a:srgbClr val="FF0000"/>
            </a:solidFill>
            <a:round/>
            <a:headEnd/>
            <a:tailEnd/>
          </a:ln>
        </p:spPr>
        <p:txBody>
          <a:bodyPr/>
          <a:lstStyle/>
          <a:p>
            <a:endParaRPr lang="en-US"/>
          </a:p>
        </p:txBody>
      </p:sp>
      <p:sp>
        <p:nvSpPr>
          <p:cNvPr id="5123" name="Rectangle 3"/>
          <p:cNvSpPr>
            <a:spLocks noChangeArrowheads="1"/>
          </p:cNvSpPr>
          <p:nvPr/>
        </p:nvSpPr>
        <p:spPr bwMode="auto">
          <a:xfrm>
            <a:off x="1397000" y="2992438"/>
            <a:ext cx="7289800" cy="787400"/>
          </a:xfrm>
          <a:prstGeom prst="rect">
            <a:avLst/>
          </a:prstGeom>
          <a:noFill/>
          <a:ln w="9525">
            <a:noFill/>
            <a:miter lim="800000"/>
            <a:headEnd/>
            <a:tailEnd/>
          </a:ln>
        </p:spPr>
        <p:txBody>
          <a:bodyPr/>
          <a:lstStyle/>
          <a:p>
            <a:r>
              <a:rPr lang="en-US" sz="3200">
                <a:solidFill>
                  <a:schemeClr val="tx1"/>
                </a:solidFill>
                <a:latin typeface="Arial" charset="0"/>
              </a:rPr>
              <a:t>Background</a:t>
            </a:r>
            <a:endParaRPr lang="en-US" sz="3200">
              <a:latin typeface="Arial" charset="0"/>
            </a:endParaRPr>
          </a:p>
        </p:txBody>
      </p:sp>
    </p:spTree>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Line 2"/>
          <p:cNvSpPr>
            <a:spLocks noChangeShapeType="1"/>
          </p:cNvSpPr>
          <p:nvPr/>
        </p:nvSpPr>
        <p:spPr bwMode="auto">
          <a:xfrm>
            <a:off x="1466850" y="3683000"/>
            <a:ext cx="7219950" cy="0"/>
          </a:xfrm>
          <a:prstGeom prst="line">
            <a:avLst/>
          </a:prstGeom>
          <a:noFill/>
          <a:ln w="15875">
            <a:solidFill>
              <a:srgbClr val="FF0000"/>
            </a:solidFill>
            <a:round/>
            <a:headEnd/>
            <a:tailEnd/>
          </a:ln>
        </p:spPr>
        <p:txBody>
          <a:bodyPr/>
          <a:lstStyle/>
          <a:p>
            <a:endParaRPr lang="en-US"/>
          </a:p>
        </p:txBody>
      </p:sp>
      <p:sp>
        <p:nvSpPr>
          <p:cNvPr id="35843" name="Rectangle 3"/>
          <p:cNvSpPr>
            <a:spLocks noChangeArrowheads="1"/>
          </p:cNvSpPr>
          <p:nvPr/>
        </p:nvSpPr>
        <p:spPr bwMode="auto">
          <a:xfrm>
            <a:off x="1397000" y="2992438"/>
            <a:ext cx="7289800" cy="787400"/>
          </a:xfrm>
          <a:prstGeom prst="rect">
            <a:avLst/>
          </a:prstGeom>
          <a:noFill/>
          <a:ln w="9525">
            <a:noFill/>
            <a:miter lim="800000"/>
            <a:headEnd/>
            <a:tailEnd/>
          </a:ln>
        </p:spPr>
        <p:txBody>
          <a:bodyPr/>
          <a:lstStyle/>
          <a:p>
            <a:r>
              <a:rPr lang="en-US" sz="3200">
                <a:solidFill>
                  <a:schemeClr val="tx1"/>
                </a:solidFill>
                <a:latin typeface="Arial" charset="0"/>
              </a:rPr>
              <a:t>Summary</a:t>
            </a:r>
            <a:endParaRPr lang="en-US" sz="3200">
              <a:latin typeface="Arial" charset="0"/>
            </a:endParaRPr>
          </a:p>
        </p:txBody>
      </p:sp>
    </p:spTree>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pPr eaLnBrk="1" hangingPunct="1"/>
            <a:r>
              <a:rPr lang="en-US" dirty="0" smtClean="0"/>
              <a:t>Summary</a:t>
            </a:r>
          </a:p>
        </p:txBody>
      </p:sp>
      <p:sp>
        <p:nvSpPr>
          <p:cNvPr id="36867" name="Rectangle 3"/>
          <p:cNvSpPr>
            <a:spLocks noGrp="1" noChangeArrowheads="1"/>
          </p:cNvSpPr>
          <p:nvPr>
            <p:ph type="body" idx="1"/>
          </p:nvPr>
        </p:nvSpPr>
        <p:spPr>
          <a:xfrm>
            <a:off x="1125682" y="1190623"/>
            <a:ext cx="7824354" cy="5394960"/>
          </a:xfrm>
        </p:spPr>
        <p:txBody>
          <a:bodyPr/>
          <a:lstStyle/>
          <a:p>
            <a:pPr eaLnBrk="1" hangingPunct="1">
              <a:buFont typeface="Wingdings" pitchFamily="2" charset="2"/>
              <a:buChar char="Ø"/>
            </a:pPr>
            <a:r>
              <a:rPr lang="en-US" b="1" dirty="0" smtClean="0"/>
              <a:t>Satisfaction with NASA EOSDIS has held at 77 for four years. NASA continues to meet data users needs.</a:t>
            </a:r>
          </a:p>
          <a:p>
            <a:pPr eaLnBrk="1" hangingPunct="1">
              <a:buFont typeface="Wingdings" pitchFamily="2" charset="2"/>
              <a:buChar char="Ø"/>
            </a:pPr>
            <a:endParaRPr lang="en-US" b="1" dirty="0" smtClean="0"/>
          </a:p>
          <a:p>
            <a:pPr eaLnBrk="1" hangingPunct="1">
              <a:buFont typeface="Wingdings" pitchFamily="2" charset="2"/>
              <a:buChar char="Ø"/>
            </a:pPr>
            <a:r>
              <a:rPr lang="en-US" b="1" dirty="0" smtClean="0"/>
              <a:t>As would be expected with consistent satisfaction scores, there were very few changes in drivers’ scores. Half of the drivers had no change and any changes in satisfaction drivers were no more than one point. </a:t>
            </a:r>
          </a:p>
          <a:p>
            <a:pPr lvl="1" eaLnBrk="1" hangingPunct="1">
              <a:buFont typeface="Arial" pitchFamily="34" charset="0"/>
              <a:buChar char="•"/>
            </a:pPr>
            <a:r>
              <a:rPr lang="en-US" b="1" dirty="0" smtClean="0"/>
              <a:t>Delivery and Product Quality improved one point, while Product Search was down one point. </a:t>
            </a:r>
          </a:p>
          <a:p>
            <a:pPr lvl="1" eaLnBrk="1" hangingPunct="1">
              <a:buFont typeface="Arial" pitchFamily="34" charset="0"/>
              <a:buChar char="•"/>
            </a:pPr>
            <a:r>
              <a:rPr lang="en-US" b="1" dirty="0" smtClean="0"/>
              <a:t>There was no change in Customer Support, Product Selection and Order, and Product Documentation.</a:t>
            </a:r>
          </a:p>
          <a:p>
            <a:pPr lvl="1" eaLnBrk="1" hangingPunct="1">
              <a:buFont typeface="Arial" pitchFamily="34" charset="0"/>
              <a:buChar char="•"/>
            </a:pPr>
            <a:r>
              <a:rPr lang="en-US" b="1" dirty="0" smtClean="0"/>
              <a:t>However, due to the large sample size a one-point change is statistically significant at a 90% confidence level.</a:t>
            </a:r>
          </a:p>
          <a:p>
            <a:pPr eaLnBrk="1" hangingPunct="1">
              <a:buFont typeface="Wingdings" pitchFamily="2" charset="2"/>
              <a:buNone/>
            </a:pPr>
            <a:endParaRPr lang="en-US" b="1" dirty="0" smtClean="0"/>
          </a:p>
          <a:p>
            <a:pPr eaLnBrk="1" hangingPunct="1">
              <a:buFont typeface="Wingdings" pitchFamily="2" charset="2"/>
              <a:buChar char="Ø"/>
            </a:pPr>
            <a:r>
              <a:rPr lang="en-US" b="1" dirty="0" smtClean="0"/>
              <a:t>While scores are solid, there are opportunities to improve. Product Search, Selection and Order, and Documentation continue to be the top priorities.</a:t>
            </a:r>
          </a:p>
          <a:p>
            <a:pPr lvl="1" eaLnBrk="1" hangingPunct="1">
              <a:buFontTx/>
              <a:buChar char="•"/>
            </a:pPr>
            <a:r>
              <a:rPr lang="en-US" b="1" dirty="0" smtClean="0"/>
              <a:t>Work to refine and improve the search capabilities and functionality. </a:t>
            </a:r>
          </a:p>
          <a:p>
            <a:pPr lvl="1" eaLnBrk="1" hangingPunct="1">
              <a:buFontTx/>
              <a:buChar char="•"/>
            </a:pPr>
            <a:r>
              <a:rPr lang="en-US" b="1" dirty="0" smtClean="0"/>
              <a:t>Continue to clarify descriptions of data products, and make language easy to understand.</a:t>
            </a:r>
          </a:p>
          <a:p>
            <a:pPr lvl="1" eaLnBrk="1" hangingPunct="1">
              <a:buFontTx/>
              <a:buChar char="•"/>
            </a:pPr>
            <a:r>
              <a:rPr lang="en-US" b="1" dirty="0" smtClean="0"/>
              <a:t>As some respondents are still having difficulty locating documentation, continue to work on both providing accessible and clear documentation that is readily available for users. </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US" dirty="0"/>
          </a:p>
        </p:txBody>
      </p:sp>
      <p:sp>
        <p:nvSpPr>
          <p:cNvPr id="3" name="Content Placeholder 2"/>
          <p:cNvSpPr>
            <a:spLocks noGrp="1"/>
          </p:cNvSpPr>
          <p:nvPr>
            <p:ph idx="1"/>
          </p:nvPr>
        </p:nvSpPr>
        <p:spPr>
          <a:xfrm>
            <a:off x="1229138" y="1119464"/>
            <a:ext cx="7795591" cy="5195887"/>
          </a:xfrm>
        </p:spPr>
        <p:txBody>
          <a:bodyPr/>
          <a:lstStyle/>
          <a:p>
            <a:pPr eaLnBrk="1" hangingPunct="1">
              <a:buFont typeface="Wingdings" pitchFamily="2" charset="2"/>
              <a:buChar char="Ø"/>
            </a:pPr>
            <a:r>
              <a:rPr lang="en-US" b="1" dirty="0" smtClean="0"/>
              <a:t>Customer Support remains the top scoring area.  As it is also the highest impact area, it is important to maintain the great level of service and support already being provided.</a:t>
            </a:r>
          </a:p>
          <a:p>
            <a:pPr lvl="1" eaLnBrk="1" hangingPunct="1">
              <a:buFontTx/>
              <a:buChar char="•"/>
            </a:pPr>
            <a:r>
              <a:rPr lang="en-US" b="1" dirty="0" smtClean="0"/>
              <a:t>Share the importance and impact of customer support with those providing it, to help boost awareness. </a:t>
            </a:r>
          </a:p>
          <a:p>
            <a:pPr lvl="1" eaLnBrk="1" hangingPunct="1">
              <a:buFontTx/>
              <a:buChar char="•"/>
            </a:pPr>
            <a:r>
              <a:rPr lang="en-US" b="1" dirty="0" smtClean="0"/>
              <a:t>Look for areas of best practice among top performing data centers, to ensure all centers are providing high levels of service. </a:t>
            </a:r>
          </a:p>
          <a:p>
            <a:pPr eaLnBrk="1" hangingPunct="1">
              <a:buFont typeface="Wingdings" pitchFamily="2" charset="2"/>
              <a:buChar char="Ø"/>
            </a:pPr>
            <a:endParaRPr lang="en-US" sz="1800" b="1" dirty="0" smtClean="0"/>
          </a:p>
          <a:p>
            <a:pPr eaLnBrk="1" hangingPunct="1">
              <a:buFont typeface="Wingdings" pitchFamily="2" charset="2"/>
              <a:buChar char="Ø"/>
            </a:pPr>
            <a:r>
              <a:rPr lang="en-US" b="1" dirty="0" smtClean="0"/>
              <a:t>GeoTIFF and GIS appear to have a higher preference by customers than what was provided. NASA should explore offering more data products in these formats.</a:t>
            </a:r>
          </a:p>
          <a:p>
            <a:pPr eaLnBrk="1" hangingPunct="1">
              <a:buFont typeface="Wingdings" pitchFamily="2" charset="2"/>
              <a:buChar char="Ø"/>
            </a:pPr>
            <a:endParaRPr lang="en-US" sz="1800" b="1" dirty="0" smtClean="0"/>
          </a:p>
          <a:p>
            <a:pPr eaLnBrk="1" hangingPunct="1">
              <a:buFontTx/>
              <a:buNone/>
            </a:pPr>
            <a:endParaRPr lang="en-US" sz="1800" b="1" dirty="0" smtClean="0"/>
          </a:p>
          <a:p>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Line 2"/>
          <p:cNvSpPr>
            <a:spLocks noChangeShapeType="1"/>
          </p:cNvSpPr>
          <p:nvPr/>
        </p:nvSpPr>
        <p:spPr bwMode="auto">
          <a:xfrm>
            <a:off x="1466850" y="3683000"/>
            <a:ext cx="7219950" cy="0"/>
          </a:xfrm>
          <a:prstGeom prst="line">
            <a:avLst/>
          </a:prstGeom>
          <a:noFill/>
          <a:ln w="15875">
            <a:solidFill>
              <a:srgbClr val="FF0000"/>
            </a:solidFill>
            <a:round/>
            <a:headEnd/>
            <a:tailEnd/>
          </a:ln>
        </p:spPr>
        <p:txBody>
          <a:bodyPr/>
          <a:lstStyle/>
          <a:p>
            <a:endParaRPr lang="en-US"/>
          </a:p>
        </p:txBody>
      </p:sp>
      <p:sp>
        <p:nvSpPr>
          <p:cNvPr id="37891" name="Rectangle 3"/>
          <p:cNvSpPr>
            <a:spLocks noChangeArrowheads="1"/>
          </p:cNvSpPr>
          <p:nvPr/>
        </p:nvSpPr>
        <p:spPr bwMode="auto">
          <a:xfrm>
            <a:off x="1397000" y="2992438"/>
            <a:ext cx="7289800" cy="787400"/>
          </a:xfrm>
          <a:prstGeom prst="rect">
            <a:avLst/>
          </a:prstGeom>
          <a:noFill/>
          <a:ln w="9525">
            <a:noFill/>
            <a:miter lim="800000"/>
            <a:headEnd/>
            <a:tailEnd/>
          </a:ln>
        </p:spPr>
        <p:txBody>
          <a:bodyPr/>
          <a:lstStyle/>
          <a:p>
            <a:r>
              <a:rPr lang="en-US" sz="3200">
                <a:solidFill>
                  <a:schemeClr val="tx1"/>
                </a:solidFill>
                <a:latin typeface="Arial" charset="0"/>
              </a:rPr>
              <a:t>Appendix</a:t>
            </a:r>
            <a:endParaRPr lang="en-US" sz="3200">
              <a:latin typeface="Arial" charset="0"/>
            </a:endParaRPr>
          </a:p>
        </p:txBody>
      </p:sp>
    </p:spTree>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eaLnBrk="1" hangingPunct="1"/>
            <a:r>
              <a:rPr lang="en-US" smtClean="0"/>
              <a:t>Customers over multiple years</a:t>
            </a:r>
            <a:br>
              <a:rPr lang="en-US" smtClean="0"/>
            </a:br>
            <a:r>
              <a:rPr lang="en-US" sz="2400" b="0" i="1" smtClean="0">
                <a:solidFill>
                  <a:srgbClr val="88B8E4"/>
                </a:solidFill>
              </a:rPr>
              <a:t>Who have answered the survey multiple years …</a:t>
            </a:r>
            <a:r>
              <a:rPr lang="en-US" sz="2600" i="1" smtClean="0"/>
              <a:t> </a:t>
            </a:r>
          </a:p>
        </p:txBody>
      </p:sp>
      <p:sp>
        <p:nvSpPr>
          <p:cNvPr id="32772" name="Text Box 11"/>
          <p:cNvSpPr txBox="1">
            <a:spLocks noChangeArrowheads="1"/>
          </p:cNvSpPr>
          <p:nvPr/>
        </p:nvSpPr>
        <p:spPr bwMode="auto">
          <a:xfrm>
            <a:off x="1244600" y="1118036"/>
            <a:ext cx="7734300" cy="523875"/>
          </a:xfrm>
          <a:prstGeom prst="rect">
            <a:avLst/>
          </a:prstGeom>
          <a:noFill/>
          <a:ln w="12700">
            <a:noFill/>
            <a:miter lim="800000"/>
            <a:headEnd/>
            <a:tailEnd/>
          </a:ln>
        </p:spPr>
        <p:txBody>
          <a:bodyPr>
            <a:spAutoFit/>
          </a:bodyPr>
          <a:lstStyle/>
          <a:p>
            <a:pPr algn="ctr">
              <a:spcBef>
                <a:spcPct val="50000"/>
              </a:spcBef>
            </a:pPr>
            <a:r>
              <a:rPr lang="en-US" sz="1400" dirty="0">
                <a:solidFill>
                  <a:schemeClr val="tx1"/>
                </a:solidFill>
                <a:latin typeface="Arial" charset="0"/>
              </a:rPr>
              <a:t>No significant differences were seen between </a:t>
            </a:r>
            <a:r>
              <a:rPr lang="en-US" sz="1400" dirty="0" smtClean="0">
                <a:solidFill>
                  <a:schemeClr val="tx1"/>
                </a:solidFill>
                <a:latin typeface="Arial" charset="0"/>
              </a:rPr>
              <a:t>2010 </a:t>
            </a:r>
            <a:r>
              <a:rPr lang="en-US" sz="1400" dirty="0">
                <a:solidFill>
                  <a:schemeClr val="tx1"/>
                </a:solidFill>
                <a:latin typeface="Arial" charset="0"/>
              </a:rPr>
              <a:t>and </a:t>
            </a:r>
            <a:r>
              <a:rPr lang="en-US" sz="1400" dirty="0" smtClean="0">
                <a:solidFill>
                  <a:schemeClr val="tx1"/>
                </a:solidFill>
                <a:latin typeface="Arial" charset="0"/>
              </a:rPr>
              <a:t>2011 </a:t>
            </a:r>
            <a:r>
              <a:rPr lang="en-US" sz="1400" dirty="0">
                <a:solidFill>
                  <a:schemeClr val="tx1"/>
                </a:solidFill>
                <a:latin typeface="Arial" charset="0"/>
              </a:rPr>
              <a:t>for those who have answered the survey over the last four years.</a:t>
            </a:r>
          </a:p>
        </p:txBody>
      </p:sp>
      <p:sp>
        <p:nvSpPr>
          <p:cNvPr id="7" name="Text Box 18"/>
          <p:cNvSpPr txBox="1">
            <a:spLocks noChangeArrowheads="1"/>
          </p:cNvSpPr>
          <p:nvPr/>
        </p:nvSpPr>
        <p:spPr bwMode="auto">
          <a:xfrm>
            <a:off x="18472" y="1293813"/>
            <a:ext cx="1154545" cy="1954381"/>
          </a:xfrm>
          <a:prstGeom prst="rect">
            <a:avLst/>
          </a:prstGeom>
          <a:solidFill>
            <a:srgbClr val="FFFFCC"/>
          </a:solidFill>
          <a:ln w="12700">
            <a:solidFill>
              <a:srgbClr val="000000"/>
            </a:solidFill>
            <a:miter lim="800000"/>
            <a:headEnd/>
            <a:tailEnd/>
          </a:ln>
        </p:spPr>
        <p:txBody>
          <a:bodyPr wrap="square">
            <a:spAutoFit/>
          </a:bodyPr>
          <a:lstStyle/>
          <a:p>
            <a:pPr algn="ctr"/>
            <a:r>
              <a:rPr lang="en-US" sz="1100" dirty="0" smtClean="0">
                <a:solidFill>
                  <a:schemeClr val="tx1"/>
                </a:solidFill>
                <a:latin typeface="Arial" charset="0"/>
              </a:rPr>
              <a:t>For those answering the survey over multiple years, score movement is mixed.</a:t>
            </a:r>
          </a:p>
          <a:p>
            <a:pPr algn="ctr"/>
            <a:endParaRPr lang="en-US" sz="1100" dirty="0" smtClean="0">
              <a:solidFill>
                <a:schemeClr val="tx1"/>
              </a:solidFill>
              <a:latin typeface="Arial" charset="0"/>
            </a:endParaRPr>
          </a:p>
          <a:p>
            <a:pPr algn="ctr"/>
            <a:r>
              <a:rPr lang="en-US" sz="1100" dirty="0" smtClean="0">
                <a:solidFill>
                  <a:schemeClr val="tx1"/>
                </a:solidFill>
                <a:latin typeface="Arial" charset="0"/>
              </a:rPr>
              <a:t>(Difference refers to 2011 vs. 2010)</a:t>
            </a:r>
          </a:p>
        </p:txBody>
      </p:sp>
      <p:pic>
        <p:nvPicPr>
          <p:cNvPr id="6150" name="Picture 6"/>
          <p:cNvPicPr>
            <a:picLocks noChangeAspect="1" noChangeArrowheads="1"/>
          </p:cNvPicPr>
          <p:nvPr/>
        </p:nvPicPr>
        <p:blipFill>
          <a:blip r:embed="rId3" cstate="print"/>
          <a:srcRect/>
          <a:stretch>
            <a:fillRect/>
          </a:stretch>
        </p:blipFill>
        <p:spPr bwMode="auto">
          <a:xfrm>
            <a:off x="1903701" y="1647102"/>
            <a:ext cx="6023160" cy="530712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pPr eaLnBrk="1" hangingPunct="1"/>
            <a:r>
              <a:rPr lang="en-US" dirty="0" smtClean="0"/>
              <a:t>Customers over the past three years</a:t>
            </a:r>
            <a:br>
              <a:rPr lang="en-US" dirty="0" smtClean="0"/>
            </a:br>
            <a:r>
              <a:rPr lang="en-US" sz="2400" b="0" i="1" dirty="0" smtClean="0">
                <a:solidFill>
                  <a:srgbClr val="88B8E4"/>
                </a:solidFill>
              </a:rPr>
              <a:t>Who answered the survey in 2009, 2010 and 2011</a:t>
            </a:r>
            <a:endParaRPr lang="en-US" sz="2600" i="1" dirty="0" smtClean="0"/>
          </a:p>
        </p:txBody>
      </p:sp>
      <p:sp>
        <p:nvSpPr>
          <p:cNvPr id="6" name="Text Box 18"/>
          <p:cNvSpPr txBox="1">
            <a:spLocks noChangeArrowheads="1"/>
          </p:cNvSpPr>
          <p:nvPr/>
        </p:nvSpPr>
        <p:spPr bwMode="auto">
          <a:xfrm>
            <a:off x="27708" y="1293813"/>
            <a:ext cx="1154545" cy="2462213"/>
          </a:xfrm>
          <a:prstGeom prst="rect">
            <a:avLst/>
          </a:prstGeom>
          <a:solidFill>
            <a:srgbClr val="FFFFCC"/>
          </a:solidFill>
          <a:ln w="12700">
            <a:solidFill>
              <a:srgbClr val="000000"/>
            </a:solidFill>
            <a:miter lim="800000"/>
            <a:headEnd/>
            <a:tailEnd/>
          </a:ln>
        </p:spPr>
        <p:txBody>
          <a:bodyPr wrap="square">
            <a:spAutoFit/>
          </a:bodyPr>
          <a:lstStyle/>
          <a:p>
            <a:pPr algn="ctr"/>
            <a:r>
              <a:rPr lang="en-US" sz="1100" dirty="0" smtClean="0">
                <a:solidFill>
                  <a:schemeClr val="tx1"/>
                </a:solidFill>
                <a:latin typeface="Arial" charset="0"/>
              </a:rPr>
              <a:t>For those answering the survey in 2009, 2010 and 2011, there are no statistically significant score differences.</a:t>
            </a:r>
          </a:p>
          <a:p>
            <a:pPr algn="ctr"/>
            <a:endParaRPr lang="en-US" sz="1100" dirty="0" smtClean="0">
              <a:solidFill>
                <a:schemeClr val="tx1"/>
              </a:solidFill>
              <a:latin typeface="Arial" charset="0"/>
            </a:endParaRPr>
          </a:p>
          <a:p>
            <a:pPr algn="ctr"/>
            <a:r>
              <a:rPr lang="en-US" sz="1100" dirty="0" smtClean="0">
                <a:solidFill>
                  <a:schemeClr val="tx1"/>
                </a:solidFill>
                <a:latin typeface="Arial" charset="0"/>
              </a:rPr>
              <a:t>(Difference refers to 2011 vs. 2010)</a:t>
            </a:r>
          </a:p>
        </p:txBody>
      </p:sp>
      <p:pic>
        <p:nvPicPr>
          <p:cNvPr id="7171" name="Picture 3"/>
          <p:cNvPicPr>
            <a:picLocks noChangeAspect="1" noChangeArrowheads="1"/>
          </p:cNvPicPr>
          <p:nvPr/>
        </p:nvPicPr>
        <p:blipFill>
          <a:blip r:embed="rId3" cstate="print"/>
          <a:srcRect/>
          <a:stretch>
            <a:fillRect/>
          </a:stretch>
        </p:blipFill>
        <p:spPr bwMode="auto">
          <a:xfrm>
            <a:off x="1947863" y="1388486"/>
            <a:ext cx="6121440" cy="530712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pPr eaLnBrk="1" hangingPunct="1"/>
            <a:r>
              <a:rPr lang="en-US" dirty="0" smtClean="0"/>
              <a:t>Customers over the past two years </a:t>
            </a:r>
            <a:r>
              <a:rPr lang="en-US" sz="2400" b="0" i="1" dirty="0" smtClean="0">
                <a:solidFill>
                  <a:srgbClr val="88B8E4"/>
                </a:solidFill>
              </a:rPr>
              <a:t>Who answered the survey in 2010 and 2011</a:t>
            </a:r>
            <a:r>
              <a:rPr lang="en-US" sz="2600" i="1" dirty="0" smtClean="0"/>
              <a:t> </a:t>
            </a:r>
          </a:p>
        </p:txBody>
      </p:sp>
      <p:sp>
        <p:nvSpPr>
          <p:cNvPr id="6" name="Text Box 18"/>
          <p:cNvSpPr txBox="1">
            <a:spLocks noChangeArrowheads="1"/>
          </p:cNvSpPr>
          <p:nvPr/>
        </p:nvSpPr>
        <p:spPr bwMode="auto">
          <a:xfrm>
            <a:off x="27708" y="1293813"/>
            <a:ext cx="1154545" cy="2462213"/>
          </a:xfrm>
          <a:prstGeom prst="rect">
            <a:avLst/>
          </a:prstGeom>
          <a:solidFill>
            <a:srgbClr val="FFFFCC"/>
          </a:solidFill>
          <a:ln w="12700">
            <a:solidFill>
              <a:srgbClr val="000000"/>
            </a:solidFill>
            <a:miter lim="800000"/>
            <a:headEnd/>
            <a:tailEnd/>
          </a:ln>
        </p:spPr>
        <p:txBody>
          <a:bodyPr wrap="square">
            <a:spAutoFit/>
          </a:bodyPr>
          <a:lstStyle/>
          <a:p>
            <a:pPr algn="ctr"/>
            <a:r>
              <a:rPr lang="en-US" sz="1100" dirty="0" smtClean="0">
                <a:solidFill>
                  <a:schemeClr val="tx1"/>
                </a:solidFill>
                <a:latin typeface="Arial" charset="0"/>
              </a:rPr>
              <a:t>For those answering the survey in 2011 and 2010, there are a number of statistically significant positive score differences.</a:t>
            </a:r>
          </a:p>
          <a:p>
            <a:pPr algn="ctr"/>
            <a:endParaRPr lang="en-US" sz="1100" dirty="0" smtClean="0">
              <a:solidFill>
                <a:schemeClr val="tx1"/>
              </a:solidFill>
              <a:latin typeface="Arial" charset="0"/>
            </a:endParaRPr>
          </a:p>
          <a:p>
            <a:pPr algn="ctr"/>
            <a:r>
              <a:rPr lang="en-US" sz="1100" dirty="0" smtClean="0">
                <a:solidFill>
                  <a:schemeClr val="tx1"/>
                </a:solidFill>
                <a:latin typeface="Arial" charset="0"/>
              </a:rPr>
              <a:t>(Difference refers to 2011 vs. 2010)</a:t>
            </a:r>
          </a:p>
        </p:txBody>
      </p:sp>
      <p:pic>
        <p:nvPicPr>
          <p:cNvPr id="8194" name="Picture 2"/>
          <p:cNvPicPr>
            <a:picLocks noChangeAspect="1" noChangeArrowheads="1"/>
          </p:cNvPicPr>
          <p:nvPr/>
        </p:nvPicPr>
        <p:blipFill>
          <a:blip r:embed="rId3" cstate="print"/>
          <a:srcRect/>
          <a:stretch>
            <a:fillRect/>
          </a:stretch>
        </p:blipFill>
        <p:spPr bwMode="auto">
          <a:xfrm>
            <a:off x="2354117" y="1453139"/>
            <a:ext cx="5454540" cy="530712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8914" name="Group 2"/>
          <p:cNvGrpSpPr>
            <a:grpSpLocks/>
          </p:cNvGrpSpPr>
          <p:nvPr/>
        </p:nvGrpSpPr>
        <p:grpSpPr bwMode="auto">
          <a:xfrm>
            <a:off x="1820285" y="1293813"/>
            <a:ext cx="5654675" cy="5005388"/>
            <a:chOff x="1071" y="768"/>
            <a:chExt cx="3562" cy="3051"/>
          </a:xfrm>
        </p:grpSpPr>
        <p:sp>
          <p:nvSpPr>
            <p:cNvPr id="38917" name="Oval 3"/>
            <p:cNvSpPr>
              <a:spLocks noChangeArrowheads="1"/>
            </p:cNvSpPr>
            <p:nvPr/>
          </p:nvSpPr>
          <p:spPr bwMode="auto">
            <a:xfrm>
              <a:off x="2171" y="899"/>
              <a:ext cx="623" cy="590"/>
            </a:xfrm>
            <a:prstGeom prst="ellipse">
              <a:avLst/>
            </a:prstGeom>
            <a:solidFill>
              <a:schemeClr val="bg1"/>
            </a:solidFill>
            <a:ln w="12700">
              <a:solidFill>
                <a:schemeClr val="tx1"/>
              </a:solidFill>
              <a:round/>
              <a:headEnd/>
              <a:tailEnd/>
            </a:ln>
          </p:spPr>
          <p:txBody>
            <a:bodyPr wrap="none" anchor="ctr"/>
            <a:lstStyle/>
            <a:p>
              <a:endParaRPr lang="en-US"/>
            </a:p>
          </p:txBody>
        </p:sp>
        <p:sp>
          <p:nvSpPr>
            <p:cNvPr id="38918" name="Oval 4"/>
            <p:cNvSpPr>
              <a:spLocks noChangeArrowheads="1"/>
            </p:cNvSpPr>
            <p:nvPr/>
          </p:nvSpPr>
          <p:spPr bwMode="auto">
            <a:xfrm>
              <a:off x="2171" y="1751"/>
              <a:ext cx="623" cy="589"/>
            </a:xfrm>
            <a:prstGeom prst="ellipse">
              <a:avLst/>
            </a:prstGeom>
            <a:solidFill>
              <a:schemeClr val="bg1"/>
            </a:solidFill>
            <a:ln w="12700">
              <a:solidFill>
                <a:schemeClr val="tx1"/>
              </a:solidFill>
              <a:round/>
              <a:headEnd/>
              <a:tailEnd/>
            </a:ln>
          </p:spPr>
          <p:txBody>
            <a:bodyPr wrap="none" anchor="ctr"/>
            <a:lstStyle/>
            <a:p>
              <a:endParaRPr lang="en-US"/>
            </a:p>
          </p:txBody>
        </p:sp>
        <p:sp>
          <p:nvSpPr>
            <p:cNvPr id="38919" name="Oval 5"/>
            <p:cNvSpPr>
              <a:spLocks noChangeArrowheads="1"/>
            </p:cNvSpPr>
            <p:nvPr/>
          </p:nvSpPr>
          <p:spPr bwMode="auto">
            <a:xfrm>
              <a:off x="3297" y="1283"/>
              <a:ext cx="578" cy="546"/>
            </a:xfrm>
            <a:prstGeom prst="ellipse">
              <a:avLst/>
            </a:prstGeom>
            <a:solidFill>
              <a:schemeClr val="bg1"/>
            </a:solidFill>
            <a:ln w="12700">
              <a:solidFill>
                <a:schemeClr val="tx1"/>
              </a:solidFill>
              <a:round/>
              <a:headEnd/>
              <a:tailEnd/>
            </a:ln>
          </p:spPr>
          <p:txBody>
            <a:bodyPr wrap="none" anchor="ctr"/>
            <a:lstStyle/>
            <a:p>
              <a:endParaRPr lang="en-US"/>
            </a:p>
          </p:txBody>
        </p:sp>
        <p:sp>
          <p:nvSpPr>
            <p:cNvPr id="38920" name="Line 6"/>
            <p:cNvSpPr>
              <a:spLocks noChangeShapeType="1"/>
            </p:cNvSpPr>
            <p:nvPr/>
          </p:nvSpPr>
          <p:spPr bwMode="auto">
            <a:xfrm flipH="1" flipV="1">
              <a:off x="1781" y="946"/>
              <a:ext cx="369" cy="156"/>
            </a:xfrm>
            <a:prstGeom prst="line">
              <a:avLst/>
            </a:prstGeom>
            <a:noFill/>
            <a:ln w="12700">
              <a:solidFill>
                <a:schemeClr val="tx1"/>
              </a:solidFill>
              <a:round/>
              <a:headEnd type="none" w="sm" len="sm"/>
              <a:tailEnd type="stealth" w="med" len="med"/>
            </a:ln>
          </p:spPr>
          <p:txBody>
            <a:bodyPr wrap="none" anchor="ctr"/>
            <a:lstStyle/>
            <a:p>
              <a:endParaRPr lang="en-US"/>
            </a:p>
          </p:txBody>
        </p:sp>
        <p:sp>
          <p:nvSpPr>
            <p:cNvPr id="38921" name="Line 7"/>
            <p:cNvSpPr>
              <a:spLocks noChangeShapeType="1"/>
            </p:cNvSpPr>
            <p:nvPr/>
          </p:nvSpPr>
          <p:spPr bwMode="auto">
            <a:xfrm flipH="1">
              <a:off x="1763" y="1237"/>
              <a:ext cx="405" cy="0"/>
            </a:xfrm>
            <a:prstGeom prst="line">
              <a:avLst/>
            </a:prstGeom>
            <a:noFill/>
            <a:ln w="12700">
              <a:solidFill>
                <a:schemeClr val="tx1"/>
              </a:solidFill>
              <a:round/>
              <a:headEnd type="none" w="sm" len="sm"/>
              <a:tailEnd type="stealth" w="med" len="med"/>
            </a:ln>
          </p:spPr>
          <p:txBody>
            <a:bodyPr wrap="none" anchor="ctr"/>
            <a:lstStyle/>
            <a:p>
              <a:endParaRPr lang="en-US"/>
            </a:p>
          </p:txBody>
        </p:sp>
        <p:sp>
          <p:nvSpPr>
            <p:cNvPr id="38922" name="Line 8"/>
            <p:cNvSpPr>
              <a:spLocks noChangeShapeType="1"/>
            </p:cNvSpPr>
            <p:nvPr/>
          </p:nvSpPr>
          <p:spPr bwMode="auto">
            <a:xfrm flipH="1">
              <a:off x="1763" y="1347"/>
              <a:ext cx="438" cy="145"/>
            </a:xfrm>
            <a:prstGeom prst="line">
              <a:avLst/>
            </a:prstGeom>
            <a:noFill/>
            <a:ln w="12700">
              <a:solidFill>
                <a:schemeClr val="tx1"/>
              </a:solidFill>
              <a:round/>
              <a:headEnd type="none" w="sm" len="sm"/>
              <a:tailEnd type="stealth" w="med" len="med"/>
            </a:ln>
          </p:spPr>
          <p:txBody>
            <a:bodyPr wrap="none" anchor="ctr"/>
            <a:lstStyle/>
            <a:p>
              <a:endParaRPr lang="en-US"/>
            </a:p>
          </p:txBody>
        </p:sp>
        <p:sp>
          <p:nvSpPr>
            <p:cNvPr id="38923" name="Line 9"/>
            <p:cNvSpPr>
              <a:spLocks noChangeShapeType="1"/>
            </p:cNvSpPr>
            <p:nvPr/>
          </p:nvSpPr>
          <p:spPr bwMode="auto">
            <a:xfrm flipH="1" flipV="1">
              <a:off x="1814" y="1804"/>
              <a:ext cx="399" cy="71"/>
            </a:xfrm>
            <a:prstGeom prst="line">
              <a:avLst/>
            </a:prstGeom>
            <a:noFill/>
            <a:ln w="12700">
              <a:solidFill>
                <a:schemeClr val="tx1"/>
              </a:solidFill>
              <a:round/>
              <a:headEnd type="none" w="sm" len="sm"/>
              <a:tailEnd type="stealth" w="med" len="med"/>
            </a:ln>
          </p:spPr>
          <p:txBody>
            <a:bodyPr wrap="none" anchor="ctr"/>
            <a:lstStyle/>
            <a:p>
              <a:endParaRPr lang="en-US"/>
            </a:p>
          </p:txBody>
        </p:sp>
        <p:sp>
          <p:nvSpPr>
            <p:cNvPr id="38924" name="Line 10"/>
            <p:cNvSpPr>
              <a:spLocks noChangeShapeType="1"/>
            </p:cNvSpPr>
            <p:nvPr/>
          </p:nvSpPr>
          <p:spPr bwMode="auto">
            <a:xfrm flipH="1">
              <a:off x="1808" y="2046"/>
              <a:ext cx="360" cy="0"/>
            </a:xfrm>
            <a:prstGeom prst="line">
              <a:avLst/>
            </a:prstGeom>
            <a:noFill/>
            <a:ln w="12700">
              <a:solidFill>
                <a:schemeClr val="tx1"/>
              </a:solidFill>
              <a:round/>
              <a:headEnd type="none" w="sm" len="sm"/>
              <a:tailEnd type="stealth" w="med" len="med"/>
            </a:ln>
          </p:spPr>
          <p:txBody>
            <a:bodyPr wrap="none" anchor="ctr"/>
            <a:lstStyle/>
            <a:p>
              <a:endParaRPr lang="en-US"/>
            </a:p>
          </p:txBody>
        </p:sp>
        <p:sp>
          <p:nvSpPr>
            <p:cNvPr id="38925" name="Line 11"/>
            <p:cNvSpPr>
              <a:spLocks noChangeShapeType="1"/>
            </p:cNvSpPr>
            <p:nvPr/>
          </p:nvSpPr>
          <p:spPr bwMode="auto">
            <a:xfrm flipH="1">
              <a:off x="1812" y="2217"/>
              <a:ext cx="401" cy="64"/>
            </a:xfrm>
            <a:prstGeom prst="line">
              <a:avLst/>
            </a:prstGeom>
            <a:noFill/>
            <a:ln w="12700">
              <a:solidFill>
                <a:schemeClr val="tx1"/>
              </a:solidFill>
              <a:round/>
              <a:headEnd type="none" w="sm" len="sm"/>
              <a:tailEnd type="stealth" w="med" len="med"/>
            </a:ln>
          </p:spPr>
          <p:txBody>
            <a:bodyPr wrap="none" anchor="ctr"/>
            <a:lstStyle/>
            <a:p>
              <a:endParaRPr lang="en-US"/>
            </a:p>
          </p:txBody>
        </p:sp>
        <p:sp>
          <p:nvSpPr>
            <p:cNvPr id="38926" name="Line 12"/>
            <p:cNvSpPr>
              <a:spLocks noChangeShapeType="1"/>
            </p:cNvSpPr>
            <p:nvPr/>
          </p:nvSpPr>
          <p:spPr bwMode="auto">
            <a:xfrm flipV="1">
              <a:off x="3814" y="1109"/>
              <a:ext cx="379" cy="257"/>
            </a:xfrm>
            <a:prstGeom prst="line">
              <a:avLst/>
            </a:prstGeom>
            <a:noFill/>
            <a:ln w="12700">
              <a:solidFill>
                <a:schemeClr val="tx1"/>
              </a:solidFill>
              <a:round/>
              <a:headEnd type="none" w="sm" len="sm"/>
              <a:tailEnd type="stealth" w="med" len="med"/>
            </a:ln>
          </p:spPr>
          <p:txBody>
            <a:bodyPr wrap="none" anchor="ctr"/>
            <a:lstStyle/>
            <a:p>
              <a:endParaRPr lang="en-US"/>
            </a:p>
          </p:txBody>
        </p:sp>
        <p:sp>
          <p:nvSpPr>
            <p:cNvPr id="38927" name="Line 13"/>
            <p:cNvSpPr>
              <a:spLocks noChangeShapeType="1"/>
            </p:cNvSpPr>
            <p:nvPr/>
          </p:nvSpPr>
          <p:spPr bwMode="auto">
            <a:xfrm>
              <a:off x="3880" y="1492"/>
              <a:ext cx="359" cy="0"/>
            </a:xfrm>
            <a:prstGeom prst="line">
              <a:avLst/>
            </a:prstGeom>
            <a:noFill/>
            <a:ln w="12700">
              <a:solidFill>
                <a:schemeClr val="tx1"/>
              </a:solidFill>
              <a:round/>
              <a:headEnd type="none" w="sm" len="sm"/>
              <a:tailEnd type="stealth" w="med" len="med"/>
            </a:ln>
          </p:spPr>
          <p:txBody>
            <a:bodyPr wrap="none" anchor="ctr"/>
            <a:lstStyle/>
            <a:p>
              <a:endParaRPr lang="en-US"/>
            </a:p>
          </p:txBody>
        </p:sp>
        <p:sp>
          <p:nvSpPr>
            <p:cNvPr id="38928" name="Line 14"/>
            <p:cNvSpPr>
              <a:spLocks noChangeShapeType="1"/>
            </p:cNvSpPr>
            <p:nvPr/>
          </p:nvSpPr>
          <p:spPr bwMode="auto">
            <a:xfrm>
              <a:off x="3844" y="1694"/>
              <a:ext cx="350" cy="139"/>
            </a:xfrm>
            <a:prstGeom prst="line">
              <a:avLst/>
            </a:prstGeom>
            <a:noFill/>
            <a:ln w="12700">
              <a:solidFill>
                <a:schemeClr val="tx1"/>
              </a:solidFill>
              <a:round/>
              <a:headEnd type="none" w="sm" len="sm"/>
              <a:tailEnd type="stealth" w="med" len="med"/>
            </a:ln>
          </p:spPr>
          <p:txBody>
            <a:bodyPr wrap="none" anchor="ctr"/>
            <a:lstStyle/>
            <a:p>
              <a:endParaRPr lang="en-US"/>
            </a:p>
          </p:txBody>
        </p:sp>
        <p:sp>
          <p:nvSpPr>
            <p:cNvPr id="38929" name="Line 15"/>
            <p:cNvSpPr>
              <a:spLocks noChangeShapeType="1"/>
            </p:cNvSpPr>
            <p:nvPr/>
          </p:nvSpPr>
          <p:spPr bwMode="auto">
            <a:xfrm flipV="1">
              <a:off x="2799" y="1706"/>
              <a:ext cx="494" cy="212"/>
            </a:xfrm>
            <a:prstGeom prst="line">
              <a:avLst/>
            </a:prstGeom>
            <a:noFill/>
            <a:ln w="25400">
              <a:solidFill>
                <a:schemeClr val="tx1"/>
              </a:solidFill>
              <a:round/>
              <a:headEnd type="none" w="sm" len="sm"/>
              <a:tailEnd type="stealth" w="med" len="lg"/>
            </a:ln>
          </p:spPr>
          <p:txBody>
            <a:bodyPr wrap="none" anchor="ctr"/>
            <a:lstStyle/>
            <a:p>
              <a:endParaRPr lang="en-US"/>
            </a:p>
          </p:txBody>
        </p:sp>
        <p:sp>
          <p:nvSpPr>
            <p:cNvPr id="38930" name="Line 16"/>
            <p:cNvSpPr>
              <a:spLocks noChangeShapeType="1"/>
            </p:cNvSpPr>
            <p:nvPr/>
          </p:nvSpPr>
          <p:spPr bwMode="auto">
            <a:xfrm>
              <a:off x="2799" y="1237"/>
              <a:ext cx="494" cy="255"/>
            </a:xfrm>
            <a:prstGeom prst="line">
              <a:avLst/>
            </a:prstGeom>
            <a:noFill/>
            <a:ln w="25400">
              <a:solidFill>
                <a:schemeClr val="tx1"/>
              </a:solidFill>
              <a:round/>
              <a:headEnd type="none" w="sm" len="sm"/>
              <a:tailEnd type="stealth" w="med" len="lg"/>
            </a:ln>
          </p:spPr>
          <p:txBody>
            <a:bodyPr wrap="none" anchor="ctr"/>
            <a:lstStyle/>
            <a:p>
              <a:endParaRPr lang="en-US"/>
            </a:p>
          </p:txBody>
        </p:sp>
        <p:sp>
          <p:nvSpPr>
            <p:cNvPr id="38931" name="Rectangle 17"/>
            <p:cNvSpPr>
              <a:spLocks noChangeArrowheads="1"/>
            </p:cNvSpPr>
            <p:nvPr/>
          </p:nvSpPr>
          <p:spPr bwMode="auto">
            <a:xfrm>
              <a:off x="1537" y="768"/>
              <a:ext cx="315" cy="279"/>
            </a:xfrm>
            <a:prstGeom prst="rect">
              <a:avLst/>
            </a:prstGeom>
            <a:noFill/>
            <a:ln w="9525">
              <a:noFill/>
              <a:miter lim="800000"/>
              <a:headEnd/>
              <a:tailEnd/>
            </a:ln>
          </p:spPr>
          <p:txBody>
            <a:bodyPr lIns="92075" tIns="46038" rIns="92075" bIns="46038">
              <a:spAutoFit/>
            </a:bodyPr>
            <a:lstStyle/>
            <a:p>
              <a:pPr eaLnBrk="0" hangingPunct="0">
                <a:spcBef>
                  <a:spcPct val="50000"/>
                </a:spcBef>
              </a:pPr>
              <a:r>
                <a:rPr lang="en-US" sz="2400" b="0">
                  <a:solidFill>
                    <a:schemeClr val="tx1"/>
                  </a:solidFill>
                </a:rPr>
                <a:t>x</a:t>
              </a:r>
              <a:r>
                <a:rPr lang="en-US" sz="2400" b="0" baseline="-25000">
                  <a:solidFill>
                    <a:schemeClr val="tx1"/>
                  </a:solidFill>
                </a:rPr>
                <a:t>1</a:t>
              </a:r>
            </a:p>
          </p:txBody>
        </p:sp>
        <p:sp>
          <p:nvSpPr>
            <p:cNvPr id="38932" name="Rectangle 18"/>
            <p:cNvSpPr>
              <a:spLocks noChangeArrowheads="1"/>
            </p:cNvSpPr>
            <p:nvPr/>
          </p:nvSpPr>
          <p:spPr bwMode="auto">
            <a:xfrm>
              <a:off x="1528" y="1057"/>
              <a:ext cx="276" cy="279"/>
            </a:xfrm>
            <a:prstGeom prst="rect">
              <a:avLst/>
            </a:prstGeom>
            <a:noFill/>
            <a:ln w="9525">
              <a:noFill/>
              <a:miter lim="800000"/>
              <a:headEnd/>
              <a:tailEnd/>
            </a:ln>
          </p:spPr>
          <p:txBody>
            <a:bodyPr wrap="none" lIns="92075" tIns="46038" rIns="92075" bIns="46038">
              <a:spAutoFit/>
            </a:bodyPr>
            <a:lstStyle/>
            <a:p>
              <a:pPr eaLnBrk="0" hangingPunct="0"/>
              <a:r>
                <a:rPr lang="en-US" sz="2400" b="0">
                  <a:solidFill>
                    <a:schemeClr val="tx1"/>
                  </a:solidFill>
                </a:rPr>
                <a:t>x</a:t>
              </a:r>
              <a:r>
                <a:rPr lang="en-US" sz="2400" b="0" baseline="-25000">
                  <a:solidFill>
                    <a:schemeClr val="tx1"/>
                  </a:solidFill>
                </a:rPr>
                <a:t>2</a:t>
              </a:r>
            </a:p>
          </p:txBody>
        </p:sp>
        <p:sp>
          <p:nvSpPr>
            <p:cNvPr id="38933" name="Rectangle 19"/>
            <p:cNvSpPr>
              <a:spLocks noChangeArrowheads="1"/>
            </p:cNvSpPr>
            <p:nvPr/>
          </p:nvSpPr>
          <p:spPr bwMode="auto">
            <a:xfrm>
              <a:off x="1528" y="1355"/>
              <a:ext cx="276" cy="279"/>
            </a:xfrm>
            <a:prstGeom prst="rect">
              <a:avLst/>
            </a:prstGeom>
            <a:noFill/>
            <a:ln w="9525">
              <a:noFill/>
              <a:miter lim="800000"/>
              <a:headEnd/>
              <a:tailEnd/>
            </a:ln>
          </p:spPr>
          <p:txBody>
            <a:bodyPr wrap="none" lIns="92075" tIns="46038" rIns="92075" bIns="46038">
              <a:spAutoFit/>
            </a:bodyPr>
            <a:lstStyle/>
            <a:p>
              <a:pPr eaLnBrk="0" hangingPunct="0"/>
              <a:r>
                <a:rPr lang="en-US" sz="2400" b="0">
                  <a:solidFill>
                    <a:schemeClr val="tx1"/>
                  </a:solidFill>
                </a:rPr>
                <a:t>x</a:t>
              </a:r>
              <a:r>
                <a:rPr lang="en-US" sz="2400" b="0" baseline="-25000">
                  <a:solidFill>
                    <a:schemeClr val="tx1"/>
                  </a:solidFill>
                </a:rPr>
                <a:t>3</a:t>
              </a:r>
            </a:p>
          </p:txBody>
        </p:sp>
        <p:sp>
          <p:nvSpPr>
            <p:cNvPr id="38934" name="Rectangle 20"/>
            <p:cNvSpPr>
              <a:spLocks noChangeArrowheads="1"/>
            </p:cNvSpPr>
            <p:nvPr/>
          </p:nvSpPr>
          <p:spPr bwMode="auto">
            <a:xfrm>
              <a:off x="1528" y="1611"/>
              <a:ext cx="276" cy="279"/>
            </a:xfrm>
            <a:prstGeom prst="rect">
              <a:avLst/>
            </a:prstGeom>
            <a:noFill/>
            <a:ln w="9525">
              <a:noFill/>
              <a:miter lim="800000"/>
              <a:headEnd/>
              <a:tailEnd/>
            </a:ln>
          </p:spPr>
          <p:txBody>
            <a:bodyPr wrap="none" lIns="92075" tIns="46038" rIns="92075" bIns="46038">
              <a:spAutoFit/>
            </a:bodyPr>
            <a:lstStyle/>
            <a:p>
              <a:pPr eaLnBrk="0" hangingPunct="0"/>
              <a:r>
                <a:rPr lang="en-US" sz="2400" b="0">
                  <a:solidFill>
                    <a:schemeClr val="tx1"/>
                  </a:solidFill>
                </a:rPr>
                <a:t>x</a:t>
              </a:r>
              <a:r>
                <a:rPr lang="en-US" sz="2400" b="0" baseline="-25000">
                  <a:solidFill>
                    <a:schemeClr val="tx1"/>
                  </a:solidFill>
                </a:rPr>
                <a:t>4</a:t>
              </a:r>
            </a:p>
          </p:txBody>
        </p:sp>
        <p:sp>
          <p:nvSpPr>
            <p:cNvPr id="38935" name="Rectangle 21"/>
            <p:cNvSpPr>
              <a:spLocks noChangeArrowheads="1"/>
            </p:cNvSpPr>
            <p:nvPr/>
          </p:nvSpPr>
          <p:spPr bwMode="auto">
            <a:xfrm>
              <a:off x="1528" y="1867"/>
              <a:ext cx="276" cy="279"/>
            </a:xfrm>
            <a:prstGeom prst="rect">
              <a:avLst/>
            </a:prstGeom>
            <a:noFill/>
            <a:ln w="9525">
              <a:noFill/>
              <a:miter lim="800000"/>
              <a:headEnd/>
              <a:tailEnd/>
            </a:ln>
          </p:spPr>
          <p:txBody>
            <a:bodyPr wrap="none" lIns="92075" tIns="46038" rIns="92075" bIns="46038">
              <a:spAutoFit/>
            </a:bodyPr>
            <a:lstStyle/>
            <a:p>
              <a:pPr eaLnBrk="0" hangingPunct="0"/>
              <a:r>
                <a:rPr lang="en-US" sz="2400" b="0">
                  <a:solidFill>
                    <a:schemeClr val="tx1"/>
                  </a:solidFill>
                </a:rPr>
                <a:t>x</a:t>
              </a:r>
              <a:r>
                <a:rPr lang="en-US" sz="2400" b="0" baseline="-25000">
                  <a:solidFill>
                    <a:schemeClr val="tx1"/>
                  </a:solidFill>
                </a:rPr>
                <a:t>5</a:t>
              </a:r>
            </a:p>
          </p:txBody>
        </p:sp>
        <p:sp>
          <p:nvSpPr>
            <p:cNvPr id="38936" name="Rectangle 22"/>
            <p:cNvSpPr>
              <a:spLocks noChangeArrowheads="1"/>
            </p:cNvSpPr>
            <p:nvPr/>
          </p:nvSpPr>
          <p:spPr bwMode="auto">
            <a:xfrm>
              <a:off x="1528" y="2165"/>
              <a:ext cx="276" cy="279"/>
            </a:xfrm>
            <a:prstGeom prst="rect">
              <a:avLst/>
            </a:prstGeom>
            <a:noFill/>
            <a:ln w="9525">
              <a:noFill/>
              <a:miter lim="800000"/>
              <a:headEnd/>
              <a:tailEnd/>
            </a:ln>
          </p:spPr>
          <p:txBody>
            <a:bodyPr wrap="none" lIns="92075" tIns="46038" rIns="92075" bIns="46038">
              <a:spAutoFit/>
            </a:bodyPr>
            <a:lstStyle/>
            <a:p>
              <a:pPr eaLnBrk="0" hangingPunct="0"/>
              <a:r>
                <a:rPr lang="en-US" sz="2400" b="0">
                  <a:solidFill>
                    <a:schemeClr val="tx1"/>
                  </a:solidFill>
                </a:rPr>
                <a:t>x</a:t>
              </a:r>
              <a:r>
                <a:rPr lang="en-US" sz="2400" b="0" baseline="-25000">
                  <a:solidFill>
                    <a:schemeClr val="tx1"/>
                  </a:solidFill>
                </a:rPr>
                <a:t>6</a:t>
              </a:r>
            </a:p>
          </p:txBody>
        </p:sp>
        <p:sp>
          <p:nvSpPr>
            <p:cNvPr id="38937" name="Rectangle 23"/>
            <p:cNvSpPr>
              <a:spLocks noChangeArrowheads="1"/>
            </p:cNvSpPr>
            <p:nvPr/>
          </p:nvSpPr>
          <p:spPr bwMode="auto">
            <a:xfrm rot="360000">
              <a:off x="1885" y="833"/>
              <a:ext cx="353" cy="279"/>
            </a:xfrm>
            <a:prstGeom prst="rect">
              <a:avLst/>
            </a:prstGeom>
            <a:noFill/>
            <a:ln w="9525">
              <a:noFill/>
              <a:miter lim="800000"/>
              <a:headEnd/>
              <a:tailEnd/>
            </a:ln>
          </p:spPr>
          <p:txBody>
            <a:bodyPr wrap="none" lIns="92075" tIns="46038" rIns="92075" bIns="46038">
              <a:spAutoFit/>
            </a:bodyPr>
            <a:lstStyle/>
            <a:p>
              <a:pPr eaLnBrk="0" hangingPunct="0"/>
              <a:r>
                <a:rPr lang="en-US" sz="2400" b="0">
                  <a:solidFill>
                    <a:schemeClr val="tx1"/>
                  </a:solidFill>
                  <a:latin typeface="Symbol" pitchFamily="18" charset="2"/>
                </a:rPr>
                <a:t>l</a:t>
              </a:r>
              <a:r>
                <a:rPr lang="en-US" sz="2000" b="0">
                  <a:solidFill>
                    <a:schemeClr val="tx1"/>
                  </a:solidFill>
                </a:rPr>
                <a:t>x</a:t>
              </a:r>
              <a:r>
                <a:rPr lang="en-US" sz="2000" b="0" baseline="-25000">
                  <a:solidFill>
                    <a:schemeClr val="tx1"/>
                  </a:solidFill>
                </a:rPr>
                <a:t>1</a:t>
              </a:r>
            </a:p>
          </p:txBody>
        </p:sp>
        <p:sp>
          <p:nvSpPr>
            <p:cNvPr id="38938" name="Rectangle 24"/>
            <p:cNvSpPr>
              <a:spLocks noChangeArrowheads="1"/>
            </p:cNvSpPr>
            <p:nvPr/>
          </p:nvSpPr>
          <p:spPr bwMode="auto">
            <a:xfrm>
              <a:off x="1974" y="1313"/>
              <a:ext cx="116" cy="278"/>
            </a:xfrm>
            <a:prstGeom prst="rect">
              <a:avLst/>
            </a:prstGeom>
            <a:noFill/>
            <a:ln w="9525">
              <a:noFill/>
              <a:miter lim="800000"/>
              <a:headEnd/>
              <a:tailEnd/>
            </a:ln>
          </p:spPr>
          <p:txBody>
            <a:bodyPr wrap="none" lIns="92075" tIns="46038" rIns="92075" bIns="46038">
              <a:spAutoFit/>
            </a:bodyPr>
            <a:lstStyle/>
            <a:p>
              <a:pPr eaLnBrk="0" hangingPunct="0"/>
              <a:endParaRPr lang="en-US" sz="2400" b="0">
                <a:solidFill>
                  <a:schemeClr val="tx1"/>
                </a:solidFill>
              </a:endParaRPr>
            </a:p>
          </p:txBody>
        </p:sp>
        <p:sp>
          <p:nvSpPr>
            <p:cNvPr id="38939" name="Rectangle 25"/>
            <p:cNvSpPr>
              <a:spLocks noChangeArrowheads="1"/>
            </p:cNvSpPr>
            <p:nvPr/>
          </p:nvSpPr>
          <p:spPr bwMode="auto">
            <a:xfrm rot="-1320000">
              <a:off x="1940" y="1358"/>
              <a:ext cx="353" cy="279"/>
            </a:xfrm>
            <a:prstGeom prst="rect">
              <a:avLst/>
            </a:prstGeom>
            <a:noFill/>
            <a:ln w="9525">
              <a:noFill/>
              <a:miter lim="800000"/>
              <a:headEnd/>
              <a:tailEnd/>
            </a:ln>
          </p:spPr>
          <p:txBody>
            <a:bodyPr wrap="none" lIns="92075" tIns="46038" rIns="92075" bIns="46038">
              <a:spAutoFit/>
            </a:bodyPr>
            <a:lstStyle/>
            <a:p>
              <a:pPr eaLnBrk="0" hangingPunct="0"/>
              <a:r>
                <a:rPr lang="en-US" sz="2400" b="0">
                  <a:solidFill>
                    <a:schemeClr val="tx1"/>
                  </a:solidFill>
                  <a:latin typeface="Symbol" pitchFamily="18" charset="2"/>
                </a:rPr>
                <a:t>l</a:t>
              </a:r>
              <a:r>
                <a:rPr lang="en-US" sz="2000" b="0">
                  <a:solidFill>
                    <a:schemeClr val="tx1"/>
                  </a:solidFill>
                </a:rPr>
                <a:t>x</a:t>
              </a:r>
              <a:r>
                <a:rPr lang="en-US" sz="2000" b="0" baseline="-25000">
                  <a:solidFill>
                    <a:schemeClr val="tx1"/>
                  </a:solidFill>
                </a:rPr>
                <a:t>3</a:t>
              </a:r>
            </a:p>
          </p:txBody>
        </p:sp>
        <p:sp>
          <p:nvSpPr>
            <p:cNvPr id="38940" name="Rectangle 26"/>
            <p:cNvSpPr>
              <a:spLocks noChangeArrowheads="1"/>
            </p:cNvSpPr>
            <p:nvPr/>
          </p:nvSpPr>
          <p:spPr bwMode="auto">
            <a:xfrm>
              <a:off x="2019" y="1611"/>
              <a:ext cx="116" cy="279"/>
            </a:xfrm>
            <a:prstGeom prst="rect">
              <a:avLst/>
            </a:prstGeom>
            <a:noFill/>
            <a:ln w="9525">
              <a:noFill/>
              <a:miter lim="800000"/>
              <a:headEnd/>
              <a:tailEnd/>
            </a:ln>
          </p:spPr>
          <p:txBody>
            <a:bodyPr wrap="none" lIns="92075" tIns="46038" rIns="92075" bIns="46038">
              <a:spAutoFit/>
            </a:bodyPr>
            <a:lstStyle/>
            <a:p>
              <a:pPr eaLnBrk="0" hangingPunct="0"/>
              <a:endParaRPr lang="en-US" sz="2400" b="0">
                <a:solidFill>
                  <a:schemeClr val="tx1"/>
                </a:solidFill>
              </a:endParaRPr>
            </a:p>
          </p:txBody>
        </p:sp>
        <p:sp>
          <p:nvSpPr>
            <p:cNvPr id="38941" name="Rectangle 27"/>
            <p:cNvSpPr>
              <a:spLocks noChangeArrowheads="1"/>
            </p:cNvSpPr>
            <p:nvPr/>
          </p:nvSpPr>
          <p:spPr bwMode="auto">
            <a:xfrm>
              <a:off x="1931" y="1644"/>
              <a:ext cx="353" cy="278"/>
            </a:xfrm>
            <a:prstGeom prst="rect">
              <a:avLst/>
            </a:prstGeom>
            <a:noFill/>
            <a:ln w="9525">
              <a:noFill/>
              <a:miter lim="800000"/>
              <a:headEnd/>
              <a:tailEnd/>
            </a:ln>
          </p:spPr>
          <p:txBody>
            <a:bodyPr wrap="none" lIns="92075" tIns="46038" rIns="92075" bIns="46038">
              <a:spAutoFit/>
            </a:bodyPr>
            <a:lstStyle/>
            <a:p>
              <a:pPr eaLnBrk="0" hangingPunct="0"/>
              <a:r>
                <a:rPr lang="en-US" sz="2400" b="0">
                  <a:solidFill>
                    <a:schemeClr val="tx1"/>
                  </a:solidFill>
                  <a:latin typeface="Symbol" pitchFamily="18" charset="2"/>
                </a:rPr>
                <a:t>l</a:t>
              </a:r>
              <a:r>
                <a:rPr lang="en-US" sz="2000" b="0">
                  <a:solidFill>
                    <a:schemeClr val="tx1"/>
                  </a:solidFill>
                </a:rPr>
                <a:t>x</a:t>
              </a:r>
              <a:r>
                <a:rPr lang="en-US" sz="2000" b="0" baseline="-25000">
                  <a:solidFill>
                    <a:schemeClr val="tx1"/>
                  </a:solidFill>
                </a:rPr>
                <a:t>4</a:t>
              </a:r>
            </a:p>
          </p:txBody>
        </p:sp>
        <p:sp>
          <p:nvSpPr>
            <p:cNvPr id="38942" name="Rectangle 28"/>
            <p:cNvSpPr>
              <a:spLocks noChangeArrowheads="1"/>
            </p:cNvSpPr>
            <p:nvPr/>
          </p:nvSpPr>
          <p:spPr bwMode="auto">
            <a:xfrm>
              <a:off x="1888" y="1850"/>
              <a:ext cx="353" cy="279"/>
            </a:xfrm>
            <a:prstGeom prst="rect">
              <a:avLst/>
            </a:prstGeom>
            <a:noFill/>
            <a:ln w="9525">
              <a:noFill/>
              <a:miter lim="800000"/>
              <a:headEnd/>
              <a:tailEnd/>
            </a:ln>
          </p:spPr>
          <p:txBody>
            <a:bodyPr wrap="none" lIns="92075" tIns="46038" rIns="92075" bIns="46038">
              <a:spAutoFit/>
            </a:bodyPr>
            <a:lstStyle/>
            <a:p>
              <a:pPr eaLnBrk="0" hangingPunct="0"/>
              <a:r>
                <a:rPr lang="en-US" sz="2400" b="0">
                  <a:solidFill>
                    <a:schemeClr val="tx1"/>
                  </a:solidFill>
                  <a:latin typeface="Symbol" pitchFamily="18" charset="2"/>
                </a:rPr>
                <a:t>l</a:t>
              </a:r>
              <a:r>
                <a:rPr lang="en-US" sz="2000" b="0">
                  <a:solidFill>
                    <a:schemeClr val="tx1"/>
                  </a:solidFill>
                </a:rPr>
                <a:t>x</a:t>
              </a:r>
              <a:r>
                <a:rPr lang="en-US" sz="2000" b="0" baseline="-25000">
                  <a:solidFill>
                    <a:schemeClr val="tx1"/>
                  </a:solidFill>
                </a:rPr>
                <a:t>5</a:t>
              </a:r>
            </a:p>
          </p:txBody>
        </p:sp>
        <p:sp>
          <p:nvSpPr>
            <p:cNvPr id="38943" name="Rectangle 29"/>
            <p:cNvSpPr>
              <a:spLocks noChangeArrowheads="1"/>
            </p:cNvSpPr>
            <p:nvPr/>
          </p:nvSpPr>
          <p:spPr bwMode="auto">
            <a:xfrm>
              <a:off x="1884" y="2250"/>
              <a:ext cx="116" cy="279"/>
            </a:xfrm>
            <a:prstGeom prst="rect">
              <a:avLst/>
            </a:prstGeom>
            <a:noFill/>
            <a:ln w="9525">
              <a:noFill/>
              <a:miter lim="800000"/>
              <a:headEnd/>
              <a:tailEnd/>
            </a:ln>
          </p:spPr>
          <p:txBody>
            <a:bodyPr wrap="none" lIns="92075" tIns="46038" rIns="92075" bIns="46038">
              <a:spAutoFit/>
            </a:bodyPr>
            <a:lstStyle/>
            <a:p>
              <a:pPr eaLnBrk="0" hangingPunct="0"/>
              <a:endParaRPr lang="en-US" sz="2400" b="0">
                <a:solidFill>
                  <a:schemeClr val="tx1"/>
                </a:solidFill>
              </a:endParaRPr>
            </a:p>
          </p:txBody>
        </p:sp>
        <p:sp>
          <p:nvSpPr>
            <p:cNvPr id="38944" name="Rectangle 30"/>
            <p:cNvSpPr>
              <a:spLocks noChangeArrowheads="1"/>
            </p:cNvSpPr>
            <p:nvPr/>
          </p:nvSpPr>
          <p:spPr bwMode="auto">
            <a:xfrm rot="-1140000">
              <a:off x="1939" y="2214"/>
              <a:ext cx="353" cy="278"/>
            </a:xfrm>
            <a:prstGeom prst="rect">
              <a:avLst/>
            </a:prstGeom>
            <a:noFill/>
            <a:ln w="9525">
              <a:noFill/>
              <a:miter lim="800000"/>
              <a:headEnd/>
              <a:tailEnd/>
            </a:ln>
          </p:spPr>
          <p:txBody>
            <a:bodyPr wrap="none" lIns="92075" tIns="46038" rIns="92075" bIns="46038">
              <a:spAutoFit/>
            </a:bodyPr>
            <a:lstStyle/>
            <a:p>
              <a:pPr eaLnBrk="0" hangingPunct="0"/>
              <a:r>
                <a:rPr lang="en-US" sz="2400" b="0">
                  <a:solidFill>
                    <a:schemeClr val="tx1"/>
                  </a:solidFill>
                  <a:latin typeface="Symbol" pitchFamily="18" charset="2"/>
                </a:rPr>
                <a:t>l</a:t>
              </a:r>
              <a:r>
                <a:rPr lang="en-US" sz="2000" b="0">
                  <a:solidFill>
                    <a:schemeClr val="tx1"/>
                  </a:solidFill>
                </a:rPr>
                <a:t>x</a:t>
              </a:r>
              <a:r>
                <a:rPr lang="en-US" sz="2000" b="0" baseline="-25000">
                  <a:solidFill>
                    <a:schemeClr val="tx1"/>
                  </a:solidFill>
                </a:rPr>
                <a:t>6</a:t>
              </a:r>
            </a:p>
          </p:txBody>
        </p:sp>
        <p:sp>
          <p:nvSpPr>
            <p:cNvPr id="38945" name="Rectangle 31"/>
            <p:cNvSpPr>
              <a:spLocks noChangeArrowheads="1"/>
            </p:cNvSpPr>
            <p:nvPr/>
          </p:nvSpPr>
          <p:spPr bwMode="auto">
            <a:xfrm>
              <a:off x="4194" y="938"/>
              <a:ext cx="315" cy="279"/>
            </a:xfrm>
            <a:prstGeom prst="rect">
              <a:avLst/>
            </a:prstGeom>
            <a:noFill/>
            <a:ln w="9525">
              <a:noFill/>
              <a:miter lim="800000"/>
              <a:headEnd/>
              <a:tailEnd/>
            </a:ln>
          </p:spPr>
          <p:txBody>
            <a:bodyPr lIns="92075" tIns="46038" rIns="92075" bIns="46038">
              <a:spAutoFit/>
            </a:bodyPr>
            <a:lstStyle/>
            <a:p>
              <a:pPr eaLnBrk="0" hangingPunct="0">
                <a:spcBef>
                  <a:spcPct val="50000"/>
                </a:spcBef>
              </a:pPr>
              <a:r>
                <a:rPr lang="en-US" sz="2400" b="0">
                  <a:solidFill>
                    <a:schemeClr val="tx1"/>
                  </a:solidFill>
                </a:rPr>
                <a:t>y</a:t>
              </a:r>
              <a:r>
                <a:rPr lang="en-US" sz="2400" b="0" baseline="-25000">
                  <a:solidFill>
                    <a:schemeClr val="tx1"/>
                  </a:solidFill>
                </a:rPr>
                <a:t>1</a:t>
              </a:r>
            </a:p>
          </p:txBody>
        </p:sp>
        <p:sp>
          <p:nvSpPr>
            <p:cNvPr id="38946" name="Rectangle 32"/>
            <p:cNvSpPr>
              <a:spLocks noChangeArrowheads="1"/>
            </p:cNvSpPr>
            <p:nvPr/>
          </p:nvSpPr>
          <p:spPr bwMode="auto">
            <a:xfrm>
              <a:off x="4239" y="1364"/>
              <a:ext cx="270" cy="428"/>
            </a:xfrm>
            <a:prstGeom prst="rect">
              <a:avLst/>
            </a:prstGeom>
            <a:noFill/>
            <a:ln w="9525">
              <a:noFill/>
              <a:miter lim="800000"/>
              <a:headEnd/>
              <a:tailEnd/>
            </a:ln>
          </p:spPr>
          <p:txBody>
            <a:bodyPr lIns="92075" tIns="46038" rIns="92075" bIns="46038">
              <a:spAutoFit/>
            </a:bodyPr>
            <a:lstStyle/>
            <a:p>
              <a:pPr eaLnBrk="0" hangingPunct="0">
                <a:spcBef>
                  <a:spcPct val="50000"/>
                </a:spcBef>
              </a:pPr>
              <a:r>
                <a:rPr lang="en-US" sz="2400" b="0">
                  <a:solidFill>
                    <a:schemeClr val="tx1"/>
                  </a:solidFill>
                </a:rPr>
                <a:t>y</a:t>
              </a:r>
              <a:r>
                <a:rPr lang="en-US" sz="2400" b="0" baseline="-25000">
                  <a:solidFill>
                    <a:schemeClr val="tx1"/>
                  </a:solidFill>
                </a:rPr>
                <a:t>2</a:t>
              </a:r>
            </a:p>
          </p:txBody>
        </p:sp>
        <p:sp>
          <p:nvSpPr>
            <p:cNvPr id="38947" name="Rectangle 33"/>
            <p:cNvSpPr>
              <a:spLocks noChangeArrowheads="1"/>
            </p:cNvSpPr>
            <p:nvPr/>
          </p:nvSpPr>
          <p:spPr bwMode="auto">
            <a:xfrm>
              <a:off x="4194" y="1748"/>
              <a:ext cx="360" cy="279"/>
            </a:xfrm>
            <a:prstGeom prst="rect">
              <a:avLst/>
            </a:prstGeom>
            <a:noFill/>
            <a:ln w="9525">
              <a:noFill/>
              <a:miter lim="800000"/>
              <a:headEnd/>
              <a:tailEnd/>
            </a:ln>
          </p:spPr>
          <p:txBody>
            <a:bodyPr lIns="92075" tIns="46038" rIns="92075" bIns="46038">
              <a:spAutoFit/>
            </a:bodyPr>
            <a:lstStyle/>
            <a:p>
              <a:pPr eaLnBrk="0" hangingPunct="0">
                <a:spcBef>
                  <a:spcPct val="50000"/>
                </a:spcBef>
              </a:pPr>
              <a:r>
                <a:rPr lang="en-US" sz="2400" b="0">
                  <a:solidFill>
                    <a:schemeClr val="tx1"/>
                  </a:solidFill>
                </a:rPr>
                <a:t>y</a:t>
              </a:r>
              <a:r>
                <a:rPr lang="en-US" sz="2400" b="0" baseline="-25000">
                  <a:solidFill>
                    <a:schemeClr val="tx1"/>
                  </a:solidFill>
                </a:rPr>
                <a:t>3</a:t>
              </a:r>
            </a:p>
          </p:txBody>
        </p:sp>
        <p:sp>
          <p:nvSpPr>
            <p:cNvPr id="38948" name="Rectangle 34"/>
            <p:cNvSpPr>
              <a:spLocks noChangeArrowheads="1"/>
            </p:cNvSpPr>
            <p:nvPr/>
          </p:nvSpPr>
          <p:spPr bwMode="auto">
            <a:xfrm rot="1140000">
              <a:off x="3857" y="1741"/>
              <a:ext cx="353" cy="279"/>
            </a:xfrm>
            <a:prstGeom prst="rect">
              <a:avLst/>
            </a:prstGeom>
            <a:noFill/>
            <a:ln w="9525">
              <a:noFill/>
              <a:miter lim="800000"/>
              <a:headEnd/>
              <a:tailEnd/>
            </a:ln>
          </p:spPr>
          <p:txBody>
            <a:bodyPr wrap="none" lIns="92075" tIns="46038" rIns="92075" bIns="46038">
              <a:spAutoFit/>
            </a:bodyPr>
            <a:lstStyle/>
            <a:p>
              <a:pPr eaLnBrk="0" hangingPunct="0"/>
              <a:r>
                <a:rPr lang="en-US" sz="2400" b="0">
                  <a:solidFill>
                    <a:schemeClr val="tx1"/>
                  </a:solidFill>
                  <a:latin typeface="Symbol" pitchFamily="18" charset="2"/>
                </a:rPr>
                <a:t>l</a:t>
              </a:r>
              <a:r>
                <a:rPr lang="en-US" sz="2000" b="0">
                  <a:solidFill>
                    <a:schemeClr val="tx1"/>
                  </a:solidFill>
                </a:rPr>
                <a:t>y</a:t>
              </a:r>
              <a:r>
                <a:rPr lang="en-US" sz="2000" b="0" baseline="-25000">
                  <a:solidFill>
                    <a:schemeClr val="tx1"/>
                  </a:solidFill>
                </a:rPr>
                <a:t>3</a:t>
              </a:r>
            </a:p>
          </p:txBody>
        </p:sp>
        <p:sp>
          <p:nvSpPr>
            <p:cNvPr id="38949" name="Rectangle 35"/>
            <p:cNvSpPr>
              <a:spLocks noChangeArrowheads="1"/>
            </p:cNvSpPr>
            <p:nvPr/>
          </p:nvSpPr>
          <p:spPr bwMode="auto">
            <a:xfrm>
              <a:off x="3914" y="1296"/>
              <a:ext cx="353" cy="279"/>
            </a:xfrm>
            <a:prstGeom prst="rect">
              <a:avLst/>
            </a:prstGeom>
            <a:noFill/>
            <a:ln w="9525">
              <a:noFill/>
              <a:miter lim="800000"/>
              <a:headEnd/>
              <a:tailEnd/>
            </a:ln>
          </p:spPr>
          <p:txBody>
            <a:bodyPr wrap="none" lIns="92075" tIns="46038" rIns="92075" bIns="46038">
              <a:spAutoFit/>
            </a:bodyPr>
            <a:lstStyle/>
            <a:p>
              <a:pPr eaLnBrk="0" hangingPunct="0"/>
              <a:r>
                <a:rPr lang="en-US" sz="2400" b="0">
                  <a:solidFill>
                    <a:schemeClr val="tx1"/>
                  </a:solidFill>
                  <a:latin typeface="Symbol" pitchFamily="18" charset="2"/>
                </a:rPr>
                <a:t>l</a:t>
              </a:r>
              <a:r>
                <a:rPr lang="en-US" sz="2000" b="0">
                  <a:solidFill>
                    <a:schemeClr val="tx1"/>
                  </a:solidFill>
                </a:rPr>
                <a:t>y</a:t>
              </a:r>
              <a:r>
                <a:rPr lang="en-US" sz="2000" b="0" baseline="-25000">
                  <a:solidFill>
                    <a:schemeClr val="tx1"/>
                  </a:solidFill>
                </a:rPr>
                <a:t>2</a:t>
              </a:r>
            </a:p>
          </p:txBody>
        </p:sp>
        <p:sp>
          <p:nvSpPr>
            <p:cNvPr id="38950" name="Rectangle 36"/>
            <p:cNvSpPr>
              <a:spLocks noChangeArrowheads="1"/>
            </p:cNvSpPr>
            <p:nvPr/>
          </p:nvSpPr>
          <p:spPr bwMode="auto">
            <a:xfrm rot="-1920000">
              <a:off x="3828" y="1008"/>
              <a:ext cx="353" cy="279"/>
            </a:xfrm>
            <a:prstGeom prst="rect">
              <a:avLst/>
            </a:prstGeom>
            <a:noFill/>
            <a:ln w="9525">
              <a:noFill/>
              <a:miter lim="800000"/>
              <a:headEnd/>
              <a:tailEnd/>
            </a:ln>
          </p:spPr>
          <p:txBody>
            <a:bodyPr wrap="none" lIns="92075" tIns="46038" rIns="92075" bIns="46038">
              <a:spAutoFit/>
            </a:bodyPr>
            <a:lstStyle/>
            <a:p>
              <a:pPr eaLnBrk="0" hangingPunct="0"/>
              <a:r>
                <a:rPr lang="en-US" sz="2400" b="0">
                  <a:solidFill>
                    <a:schemeClr val="tx1"/>
                  </a:solidFill>
                  <a:latin typeface="Symbol" pitchFamily="18" charset="2"/>
                </a:rPr>
                <a:t>l</a:t>
              </a:r>
              <a:r>
                <a:rPr lang="en-US" sz="2000" b="0">
                  <a:solidFill>
                    <a:schemeClr val="tx1"/>
                  </a:solidFill>
                </a:rPr>
                <a:t>y</a:t>
              </a:r>
              <a:r>
                <a:rPr lang="en-US" sz="2000" b="0" baseline="-25000">
                  <a:solidFill>
                    <a:schemeClr val="tx1"/>
                  </a:solidFill>
                </a:rPr>
                <a:t>1</a:t>
              </a:r>
            </a:p>
          </p:txBody>
        </p:sp>
        <p:sp>
          <p:nvSpPr>
            <p:cNvPr id="38951" name="Rectangle 37"/>
            <p:cNvSpPr>
              <a:spLocks noChangeArrowheads="1"/>
            </p:cNvSpPr>
            <p:nvPr/>
          </p:nvSpPr>
          <p:spPr bwMode="auto">
            <a:xfrm>
              <a:off x="2338" y="1057"/>
              <a:ext cx="275" cy="279"/>
            </a:xfrm>
            <a:prstGeom prst="rect">
              <a:avLst/>
            </a:prstGeom>
            <a:noFill/>
            <a:ln w="9525">
              <a:noFill/>
              <a:miter lim="800000"/>
              <a:headEnd/>
              <a:tailEnd/>
            </a:ln>
          </p:spPr>
          <p:txBody>
            <a:bodyPr wrap="none" lIns="92075" tIns="46038" rIns="92075" bIns="46038">
              <a:spAutoFit/>
            </a:bodyPr>
            <a:lstStyle/>
            <a:p>
              <a:pPr eaLnBrk="0" hangingPunct="0"/>
              <a:r>
                <a:rPr lang="en-US" sz="2400" b="0">
                  <a:solidFill>
                    <a:schemeClr val="tx1"/>
                  </a:solidFill>
                  <a:latin typeface="Symbol" pitchFamily="18" charset="2"/>
                </a:rPr>
                <a:t>x</a:t>
              </a:r>
              <a:r>
                <a:rPr lang="en-US" sz="2400" b="0" baseline="-25000">
                  <a:solidFill>
                    <a:schemeClr val="tx1"/>
                  </a:solidFill>
                </a:rPr>
                <a:t>1</a:t>
              </a:r>
            </a:p>
          </p:txBody>
        </p:sp>
        <p:sp>
          <p:nvSpPr>
            <p:cNvPr id="38952" name="Rectangle 38"/>
            <p:cNvSpPr>
              <a:spLocks noChangeArrowheads="1"/>
            </p:cNvSpPr>
            <p:nvPr/>
          </p:nvSpPr>
          <p:spPr bwMode="auto">
            <a:xfrm>
              <a:off x="2348" y="1918"/>
              <a:ext cx="450" cy="278"/>
            </a:xfrm>
            <a:prstGeom prst="rect">
              <a:avLst/>
            </a:prstGeom>
            <a:noFill/>
            <a:ln w="9525">
              <a:noFill/>
              <a:miter lim="800000"/>
              <a:headEnd/>
              <a:tailEnd/>
            </a:ln>
          </p:spPr>
          <p:txBody>
            <a:bodyPr lIns="92075" tIns="46038" rIns="92075" bIns="46038">
              <a:spAutoFit/>
            </a:bodyPr>
            <a:lstStyle/>
            <a:p>
              <a:pPr eaLnBrk="0" hangingPunct="0">
                <a:spcBef>
                  <a:spcPct val="50000"/>
                </a:spcBef>
              </a:pPr>
              <a:r>
                <a:rPr lang="en-US" sz="2400" b="0">
                  <a:solidFill>
                    <a:schemeClr val="tx1"/>
                  </a:solidFill>
                  <a:latin typeface="Symbol" pitchFamily="18" charset="2"/>
                </a:rPr>
                <a:t>x</a:t>
              </a:r>
              <a:r>
                <a:rPr lang="en-US" sz="2400" b="0" baseline="-25000">
                  <a:solidFill>
                    <a:schemeClr val="tx1"/>
                  </a:solidFill>
                </a:rPr>
                <a:t>2</a:t>
              </a:r>
            </a:p>
          </p:txBody>
        </p:sp>
        <p:sp>
          <p:nvSpPr>
            <p:cNvPr id="38953" name="Rectangle 39"/>
            <p:cNvSpPr>
              <a:spLocks noChangeArrowheads="1"/>
            </p:cNvSpPr>
            <p:nvPr/>
          </p:nvSpPr>
          <p:spPr bwMode="auto">
            <a:xfrm>
              <a:off x="3429" y="1407"/>
              <a:ext cx="540" cy="278"/>
            </a:xfrm>
            <a:prstGeom prst="rect">
              <a:avLst/>
            </a:prstGeom>
            <a:noFill/>
            <a:ln w="9525">
              <a:noFill/>
              <a:miter lim="800000"/>
              <a:headEnd/>
              <a:tailEnd/>
            </a:ln>
          </p:spPr>
          <p:txBody>
            <a:bodyPr lIns="92075" tIns="46038" rIns="92075" bIns="46038">
              <a:spAutoFit/>
            </a:bodyPr>
            <a:lstStyle/>
            <a:p>
              <a:pPr eaLnBrk="0" hangingPunct="0">
                <a:spcBef>
                  <a:spcPct val="50000"/>
                </a:spcBef>
              </a:pPr>
              <a:r>
                <a:rPr lang="en-US" sz="2400" b="0">
                  <a:solidFill>
                    <a:schemeClr val="tx1"/>
                  </a:solidFill>
                  <a:latin typeface="Symbol" pitchFamily="18" charset="2"/>
                </a:rPr>
                <a:t>h</a:t>
              </a:r>
              <a:r>
                <a:rPr lang="en-US" sz="2400" b="0" baseline="-25000">
                  <a:solidFill>
                    <a:schemeClr val="tx1"/>
                  </a:solidFill>
                  <a:latin typeface="Symbol" pitchFamily="18" charset="2"/>
                </a:rPr>
                <a:t>1</a:t>
              </a:r>
            </a:p>
          </p:txBody>
        </p:sp>
        <p:grpSp>
          <p:nvGrpSpPr>
            <p:cNvPr id="38954" name="Group 40"/>
            <p:cNvGrpSpPr>
              <a:grpSpLocks/>
            </p:cNvGrpSpPr>
            <p:nvPr/>
          </p:nvGrpSpPr>
          <p:grpSpPr bwMode="auto">
            <a:xfrm>
              <a:off x="1081" y="2630"/>
              <a:ext cx="3552" cy="392"/>
              <a:chOff x="810" y="2912"/>
              <a:chExt cx="3786" cy="458"/>
            </a:xfrm>
          </p:grpSpPr>
          <p:sp>
            <p:nvSpPr>
              <p:cNvPr id="38989" name="Rectangle 41"/>
              <p:cNvSpPr>
                <a:spLocks noChangeArrowheads="1"/>
              </p:cNvSpPr>
              <p:nvPr/>
            </p:nvSpPr>
            <p:spPr bwMode="auto">
              <a:xfrm>
                <a:off x="810" y="2946"/>
                <a:ext cx="140" cy="401"/>
              </a:xfrm>
              <a:prstGeom prst="rect">
                <a:avLst/>
              </a:prstGeom>
              <a:noFill/>
              <a:ln w="9525">
                <a:noFill/>
                <a:miter lim="800000"/>
                <a:headEnd/>
                <a:tailEnd/>
              </a:ln>
            </p:spPr>
            <p:txBody>
              <a:bodyPr wrap="none" lIns="0" tIns="0" rIns="0" bIns="0">
                <a:spAutoFit/>
              </a:bodyPr>
              <a:lstStyle/>
              <a:p>
                <a:pPr eaLnBrk="0" hangingPunct="0"/>
                <a:r>
                  <a:rPr lang="en-US" sz="3700" b="0" i="1">
                    <a:solidFill>
                      <a:schemeClr val="tx1"/>
                    </a:solidFill>
                  </a:rPr>
                  <a:t>x</a:t>
                </a:r>
                <a:endParaRPr lang="en-US" sz="1800" b="0">
                  <a:solidFill>
                    <a:schemeClr val="tx1"/>
                  </a:solidFill>
                  <a:latin typeface="Futuri" pitchFamily="2" charset="0"/>
                </a:endParaRPr>
              </a:p>
            </p:txBody>
          </p:sp>
          <p:sp>
            <p:nvSpPr>
              <p:cNvPr id="38990" name="Rectangle 42"/>
              <p:cNvSpPr>
                <a:spLocks noChangeArrowheads="1"/>
              </p:cNvSpPr>
              <p:nvPr/>
            </p:nvSpPr>
            <p:spPr bwMode="auto">
              <a:xfrm>
                <a:off x="933" y="3131"/>
                <a:ext cx="52" cy="239"/>
              </a:xfrm>
              <a:prstGeom prst="rect">
                <a:avLst/>
              </a:prstGeom>
              <a:noFill/>
              <a:ln w="9525">
                <a:noFill/>
                <a:miter lim="800000"/>
                <a:headEnd/>
                <a:tailEnd/>
              </a:ln>
            </p:spPr>
            <p:txBody>
              <a:bodyPr wrap="none" lIns="0" tIns="0" rIns="0" bIns="0">
                <a:spAutoFit/>
              </a:bodyPr>
              <a:lstStyle/>
              <a:p>
                <a:pPr eaLnBrk="0" hangingPunct="0"/>
                <a:r>
                  <a:rPr lang="en-US" sz="2200" b="0" i="1">
                    <a:solidFill>
                      <a:schemeClr val="tx1"/>
                    </a:solidFill>
                  </a:rPr>
                  <a:t>i</a:t>
                </a:r>
                <a:endParaRPr lang="en-US" sz="1800" b="0">
                  <a:solidFill>
                    <a:schemeClr val="tx1"/>
                  </a:solidFill>
                  <a:latin typeface="Futuri" pitchFamily="2" charset="0"/>
                </a:endParaRPr>
              </a:p>
            </p:txBody>
          </p:sp>
          <p:sp>
            <p:nvSpPr>
              <p:cNvPr id="38991" name="Rectangle 43"/>
              <p:cNvSpPr>
                <a:spLocks noChangeArrowheads="1"/>
              </p:cNvSpPr>
              <p:nvPr/>
            </p:nvSpPr>
            <p:spPr bwMode="auto">
              <a:xfrm>
                <a:off x="1461" y="3130"/>
                <a:ext cx="136" cy="240"/>
              </a:xfrm>
              <a:prstGeom prst="rect">
                <a:avLst/>
              </a:prstGeom>
              <a:noFill/>
              <a:ln w="9525">
                <a:noFill/>
                <a:miter lim="800000"/>
                <a:headEnd/>
                <a:tailEnd/>
              </a:ln>
            </p:spPr>
            <p:txBody>
              <a:bodyPr wrap="none" lIns="0" tIns="0" rIns="0" bIns="0">
                <a:spAutoFit/>
              </a:bodyPr>
              <a:lstStyle/>
              <a:p>
                <a:pPr eaLnBrk="0" hangingPunct="0"/>
                <a:r>
                  <a:rPr lang="en-US" sz="2200" b="0" i="1">
                    <a:solidFill>
                      <a:schemeClr val="tx1"/>
                    </a:solidFill>
                  </a:rPr>
                  <a:t>xi</a:t>
                </a:r>
                <a:endParaRPr lang="en-US" sz="1800" b="0">
                  <a:solidFill>
                    <a:schemeClr val="tx1"/>
                  </a:solidFill>
                  <a:latin typeface="Futuri" pitchFamily="2" charset="0"/>
                </a:endParaRPr>
              </a:p>
            </p:txBody>
          </p:sp>
          <p:sp>
            <p:nvSpPr>
              <p:cNvPr id="38992" name="Rectangle 44"/>
              <p:cNvSpPr>
                <a:spLocks noChangeArrowheads="1"/>
              </p:cNvSpPr>
              <p:nvPr/>
            </p:nvSpPr>
            <p:spPr bwMode="auto">
              <a:xfrm>
                <a:off x="1705" y="3130"/>
                <a:ext cx="53" cy="240"/>
              </a:xfrm>
              <a:prstGeom prst="rect">
                <a:avLst/>
              </a:prstGeom>
              <a:noFill/>
              <a:ln w="9525">
                <a:noFill/>
                <a:miter lim="800000"/>
                <a:headEnd/>
                <a:tailEnd/>
              </a:ln>
            </p:spPr>
            <p:txBody>
              <a:bodyPr wrap="none" lIns="0" tIns="0" rIns="0" bIns="0">
                <a:spAutoFit/>
              </a:bodyPr>
              <a:lstStyle/>
              <a:p>
                <a:pPr eaLnBrk="0" hangingPunct="0"/>
                <a:r>
                  <a:rPr lang="en-US" sz="2200" b="0" i="1">
                    <a:solidFill>
                      <a:schemeClr val="tx1"/>
                    </a:solidFill>
                  </a:rPr>
                  <a:t>t</a:t>
                </a:r>
                <a:endParaRPr lang="en-US" sz="1800" b="0">
                  <a:solidFill>
                    <a:schemeClr val="tx1"/>
                  </a:solidFill>
                  <a:latin typeface="Futuri" pitchFamily="2" charset="0"/>
                </a:endParaRPr>
              </a:p>
            </p:txBody>
          </p:sp>
          <p:sp>
            <p:nvSpPr>
              <p:cNvPr id="38993" name="Rectangle 45"/>
              <p:cNvSpPr>
                <a:spLocks noChangeArrowheads="1"/>
              </p:cNvSpPr>
              <p:nvPr/>
            </p:nvSpPr>
            <p:spPr bwMode="auto">
              <a:xfrm>
                <a:off x="2170" y="3129"/>
                <a:ext cx="52" cy="239"/>
              </a:xfrm>
              <a:prstGeom prst="rect">
                <a:avLst/>
              </a:prstGeom>
              <a:noFill/>
              <a:ln w="9525">
                <a:noFill/>
                <a:miter lim="800000"/>
                <a:headEnd/>
                <a:tailEnd/>
              </a:ln>
            </p:spPr>
            <p:txBody>
              <a:bodyPr wrap="none" lIns="0" tIns="0" rIns="0" bIns="0">
                <a:spAutoFit/>
              </a:bodyPr>
              <a:lstStyle/>
              <a:p>
                <a:pPr eaLnBrk="0" hangingPunct="0"/>
                <a:r>
                  <a:rPr lang="en-US" sz="2200" b="0" i="1">
                    <a:solidFill>
                      <a:schemeClr val="tx1"/>
                    </a:solidFill>
                  </a:rPr>
                  <a:t>i</a:t>
                </a:r>
                <a:endParaRPr lang="en-US" sz="1800" b="0">
                  <a:solidFill>
                    <a:schemeClr val="tx1"/>
                  </a:solidFill>
                  <a:latin typeface="Futuri" pitchFamily="2" charset="0"/>
                </a:endParaRPr>
              </a:p>
            </p:txBody>
          </p:sp>
          <p:sp>
            <p:nvSpPr>
              <p:cNvPr id="38994" name="Rectangle 46"/>
              <p:cNvSpPr>
                <a:spLocks noChangeArrowheads="1"/>
              </p:cNvSpPr>
              <p:nvPr/>
            </p:nvSpPr>
            <p:spPr bwMode="auto">
              <a:xfrm>
                <a:off x="1087" y="2912"/>
                <a:ext cx="173" cy="401"/>
              </a:xfrm>
              <a:prstGeom prst="rect">
                <a:avLst/>
              </a:prstGeom>
              <a:noFill/>
              <a:ln w="9525">
                <a:noFill/>
                <a:miter lim="800000"/>
                <a:headEnd/>
                <a:tailEnd/>
              </a:ln>
            </p:spPr>
            <p:txBody>
              <a:bodyPr wrap="none" lIns="0" tIns="0" rIns="0" bIns="0">
                <a:spAutoFit/>
              </a:bodyPr>
              <a:lstStyle/>
              <a:p>
                <a:pPr eaLnBrk="0" hangingPunct="0"/>
                <a:r>
                  <a:rPr lang="en-US" sz="3700" b="0">
                    <a:solidFill>
                      <a:schemeClr val="tx1"/>
                    </a:solidFill>
                    <a:latin typeface="Symbol" pitchFamily="18" charset="2"/>
                  </a:rPr>
                  <a:t>=</a:t>
                </a:r>
                <a:endParaRPr lang="en-US" sz="1800" b="0">
                  <a:solidFill>
                    <a:schemeClr val="tx1"/>
                  </a:solidFill>
                  <a:latin typeface="Futuri" pitchFamily="2" charset="0"/>
                </a:endParaRPr>
              </a:p>
            </p:txBody>
          </p:sp>
          <p:sp>
            <p:nvSpPr>
              <p:cNvPr id="38995" name="Rectangle 47"/>
              <p:cNvSpPr>
                <a:spLocks noChangeArrowheads="1"/>
              </p:cNvSpPr>
              <p:nvPr/>
            </p:nvSpPr>
            <p:spPr bwMode="auto">
              <a:xfrm>
                <a:off x="1845" y="2912"/>
                <a:ext cx="173" cy="401"/>
              </a:xfrm>
              <a:prstGeom prst="rect">
                <a:avLst/>
              </a:prstGeom>
              <a:noFill/>
              <a:ln w="9525">
                <a:noFill/>
                <a:miter lim="800000"/>
                <a:headEnd/>
                <a:tailEnd/>
              </a:ln>
            </p:spPr>
            <p:txBody>
              <a:bodyPr wrap="none" lIns="0" tIns="0" rIns="0" bIns="0">
                <a:spAutoFit/>
              </a:bodyPr>
              <a:lstStyle/>
              <a:p>
                <a:pPr eaLnBrk="0" hangingPunct="0"/>
                <a:r>
                  <a:rPr lang="en-US" sz="3700" b="0">
                    <a:solidFill>
                      <a:schemeClr val="tx1"/>
                    </a:solidFill>
                    <a:latin typeface="Symbol" pitchFamily="18" charset="2"/>
                  </a:rPr>
                  <a:t>+</a:t>
                </a:r>
                <a:endParaRPr lang="en-US" sz="1800" b="0">
                  <a:solidFill>
                    <a:schemeClr val="tx1"/>
                  </a:solidFill>
                  <a:latin typeface="Futuri" pitchFamily="2" charset="0"/>
                </a:endParaRPr>
              </a:p>
            </p:txBody>
          </p:sp>
          <p:sp>
            <p:nvSpPr>
              <p:cNvPr id="38996" name="Rectangle 48"/>
              <p:cNvSpPr>
                <a:spLocks noChangeArrowheads="1"/>
              </p:cNvSpPr>
              <p:nvPr/>
            </p:nvSpPr>
            <p:spPr bwMode="auto">
              <a:xfrm>
                <a:off x="1315" y="2912"/>
                <a:ext cx="173" cy="401"/>
              </a:xfrm>
              <a:prstGeom prst="rect">
                <a:avLst/>
              </a:prstGeom>
              <a:noFill/>
              <a:ln w="9525">
                <a:noFill/>
                <a:miter lim="800000"/>
                <a:headEnd/>
                <a:tailEnd/>
              </a:ln>
            </p:spPr>
            <p:txBody>
              <a:bodyPr wrap="none" lIns="0" tIns="0" rIns="0" bIns="0">
                <a:spAutoFit/>
              </a:bodyPr>
              <a:lstStyle/>
              <a:p>
                <a:pPr eaLnBrk="0" hangingPunct="0"/>
                <a:r>
                  <a:rPr lang="en-US" sz="3700" b="0" i="1">
                    <a:solidFill>
                      <a:schemeClr val="tx1"/>
                    </a:solidFill>
                    <a:latin typeface="Symbol" pitchFamily="18" charset="2"/>
                  </a:rPr>
                  <a:t>l</a:t>
                </a:r>
                <a:endParaRPr lang="en-US" sz="1800" b="0">
                  <a:solidFill>
                    <a:schemeClr val="tx1"/>
                  </a:solidFill>
                  <a:latin typeface="Futuri" pitchFamily="2" charset="0"/>
                </a:endParaRPr>
              </a:p>
            </p:txBody>
          </p:sp>
          <p:sp>
            <p:nvSpPr>
              <p:cNvPr id="38997" name="Rectangle 49"/>
              <p:cNvSpPr>
                <a:spLocks noChangeArrowheads="1"/>
              </p:cNvSpPr>
              <p:nvPr/>
            </p:nvSpPr>
            <p:spPr bwMode="auto">
              <a:xfrm>
                <a:off x="1592" y="2912"/>
                <a:ext cx="156" cy="401"/>
              </a:xfrm>
              <a:prstGeom prst="rect">
                <a:avLst/>
              </a:prstGeom>
              <a:noFill/>
              <a:ln w="9525">
                <a:noFill/>
                <a:miter lim="800000"/>
                <a:headEnd/>
                <a:tailEnd/>
              </a:ln>
            </p:spPr>
            <p:txBody>
              <a:bodyPr wrap="none" lIns="0" tIns="0" rIns="0" bIns="0">
                <a:spAutoFit/>
              </a:bodyPr>
              <a:lstStyle/>
              <a:p>
                <a:pPr eaLnBrk="0" hangingPunct="0"/>
                <a:r>
                  <a:rPr lang="en-US" sz="3700" b="0" i="1">
                    <a:solidFill>
                      <a:schemeClr val="tx1"/>
                    </a:solidFill>
                    <a:latin typeface="Symbol" pitchFamily="18" charset="2"/>
                  </a:rPr>
                  <a:t>x</a:t>
                </a:r>
                <a:endParaRPr lang="en-US" sz="1800" b="0">
                  <a:solidFill>
                    <a:schemeClr val="tx1"/>
                  </a:solidFill>
                  <a:latin typeface="Futuri" pitchFamily="2" charset="0"/>
                </a:endParaRPr>
              </a:p>
            </p:txBody>
          </p:sp>
          <p:sp>
            <p:nvSpPr>
              <p:cNvPr id="38998" name="Rectangle 50"/>
              <p:cNvSpPr>
                <a:spLocks noChangeArrowheads="1"/>
              </p:cNvSpPr>
              <p:nvPr/>
            </p:nvSpPr>
            <p:spPr bwMode="auto">
              <a:xfrm>
                <a:off x="2041" y="2912"/>
                <a:ext cx="156" cy="401"/>
              </a:xfrm>
              <a:prstGeom prst="rect">
                <a:avLst/>
              </a:prstGeom>
              <a:noFill/>
              <a:ln w="9525">
                <a:noFill/>
                <a:miter lim="800000"/>
                <a:headEnd/>
                <a:tailEnd/>
              </a:ln>
            </p:spPr>
            <p:txBody>
              <a:bodyPr wrap="none" lIns="0" tIns="0" rIns="0" bIns="0">
                <a:spAutoFit/>
              </a:bodyPr>
              <a:lstStyle/>
              <a:p>
                <a:pPr eaLnBrk="0" hangingPunct="0"/>
                <a:r>
                  <a:rPr lang="en-US" sz="3700" b="0" i="1">
                    <a:solidFill>
                      <a:schemeClr val="tx1"/>
                    </a:solidFill>
                    <a:latin typeface="Symbol" pitchFamily="18" charset="2"/>
                  </a:rPr>
                  <a:t>d</a:t>
                </a:r>
                <a:endParaRPr lang="en-US" sz="1800" b="0">
                  <a:solidFill>
                    <a:schemeClr val="tx1"/>
                  </a:solidFill>
                  <a:latin typeface="Futuri" pitchFamily="2" charset="0"/>
                </a:endParaRPr>
              </a:p>
            </p:txBody>
          </p:sp>
          <p:sp>
            <p:nvSpPr>
              <p:cNvPr id="38999" name="Rectangle 51"/>
              <p:cNvSpPr>
                <a:spLocks noChangeArrowheads="1"/>
              </p:cNvSpPr>
              <p:nvPr/>
            </p:nvSpPr>
            <p:spPr bwMode="auto">
              <a:xfrm>
                <a:off x="2257" y="2946"/>
                <a:ext cx="79" cy="401"/>
              </a:xfrm>
              <a:prstGeom prst="rect">
                <a:avLst/>
              </a:prstGeom>
              <a:noFill/>
              <a:ln w="9525">
                <a:noFill/>
                <a:miter lim="800000"/>
                <a:headEnd/>
                <a:tailEnd/>
              </a:ln>
            </p:spPr>
            <p:txBody>
              <a:bodyPr wrap="none" lIns="0" tIns="0" rIns="0" bIns="0">
                <a:spAutoFit/>
              </a:bodyPr>
              <a:lstStyle/>
              <a:p>
                <a:pPr eaLnBrk="0" hangingPunct="0"/>
                <a:r>
                  <a:rPr lang="en-US" sz="3700" b="0">
                    <a:solidFill>
                      <a:schemeClr val="tx1"/>
                    </a:solidFill>
                  </a:rPr>
                  <a:t>,</a:t>
                </a:r>
                <a:endParaRPr lang="en-US" sz="1800" b="0">
                  <a:solidFill>
                    <a:schemeClr val="tx1"/>
                  </a:solidFill>
                  <a:latin typeface="Futuri" pitchFamily="2" charset="0"/>
                </a:endParaRPr>
              </a:p>
            </p:txBody>
          </p:sp>
          <p:sp>
            <p:nvSpPr>
              <p:cNvPr id="39000" name="Rectangle 52"/>
              <p:cNvSpPr>
                <a:spLocks noChangeArrowheads="1"/>
              </p:cNvSpPr>
              <p:nvPr/>
            </p:nvSpPr>
            <p:spPr bwMode="auto">
              <a:xfrm>
                <a:off x="2365" y="2946"/>
                <a:ext cx="613" cy="401"/>
              </a:xfrm>
              <a:prstGeom prst="rect">
                <a:avLst/>
              </a:prstGeom>
              <a:noFill/>
              <a:ln w="9525">
                <a:noFill/>
                <a:miter lim="800000"/>
                <a:headEnd/>
                <a:tailEnd/>
              </a:ln>
            </p:spPr>
            <p:txBody>
              <a:bodyPr wrap="none" lIns="0" tIns="0" rIns="0" bIns="0">
                <a:spAutoFit/>
              </a:bodyPr>
              <a:lstStyle/>
              <a:p>
                <a:pPr eaLnBrk="0" hangingPunct="0"/>
                <a:r>
                  <a:rPr lang="en-US" sz="3700" b="0" dirty="0">
                    <a:solidFill>
                      <a:schemeClr val="tx1"/>
                    </a:solidFill>
                  </a:rPr>
                  <a:t> for </a:t>
                </a:r>
                <a:r>
                  <a:rPr lang="en-US" sz="3700" b="0" dirty="0" err="1">
                    <a:solidFill>
                      <a:schemeClr val="tx1"/>
                    </a:solidFill>
                  </a:rPr>
                  <a:t>i</a:t>
                </a:r>
                <a:endParaRPr lang="en-US" sz="1800" b="0" dirty="0">
                  <a:solidFill>
                    <a:schemeClr val="tx1"/>
                  </a:solidFill>
                  <a:latin typeface="Futuri" pitchFamily="2" charset="0"/>
                </a:endParaRPr>
              </a:p>
            </p:txBody>
          </p:sp>
          <p:sp>
            <p:nvSpPr>
              <p:cNvPr id="39001" name="Rectangle 53"/>
              <p:cNvSpPr>
                <a:spLocks noChangeArrowheads="1"/>
              </p:cNvSpPr>
              <p:nvPr/>
            </p:nvSpPr>
            <p:spPr bwMode="auto">
              <a:xfrm>
                <a:off x="2986" y="2946"/>
                <a:ext cx="178" cy="401"/>
              </a:xfrm>
              <a:prstGeom prst="rect">
                <a:avLst/>
              </a:prstGeom>
              <a:noFill/>
              <a:ln w="9525">
                <a:noFill/>
                <a:miter lim="800000"/>
                <a:headEnd/>
                <a:tailEnd/>
              </a:ln>
            </p:spPr>
            <p:txBody>
              <a:bodyPr wrap="none" lIns="0" tIns="0" rIns="0" bIns="0">
                <a:spAutoFit/>
              </a:bodyPr>
              <a:lstStyle/>
              <a:p>
                <a:pPr eaLnBrk="0" hangingPunct="0"/>
                <a:r>
                  <a:rPr lang="en-US" sz="3700" b="0">
                    <a:solidFill>
                      <a:schemeClr val="tx1"/>
                    </a:solidFill>
                  </a:rPr>
                  <a:t>=</a:t>
                </a:r>
                <a:endParaRPr lang="en-US" sz="1800" b="0">
                  <a:solidFill>
                    <a:schemeClr val="tx1"/>
                  </a:solidFill>
                  <a:latin typeface="Futuri" pitchFamily="2" charset="0"/>
                </a:endParaRPr>
              </a:p>
            </p:txBody>
          </p:sp>
          <p:sp>
            <p:nvSpPr>
              <p:cNvPr id="39002" name="Rectangle 54"/>
              <p:cNvSpPr>
                <a:spLocks noChangeArrowheads="1"/>
              </p:cNvSpPr>
              <p:nvPr/>
            </p:nvSpPr>
            <p:spPr bwMode="auto">
              <a:xfrm>
                <a:off x="3194" y="2946"/>
                <a:ext cx="798" cy="401"/>
              </a:xfrm>
              <a:prstGeom prst="rect">
                <a:avLst/>
              </a:prstGeom>
              <a:noFill/>
              <a:ln w="9525">
                <a:noFill/>
                <a:miter lim="800000"/>
                <a:headEnd/>
                <a:tailEnd/>
              </a:ln>
            </p:spPr>
            <p:txBody>
              <a:bodyPr wrap="none" lIns="0" tIns="0" rIns="0" bIns="0">
                <a:spAutoFit/>
              </a:bodyPr>
              <a:lstStyle/>
              <a:p>
                <a:pPr eaLnBrk="0" hangingPunct="0"/>
                <a:r>
                  <a:rPr lang="en-US" sz="3700" b="0">
                    <a:solidFill>
                      <a:schemeClr val="tx1"/>
                    </a:solidFill>
                  </a:rPr>
                  <a:t>1,2,3 t</a:t>
                </a:r>
                <a:endParaRPr lang="en-US" sz="1800" b="0">
                  <a:solidFill>
                    <a:schemeClr val="tx1"/>
                  </a:solidFill>
                  <a:latin typeface="Futuri" pitchFamily="2" charset="0"/>
                </a:endParaRPr>
              </a:p>
            </p:txBody>
          </p:sp>
          <p:sp>
            <p:nvSpPr>
              <p:cNvPr id="39003" name="Rectangle 55"/>
              <p:cNvSpPr>
                <a:spLocks noChangeArrowheads="1"/>
              </p:cNvSpPr>
              <p:nvPr/>
            </p:nvSpPr>
            <p:spPr bwMode="auto">
              <a:xfrm>
                <a:off x="3995" y="2946"/>
                <a:ext cx="178" cy="401"/>
              </a:xfrm>
              <a:prstGeom prst="rect">
                <a:avLst/>
              </a:prstGeom>
              <a:noFill/>
              <a:ln w="9525">
                <a:noFill/>
                <a:miter lim="800000"/>
                <a:headEnd/>
                <a:tailEnd/>
              </a:ln>
            </p:spPr>
            <p:txBody>
              <a:bodyPr wrap="none" lIns="0" tIns="0" rIns="0" bIns="0">
                <a:spAutoFit/>
              </a:bodyPr>
              <a:lstStyle/>
              <a:p>
                <a:pPr eaLnBrk="0" hangingPunct="0"/>
                <a:r>
                  <a:rPr lang="en-US" sz="3700" b="0">
                    <a:solidFill>
                      <a:schemeClr val="tx1"/>
                    </a:solidFill>
                  </a:rPr>
                  <a:t>=</a:t>
                </a:r>
                <a:endParaRPr lang="en-US" sz="1800" b="0">
                  <a:solidFill>
                    <a:schemeClr val="tx1"/>
                  </a:solidFill>
                  <a:latin typeface="Futuri" pitchFamily="2" charset="0"/>
                </a:endParaRPr>
              </a:p>
            </p:txBody>
          </p:sp>
          <p:sp>
            <p:nvSpPr>
              <p:cNvPr id="39004" name="Rectangle 56"/>
              <p:cNvSpPr>
                <a:spLocks noChangeArrowheads="1"/>
              </p:cNvSpPr>
              <p:nvPr/>
            </p:nvSpPr>
            <p:spPr bwMode="auto">
              <a:xfrm>
                <a:off x="4202" y="2946"/>
                <a:ext cx="394" cy="401"/>
              </a:xfrm>
              <a:prstGeom prst="rect">
                <a:avLst/>
              </a:prstGeom>
              <a:noFill/>
              <a:ln w="9525">
                <a:noFill/>
                <a:miter lim="800000"/>
                <a:headEnd/>
                <a:tailEnd/>
              </a:ln>
            </p:spPr>
            <p:txBody>
              <a:bodyPr wrap="none" lIns="0" tIns="0" rIns="0" bIns="0">
                <a:spAutoFit/>
              </a:bodyPr>
              <a:lstStyle/>
              <a:p>
                <a:pPr eaLnBrk="0" hangingPunct="0"/>
                <a:r>
                  <a:rPr lang="en-US" sz="3700" b="0">
                    <a:solidFill>
                      <a:schemeClr val="tx1"/>
                    </a:solidFill>
                  </a:rPr>
                  <a:t>1,2</a:t>
                </a:r>
                <a:endParaRPr lang="en-US" sz="1800" b="0">
                  <a:solidFill>
                    <a:schemeClr val="tx1"/>
                  </a:solidFill>
                  <a:latin typeface="Futuri" pitchFamily="2" charset="0"/>
                </a:endParaRPr>
              </a:p>
            </p:txBody>
          </p:sp>
        </p:grpSp>
        <p:grpSp>
          <p:nvGrpSpPr>
            <p:cNvPr id="38955" name="Group 57"/>
            <p:cNvGrpSpPr>
              <a:grpSpLocks/>
            </p:cNvGrpSpPr>
            <p:nvPr/>
          </p:nvGrpSpPr>
          <p:grpSpPr bwMode="auto">
            <a:xfrm>
              <a:off x="1119" y="3003"/>
              <a:ext cx="3471" cy="380"/>
              <a:chOff x="850" y="3347"/>
              <a:chExt cx="3700" cy="443"/>
            </a:xfrm>
          </p:grpSpPr>
          <p:sp>
            <p:nvSpPr>
              <p:cNvPr id="38975" name="Rectangle 58"/>
              <p:cNvSpPr>
                <a:spLocks noChangeArrowheads="1"/>
              </p:cNvSpPr>
              <p:nvPr/>
            </p:nvSpPr>
            <p:spPr bwMode="auto">
              <a:xfrm>
                <a:off x="850" y="3381"/>
                <a:ext cx="140" cy="401"/>
              </a:xfrm>
              <a:prstGeom prst="rect">
                <a:avLst/>
              </a:prstGeom>
              <a:noFill/>
              <a:ln w="9525">
                <a:noFill/>
                <a:miter lim="800000"/>
                <a:headEnd/>
                <a:tailEnd/>
              </a:ln>
            </p:spPr>
            <p:txBody>
              <a:bodyPr wrap="none" lIns="0" tIns="0" rIns="0" bIns="0">
                <a:spAutoFit/>
              </a:bodyPr>
              <a:lstStyle/>
              <a:p>
                <a:pPr eaLnBrk="0" hangingPunct="0"/>
                <a:r>
                  <a:rPr lang="en-US" sz="3700" b="0" i="1">
                    <a:solidFill>
                      <a:schemeClr val="tx1"/>
                    </a:solidFill>
                  </a:rPr>
                  <a:t>y</a:t>
                </a:r>
                <a:endParaRPr lang="en-US" sz="1800" b="0">
                  <a:solidFill>
                    <a:schemeClr val="tx1"/>
                  </a:solidFill>
                  <a:latin typeface="Futuri" pitchFamily="2" charset="0"/>
                </a:endParaRPr>
              </a:p>
            </p:txBody>
          </p:sp>
          <p:sp>
            <p:nvSpPr>
              <p:cNvPr id="38976" name="Rectangle 59"/>
              <p:cNvSpPr>
                <a:spLocks noChangeArrowheads="1"/>
              </p:cNvSpPr>
              <p:nvPr/>
            </p:nvSpPr>
            <p:spPr bwMode="auto">
              <a:xfrm>
                <a:off x="1049" y="3562"/>
                <a:ext cx="50" cy="228"/>
              </a:xfrm>
              <a:prstGeom prst="rect">
                <a:avLst/>
              </a:prstGeom>
              <a:noFill/>
              <a:ln w="9525">
                <a:noFill/>
                <a:miter lim="800000"/>
                <a:headEnd/>
                <a:tailEnd/>
              </a:ln>
            </p:spPr>
            <p:txBody>
              <a:bodyPr wrap="none" lIns="0" tIns="0" rIns="0" bIns="0">
                <a:spAutoFit/>
              </a:bodyPr>
              <a:lstStyle/>
              <a:p>
                <a:pPr eaLnBrk="0" hangingPunct="0"/>
                <a:r>
                  <a:rPr lang="en-US" sz="2100" b="0" i="1">
                    <a:solidFill>
                      <a:schemeClr val="tx1"/>
                    </a:solidFill>
                  </a:rPr>
                  <a:t>j</a:t>
                </a:r>
                <a:endParaRPr lang="en-US" sz="1800" b="0">
                  <a:solidFill>
                    <a:schemeClr val="tx1"/>
                  </a:solidFill>
                  <a:latin typeface="Futuri" pitchFamily="2" charset="0"/>
                </a:endParaRPr>
              </a:p>
            </p:txBody>
          </p:sp>
          <p:sp>
            <p:nvSpPr>
              <p:cNvPr id="38977" name="Rectangle 60"/>
              <p:cNvSpPr>
                <a:spLocks noChangeArrowheads="1"/>
              </p:cNvSpPr>
              <p:nvPr/>
            </p:nvSpPr>
            <p:spPr bwMode="auto">
              <a:xfrm>
                <a:off x="1708" y="3562"/>
                <a:ext cx="129" cy="228"/>
              </a:xfrm>
              <a:prstGeom prst="rect">
                <a:avLst/>
              </a:prstGeom>
              <a:noFill/>
              <a:ln w="9525">
                <a:noFill/>
                <a:miter lim="800000"/>
                <a:headEnd/>
                <a:tailEnd/>
              </a:ln>
            </p:spPr>
            <p:txBody>
              <a:bodyPr wrap="none" lIns="0" tIns="0" rIns="0" bIns="0">
                <a:spAutoFit/>
              </a:bodyPr>
              <a:lstStyle/>
              <a:p>
                <a:pPr eaLnBrk="0" hangingPunct="0"/>
                <a:r>
                  <a:rPr lang="en-US" sz="2100" b="0" i="1">
                    <a:solidFill>
                      <a:schemeClr val="tx1"/>
                    </a:solidFill>
                  </a:rPr>
                  <a:t>yj</a:t>
                </a:r>
                <a:endParaRPr lang="en-US" sz="1800" b="0">
                  <a:solidFill>
                    <a:schemeClr val="tx1"/>
                  </a:solidFill>
                  <a:latin typeface="Futuri" pitchFamily="2" charset="0"/>
                </a:endParaRPr>
              </a:p>
            </p:txBody>
          </p:sp>
          <p:sp>
            <p:nvSpPr>
              <p:cNvPr id="38978" name="Rectangle 61"/>
              <p:cNvSpPr>
                <a:spLocks noChangeArrowheads="1"/>
              </p:cNvSpPr>
              <p:nvPr/>
            </p:nvSpPr>
            <p:spPr bwMode="auto">
              <a:xfrm>
                <a:off x="2672" y="3562"/>
                <a:ext cx="50" cy="228"/>
              </a:xfrm>
              <a:prstGeom prst="rect">
                <a:avLst/>
              </a:prstGeom>
              <a:noFill/>
              <a:ln w="9525">
                <a:noFill/>
                <a:miter lim="800000"/>
                <a:headEnd/>
                <a:tailEnd/>
              </a:ln>
            </p:spPr>
            <p:txBody>
              <a:bodyPr wrap="none" lIns="0" tIns="0" rIns="0" bIns="0">
                <a:spAutoFit/>
              </a:bodyPr>
              <a:lstStyle/>
              <a:p>
                <a:pPr eaLnBrk="0" hangingPunct="0"/>
                <a:r>
                  <a:rPr lang="en-US" sz="2100" b="0" i="1">
                    <a:solidFill>
                      <a:schemeClr val="tx1"/>
                    </a:solidFill>
                  </a:rPr>
                  <a:t>j</a:t>
                </a:r>
                <a:endParaRPr lang="en-US" sz="1800" b="0">
                  <a:solidFill>
                    <a:schemeClr val="tx1"/>
                  </a:solidFill>
                  <a:latin typeface="Futuri" pitchFamily="2" charset="0"/>
                </a:endParaRPr>
              </a:p>
            </p:txBody>
          </p:sp>
          <p:sp>
            <p:nvSpPr>
              <p:cNvPr id="38979" name="Rectangle 62"/>
              <p:cNvSpPr>
                <a:spLocks noChangeArrowheads="1"/>
              </p:cNvSpPr>
              <p:nvPr/>
            </p:nvSpPr>
            <p:spPr bwMode="auto">
              <a:xfrm>
                <a:off x="1237" y="3347"/>
                <a:ext cx="173" cy="401"/>
              </a:xfrm>
              <a:prstGeom prst="rect">
                <a:avLst/>
              </a:prstGeom>
              <a:noFill/>
              <a:ln w="9525">
                <a:noFill/>
                <a:miter lim="800000"/>
                <a:headEnd/>
                <a:tailEnd/>
              </a:ln>
            </p:spPr>
            <p:txBody>
              <a:bodyPr wrap="none" lIns="0" tIns="0" rIns="0" bIns="0">
                <a:spAutoFit/>
              </a:bodyPr>
              <a:lstStyle/>
              <a:p>
                <a:pPr eaLnBrk="0" hangingPunct="0"/>
                <a:r>
                  <a:rPr lang="en-US" sz="3700" b="0">
                    <a:solidFill>
                      <a:schemeClr val="tx1"/>
                    </a:solidFill>
                    <a:latin typeface="Symbol" pitchFamily="18" charset="2"/>
                  </a:rPr>
                  <a:t>=</a:t>
                </a:r>
                <a:endParaRPr lang="en-US" sz="1800" b="0">
                  <a:solidFill>
                    <a:schemeClr val="tx1"/>
                  </a:solidFill>
                  <a:latin typeface="Futuri" pitchFamily="2" charset="0"/>
                </a:endParaRPr>
              </a:p>
            </p:txBody>
          </p:sp>
          <p:sp>
            <p:nvSpPr>
              <p:cNvPr id="38980" name="Rectangle 63"/>
              <p:cNvSpPr>
                <a:spLocks noChangeArrowheads="1"/>
              </p:cNvSpPr>
              <p:nvPr/>
            </p:nvSpPr>
            <p:spPr bwMode="auto">
              <a:xfrm>
                <a:off x="2226" y="3347"/>
                <a:ext cx="173" cy="401"/>
              </a:xfrm>
              <a:prstGeom prst="rect">
                <a:avLst/>
              </a:prstGeom>
              <a:noFill/>
              <a:ln w="9525">
                <a:noFill/>
                <a:miter lim="800000"/>
                <a:headEnd/>
                <a:tailEnd/>
              </a:ln>
            </p:spPr>
            <p:txBody>
              <a:bodyPr wrap="none" lIns="0" tIns="0" rIns="0" bIns="0">
                <a:spAutoFit/>
              </a:bodyPr>
              <a:lstStyle/>
              <a:p>
                <a:pPr eaLnBrk="0" hangingPunct="0"/>
                <a:r>
                  <a:rPr lang="en-US" sz="3700" b="0">
                    <a:solidFill>
                      <a:schemeClr val="tx1"/>
                    </a:solidFill>
                    <a:latin typeface="Symbol" pitchFamily="18" charset="2"/>
                  </a:rPr>
                  <a:t>+</a:t>
                </a:r>
                <a:endParaRPr lang="en-US" sz="1800" b="0">
                  <a:solidFill>
                    <a:schemeClr val="tx1"/>
                  </a:solidFill>
                  <a:latin typeface="Futuri" pitchFamily="2" charset="0"/>
                </a:endParaRPr>
              </a:p>
            </p:txBody>
          </p:sp>
          <p:sp>
            <p:nvSpPr>
              <p:cNvPr id="38981" name="Rectangle 64"/>
              <p:cNvSpPr>
                <a:spLocks noChangeArrowheads="1"/>
              </p:cNvSpPr>
              <p:nvPr/>
            </p:nvSpPr>
            <p:spPr bwMode="auto">
              <a:xfrm>
                <a:off x="1520" y="3347"/>
                <a:ext cx="173" cy="401"/>
              </a:xfrm>
              <a:prstGeom prst="rect">
                <a:avLst/>
              </a:prstGeom>
              <a:noFill/>
              <a:ln w="9525">
                <a:noFill/>
                <a:miter lim="800000"/>
                <a:headEnd/>
                <a:tailEnd/>
              </a:ln>
            </p:spPr>
            <p:txBody>
              <a:bodyPr wrap="none" lIns="0" tIns="0" rIns="0" bIns="0">
                <a:spAutoFit/>
              </a:bodyPr>
              <a:lstStyle/>
              <a:p>
                <a:pPr eaLnBrk="0" hangingPunct="0"/>
                <a:r>
                  <a:rPr lang="en-US" sz="3700" b="0" i="1">
                    <a:solidFill>
                      <a:schemeClr val="tx1"/>
                    </a:solidFill>
                    <a:latin typeface="Symbol" pitchFamily="18" charset="2"/>
                  </a:rPr>
                  <a:t>l</a:t>
                </a:r>
                <a:endParaRPr lang="en-US" sz="1800" b="0">
                  <a:solidFill>
                    <a:schemeClr val="tx1"/>
                  </a:solidFill>
                  <a:latin typeface="Futuri" pitchFamily="2" charset="0"/>
                </a:endParaRPr>
              </a:p>
            </p:txBody>
          </p:sp>
          <p:sp>
            <p:nvSpPr>
              <p:cNvPr id="38982" name="Rectangle 65"/>
              <p:cNvSpPr>
                <a:spLocks noChangeArrowheads="1"/>
              </p:cNvSpPr>
              <p:nvPr/>
            </p:nvSpPr>
            <p:spPr bwMode="auto">
              <a:xfrm>
                <a:off x="1864" y="3347"/>
                <a:ext cx="189" cy="401"/>
              </a:xfrm>
              <a:prstGeom prst="rect">
                <a:avLst/>
              </a:prstGeom>
              <a:noFill/>
              <a:ln w="9525">
                <a:noFill/>
                <a:miter lim="800000"/>
                <a:headEnd/>
                <a:tailEnd/>
              </a:ln>
            </p:spPr>
            <p:txBody>
              <a:bodyPr wrap="none" lIns="0" tIns="0" rIns="0" bIns="0">
                <a:spAutoFit/>
              </a:bodyPr>
              <a:lstStyle/>
              <a:p>
                <a:pPr eaLnBrk="0" hangingPunct="0"/>
                <a:r>
                  <a:rPr lang="en-US" sz="3700" b="0" i="1">
                    <a:solidFill>
                      <a:schemeClr val="tx1"/>
                    </a:solidFill>
                    <a:latin typeface="Symbol" pitchFamily="18" charset="2"/>
                  </a:rPr>
                  <a:t>h</a:t>
                </a:r>
                <a:endParaRPr lang="en-US" sz="1800" b="0">
                  <a:solidFill>
                    <a:schemeClr val="tx1"/>
                  </a:solidFill>
                  <a:latin typeface="Futuri" pitchFamily="2" charset="0"/>
                </a:endParaRPr>
              </a:p>
            </p:txBody>
          </p:sp>
          <p:sp>
            <p:nvSpPr>
              <p:cNvPr id="38983" name="Rectangle 66"/>
              <p:cNvSpPr>
                <a:spLocks noChangeArrowheads="1"/>
              </p:cNvSpPr>
              <p:nvPr/>
            </p:nvSpPr>
            <p:spPr bwMode="auto">
              <a:xfrm>
                <a:off x="2479" y="3347"/>
                <a:ext cx="138" cy="401"/>
              </a:xfrm>
              <a:prstGeom prst="rect">
                <a:avLst/>
              </a:prstGeom>
              <a:noFill/>
              <a:ln w="9525">
                <a:noFill/>
                <a:miter lim="800000"/>
                <a:headEnd/>
                <a:tailEnd/>
              </a:ln>
            </p:spPr>
            <p:txBody>
              <a:bodyPr wrap="none" lIns="0" tIns="0" rIns="0" bIns="0">
                <a:spAutoFit/>
              </a:bodyPr>
              <a:lstStyle/>
              <a:p>
                <a:pPr eaLnBrk="0" hangingPunct="0"/>
                <a:r>
                  <a:rPr lang="en-US" sz="3700" b="0" i="1">
                    <a:solidFill>
                      <a:schemeClr val="tx1"/>
                    </a:solidFill>
                    <a:latin typeface="Symbol" pitchFamily="18" charset="2"/>
                  </a:rPr>
                  <a:t>e</a:t>
                </a:r>
                <a:endParaRPr lang="en-US" sz="1800" b="0">
                  <a:solidFill>
                    <a:schemeClr val="tx1"/>
                  </a:solidFill>
                  <a:latin typeface="Futuri" pitchFamily="2" charset="0"/>
                </a:endParaRPr>
              </a:p>
            </p:txBody>
          </p:sp>
          <p:sp>
            <p:nvSpPr>
              <p:cNvPr id="38984" name="Rectangle 67"/>
              <p:cNvSpPr>
                <a:spLocks noChangeArrowheads="1"/>
              </p:cNvSpPr>
              <p:nvPr/>
            </p:nvSpPr>
            <p:spPr bwMode="auto">
              <a:xfrm>
                <a:off x="2040" y="3561"/>
                <a:ext cx="89" cy="228"/>
              </a:xfrm>
              <a:prstGeom prst="rect">
                <a:avLst/>
              </a:prstGeom>
              <a:noFill/>
              <a:ln w="9525">
                <a:noFill/>
                <a:miter lim="800000"/>
                <a:headEnd/>
                <a:tailEnd/>
              </a:ln>
            </p:spPr>
            <p:txBody>
              <a:bodyPr wrap="none" lIns="0" tIns="0" rIns="0" bIns="0">
                <a:spAutoFit/>
              </a:bodyPr>
              <a:lstStyle/>
              <a:p>
                <a:pPr eaLnBrk="0" hangingPunct="0"/>
                <a:r>
                  <a:rPr lang="en-US" sz="2100" b="0">
                    <a:solidFill>
                      <a:schemeClr val="tx1"/>
                    </a:solidFill>
                  </a:rPr>
                  <a:t>1</a:t>
                </a:r>
                <a:endParaRPr lang="en-US" sz="1800" b="0">
                  <a:solidFill>
                    <a:schemeClr val="tx1"/>
                  </a:solidFill>
                  <a:latin typeface="Futuri" pitchFamily="2" charset="0"/>
                </a:endParaRPr>
              </a:p>
            </p:txBody>
          </p:sp>
          <p:sp>
            <p:nvSpPr>
              <p:cNvPr id="38985" name="Rectangle 68"/>
              <p:cNvSpPr>
                <a:spLocks noChangeArrowheads="1"/>
              </p:cNvSpPr>
              <p:nvPr/>
            </p:nvSpPr>
            <p:spPr bwMode="auto">
              <a:xfrm>
                <a:off x="2780" y="3381"/>
                <a:ext cx="79" cy="401"/>
              </a:xfrm>
              <a:prstGeom prst="rect">
                <a:avLst/>
              </a:prstGeom>
              <a:noFill/>
              <a:ln w="9525">
                <a:noFill/>
                <a:miter lim="800000"/>
                <a:headEnd/>
                <a:tailEnd/>
              </a:ln>
            </p:spPr>
            <p:txBody>
              <a:bodyPr wrap="none" lIns="0" tIns="0" rIns="0" bIns="0">
                <a:spAutoFit/>
              </a:bodyPr>
              <a:lstStyle/>
              <a:p>
                <a:pPr eaLnBrk="0" hangingPunct="0"/>
                <a:r>
                  <a:rPr lang="en-US" sz="3700" b="0">
                    <a:solidFill>
                      <a:schemeClr val="tx1"/>
                    </a:solidFill>
                  </a:rPr>
                  <a:t>,</a:t>
                </a:r>
                <a:endParaRPr lang="en-US" sz="1800" b="0">
                  <a:solidFill>
                    <a:schemeClr val="tx1"/>
                  </a:solidFill>
                  <a:latin typeface="Futuri" pitchFamily="2" charset="0"/>
                </a:endParaRPr>
              </a:p>
            </p:txBody>
          </p:sp>
          <p:sp>
            <p:nvSpPr>
              <p:cNvPr id="38986" name="Rectangle 69"/>
              <p:cNvSpPr>
                <a:spLocks noChangeArrowheads="1"/>
              </p:cNvSpPr>
              <p:nvPr/>
            </p:nvSpPr>
            <p:spPr bwMode="auto">
              <a:xfrm>
                <a:off x="2914" y="3381"/>
                <a:ext cx="613" cy="401"/>
              </a:xfrm>
              <a:prstGeom prst="rect">
                <a:avLst/>
              </a:prstGeom>
              <a:noFill/>
              <a:ln w="9525">
                <a:noFill/>
                <a:miter lim="800000"/>
                <a:headEnd/>
                <a:tailEnd/>
              </a:ln>
            </p:spPr>
            <p:txBody>
              <a:bodyPr wrap="none" lIns="0" tIns="0" rIns="0" bIns="0">
                <a:spAutoFit/>
              </a:bodyPr>
              <a:lstStyle/>
              <a:p>
                <a:pPr eaLnBrk="0" hangingPunct="0"/>
                <a:r>
                  <a:rPr lang="en-US" sz="3700" b="0">
                    <a:solidFill>
                      <a:schemeClr val="tx1"/>
                    </a:solidFill>
                  </a:rPr>
                  <a:t> for j</a:t>
                </a:r>
                <a:endParaRPr lang="en-US" sz="1800" b="0">
                  <a:solidFill>
                    <a:schemeClr val="tx1"/>
                  </a:solidFill>
                  <a:latin typeface="Futuri" pitchFamily="2" charset="0"/>
                </a:endParaRPr>
              </a:p>
            </p:txBody>
          </p:sp>
          <p:sp>
            <p:nvSpPr>
              <p:cNvPr id="38987" name="Rectangle 70"/>
              <p:cNvSpPr>
                <a:spLocks noChangeArrowheads="1"/>
              </p:cNvSpPr>
              <p:nvPr/>
            </p:nvSpPr>
            <p:spPr bwMode="auto">
              <a:xfrm>
                <a:off x="3662" y="3381"/>
                <a:ext cx="178" cy="401"/>
              </a:xfrm>
              <a:prstGeom prst="rect">
                <a:avLst/>
              </a:prstGeom>
              <a:noFill/>
              <a:ln w="9525">
                <a:noFill/>
                <a:miter lim="800000"/>
                <a:headEnd/>
                <a:tailEnd/>
              </a:ln>
            </p:spPr>
            <p:txBody>
              <a:bodyPr wrap="none" lIns="0" tIns="0" rIns="0" bIns="0">
                <a:spAutoFit/>
              </a:bodyPr>
              <a:lstStyle/>
              <a:p>
                <a:pPr eaLnBrk="0" hangingPunct="0"/>
                <a:r>
                  <a:rPr lang="en-US" sz="3700" b="0">
                    <a:solidFill>
                      <a:schemeClr val="tx1"/>
                    </a:solidFill>
                  </a:rPr>
                  <a:t>=</a:t>
                </a:r>
                <a:endParaRPr lang="en-US" sz="1800" b="0">
                  <a:solidFill>
                    <a:schemeClr val="tx1"/>
                  </a:solidFill>
                  <a:latin typeface="Futuri" pitchFamily="2" charset="0"/>
                </a:endParaRPr>
              </a:p>
            </p:txBody>
          </p:sp>
          <p:sp>
            <p:nvSpPr>
              <p:cNvPr id="38988" name="Rectangle 71"/>
              <p:cNvSpPr>
                <a:spLocks noChangeArrowheads="1"/>
              </p:cNvSpPr>
              <p:nvPr/>
            </p:nvSpPr>
            <p:spPr bwMode="auto">
              <a:xfrm>
                <a:off x="3919" y="3381"/>
                <a:ext cx="631" cy="401"/>
              </a:xfrm>
              <a:prstGeom prst="rect">
                <a:avLst/>
              </a:prstGeom>
              <a:noFill/>
              <a:ln w="9525">
                <a:noFill/>
                <a:miter lim="800000"/>
                <a:headEnd/>
                <a:tailEnd/>
              </a:ln>
            </p:spPr>
            <p:txBody>
              <a:bodyPr wrap="none" lIns="0" tIns="0" rIns="0" bIns="0">
                <a:spAutoFit/>
              </a:bodyPr>
              <a:lstStyle/>
              <a:p>
                <a:pPr eaLnBrk="0" hangingPunct="0"/>
                <a:r>
                  <a:rPr lang="en-US" sz="3700" b="0">
                    <a:solidFill>
                      <a:schemeClr val="tx1"/>
                    </a:solidFill>
                  </a:rPr>
                  <a:t>1,2,3</a:t>
                </a:r>
                <a:endParaRPr lang="en-US" sz="1800" b="0">
                  <a:solidFill>
                    <a:schemeClr val="tx1"/>
                  </a:solidFill>
                  <a:latin typeface="Futuri" pitchFamily="2" charset="0"/>
                </a:endParaRPr>
              </a:p>
            </p:txBody>
          </p:sp>
        </p:grpSp>
        <p:sp>
          <p:nvSpPr>
            <p:cNvPr id="38956" name="Rectangle 72"/>
            <p:cNvSpPr>
              <a:spLocks noChangeArrowheads="1"/>
            </p:cNvSpPr>
            <p:nvPr/>
          </p:nvSpPr>
          <p:spPr bwMode="auto">
            <a:xfrm>
              <a:off x="2933" y="1109"/>
              <a:ext cx="362" cy="278"/>
            </a:xfrm>
            <a:prstGeom prst="rect">
              <a:avLst/>
            </a:prstGeom>
            <a:noFill/>
            <a:ln w="9525">
              <a:noFill/>
              <a:miter lim="800000"/>
              <a:headEnd/>
              <a:tailEnd/>
            </a:ln>
          </p:spPr>
          <p:txBody>
            <a:bodyPr lIns="92075" tIns="46038" rIns="92075" bIns="46038">
              <a:spAutoFit/>
            </a:bodyPr>
            <a:lstStyle/>
            <a:p>
              <a:pPr eaLnBrk="0" hangingPunct="0">
                <a:spcBef>
                  <a:spcPct val="50000"/>
                </a:spcBef>
              </a:pPr>
              <a:r>
                <a:rPr lang="en-US" sz="2400" b="0">
                  <a:solidFill>
                    <a:schemeClr val="tx1"/>
                  </a:solidFill>
                  <a:latin typeface="Symbol" pitchFamily="18" charset="2"/>
                </a:rPr>
                <a:t>b</a:t>
              </a:r>
              <a:r>
                <a:rPr lang="en-US" sz="2400" b="0" baseline="-25000">
                  <a:solidFill>
                    <a:schemeClr val="tx1"/>
                  </a:solidFill>
                  <a:latin typeface="Symbol" pitchFamily="18" charset="2"/>
                </a:rPr>
                <a:t>1</a:t>
              </a:r>
            </a:p>
          </p:txBody>
        </p:sp>
        <p:sp>
          <p:nvSpPr>
            <p:cNvPr id="38957" name="Rectangle 73"/>
            <p:cNvSpPr>
              <a:spLocks noChangeArrowheads="1"/>
            </p:cNvSpPr>
            <p:nvPr/>
          </p:nvSpPr>
          <p:spPr bwMode="auto">
            <a:xfrm>
              <a:off x="2933" y="1790"/>
              <a:ext cx="315" cy="279"/>
            </a:xfrm>
            <a:prstGeom prst="rect">
              <a:avLst/>
            </a:prstGeom>
            <a:noFill/>
            <a:ln w="9525">
              <a:noFill/>
              <a:miter lim="800000"/>
              <a:headEnd/>
              <a:tailEnd/>
            </a:ln>
          </p:spPr>
          <p:txBody>
            <a:bodyPr lIns="92075" tIns="46038" rIns="92075" bIns="46038">
              <a:spAutoFit/>
            </a:bodyPr>
            <a:lstStyle/>
            <a:p>
              <a:pPr eaLnBrk="0" hangingPunct="0">
                <a:spcBef>
                  <a:spcPct val="50000"/>
                </a:spcBef>
              </a:pPr>
              <a:r>
                <a:rPr lang="en-US" sz="2400" b="0">
                  <a:solidFill>
                    <a:schemeClr val="tx1"/>
                  </a:solidFill>
                  <a:latin typeface="Symbol" pitchFamily="18" charset="2"/>
                </a:rPr>
                <a:t>b</a:t>
              </a:r>
              <a:r>
                <a:rPr lang="en-US" sz="2400" b="0" baseline="-25000">
                  <a:solidFill>
                    <a:schemeClr val="tx1"/>
                  </a:solidFill>
                  <a:latin typeface="Symbol" pitchFamily="18" charset="2"/>
                </a:rPr>
                <a:t>2</a:t>
              </a:r>
            </a:p>
          </p:txBody>
        </p:sp>
        <p:grpSp>
          <p:nvGrpSpPr>
            <p:cNvPr id="38958" name="Group 74"/>
            <p:cNvGrpSpPr>
              <a:grpSpLocks/>
            </p:cNvGrpSpPr>
            <p:nvPr/>
          </p:nvGrpSpPr>
          <p:grpSpPr bwMode="auto">
            <a:xfrm>
              <a:off x="1071" y="3408"/>
              <a:ext cx="3464" cy="411"/>
              <a:chOff x="799" y="3818"/>
              <a:chExt cx="3693" cy="479"/>
            </a:xfrm>
          </p:grpSpPr>
          <p:sp>
            <p:nvSpPr>
              <p:cNvPr id="38960" name="Rectangle 75"/>
              <p:cNvSpPr>
                <a:spLocks noChangeArrowheads="1"/>
              </p:cNvSpPr>
              <p:nvPr/>
            </p:nvSpPr>
            <p:spPr bwMode="auto">
              <a:xfrm>
                <a:off x="799" y="3818"/>
                <a:ext cx="206" cy="433"/>
              </a:xfrm>
              <a:prstGeom prst="rect">
                <a:avLst/>
              </a:prstGeom>
              <a:noFill/>
              <a:ln w="9525">
                <a:noFill/>
                <a:miter lim="800000"/>
                <a:headEnd/>
                <a:tailEnd/>
              </a:ln>
            </p:spPr>
            <p:txBody>
              <a:bodyPr wrap="none" lIns="0" tIns="0" rIns="0" bIns="0">
                <a:spAutoFit/>
              </a:bodyPr>
              <a:lstStyle/>
              <a:p>
                <a:pPr eaLnBrk="0" hangingPunct="0"/>
                <a:r>
                  <a:rPr lang="en-US" sz="4000" b="0" i="1">
                    <a:solidFill>
                      <a:schemeClr val="tx1"/>
                    </a:solidFill>
                    <a:latin typeface="Symbol" pitchFamily="18" charset="2"/>
                  </a:rPr>
                  <a:t>h</a:t>
                </a:r>
                <a:endParaRPr lang="en-US" sz="1800" b="0">
                  <a:solidFill>
                    <a:schemeClr val="tx1"/>
                  </a:solidFill>
                  <a:latin typeface="Futuri" pitchFamily="2" charset="0"/>
                </a:endParaRPr>
              </a:p>
            </p:txBody>
          </p:sp>
          <p:sp>
            <p:nvSpPr>
              <p:cNvPr id="38961" name="Rectangle 76"/>
              <p:cNvSpPr>
                <a:spLocks noChangeArrowheads="1"/>
              </p:cNvSpPr>
              <p:nvPr/>
            </p:nvSpPr>
            <p:spPr bwMode="auto">
              <a:xfrm>
                <a:off x="1758" y="3818"/>
                <a:ext cx="188" cy="433"/>
              </a:xfrm>
              <a:prstGeom prst="rect">
                <a:avLst/>
              </a:prstGeom>
              <a:noFill/>
              <a:ln w="9525">
                <a:noFill/>
                <a:miter lim="800000"/>
                <a:headEnd/>
                <a:tailEnd/>
              </a:ln>
            </p:spPr>
            <p:txBody>
              <a:bodyPr wrap="none" lIns="0" tIns="0" rIns="0" bIns="0">
                <a:spAutoFit/>
              </a:bodyPr>
              <a:lstStyle/>
              <a:p>
                <a:pPr eaLnBrk="0" hangingPunct="0"/>
                <a:r>
                  <a:rPr lang="en-US" sz="4000" b="0" i="1">
                    <a:solidFill>
                      <a:schemeClr val="tx1"/>
                    </a:solidFill>
                    <a:latin typeface="Symbol" pitchFamily="18" charset="2"/>
                  </a:rPr>
                  <a:t>b</a:t>
                </a:r>
                <a:endParaRPr lang="en-US" sz="1800" b="0">
                  <a:solidFill>
                    <a:schemeClr val="tx1"/>
                  </a:solidFill>
                  <a:latin typeface="Futuri" pitchFamily="2" charset="0"/>
                </a:endParaRPr>
              </a:p>
            </p:txBody>
          </p:sp>
          <p:sp>
            <p:nvSpPr>
              <p:cNvPr id="38962" name="Rectangle 77"/>
              <p:cNvSpPr>
                <a:spLocks noChangeArrowheads="1"/>
              </p:cNvSpPr>
              <p:nvPr/>
            </p:nvSpPr>
            <p:spPr bwMode="auto">
              <a:xfrm>
                <a:off x="2114" y="3818"/>
                <a:ext cx="168" cy="433"/>
              </a:xfrm>
              <a:prstGeom prst="rect">
                <a:avLst/>
              </a:prstGeom>
              <a:noFill/>
              <a:ln w="9525">
                <a:noFill/>
                <a:miter lim="800000"/>
                <a:headEnd/>
                <a:tailEnd/>
              </a:ln>
            </p:spPr>
            <p:txBody>
              <a:bodyPr wrap="none" lIns="0" tIns="0" rIns="0" bIns="0">
                <a:spAutoFit/>
              </a:bodyPr>
              <a:lstStyle/>
              <a:p>
                <a:pPr eaLnBrk="0" hangingPunct="0"/>
                <a:r>
                  <a:rPr lang="en-US" sz="4000" b="0" i="1">
                    <a:solidFill>
                      <a:schemeClr val="tx1"/>
                    </a:solidFill>
                    <a:latin typeface="Symbol" pitchFamily="18" charset="2"/>
                  </a:rPr>
                  <a:t>x</a:t>
                </a:r>
                <a:endParaRPr lang="en-US" sz="1800" b="0">
                  <a:solidFill>
                    <a:schemeClr val="tx1"/>
                  </a:solidFill>
                  <a:latin typeface="Futuri" pitchFamily="2" charset="0"/>
                </a:endParaRPr>
              </a:p>
            </p:txBody>
          </p:sp>
          <p:sp>
            <p:nvSpPr>
              <p:cNvPr id="38963" name="Rectangle 78"/>
              <p:cNvSpPr>
                <a:spLocks noChangeArrowheads="1"/>
              </p:cNvSpPr>
              <p:nvPr/>
            </p:nvSpPr>
            <p:spPr bwMode="auto">
              <a:xfrm>
                <a:off x="2941" y="3818"/>
                <a:ext cx="187" cy="433"/>
              </a:xfrm>
              <a:prstGeom prst="rect">
                <a:avLst/>
              </a:prstGeom>
              <a:noFill/>
              <a:ln w="9525">
                <a:noFill/>
                <a:miter lim="800000"/>
                <a:headEnd/>
                <a:tailEnd/>
              </a:ln>
            </p:spPr>
            <p:txBody>
              <a:bodyPr wrap="none" lIns="0" tIns="0" rIns="0" bIns="0">
                <a:spAutoFit/>
              </a:bodyPr>
              <a:lstStyle/>
              <a:p>
                <a:pPr eaLnBrk="0" hangingPunct="0"/>
                <a:r>
                  <a:rPr lang="en-US" sz="4000" b="0" i="1">
                    <a:solidFill>
                      <a:schemeClr val="tx1"/>
                    </a:solidFill>
                    <a:latin typeface="Symbol" pitchFamily="18" charset="2"/>
                  </a:rPr>
                  <a:t>b</a:t>
                </a:r>
                <a:endParaRPr lang="en-US" sz="1800" b="0">
                  <a:solidFill>
                    <a:schemeClr val="tx1"/>
                  </a:solidFill>
                  <a:latin typeface="Futuri" pitchFamily="2" charset="0"/>
                </a:endParaRPr>
              </a:p>
            </p:txBody>
          </p:sp>
          <p:sp>
            <p:nvSpPr>
              <p:cNvPr id="38964" name="Rectangle 79"/>
              <p:cNvSpPr>
                <a:spLocks noChangeArrowheads="1"/>
              </p:cNvSpPr>
              <p:nvPr/>
            </p:nvSpPr>
            <p:spPr bwMode="auto">
              <a:xfrm>
                <a:off x="3342" y="3818"/>
                <a:ext cx="168" cy="433"/>
              </a:xfrm>
              <a:prstGeom prst="rect">
                <a:avLst/>
              </a:prstGeom>
              <a:noFill/>
              <a:ln w="9525">
                <a:noFill/>
                <a:miter lim="800000"/>
                <a:headEnd/>
                <a:tailEnd/>
              </a:ln>
            </p:spPr>
            <p:txBody>
              <a:bodyPr wrap="none" lIns="0" tIns="0" rIns="0" bIns="0">
                <a:spAutoFit/>
              </a:bodyPr>
              <a:lstStyle/>
              <a:p>
                <a:pPr eaLnBrk="0" hangingPunct="0"/>
                <a:r>
                  <a:rPr lang="en-US" sz="4000" b="0" i="1">
                    <a:solidFill>
                      <a:schemeClr val="tx1"/>
                    </a:solidFill>
                    <a:latin typeface="Symbol" pitchFamily="18" charset="2"/>
                  </a:rPr>
                  <a:t>x</a:t>
                </a:r>
                <a:endParaRPr lang="en-US" sz="1800" b="0">
                  <a:solidFill>
                    <a:schemeClr val="tx1"/>
                  </a:solidFill>
                  <a:latin typeface="Futuri" pitchFamily="2" charset="0"/>
                </a:endParaRPr>
              </a:p>
            </p:txBody>
          </p:sp>
          <p:sp>
            <p:nvSpPr>
              <p:cNvPr id="38965" name="Rectangle 80"/>
              <p:cNvSpPr>
                <a:spLocks noChangeArrowheads="1"/>
              </p:cNvSpPr>
              <p:nvPr/>
            </p:nvSpPr>
            <p:spPr bwMode="auto">
              <a:xfrm>
                <a:off x="4173" y="3818"/>
                <a:ext cx="169" cy="433"/>
              </a:xfrm>
              <a:prstGeom prst="rect">
                <a:avLst/>
              </a:prstGeom>
              <a:noFill/>
              <a:ln w="9525">
                <a:noFill/>
                <a:miter lim="800000"/>
                <a:headEnd/>
                <a:tailEnd/>
              </a:ln>
            </p:spPr>
            <p:txBody>
              <a:bodyPr wrap="none" lIns="0" tIns="0" rIns="0" bIns="0">
                <a:spAutoFit/>
              </a:bodyPr>
              <a:lstStyle/>
              <a:p>
                <a:pPr eaLnBrk="0" hangingPunct="0"/>
                <a:r>
                  <a:rPr lang="en-US" sz="4000" b="0" i="1">
                    <a:solidFill>
                      <a:schemeClr val="tx1"/>
                    </a:solidFill>
                    <a:latin typeface="Symbol" pitchFamily="18" charset="2"/>
                  </a:rPr>
                  <a:t>z</a:t>
                </a:r>
                <a:endParaRPr lang="en-US" sz="1800" b="0">
                  <a:solidFill>
                    <a:schemeClr val="tx1"/>
                  </a:solidFill>
                  <a:latin typeface="Futuri" pitchFamily="2" charset="0"/>
                </a:endParaRPr>
              </a:p>
            </p:txBody>
          </p:sp>
          <p:sp>
            <p:nvSpPr>
              <p:cNvPr id="38966" name="Rectangle 81"/>
              <p:cNvSpPr>
                <a:spLocks noChangeArrowheads="1"/>
              </p:cNvSpPr>
              <p:nvPr/>
            </p:nvSpPr>
            <p:spPr bwMode="auto">
              <a:xfrm>
                <a:off x="1051" y="4048"/>
                <a:ext cx="98" cy="249"/>
              </a:xfrm>
              <a:prstGeom prst="rect">
                <a:avLst/>
              </a:prstGeom>
              <a:noFill/>
              <a:ln w="9525">
                <a:noFill/>
                <a:miter lim="800000"/>
                <a:headEnd/>
                <a:tailEnd/>
              </a:ln>
            </p:spPr>
            <p:txBody>
              <a:bodyPr wrap="none" lIns="0" tIns="0" rIns="0" bIns="0">
                <a:spAutoFit/>
              </a:bodyPr>
              <a:lstStyle/>
              <a:p>
                <a:pPr eaLnBrk="0" hangingPunct="0"/>
                <a:r>
                  <a:rPr lang="en-US" sz="2300" b="0">
                    <a:solidFill>
                      <a:schemeClr val="tx1"/>
                    </a:solidFill>
                  </a:rPr>
                  <a:t>1</a:t>
                </a:r>
                <a:endParaRPr lang="en-US" sz="1800" b="0">
                  <a:solidFill>
                    <a:schemeClr val="tx1"/>
                  </a:solidFill>
                  <a:latin typeface="Futuri" pitchFamily="2" charset="0"/>
                </a:endParaRPr>
              </a:p>
            </p:txBody>
          </p:sp>
          <p:sp>
            <p:nvSpPr>
              <p:cNvPr id="38967" name="Rectangle 82"/>
              <p:cNvSpPr>
                <a:spLocks noChangeArrowheads="1"/>
              </p:cNvSpPr>
              <p:nvPr/>
            </p:nvSpPr>
            <p:spPr bwMode="auto">
              <a:xfrm>
                <a:off x="1985" y="4048"/>
                <a:ext cx="98" cy="249"/>
              </a:xfrm>
              <a:prstGeom prst="rect">
                <a:avLst/>
              </a:prstGeom>
              <a:noFill/>
              <a:ln w="9525">
                <a:noFill/>
                <a:miter lim="800000"/>
                <a:headEnd/>
                <a:tailEnd/>
              </a:ln>
            </p:spPr>
            <p:txBody>
              <a:bodyPr wrap="none" lIns="0" tIns="0" rIns="0" bIns="0">
                <a:spAutoFit/>
              </a:bodyPr>
              <a:lstStyle/>
              <a:p>
                <a:pPr eaLnBrk="0" hangingPunct="0"/>
                <a:r>
                  <a:rPr lang="en-US" sz="2300" b="0">
                    <a:solidFill>
                      <a:schemeClr val="tx1"/>
                    </a:solidFill>
                  </a:rPr>
                  <a:t>1</a:t>
                </a:r>
                <a:endParaRPr lang="en-US" sz="1800" b="0">
                  <a:solidFill>
                    <a:schemeClr val="tx1"/>
                  </a:solidFill>
                  <a:latin typeface="Futuri" pitchFamily="2" charset="0"/>
                </a:endParaRPr>
              </a:p>
            </p:txBody>
          </p:sp>
          <p:sp>
            <p:nvSpPr>
              <p:cNvPr id="38968" name="Rectangle 83"/>
              <p:cNvSpPr>
                <a:spLocks noChangeArrowheads="1"/>
              </p:cNvSpPr>
              <p:nvPr/>
            </p:nvSpPr>
            <p:spPr bwMode="auto">
              <a:xfrm>
                <a:off x="2295" y="4048"/>
                <a:ext cx="98" cy="249"/>
              </a:xfrm>
              <a:prstGeom prst="rect">
                <a:avLst/>
              </a:prstGeom>
              <a:noFill/>
              <a:ln w="9525">
                <a:noFill/>
                <a:miter lim="800000"/>
                <a:headEnd/>
                <a:tailEnd/>
              </a:ln>
            </p:spPr>
            <p:txBody>
              <a:bodyPr wrap="none" lIns="0" tIns="0" rIns="0" bIns="0">
                <a:spAutoFit/>
              </a:bodyPr>
              <a:lstStyle/>
              <a:p>
                <a:pPr eaLnBrk="0" hangingPunct="0"/>
                <a:r>
                  <a:rPr lang="en-US" sz="2300" b="0">
                    <a:solidFill>
                      <a:schemeClr val="tx1"/>
                    </a:solidFill>
                  </a:rPr>
                  <a:t>1</a:t>
                </a:r>
                <a:endParaRPr lang="en-US" sz="1800" b="0">
                  <a:solidFill>
                    <a:schemeClr val="tx1"/>
                  </a:solidFill>
                  <a:latin typeface="Futuri" pitchFamily="2" charset="0"/>
                </a:endParaRPr>
              </a:p>
            </p:txBody>
          </p:sp>
          <p:sp>
            <p:nvSpPr>
              <p:cNvPr id="38969" name="Rectangle 84"/>
              <p:cNvSpPr>
                <a:spLocks noChangeArrowheads="1"/>
              </p:cNvSpPr>
              <p:nvPr/>
            </p:nvSpPr>
            <p:spPr bwMode="auto">
              <a:xfrm>
                <a:off x="3186" y="4048"/>
                <a:ext cx="98" cy="249"/>
              </a:xfrm>
              <a:prstGeom prst="rect">
                <a:avLst/>
              </a:prstGeom>
              <a:noFill/>
              <a:ln w="9525">
                <a:noFill/>
                <a:miter lim="800000"/>
                <a:headEnd/>
                <a:tailEnd/>
              </a:ln>
            </p:spPr>
            <p:txBody>
              <a:bodyPr wrap="none" lIns="0" tIns="0" rIns="0" bIns="0">
                <a:spAutoFit/>
              </a:bodyPr>
              <a:lstStyle/>
              <a:p>
                <a:pPr eaLnBrk="0" hangingPunct="0"/>
                <a:r>
                  <a:rPr lang="en-US" sz="2300" b="0">
                    <a:solidFill>
                      <a:schemeClr val="tx1"/>
                    </a:solidFill>
                  </a:rPr>
                  <a:t>2</a:t>
                </a:r>
                <a:endParaRPr lang="en-US" sz="1800" b="0">
                  <a:solidFill>
                    <a:schemeClr val="tx1"/>
                  </a:solidFill>
                  <a:latin typeface="Futuri" pitchFamily="2" charset="0"/>
                </a:endParaRPr>
              </a:p>
            </p:txBody>
          </p:sp>
          <p:sp>
            <p:nvSpPr>
              <p:cNvPr id="38970" name="Rectangle 85"/>
              <p:cNvSpPr>
                <a:spLocks noChangeArrowheads="1"/>
              </p:cNvSpPr>
              <p:nvPr/>
            </p:nvSpPr>
            <p:spPr bwMode="auto">
              <a:xfrm>
                <a:off x="3542" y="4048"/>
                <a:ext cx="98" cy="249"/>
              </a:xfrm>
              <a:prstGeom prst="rect">
                <a:avLst/>
              </a:prstGeom>
              <a:noFill/>
              <a:ln w="9525">
                <a:noFill/>
                <a:miter lim="800000"/>
                <a:headEnd/>
                <a:tailEnd/>
              </a:ln>
            </p:spPr>
            <p:txBody>
              <a:bodyPr wrap="none" lIns="0" tIns="0" rIns="0" bIns="0">
                <a:spAutoFit/>
              </a:bodyPr>
              <a:lstStyle/>
              <a:p>
                <a:pPr eaLnBrk="0" hangingPunct="0"/>
                <a:r>
                  <a:rPr lang="en-US" sz="2300" b="0">
                    <a:solidFill>
                      <a:schemeClr val="tx1"/>
                    </a:solidFill>
                  </a:rPr>
                  <a:t>2</a:t>
                </a:r>
                <a:endParaRPr lang="en-US" sz="1800" b="0">
                  <a:solidFill>
                    <a:schemeClr val="tx1"/>
                  </a:solidFill>
                  <a:latin typeface="Futuri" pitchFamily="2" charset="0"/>
                </a:endParaRPr>
              </a:p>
            </p:txBody>
          </p:sp>
          <p:sp>
            <p:nvSpPr>
              <p:cNvPr id="38971" name="Rectangle 86"/>
              <p:cNvSpPr>
                <a:spLocks noChangeArrowheads="1"/>
              </p:cNvSpPr>
              <p:nvPr/>
            </p:nvSpPr>
            <p:spPr bwMode="auto">
              <a:xfrm>
                <a:off x="4394" y="4048"/>
                <a:ext cx="98" cy="249"/>
              </a:xfrm>
              <a:prstGeom prst="rect">
                <a:avLst/>
              </a:prstGeom>
              <a:noFill/>
              <a:ln w="9525">
                <a:noFill/>
                <a:miter lim="800000"/>
                <a:headEnd/>
                <a:tailEnd/>
              </a:ln>
            </p:spPr>
            <p:txBody>
              <a:bodyPr wrap="none" lIns="0" tIns="0" rIns="0" bIns="0">
                <a:spAutoFit/>
              </a:bodyPr>
              <a:lstStyle/>
              <a:p>
                <a:pPr eaLnBrk="0" hangingPunct="0"/>
                <a:r>
                  <a:rPr lang="en-US" sz="2300" b="0">
                    <a:solidFill>
                      <a:schemeClr val="tx1"/>
                    </a:solidFill>
                  </a:rPr>
                  <a:t>1</a:t>
                </a:r>
                <a:endParaRPr lang="en-US" sz="1800" b="0">
                  <a:solidFill>
                    <a:schemeClr val="tx1"/>
                  </a:solidFill>
                  <a:latin typeface="Futuri" pitchFamily="2" charset="0"/>
                </a:endParaRPr>
              </a:p>
            </p:txBody>
          </p:sp>
          <p:sp>
            <p:nvSpPr>
              <p:cNvPr id="38972" name="Rectangle 87"/>
              <p:cNvSpPr>
                <a:spLocks noChangeArrowheads="1"/>
              </p:cNvSpPr>
              <p:nvPr/>
            </p:nvSpPr>
            <p:spPr bwMode="auto">
              <a:xfrm>
                <a:off x="1348" y="3818"/>
                <a:ext cx="188" cy="432"/>
              </a:xfrm>
              <a:prstGeom prst="rect">
                <a:avLst/>
              </a:prstGeom>
              <a:noFill/>
              <a:ln w="9525">
                <a:noFill/>
                <a:miter lim="800000"/>
                <a:headEnd/>
                <a:tailEnd/>
              </a:ln>
            </p:spPr>
            <p:txBody>
              <a:bodyPr wrap="none" lIns="0" tIns="0" rIns="0" bIns="0">
                <a:spAutoFit/>
              </a:bodyPr>
              <a:lstStyle/>
              <a:p>
                <a:pPr eaLnBrk="0" hangingPunct="0"/>
                <a:r>
                  <a:rPr lang="en-US" sz="4000" b="0">
                    <a:solidFill>
                      <a:schemeClr val="tx1"/>
                    </a:solidFill>
                    <a:latin typeface="Symbol" pitchFamily="18" charset="2"/>
                  </a:rPr>
                  <a:t>=</a:t>
                </a:r>
                <a:endParaRPr lang="en-US" sz="1800" b="0">
                  <a:solidFill>
                    <a:schemeClr val="tx1"/>
                  </a:solidFill>
                  <a:latin typeface="Futuri" pitchFamily="2" charset="0"/>
                </a:endParaRPr>
              </a:p>
            </p:txBody>
          </p:sp>
          <p:sp>
            <p:nvSpPr>
              <p:cNvPr id="38973" name="Rectangle 88"/>
              <p:cNvSpPr>
                <a:spLocks noChangeArrowheads="1"/>
              </p:cNvSpPr>
              <p:nvPr/>
            </p:nvSpPr>
            <p:spPr bwMode="auto">
              <a:xfrm>
                <a:off x="2562" y="3818"/>
                <a:ext cx="188" cy="432"/>
              </a:xfrm>
              <a:prstGeom prst="rect">
                <a:avLst/>
              </a:prstGeom>
              <a:noFill/>
              <a:ln w="9525">
                <a:noFill/>
                <a:miter lim="800000"/>
                <a:headEnd/>
                <a:tailEnd/>
              </a:ln>
            </p:spPr>
            <p:txBody>
              <a:bodyPr wrap="none" lIns="0" tIns="0" rIns="0" bIns="0">
                <a:spAutoFit/>
              </a:bodyPr>
              <a:lstStyle/>
              <a:p>
                <a:pPr eaLnBrk="0" hangingPunct="0"/>
                <a:r>
                  <a:rPr lang="en-US" sz="4000" b="0">
                    <a:solidFill>
                      <a:schemeClr val="tx1"/>
                    </a:solidFill>
                    <a:latin typeface="Symbol" pitchFamily="18" charset="2"/>
                  </a:rPr>
                  <a:t>+</a:t>
                </a:r>
                <a:endParaRPr lang="en-US" sz="1800" b="0">
                  <a:solidFill>
                    <a:schemeClr val="tx1"/>
                  </a:solidFill>
                  <a:latin typeface="Futuri" pitchFamily="2" charset="0"/>
                </a:endParaRPr>
              </a:p>
            </p:txBody>
          </p:sp>
          <p:sp>
            <p:nvSpPr>
              <p:cNvPr id="38974" name="Rectangle 89"/>
              <p:cNvSpPr>
                <a:spLocks noChangeArrowheads="1"/>
              </p:cNvSpPr>
              <p:nvPr/>
            </p:nvSpPr>
            <p:spPr bwMode="auto">
              <a:xfrm>
                <a:off x="3838" y="3818"/>
                <a:ext cx="188" cy="432"/>
              </a:xfrm>
              <a:prstGeom prst="rect">
                <a:avLst/>
              </a:prstGeom>
              <a:noFill/>
              <a:ln w="9525">
                <a:noFill/>
                <a:miter lim="800000"/>
                <a:headEnd/>
                <a:tailEnd/>
              </a:ln>
            </p:spPr>
            <p:txBody>
              <a:bodyPr wrap="none" lIns="0" tIns="0" rIns="0" bIns="0">
                <a:spAutoFit/>
              </a:bodyPr>
              <a:lstStyle/>
              <a:p>
                <a:pPr eaLnBrk="0" hangingPunct="0"/>
                <a:r>
                  <a:rPr lang="en-US" sz="4000" b="0">
                    <a:solidFill>
                      <a:schemeClr val="tx1"/>
                    </a:solidFill>
                    <a:latin typeface="Symbol" pitchFamily="18" charset="2"/>
                  </a:rPr>
                  <a:t>+</a:t>
                </a:r>
                <a:endParaRPr lang="en-US" sz="1800" b="0">
                  <a:solidFill>
                    <a:schemeClr val="tx1"/>
                  </a:solidFill>
                  <a:latin typeface="Futuri" pitchFamily="2" charset="0"/>
                </a:endParaRPr>
              </a:p>
            </p:txBody>
          </p:sp>
        </p:grpSp>
        <p:sp>
          <p:nvSpPr>
            <p:cNvPr id="38959" name="Rectangle 90"/>
            <p:cNvSpPr>
              <a:spLocks noChangeArrowheads="1"/>
            </p:cNvSpPr>
            <p:nvPr/>
          </p:nvSpPr>
          <p:spPr bwMode="auto">
            <a:xfrm>
              <a:off x="1798" y="1024"/>
              <a:ext cx="415" cy="279"/>
            </a:xfrm>
            <a:prstGeom prst="rect">
              <a:avLst/>
            </a:prstGeom>
            <a:noFill/>
            <a:ln w="9525">
              <a:noFill/>
              <a:miter lim="800000"/>
              <a:headEnd/>
              <a:tailEnd/>
            </a:ln>
          </p:spPr>
          <p:txBody>
            <a:bodyPr lIns="92075" tIns="46038" rIns="92075" bIns="46038">
              <a:spAutoFit/>
            </a:bodyPr>
            <a:lstStyle/>
            <a:p>
              <a:pPr eaLnBrk="0" hangingPunct="0"/>
              <a:r>
                <a:rPr lang="en-US" sz="2400" b="0">
                  <a:solidFill>
                    <a:schemeClr val="tx1"/>
                  </a:solidFill>
                  <a:latin typeface="Symbol" pitchFamily="18" charset="2"/>
                </a:rPr>
                <a:t>l</a:t>
              </a:r>
              <a:r>
                <a:rPr lang="en-US" sz="2000" b="0">
                  <a:solidFill>
                    <a:schemeClr val="tx1"/>
                  </a:solidFill>
                </a:rPr>
                <a:t>x</a:t>
              </a:r>
              <a:r>
                <a:rPr lang="en-US" sz="2000" b="0" baseline="-25000">
                  <a:solidFill>
                    <a:schemeClr val="tx1"/>
                  </a:solidFill>
                </a:rPr>
                <a:t>2</a:t>
              </a:r>
            </a:p>
          </p:txBody>
        </p:sp>
      </p:grpSp>
      <p:sp>
        <p:nvSpPr>
          <p:cNvPr id="38915" name="Rectangle 91"/>
          <p:cNvSpPr>
            <a:spLocks noGrp="1" noChangeArrowheads="1"/>
          </p:cNvSpPr>
          <p:nvPr>
            <p:ph type="title"/>
          </p:nvPr>
        </p:nvSpPr>
        <p:spPr/>
        <p:txBody>
          <a:bodyPr/>
          <a:lstStyle/>
          <a:p>
            <a:pPr eaLnBrk="1" hangingPunct="1"/>
            <a:r>
              <a:rPr lang="en-US" smtClean="0"/>
              <a:t>The Math Behind the Numbers</a:t>
            </a:r>
          </a:p>
        </p:txBody>
      </p:sp>
      <p:sp>
        <p:nvSpPr>
          <p:cNvPr id="38916" name="Text Box 92"/>
          <p:cNvSpPr txBox="1">
            <a:spLocks noChangeArrowheads="1"/>
          </p:cNvSpPr>
          <p:nvPr/>
        </p:nvSpPr>
        <p:spPr bwMode="auto">
          <a:xfrm>
            <a:off x="1265238" y="6378575"/>
            <a:ext cx="7635875" cy="590550"/>
          </a:xfrm>
          <a:prstGeom prst="rect">
            <a:avLst/>
          </a:prstGeom>
          <a:solidFill>
            <a:schemeClr val="bg2"/>
          </a:solidFill>
          <a:ln w="9525">
            <a:solidFill>
              <a:schemeClr val="tx2"/>
            </a:solidFill>
            <a:miter lim="800000"/>
            <a:headEnd/>
            <a:tailEnd/>
          </a:ln>
        </p:spPr>
        <p:txBody>
          <a:bodyPr>
            <a:spAutoFit/>
          </a:bodyPr>
          <a:lstStyle/>
          <a:p>
            <a:pPr algn="ctr"/>
            <a:r>
              <a:rPr lang="en-US" sz="1600" i="1" dirty="0">
                <a:solidFill>
                  <a:schemeClr val="tx1"/>
                </a:solidFill>
                <a:latin typeface="Arial" charset="0"/>
              </a:rPr>
              <a:t>A discussion for a later date…or following this presentation for those who are interested.</a:t>
            </a:r>
          </a:p>
        </p:txBody>
      </p:sp>
    </p:spTree>
  </p:cSld>
  <p:clrMapOvr>
    <a:masterClrMapping/>
  </p:clrMapOvr>
  <p:transition>
    <p:zoom/>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pPr eaLnBrk="1" hangingPunct="1"/>
            <a:r>
              <a:rPr lang="en-US" smtClean="0"/>
              <a:t>A Note About Score Calculation</a:t>
            </a:r>
          </a:p>
        </p:txBody>
      </p:sp>
      <p:sp>
        <p:nvSpPr>
          <p:cNvPr id="39939" name="Rectangle 3"/>
          <p:cNvSpPr>
            <a:spLocks noGrp="1" noChangeArrowheads="1"/>
          </p:cNvSpPr>
          <p:nvPr>
            <p:ph type="body" idx="1"/>
          </p:nvPr>
        </p:nvSpPr>
        <p:spPr>
          <a:xfrm>
            <a:off x="1163642" y="1164509"/>
            <a:ext cx="7289800" cy="5362575"/>
          </a:xfrm>
        </p:spPr>
        <p:txBody>
          <a:bodyPr/>
          <a:lstStyle/>
          <a:p>
            <a:pPr eaLnBrk="1" hangingPunct="1"/>
            <a:r>
              <a:rPr lang="en-US" dirty="0" smtClean="0"/>
              <a:t>Attributes (questions on the survey) are typically answered on a 1-10 scale </a:t>
            </a:r>
          </a:p>
          <a:p>
            <a:pPr lvl="1" eaLnBrk="1" hangingPunct="1"/>
            <a:r>
              <a:rPr lang="en-US" dirty="0" smtClean="0"/>
              <a:t>Social science research shows 7-10 response categories are optimal</a:t>
            </a:r>
          </a:p>
          <a:p>
            <a:pPr lvl="1" eaLnBrk="1" hangingPunct="1"/>
            <a:r>
              <a:rPr lang="en-US" dirty="0" smtClean="0"/>
              <a:t>Customers are familiar with a 10 point scale</a:t>
            </a:r>
          </a:p>
          <a:p>
            <a:pPr eaLnBrk="1" hangingPunct="1"/>
            <a:r>
              <a:rPr lang="en-US" dirty="0" smtClean="0"/>
              <a:t>Before being reported, scores are transformed from a 1-10 to a 0-100 scale</a:t>
            </a:r>
          </a:p>
          <a:p>
            <a:pPr lvl="1" eaLnBrk="1" hangingPunct="1"/>
            <a:r>
              <a:rPr lang="en-US" dirty="0" smtClean="0"/>
              <a:t>The transformation is strictly algebraic; e.g.</a:t>
            </a:r>
          </a:p>
          <a:p>
            <a:pPr lvl="2" eaLnBrk="1" hangingPunct="1"/>
            <a:endParaRPr lang="en-US" dirty="0" smtClean="0"/>
          </a:p>
          <a:p>
            <a:pPr lvl="2" eaLnBrk="1" hangingPunct="1"/>
            <a:endParaRPr lang="en-US" dirty="0" smtClean="0"/>
          </a:p>
          <a:p>
            <a:pPr lvl="2" eaLnBrk="1" hangingPunct="1"/>
            <a:endParaRPr lang="en-US" dirty="0" smtClean="0"/>
          </a:p>
          <a:p>
            <a:pPr lvl="2" eaLnBrk="1" hangingPunct="1"/>
            <a:endParaRPr lang="en-US" dirty="0" smtClean="0"/>
          </a:p>
          <a:p>
            <a:pPr lvl="2" eaLnBrk="1" hangingPunct="1"/>
            <a:endParaRPr lang="en-US" dirty="0" smtClean="0"/>
          </a:p>
          <a:p>
            <a:pPr lvl="1" eaLnBrk="1" hangingPunct="1"/>
            <a:endParaRPr lang="en-US" dirty="0" smtClean="0"/>
          </a:p>
          <a:p>
            <a:pPr lvl="1" eaLnBrk="1" hangingPunct="1"/>
            <a:endParaRPr lang="en-US" dirty="0" smtClean="0"/>
          </a:p>
          <a:p>
            <a:pPr lvl="1" eaLnBrk="1" hangingPunct="1"/>
            <a:endParaRPr lang="en-US" dirty="0" smtClean="0"/>
          </a:p>
          <a:p>
            <a:pPr lvl="1" eaLnBrk="1" hangingPunct="1"/>
            <a:r>
              <a:rPr lang="en-US" dirty="0" smtClean="0"/>
              <a:t>The 0-100 scale simplifies reporting:</a:t>
            </a:r>
          </a:p>
          <a:p>
            <a:pPr lvl="2" eaLnBrk="1" hangingPunct="1"/>
            <a:r>
              <a:rPr lang="en-US" dirty="0" smtClean="0"/>
              <a:t>Often no need to report many, if any, decimal places</a:t>
            </a:r>
          </a:p>
          <a:p>
            <a:pPr lvl="2" eaLnBrk="1" hangingPunct="1"/>
            <a:r>
              <a:rPr lang="en-US" dirty="0" smtClean="0"/>
              <a:t>0-100 scale is useful as a management tool</a:t>
            </a:r>
          </a:p>
        </p:txBody>
      </p:sp>
      <p:pic>
        <p:nvPicPr>
          <p:cNvPr id="39940" name="Picture 4"/>
          <p:cNvPicPr>
            <a:picLocks noChangeAspect="1" noChangeArrowheads="1"/>
          </p:cNvPicPr>
          <p:nvPr/>
        </p:nvPicPr>
        <p:blipFill>
          <a:blip r:embed="rId3" cstate="print"/>
          <a:srcRect/>
          <a:stretch>
            <a:fillRect/>
          </a:stretch>
        </p:blipFill>
        <p:spPr bwMode="auto">
          <a:xfrm>
            <a:off x="2507672" y="2909599"/>
            <a:ext cx="2536825" cy="1817687"/>
          </a:xfrm>
          <a:prstGeom prst="rect">
            <a:avLst/>
          </a:prstGeom>
          <a:noFill/>
          <a:ln w="12700">
            <a:noFill/>
            <a:miter lim="800000"/>
            <a:headEnd type="none" w="sm" len="sm"/>
            <a:tailEnd type="none" w="sm" len="sm"/>
          </a:ln>
        </p:spPr>
      </p:pic>
    </p:spTree>
  </p:cSld>
  <p:clrMapOvr>
    <a:masterClrMapping/>
  </p:clrMapOvr>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pPr eaLnBrk="1" hangingPunct="1"/>
            <a:r>
              <a:rPr lang="en-US" smtClean="0"/>
              <a:t>Deriving Impacts </a:t>
            </a:r>
          </a:p>
        </p:txBody>
      </p:sp>
      <p:sp>
        <p:nvSpPr>
          <p:cNvPr id="40963" name="Rectangle 3"/>
          <p:cNvSpPr>
            <a:spLocks noGrp="1" noChangeArrowheads="1"/>
          </p:cNvSpPr>
          <p:nvPr>
            <p:ph type="body" idx="1"/>
          </p:nvPr>
        </p:nvSpPr>
        <p:spPr>
          <a:xfrm>
            <a:off x="1165950" y="1205202"/>
            <a:ext cx="4214812" cy="3321050"/>
          </a:xfrm>
        </p:spPr>
        <p:txBody>
          <a:bodyPr/>
          <a:lstStyle/>
          <a:p>
            <a:pPr eaLnBrk="1" hangingPunct="1"/>
            <a:r>
              <a:rPr lang="en-US" sz="1800" dirty="0" smtClean="0"/>
              <a:t>Remember high school algebra?  The general formula for a line is:</a:t>
            </a:r>
          </a:p>
          <a:p>
            <a:pPr marL="1708150" lvl="3" eaLnBrk="1" hangingPunct="1">
              <a:buFontTx/>
              <a:buNone/>
            </a:pPr>
            <a:r>
              <a:rPr lang="en-US" sz="1800" b="1" dirty="0" smtClean="0"/>
              <a:t>y = </a:t>
            </a:r>
            <a:r>
              <a:rPr lang="en-US" sz="1800" b="1" dirty="0" err="1" smtClean="0"/>
              <a:t>mx</a:t>
            </a:r>
            <a:r>
              <a:rPr lang="en-US" sz="1800" b="1" dirty="0" smtClean="0"/>
              <a:t> + b</a:t>
            </a:r>
          </a:p>
          <a:p>
            <a:pPr marL="1708150" lvl="3" eaLnBrk="1" hangingPunct="1">
              <a:buFontTx/>
              <a:buNone/>
            </a:pPr>
            <a:endParaRPr lang="en-US" sz="1800" b="1" dirty="0" smtClean="0"/>
          </a:p>
          <a:p>
            <a:pPr eaLnBrk="1" hangingPunct="1"/>
            <a:r>
              <a:rPr lang="en-US" sz="1800" dirty="0" smtClean="0"/>
              <a:t>The basic idea is that x is a “cause” and y is an “effect”, and m represents the slope of the line – </a:t>
            </a:r>
            <a:r>
              <a:rPr lang="en-US" sz="1800" i="1" dirty="0" smtClean="0"/>
              <a:t>summarizing the relationship between x &amp; y</a:t>
            </a:r>
          </a:p>
          <a:p>
            <a:pPr marL="966788" lvl="1" eaLnBrk="1" hangingPunct="1"/>
            <a:endParaRPr lang="en-US" sz="1800" dirty="0" smtClean="0"/>
          </a:p>
        </p:txBody>
      </p:sp>
      <p:pic>
        <p:nvPicPr>
          <p:cNvPr id="40964" name="Picture 4"/>
          <p:cNvPicPr>
            <a:picLocks noChangeAspect="1" noChangeArrowheads="1"/>
          </p:cNvPicPr>
          <p:nvPr/>
        </p:nvPicPr>
        <p:blipFill>
          <a:blip r:embed="rId2" cstate="print"/>
          <a:srcRect/>
          <a:stretch>
            <a:fillRect/>
          </a:stretch>
        </p:blipFill>
        <p:spPr bwMode="auto">
          <a:xfrm>
            <a:off x="5253615" y="1638589"/>
            <a:ext cx="3462337" cy="2760663"/>
          </a:xfrm>
          <a:prstGeom prst="rect">
            <a:avLst/>
          </a:prstGeom>
          <a:noFill/>
          <a:ln w="12700">
            <a:noFill/>
            <a:miter lim="800000"/>
            <a:headEnd type="none" w="sm" len="sm"/>
            <a:tailEnd type="none" w="sm" len="sm"/>
          </a:ln>
        </p:spPr>
      </p:pic>
      <p:sp>
        <p:nvSpPr>
          <p:cNvPr id="40965" name="Rectangle 5"/>
          <p:cNvSpPr>
            <a:spLocks noChangeArrowheads="1"/>
          </p:cNvSpPr>
          <p:nvPr/>
        </p:nvSpPr>
        <p:spPr bwMode="auto">
          <a:xfrm>
            <a:off x="1126698" y="4510088"/>
            <a:ext cx="7491412" cy="1649412"/>
          </a:xfrm>
          <a:prstGeom prst="rect">
            <a:avLst/>
          </a:prstGeom>
          <a:noFill/>
          <a:ln w="9525">
            <a:noFill/>
            <a:miter lim="800000"/>
            <a:headEnd/>
            <a:tailEnd/>
          </a:ln>
        </p:spPr>
        <p:txBody>
          <a:bodyPr lIns="0" tIns="0" rIns="0" bIns="0" anchorCtr="1"/>
          <a:lstStyle/>
          <a:p>
            <a:pPr marL="342900" indent="-342900" eaLnBrk="0" hangingPunct="0">
              <a:spcAft>
                <a:spcPct val="34000"/>
              </a:spcAft>
              <a:buClr>
                <a:schemeClr val="tx1"/>
              </a:buClr>
              <a:buSzPct val="79000"/>
              <a:buFontTx/>
              <a:buChar char="•"/>
            </a:pPr>
            <a:r>
              <a:rPr lang="en-US" sz="1800" dirty="0">
                <a:solidFill>
                  <a:srgbClr val="331685"/>
                </a:solidFill>
                <a:latin typeface="Arial" charset="0"/>
              </a:rPr>
              <a:t>CFI Group uses a sophisticated variation of the advanced statistical tool, Partial Least Squares (PLS) Regression, to determine impacts when many different causes (i.e., quality components) simultaneously effect an outcome (e.g., Customer Satisfaction)</a:t>
            </a:r>
            <a:endParaRPr lang="en-US" sz="1800" dirty="0">
              <a:solidFill>
                <a:schemeClr val="tx1"/>
              </a:solidFill>
              <a:latin typeface="Arial" charset="0"/>
            </a:endParaRPr>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en-US" smtClean="0"/>
              <a:t>Project Background</a:t>
            </a:r>
            <a:br>
              <a:rPr lang="en-US" smtClean="0"/>
            </a:br>
            <a:r>
              <a:rPr lang="en-US" sz="2400" b="0" i="1" smtClean="0">
                <a:solidFill>
                  <a:srgbClr val="88B8E4"/>
                </a:solidFill>
              </a:rPr>
              <a:t>Objectives</a:t>
            </a:r>
          </a:p>
        </p:txBody>
      </p:sp>
      <p:sp>
        <p:nvSpPr>
          <p:cNvPr id="6147" name="Rectangle 3"/>
          <p:cNvSpPr>
            <a:spLocks noGrp="1" noChangeArrowheads="1"/>
          </p:cNvSpPr>
          <p:nvPr>
            <p:ph type="body" idx="1"/>
          </p:nvPr>
        </p:nvSpPr>
        <p:spPr>
          <a:xfrm>
            <a:off x="1145170" y="1219925"/>
            <a:ext cx="7786394" cy="5395912"/>
          </a:xfrm>
        </p:spPr>
        <p:txBody>
          <a:bodyPr/>
          <a:lstStyle/>
          <a:p>
            <a:pPr eaLnBrk="1" hangingPunct="1">
              <a:lnSpc>
                <a:spcPct val="90000"/>
              </a:lnSpc>
            </a:pPr>
            <a:r>
              <a:rPr lang="en-US" sz="1400" dirty="0" smtClean="0">
                <a:cs typeface="Arial" charset="0"/>
              </a:rPr>
              <a:t>Measure customer satisfaction with the NASA Earth Observing System Data and Information System at a national level and for each Data Center</a:t>
            </a:r>
          </a:p>
          <a:p>
            <a:pPr lvl="1" eaLnBrk="1" hangingPunct="1">
              <a:lnSpc>
                <a:spcPct val="90000"/>
              </a:lnSpc>
            </a:pPr>
            <a:r>
              <a:rPr lang="en-US" sz="1200" dirty="0" smtClean="0">
                <a:cs typeface="Arial" charset="0"/>
              </a:rPr>
              <a:t>Alaska Satellite Facility Distributed Active Archive Center</a:t>
            </a:r>
          </a:p>
          <a:p>
            <a:pPr lvl="1" eaLnBrk="1" hangingPunct="1">
              <a:lnSpc>
                <a:spcPct val="90000"/>
              </a:lnSpc>
            </a:pPr>
            <a:r>
              <a:rPr lang="en-US" sz="1200" dirty="0" smtClean="0">
                <a:cs typeface="Arial" charset="0"/>
              </a:rPr>
              <a:t>Crustal Dynamics Data Information System</a:t>
            </a:r>
          </a:p>
          <a:p>
            <a:pPr lvl="1" eaLnBrk="1" hangingPunct="1">
              <a:lnSpc>
                <a:spcPct val="90000"/>
              </a:lnSpc>
            </a:pPr>
            <a:r>
              <a:rPr lang="en-US" sz="1200" dirty="0" smtClean="0">
                <a:cs typeface="Arial" charset="0"/>
              </a:rPr>
              <a:t>Global Hydrology Resource Center</a:t>
            </a:r>
          </a:p>
          <a:p>
            <a:pPr lvl="1" eaLnBrk="1" hangingPunct="1">
              <a:lnSpc>
                <a:spcPct val="90000"/>
              </a:lnSpc>
            </a:pPr>
            <a:r>
              <a:rPr lang="en-US" sz="1200" dirty="0" smtClean="0">
                <a:cs typeface="Arial" charset="0"/>
              </a:rPr>
              <a:t>Goddard Earth Sciences Data and Information Services Center</a:t>
            </a:r>
          </a:p>
          <a:p>
            <a:pPr lvl="1" eaLnBrk="1" hangingPunct="1">
              <a:lnSpc>
                <a:spcPct val="90000"/>
              </a:lnSpc>
            </a:pPr>
            <a:r>
              <a:rPr lang="en-US" sz="1200" dirty="0" smtClean="0">
                <a:cs typeface="Arial" charset="0"/>
              </a:rPr>
              <a:t>Land Processes Distributed Active Archive Center</a:t>
            </a:r>
          </a:p>
          <a:p>
            <a:pPr lvl="1" eaLnBrk="1" hangingPunct="1">
              <a:lnSpc>
                <a:spcPct val="90000"/>
              </a:lnSpc>
            </a:pPr>
            <a:r>
              <a:rPr lang="en-US" sz="1200" dirty="0" smtClean="0">
                <a:cs typeface="Arial" charset="0"/>
              </a:rPr>
              <a:t>MODAPS Level-1 Atmospheres Archive and Distribution System</a:t>
            </a:r>
          </a:p>
          <a:p>
            <a:pPr lvl="1" eaLnBrk="1" hangingPunct="1">
              <a:lnSpc>
                <a:spcPct val="90000"/>
              </a:lnSpc>
            </a:pPr>
            <a:r>
              <a:rPr lang="en-US" sz="1200" dirty="0" smtClean="0">
                <a:cs typeface="Arial" charset="0"/>
              </a:rPr>
              <a:t>NASA Langley Atmospheric Science Data Center</a:t>
            </a:r>
          </a:p>
          <a:p>
            <a:pPr lvl="1" eaLnBrk="1" hangingPunct="1">
              <a:lnSpc>
                <a:spcPct val="90000"/>
              </a:lnSpc>
            </a:pPr>
            <a:r>
              <a:rPr lang="en-US" sz="1200" dirty="0" smtClean="0">
                <a:cs typeface="Arial" charset="0"/>
              </a:rPr>
              <a:t>National Snow and Ice Data Center Distributed Active Archive Center</a:t>
            </a:r>
          </a:p>
          <a:p>
            <a:pPr lvl="1" eaLnBrk="1" hangingPunct="1">
              <a:lnSpc>
                <a:spcPct val="90000"/>
              </a:lnSpc>
            </a:pPr>
            <a:r>
              <a:rPr lang="en-US" sz="1200" dirty="0" smtClean="0">
                <a:cs typeface="Arial" charset="0"/>
              </a:rPr>
              <a:t>Oak Ridge National Laboratory Distributed Active Archive Center</a:t>
            </a:r>
          </a:p>
          <a:p>
            <a:pPr lvl="1" eaLnBrk="1" hangingPunct="1">
              <a:lnSpc>
                <a:spcPct val="90000"/>
              </a:lnSpc>
            </a:pPr>
            <a:r>
              <a:rPr lang="en-US" sz="1200" dirty="0" smtClean="0">
                <a:cs typeface="Arial" charset="0"/>
              </a:rPr>
              <a:t>Ocean Biology Processing Group</a:t>
            </a:r>
          </a:p>
          <a:p>
            <a:pPr lvl="1" eaLnBrk="1" hangingPunct="1">
              <a:lnSpc>
                <a:spcPct val="90000"/>
              </a:lnSpc>
            </a:pPr>
            <a:r>
              <a:rPr lang="en-US" sz="1200" dirty="0" smtClean="0">
                <a:cs typeface="Arial" charset="0"/>
              </a:rPr>
              <a:t>Physical Oceanography Distributed Active Archive Center Jet Propulsion Laboratories (JPL) </a:t>
            </a:r>
          </a:p>
          <a:p>
            <a:pPr lvl="1" eaLnBrk="1" hangingPunct="1">
              <a:lnSpc>
                <a:spcPct val="90000"/>
              </a:lnSpc>
            </a:pPr>
            <a:r>
              <a:rPr lang="en-US" sz="1200" dirty="0" smtClean="0">
                <a:cs typeface="Arial" charset="0"/>
              </a:rPr>
              <a:t>Socioeconomic Data and Applications Center </a:t>
            </a:r>
          </a:p>
          <a:p>
            <a:pPr lvl="1" eaLnBrk="1" hangingPunct="1">
              <a:lnSpc>
                <a:spcPct val="90000"/>
              </a:lnSpc>
              <a:buFontTx/>
              <a:buNone/>
            </a:pPr>
            <a:endParaRPr lang="en-US" sz="1200" dirty="0" smtClean="0">
              <a:cs typeface="Arial" charset="0"/>
            </a:endParaRPr>
          </a:p>
          <a:p>
            <a:pPr eaLnBrk="1" hangingPunct="1">
              <a:lnSpc>
                <a:spcPct val="90000"/>
              </a:lnSpc>
            </a:pPr>
            <a:r>
              <a:rPr lang="en-US" sz="1400" dirty="0" smtClean="0">
                <a:cs typeface="Arial" charset="0"/>
              </a:rPr>
              <a:t>Assess the trends in satisfaction with NASA EOSDIS specifically in the following key areas:</a:t>
            </a:r>
          </a:p>
          <a:p>
            <a:pPr lvl="1" eaLnBrk="1" hangingPunct="1">
              <a:lnSpc>
                <a:spcPct val="90000"/>
              </a:lnSpc>
            </a:pPr>
            <a:r>
              <a:rPr lang="en-US" sz="1200" dirty="0" smtClean="0">
                <a:cs typeface="Arial" charset="0"/>
              </a:rPr>
              <a:t>Product Search</a:t>
            </a:r>
          </a:p>
          <a:p>
            <a:pPr lvl="1" eaLnBrk="1" hangingPunct="1">
              <a:lnSpc>
                <a:spcPct val="90000"/>
              </a:lnSpc>
            </a:pPr>
            <a:r>
              <a:rPr lang="en-US" sz="1200" dirty="0" smtClean="0">
                <a:cs typeface="Arial" charset="0"/>
              </a:rPr>
              <a:t>Product Selection and Order</a:t>
            </a:r>
          </a:p>
          <a:p>
            <a:pPr lvl="1" eaLnBrk="1" hangingPunct="1">
              <a:lnSpc>
                <a:spcPct val="90000"/>
              </a:lnSpc>
            </a:pPr>
            <a:r>
              <a:rPr lang="en-US" sz="1200" dirty="0" smtClean="0">
                <a:cs typeface="Arial" charset="0"/>
              </a:rPr>
              <a:t>Delivery</a:t>
            </a:r>
          </a:p>
          <a:p>
            <a:pPr lvl="1" eaLnBrk="1" hangingPunct="1">
              <a:lnSpc>
                <a:spcPct val="90000"/>
              </a:lnSpc>
            </a:pPr>
            <a:r>
              <a:rPr lang="en-US" sz="1200" dirty="0" smtClean="0">
                <a:cs typeface="Arial" charset="0"/>
              </a:rPr>
              <a:t>Product Quality </a:t>
            </a:r>
          </a:p>
          <a:p>
            <a:pPr lvl="1" eaLnBrk="1" hangingPunct="1">
              <a:lnSpc>
                <a:spcPct val="90000"/>
              </a:lnSpc>
            </a:pPr>
            <a:r>
              <a:rPr lang="en-US" sz="1200" dirty="0" smtClean="0">
                <a:cs typeface="Arial" charset="0"/>
              </a:rPr>
              <a:t>Product Documentation</a:t>
            </a:r>
          </a:p>
          <a:p>
            <a:pPr lvl="1" eaLnBrk="1" hangingPunct="1">
              <a:lnSpc>
                <a:spcPct val="90000"/>
              </a:lnSpc>
            </a:pPr>
            <a:r>
              <a:rPr lang="en-US" sz="1200" dirty="0" smtClean="0">
                <a:cs typeface="Arial" charset="0"/>
              </a:rPr>
              <a:t>Customer Support</a:t>
            </a:r>
          </a:p>
          <a:p>
            <a:pPr eaLnBrk="1" hangingPunct="1">
              <a:lnSpc>
                <a:spcPct val="90000"/>
              </a:lnSpc>
            </a:pPr>
            <a:endParaRPr lang="en-US" sz="1200" dirty="0" smtClean="0">
              <a:cs typeface="Arial" charset="0"/>
            </a:endParaRPr>
          </a:p>
          <a:p>
            <a:pPr eaLnBrk="1" hangingPunct="1">
              <a:lnSpc>
                <a:spcPct val="90000"/>
              </a:lnSpc>
            </a:pPr>
            <a:r>
              <a:rPr lang="en-US" sz="1400" dirty="0" smtClean="0">
                <a:cs typeface="Arial" charset="0"/>
              </a:rPr>
              <a:t>Identify the key areas that NASA can leverage across the Data Centers to continuously improve its service to its users</a:t>
            </a:r>
            <a:r>
              <a:rPr lang="en-US" sz="1200" i="1" dirty="0" smtClean="0">
                <a:cs typeface="Arial" charset="0"/>
              </a:rPr>
              <a:t> </a:t>
            </a:r>
          </a:p>
          <a:p>
            <a:pPr lvl="1" eaLnBrk="1" hangingPunct="1">
              <a:lnSpc>
                <a:spcPct val="90000"/>
              </a:lnSpc>
              <a:buFontTx/>
              <a:buNone/>
            </a:pPr>
            <a:endParaRPr lang="en-US" sz="1000" i="1" dirty="0" smtClean="0">
              <a:cs typeface="Arial" charset="0"/>
            </a:endParaRPr>
          </a:p>
          <a:p>
            <a:pPr lvl="1" eaLnBrk="1" hangingPunct="1">
              <a:lnSpc>
                <a:spcPct val="90000"/>
              </a:lnSpc>
              <a:buFontTx/>
              <a:buNone/>
            </a:pPr>
            <a:r>
              <a:rPr lang="en-US" sz="1000" i="1" dirty="0" smtClean="0">
                <a:cs typeface="Arial" charset="0"/>
              </a:rPr>
              <a:t> </a:t>
            </a:r>
            <a:r>
              <a:rPr lang="en-US" sz="1000" dirty="0" smtClean="0">
                <a:cs typeface="Arial" charset="0"/>
              </a:rPr>
              <a:t> </a:t>
            </a:r>
            <a:br>
              <a:rPr lang="en-US" sz="1000" dirty="0" smtClean="0">
                <a:cs typeface="Arial" charset="0"/>
              </a:rPr>
            </a:br>
            <a:endParaRPr lang="en-US" sz="1000" dirty="0" smtClean="0">
              <a:cs typeface="Arial"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US" dirty="0" smtClean="0"/>
              <a:t>Project Background</a:t>
            </a:r>
            <a:br>
              <a:rPr lang="en-US" dirty="0" smtClean="0"/>
            </a:br>
            <a:r>
              <a:rPr lang="en-US" sz="2400" b="0" i="1" dirty="0" smtClean="0">
                <a:solidFill>
                  <a:srgbClr val="88B8E4"/>
                </a:solidFill>
              </a:rPr>
              <a:t>Measurement timetable</a:t>
            </a:r>
          </a:p>
        </p:txBody>
      </p:sp>
      <p:graphicFrame>
        <p:nvGraphicFramePr>
          <p:cNvPr id="1415197" name="Group 29"/>
          <p:cNvGraphicFramePr>
            <a:graphicFrameLocks noGrp="1"/>
          </p:cNvGraphicFramePr>
          <p:nvPr>
            <p:ph type="tbl" idx="1"/>
          </p:nvPr>
        </p:nvGraphicFramePr>
        <p:xfrm>
          <a:off x="1656773" y="1881188"/>
          <a:ext cx="6934200" cy="3499295"/>
        </p:xfrm>
        <a:graphic>
          <a:graphicData uri="http://schemas.openxmlformats.org/drawingml/2006/table">
            <a:tbl>
              <a:tblPr/>
              <a:tblGrid>
                <a:gridCol w="4043363"/>
                <a:gridCol w="2890837"/>
              </a:tblGrid>
              <a:tr h="8509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rPr>
                        <a:t>Finalized questionnaire</a:t>
                      </a:r>
                      <a:endParaRPr kumimoji="0" lang="en-US" sz="1200" b="0" i="0" u="none" strike="noStrike" cap="none" normalizeH="0" baseline="0" dirty="0" smtClean="0">
                        <a:ln>
                          <a:noFill/>
                        </a:ln>
                        <a:solidFill>
                          <a:schemeClr val="tx1"/>
                        </a:solidFill>
                        <a:effectLst/>
                        <a:latin typeface="Courier New" pitchFamily="49"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rPr>
                        <a:t>August 1, 2011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509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rPr>
                        <a:t>Data collection via web</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charset="0"/>
                        </a:rPr>
                        <a:t>Sending invitations spanned the first two weeks.</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charset="0"/>
                        </a:rPr>
                        <a:t>Sending reminders spanned the last two weeks. </a:t>
                      </a:r>
                      <a:r>
                        <a:rPr lang="en-US" sz="1200" kern="1200" dirty="0" smtClean="0">
                          <a:solidFill>
                            <a:schemeClr val="tx1"/>
                          </a:solidFill>
                          <a:latin typeface="+mn-lt"/>
                          <a:ea typeface="+mn-ea"/>
                          <a:cs typeface="+mn-cs"/>
                        </a:rPr>
                        <a:t>The survey was in the field for a longer time this year for resending invitations.</a:t>
                      </a:r>
                      <a:endParaRPr kumimoji="0" lang="en-US" sz="1200" b="0" i="0" u="none" strike="noStrike" cap="none" normalizeH="0" baseline="0" dirty="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rPr>
                        <a:t>September 12, 2011 – October 18, 2011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381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rPr>
                        <a:t>Topline results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rPr>
                        <a:t>October 26, 2011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397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rPr>
                        <a:t>Results briefing</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rPr>
                        <a:t>November 29, 2011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en-US" smtClean="0"/>
              <a:t>Project Background</a:t>
            </a:r>
            <a:br>
              <a:rPr lang="en-US" smtClean="0"/>
            </a:br>
            <a:r>
              <a:rPr lang="en-US" sz="2400" b="0" i="1" smtClean="0">
                <a:solidFill>
                  <a:srgbClr val="88B8E4"/>
                </a:solidFill>
              </a:rPr>
              <a:t>Data collection</a:t>
            </a:r>
          </a:p>
        </p:txBody>
      </p:sp>
      <p:sp>
        <p:nvSpPr>
          <p:cNvPr id="8195" name="Rectangle 3"/>
          <p:cNvSpPr>
            <a:spLocks noGrp="1" noChangeArrowheads="1"/>
          </p:cNvSpPr>
          <p:nvPr>
            <p:ph type="body" idx="1"/>
          </p:nvPr>
        </p:nvSpPr>
        <p:spPr>
          <a:xfrm>
            <a:off x="1154406" y="1201453"/>
            <a:ext cx="7339013" cy="1081087"/>
          </a:xfrm>
        </p:spPr>
        <p:txBody>
          <a:bodyPr/>
          <a:lstStyle/>
          <a:p>
            <a:pPr eaLnBrk="1" hangingPunct="1">
              <a:buFontTx/>
              <a:buNone/>
            </a:pPr>
            <a:r>
              <a:rPr lang="en-US" sz="1800" dirty="0" smtClean="0">
                <a:cs typeface="Arial" charset="0"/>
              </a:rPr>
              <a:t>Respondents</a:t>
            </a:r>
          </a:p>
          <a:p>
            <a:pPr eaLnBrk="1" hangingPunct="1"/>
            <a:r>
              <a:rPr lang="en-US" dirty="0" smtClean="0">
                <a:cs typeface="Arial" charset="0"/>
              </a:rPr>
              <a:t>3,996 responses were received</a:t>
            </a:r>
          </a:p>
          <a:p>
            <a:pPr eaLnBrk="1" hangingPunct="1"/>
            <a:r>
              <a:rPr lang="en-US" smtClean="0">
                <a:cs typeface="Arial" charset="0"/>
              </a:rPr>
              <a:t>3,996 </a:t>
            </a:r>
            <a:r>
              <a:rPr lang="en-US" dirty="0" smtClean="0">
                <a:cs typeface="Arial" charset="0"/>
              </a:rPr>
              <a:t>responses were used for modeling </a:t>
            </a:r>
          </a:p>
          <a:p>
            <a:pPr eaLnBrk="1" hangingPunct="1"/>
            <a:endParaRPr lang="en-US" sz="1800" dirty="0" smtClean="0">
              <a:cs typeface="Arial" charset="0"/>
            </a:endParaRPr>
          </a:p>
          <a:p>
            <a:pPr lvl="1" eaLnBrk="1" hangingPunct="1">
              <a:buFontTx/>
              <a:buNone/>
            </a:pPr>
            <a:endParaRPr lang="en-US" sz="1600" i="1" dirty="0" smtClean="0">
              <a:cs typeface="Arial" charset="0"/>
            </a:endParaRPr>
          </a:p>
          <a:p>
            <a:pPr lvl="1" eaLnBrk="1" hangingPunct="1">
              <a:buFontTx/>
              <a:buNone/>
            </a:pPr>
            <a:r>
              <a:rPr lang="en-US" sz="1600" i="1" dirty="0" smtClean="0">
                <a:cs typeface="Arial" charset="0"/>
              </a:rPr>
              <a:t> </a:t>
            </a:r>
            <a:r>
              <a:rPr lang="en-US" sz="1600" dirty="0" smtClean="0">
                <a:cs typeface="Arial" charset="0"/>
              </a:rPr>
              <a:t> </a:t>
            </a:r>
            <a:br>
              <a:rPr lang="en-US" sz="1600" dirty="0" smtClean="0">
                <a:cs typeface="Arial" charset="0"/>
              </a:rPr>
            </a:br>
            <a:endParaRPr lang="en-US" sz="1600" i="1" dirty="0" smtClean="0">
              <a:cs typeface="Arial" charset="0"/>
            </a:endParaRPr>
          </a:p>
        </p:txBody>
      </p:sp>
      <p:sp>
        <p:nvSpPr>
          <p:cNvPr id="6" name="Rectangle 5"/>
          <p:cNvSpPr/>
          <p:nvPr/>
        </p:nvSpPr>
        <p:spPr>
          <a:xfrm>
            <a:off x="1174465" y="6685105"/>
            <a:ext cx="6784975" cy="400050"/>
          </a:xfrm>
          <a:prstGeom prst="rect">
            <a:avLst/>
          </a:prstGeom>
        </p:spPr>
        <p:txBody>
          <a:bodyPr>
            <a:spAutoFit/>
          </a:bodyPr>
          <a:lstStyle/>
          <a:p>
            <a:pPr>
              <a:defRPr/>
            </a:pPr>
            <a:r>
              <a:rPr lang="en-US" sz="1000" dirty="0">
                <a:solidFill>
                  <a:schemeClr val="tx2"/>
                </a:solidFill>
                <a:latin typeface="+mj-lt"/>
              </a:rPr>
              <a:t>E-mail addresses from lists associated with some of the data centers were included to reach the large number of users who may have accessed data via anonymous ftp. </a:t>
            </a:r>
          </a:p>
        </p:txBody>
      </p:sp>
      <p:pic>
        <p:nvPicPr>
          <p:cNvPr id="1026" name="Picture 2"/>
          <p:cNvPicPr>
            <a:picLocks noChangeAspect="1" noChangeArrowheads="1"/>
          </p:cNvPicPr>
          <p:nvPr/>
        </p:nvPicPr>
        <p:blipFill>
          <a:blip r:embed="rId3" cstate="print"/>
          <a:srcRect/>
          <a:stretch>
            <a:fillRect/>
          </a:stretch>
        </p:blipFill>
        <p:spPr bwMode="auto">
          <a:xfrm>
            <a:off x="1369167" y="2876266"/>
            <a:ext cx="7591425" cy="2771775"/>
          </a:xfrm>
          <a:prstGeom prst="rect">
            <a:avLst/>
          </a:prstGeom>
          <a:noFill/>
          <a:ln w="9525">
            <a:noFill/>
            <a:miter lim="800000"/>
            <a:headEnd/>
            <a:tailEnd/>
          </a:ln>
          <a:effectLst/>
        </p:spPr>
      </p:pic>
      <p:sp>
        <p:nvSpPr>
          <p:cNvPr id="7" name="Text Box 18"/>
          <p:cNvSpPr txBox="1">
            <a:spLocks noChangeArrowheads="1"/>
          </p:cNvSpPr>
          <p:nvPr/>
        </p:nvSpPr>
        <p:spPr bwMode="auto">
          <a:xfrm>
            <a:off x="0" y="1293813"/>
            <a:ext cx="1191491" cy="1785104"/>
          </a:xfrm>
          <a:prstGeom prst="rect">
            <a:avLst/>
          </a:prstGeom>
          <a:solidFill>
            <a:srgbClr val="FFFFCC"/>
          </a:solidFill>
          <a:ln w="12700">
            <a:solidFill>
              <a:srgbClr val="000000"/>
            </a:solidFill>
            <a:miter lim="800000"/>
            <a:headEnd/>
            <a:tailEnd/>
          </a:ln>
        </p:spPr>
        <p:txBody>
          <a:bodyPr wrap="square">
            <a:spAutoFit/>
          </a:bodyPr>
          <a:lstStyle/>
          <a:p>
            <a:pPr algn="ctr"/>
            <a:r>
              <a:rPr lang="en-US" sz="1100" dirty="0" smtClean="0">
                <a:solidFill>
                  <a:schemeClr val="tx1"/>
                </a:solidFill>
                <a:latin typeface="Arial" charset="0"/>
              </a:rPr>
              <a:t>Those who answered for more than one data center:</a:t>
            </a:r>
          </a:p>
          <a:p>
            <a:pPr algn="ctr"/>
            <a:endParaRPr lang="en-US" sz="1100" i="1" dirty="0" smtClean="0">
              <a:solidFill>
                <a:schemeClr val="tx1"/>
              </a:solidFill>
              <a:latin typeface="Arial" charset="0"/>
            </a:endParaRPr>
          </a:p>
          <a:p>
            <a:pPr algn="ctr"/>
            <a:r>
              <a:rPr lang="en-US" sz="1100" dirty="0" smtClean="0">
                <a:solidFill>
                  <a:schemeClr val="tx1"/>
                </a:solidFill>
                <a:latin typeface="Arial" charset="0"/>
              </a:rPr>
              <a:t>Two: 103</a:t>
            </a:r>
          </a:p>
          <a:p>
            <a:pPr algn="ctr"/>
            <a:endParaRPr lang="en-US" sz="1100" dirty="0" smtClean="0">
              <a:solidFill>
                <a:schemeClr val="tx1"/>
              </a:solidFill>
              <a:latin typeface="Arial" charset="0"/>
            </a:endParaRPr>
          </a:p>
          <a:p>
            <a:pPr algn="ctr"/>
            <a:r>
              <a:rPr lang="en-US" sz="1100" dirty="0" smtClean="0">
                <a:solidFill>
                  <a:schemeClr val="tx1"/>
                </a:solidFill>
                <a:latin typeface="Arial" charset="0"/>
              </a:rPr>
              <a:t>Three: 14</a:t>
            </a:r>
          </a:p>
          <a:p>
            <a:pPr algn="ctr"/>
            <a:endParaRPr lang="en-US" sz="1100" dirty="0" smtClean="0">
              <a:solidFill>
                <a:schemeClr val="tx1"/>
              </a:solidFill>
              <a:latin typeface="Arial" charset="0"/>
            </a:endParaRPr>
          </a:p>
          <a:p>
            <a:pPr algn="ctr"/>
            <a:r>
              <a:rPr lang="en-US" sz="1100" dirty="0" smtClean="0">
                <a:solidFill>
                  <a:schemeClr val="tx1"/>
                </a:solidFill>
                <a:latin typeface="Arial" charset="0"/>
              </a:rPr>
              <a:t>Four: 2</a:t>
            </a:r>
            <a:endParaRPr lang="en-US" sz="1100" dirty="0">
              <a:solidFill>
                <a:schemeClr val="tx1"/>
              </a:solidFill>
              <a:latin typeface="Arial"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US" dirty="0" smtClean="0"/>
              <a:t>Project Background</a:t>
            </a:r>
            <a:br>
              <a:rPr lang="en-US" dirty="0" smtClean="0"/>
            </a:br>
            <a:r>
              <a:rPr lang="en-US" sz="2400" b="0" i="1" dirty="0" smtClean="0">
                <a:solidFill>
                  <a:srgbClr val="88B8E4"/>
                </a:solidFill>
              </a:rPr>
              <a:t>Respondent information</a:t>
            </a:r>
          </a:p>
        </p:txBody>
      </p:sp>
      <p:sp>
        <p:nvSpPr>
          <p:cNvPr id="9219" name="Text Box 7"/>
          <p:cNvSpPr txBox="1">
            <a:spLocks noChangeArrowheads="1"/>
          </p:cNvSpPr>
          <p:nvPr/>
        </p:nvSpPr>
        <p:spPr bwMode="auto">
          <a:xfrm>
            <a:off x="1898216" y="1174966"/>
            <a:ext cx="6303673" cy="274638"/>
          </a:xfrm>
          <a:prstGeom prst="rect">
            <a:avLst/>
          </a:prstGeom>
          <a:noFill/>
          <a:ln w="12700">
            <a:noFill/>
            <a:miter lim="800000"/>
            <a:headEnd/>
            <a:tailEnd/>
          </a:ln>
        </p:spPr>
        <p:txBody>
          <a:bodyPr wrap="square">
            <a:spAutoFit/>
          </a:bodyPr>
          <a:lstStyle/>
          <a:p>
            <a:pPr>
              <a:spcBef>
                <a:spcPct val="50000"/>
              </a:spcBef>
            </a:pPr>
            <a:r>
              <a:rPr lang="en-US" sz="1200" i="1" dirty="0">
                <a:solidFill>
                  <a:srgbClr val="331685"/>
                </a:solidFill>
                <a:latin typeface="Arial" charset="0"/>
              </a:rPr>
              <a:t>For which specific areas do you need or use Earth science data and services?</a:t>
            </a:r>
          </a:p>
        </p:txBody>
      </p:sp>
      <p:sp>
        <p:nvSpPr>
          <p:cNvPr id="9221" name="Text Box 23"/>
          <p:cNvSpPr txBox="1">
            <a:spLocks noChangeArrowheads="1"/>
          </p:cNvSpPr>
          <p:nvPr/>
        </p:nvSpPr>
        <p:spPr bwMode="auto">
          <a:xfrm>
            <a:off x="1170712" y="6683086"/>
            <a:ext cx="7440613" cy="396875"/>
          </a:xfrm>
          <a:prstGeom prst="rect">
            <a:avLst/>
          </a:prstGeom>
          <a:noFill/>
          <a:ln w="12700">
            <a:noFill/>
            <a:miter lim="800000"/>
            <a:headEnd/>
            <a:tailEnd/>
          </a:ln>
        </p:spPr>
        <p:txBody>
          <a:bodyPr>
            <a:spAutoFit/>
          </a:bodyPr>
          <a:lstStyle/>
          <a:p>
            <a:pPr>
              <a:spcBef>
                <a:spcPct val="50000"/>
              </a:spcBef>
            </a:pPr>
            <a:r>
              <a:rPr lang="en-US" sz="1000" dirty="0">
                <a:solidFill>
                  <a:schemeClr val="tx1"/>
                </a:solidFill>
                <a:latin typeface="Arial" charset="0"/>
              </a:rPr>
              <a:t>* Multi-select question;  Answer choices added in </a:t>
            </a:r>
            <a:r>
              <a:rPr lang="en-US" sz="1000" dirty="0" smtClean="0">
                <a:solidFill>
                  <a:schemeClr val="tx1"/>
                </a:solidFill>
                <a:latin typeface="Arial" charset="0"/>
              </a:rPr>
              <a:t>2010 and 2011; </a:t>
            </a:r>
            <a:r>
              <a:rPr lang="en-US" sz="1000" dirty="0">
                <a:solidFill>
                  <a:schemeClr val="tx1"/>
                </a:solidFill>
                <a:latin typeface="Arial" charset="0"/>
              </a:rPr>
              <a:t>Language to question was changed slightly in 2009; Modeling was asked as a separate question prior to 2008</a:t>
            </a:r>
          </a:p>
        </p:txBody>
      </p:sp>
      <p:pic>
        <p:nvPicPr>
          <p:cNvPr id="2051" name="Picture 3"/>
          <p:cNvPicPr>
            <a:picLocks noChangeAspect="1" noChangeArrowheads="1"/>
          </p:cNvPicPr>
          <p:nvPr/>
        </p:nvPicPr>
        <p:blipFill>
          <a:blip r:embed="rId3" cstate="print"/>
          <a:srcRect/>
          <a:stretch>
            <a:fillRect/>
          </a:stretch>
        </p:blipFill>
        <p:spPr bwMode="auto">
          <a:xfrm>
            <a:off x="1710604" y="1533957"/>
            <a:ext cx="6517800" cy="5087250"/>
          </a:xfrm>
          <a:prstGeom prst="rect">
            <a:avLst/>
          </a:prstGeom>
          <a:noFill/>
          <a:ln w="9525">
            <a:noFill/>
            <a:miter lim="800000"/>
            <a:headEnd/>
            <a:tailEnd/>
          </a:ln>
          <a:effectLst/>
        </p:spPr>
      </p:pic>
      <p:sp>
        <p:nvSpPr>
          <p:cNvPr id="7" name="Text Box 18"/>
          <p:cNvSpPr txBox="1">
            <a:spLocks noChangeArrowheads="1"/>
          </p:cNvSpPr>
          <p:nvPr/>
        </p:nvSpPr>
        <p:spPr bwMode="auto">
          <a:xfrm>
            <a:off x="0" y="1293813"/>
            <a:ext cx="1191491" cy="1107996"/>
          </a:xfrm>
          <a:prstGeom prst="rect">
            <a:avLst/>
          </a:prstGeom>
          <a:solidFill>
            <a:srgbClr val="FFFFCC"/>
          </a:solidFill>
          <a:ln w="12700">
            <a:solidFill>
              <a:srgbClr val="000000"/>
            </a:solidFill>
            <a:miter lim="800000"/>
            <a:headEnd/>
            <a:tailEnd/>
          </a:ln>
        </p:spPr>
        <p:txBody>
          <a:bodyPr wrap="square">
            <a:spAutoFit/>
          </a:bodyPr>
          <a:lstStyle/>
          <a:p>
            <a:pPr algn="ctr"/>
            <a:r>
              <a:rPr lang="en-US" sz="1100" dirty="0" smtClean="0">
                <a:solidFill>
                  <a:schemeClr val="tx1"/>
                </a:solidFill>
                <a:latin typeface="Arial" charset="0"/>
              </a:rPr>
              <a:t>Demographics (when comparable) remain fairly consistent with 2010.</a:t>
            </a:r>
            <a:endParaRPr lang="en-US" sz="1100" i="1" dirty="0">
              <a:solidFill>
                <a:schemeClr val="tx1"/>
              </a:solidFill>
              <a:latin typeface="Arial"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US" smtClean="0"/>
              <a:t>Project Background</a:t>
            </a:r>
            <a:br>
              <a:rPr lang="en-US" smtClean="0"/>
            </a:br>
            <a:r>
              <a:rPr lang="en-US" sz="2400" b="0" i="1" smtClean="0">
                <a:solidFill>
                  <a:srgbClr val="88B8E4"/>
                </a:solidFill>
              </a:rPr>
              <a:t>Respondent information</a:t>
            </a:r>
          </a:p>
        </p:txBody>
      </p:sp>
      <p:sp>
        <p:nvSpPr>
          <p:cNvPr id="10244" name="Text Box 286"/>
          <p:cNvSpPr txBox="1">
            <a:spLocks noChangeArrowheads="1"/>
          </p:cNvSpPr>
          <p:nvPr/>
        </p:nvSpPr>
        <p:spPr bwMode="auto">
          <a:xfrm>
            <a:off x="1170708" y="6697231"/>
            <a:ext cx="7327900" cy="400110"/>
          </a:xfrm>
          <a:prstGeom prst="rect">
            <a:avLst/>
          </a:prstGeom>
          <a:noFill/>
          <a:ln w="12700">
            <a:noFill/>
            <a:miter lim="800000"/>
            <a:headEnd/>
            <a:tailEnd/>
          </a:ln>
        </p:spPr>
        <p:txBody>
          <a:bodyPr>
            <a:spAutoFit/>
          </a:bodyPr>
          <a:lstStyle/>
          <a:p>
            <a:pPr>
              <a:spcBef>
                <a:spcPts val="0"/>
              </a:spcBef>
              <a:defRPr/>
            </a:pPr>
            <a:r>
              <a:rPr lang="en-US" sz="1000" dirty="0">
                <a:solidFill>
                  <a:schemeClr val="tx2"/>
                </a:solidFill>
                <a:latin typeface="+mj-lt"/>
              </a:rPr>
              <a:t>* Questionnaire was modified in </a:t>
            </a:r>
            <a:r>
              <a:rPr lang="en-US" sz="1000" dirty="0" smtClean="0">
                <a:solidFill>
                  <a:schemeClr val="tx2"/>
                </a:solidFill>
                <a:latin typeface="+mj-lt"/>
              </a:rPr>
              <a:t>2009-2011; </a:t>
            </a:r>
            <a:r>
              <a:rPr lang="en-US" sz="1000" dirty="0">
                <a:solidFill>
                  <a:schemeClr val="tx2"/>
                </a:solidFill>
                <a:latin typeface="+mj-lt"/>
              </a:rPr>
              <a:t>Prior to 2010 WIST also included EDG.</a:t>
            </a:r>
          </a:p>
          <a:p>
            <a:pPr>
              <a:spcBef>
                <a:spcPts val="0"/>
              </a:spcBef>
              <a:defRPr/>
            </a:pPr>
            <a:r>
              <a:rPr lang="en-US" sz="1000" dirty="0">
                <a:solidFill>
                  <a:schemeClr val="tx2"/>
                </a:solidFill>
                <a:latin typeface="+mj-lt"/>
              </a:rPr>
              <a:t>WIST became available in 2005. EDG was decommissioned Feb. 2008 when all data could be accessed through WIST. </a:t>
            </a:r>
          </a:p>
        </p:txBody>
      </p:sp>
      <p:pic>
        <p:nvPicPr>
          <p:cNvPr id="1026" name="Picture 2"/>
          <p:cNvPicPr>
            <a:picLocks noChangeAspect="1" noChangeArrowheads="1"/>
          </p:cNvPicPr>
          <p:nvPr/>
        </p:nvPicPr>
        <p:blipFill>
          <a:blip r:embed="rId3" cstate="print"/>
          <a:srcRect/>
          <a:stretch>
            <a:fillRect/>
          </a:stretch>
        </p:blipFill>
        <p:spPr bwMode="auto">
          <a:xfrm>
            <a:off x="1250374" y="1118937"/>
            <a:ext cx="7481455" cy="5594684"/>
          </a:xfrm>
          <a:prstGeom prst="rect">
            <a:avLst/>
          </a:prstGeom>
          <a:noFill/>
          <a:ln w="9525">
            <a:noFill/>
            <a:miter lim="800000"/>
            <a:headEnd/>
            <a:tailEnd/>
          </a:ln>
          <a:effectLst/>
        </p:spPr>
      </p:pic>
      <p:sp>
        <p:nvSpPr>
          <p:cNvPr id="6" name="Text Box 18"/>
          <p:cNvSpPr txBox="1">
            <a:spLocks noChangeArrowheads="1"/>
          </p:cNvSpPr>
          <p:nvPr/>
        </p:nvSpPr>
        <p:spPr bwMode="auto">
          <a:xfrm>
            <a:off x="9236" y="1296713"/>
            <a:ext cx="1191491" cy="1107996"/>
          </a:xfrm>
          <a:prstGeom prst="rect">
            <a:avLst/>
          </a:prstGeom>
          <a:solidFill>
            <a:srgbClr val="FFFFCC"/>
          </a:solidFill>
          <a:ln w="12700">
            <a:solidFill>
              <a:srgbClr val="000000"/>
            </a:solidFill>
            <a:miter lim="800000"/>
            <a:headEnd/>
            <a:tailEnd/>
          </a:ln>
        </p:spPr>
        <p:txBody>
          <a:bodyPr wrap="square">
            <a:spAutoFit/>
          </a:bodyPr>
          <a:lstStyle/>
          <a:p>
            <a:pPr algn="ctr"/>
            <a:r>
              <a:rPr lang="en-US" sz="1100" dirty="0" smtClean="0">
                <a:solidFill>
                  <a:schemeClr val="tx1"/>
                </a:solidFill>
                <a:latin typeface="Arial" charset="0"/>
              </a:rPr>
              <a:t>Demographics (when comparable) remain fairly consistent with 2010.</a:t>
            </a:r>
            <a:endParaRPr lang="en-US" sz="1100" i="1" dirty="0">
              <a:solidFill>
                <a:schemeClr val="tx1"/>
              </a:solidFill>
              <a:latin typeface="Arial"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Line 2"/>
          <p:cNvSpPr>
            <a:spLocks noChangeShapeType="1"/>
          </p:cNvSpPr>
          <p:nvPr/>
        </p:nvSpPr>
        <p:spPr bwMode="auto">
          <a:xfrm>
            <a:off x="1466850" y="3683000"/>
            <a:ext cx="7219950" cy="0"/>
          </a:xfrm>
          <a:prstGeom prst="line">
            <a:avLst/>
          </a:prstGeom>
          <a:noFill/>
          <a:ln w="15875">
            <a:solidFill>
              <a:srgbClr val="FF0000"/>
            </a:solidFill>
            <a:round/>
            <a:headEnd/>
            <a:tailEnd/>
          </a:ln>
        </p:spPr>
        <p:txBody>
          <a:bodyPr/>
          <a:lstStyle/>
          <a:p>
            <a:endParaRPr lang="en-US"/>
          </a:p>
        </p:txBody>
      </p:sp>
      <p:sp>
        <p:nvSpPr>
          <p:cNvPr id="11267" name="Rectangle 3"/>
          <p:cNvSpPr>
            <a:spLocks noChangeArrowheads="1"/>
          </p:cNvSpPr>
          <p:nvPr/>
        </p:nvSpPr>
        <p:spPr bwMode="auto">
          <a:xfrm>
            <a:off x="1397000" y="2992438"/>
            <a:ext cx="7289800" cy="787400"/>
          </a:xfrm>
          <a:prstGeom prst="rect">
            <a:avLst/>
          </a:prstGeom>
          <a:noFill/>
          <a:ln w="9525">
            <a:noFill/>
            <a:miter lim="800000"/>
            <a:headEnd/>
            <a:tailEnd/>
          </a:ln>
        </p:spPr>
        <p:txBody>
          <a:bodyPr/>
          <a:lstStyle/>
          <a:p>
            <a:r>
              <a:rPr lang="en-US" sz="3200">
                <a:solidFill>
                  <a:schemeClr val="tx1"/>
                </a:solidFill>
                <a:latin typeface="Arial" charset="0"/>
              </a:rPr>
              <a:t>Overview Key Results</a:t>
            </a:r>
            <a:endParaRPr lang="en-US" sz="3200">
              <a:latin typeface="Arial"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CFI Group presentation">
  <a:themeElements>
    <a:clrScheme name="">
      <a:dk1>
        <a:srgbClr val="331685"/>
      </a:dk1>
      <a:lt1>
        <a:srgbClr val="FFFFFF"/>
      </a:lt1>
      <a:dk2>
        <a:srgbClr val="331685"/>
      </a:dk2>
      <a:lt2>
        <a:srgbClr val="B2B2B2"/>
      </a:lt2>
      <a:accent1>
        <a:srgbClr val="339966"/>
      </a:accent1>
      <a:accent2>
        <a:srgbClr val="FF0000"/>
      </a:accent2>
      <a:accent3>
        <a:srgbClr val="FFFFFF"/>
      </a:accent3>
      <a:accent4>
        <a:srgbClr val="2A1171"/>
      </a:accent4>
      <a:accent5>
        <a:srgbClr val="ADCAB8"/>
      </a:accent5>
      <a:accent6>
        <a:srgbClr val="E70000"/>
      </a:accent6>
      <a:hlink>
        <a:srgbClr val="CC0099"/>
      </a:hlink>
      <a:folHlink>
        <a:srgbClr val="FFFF00"/>
      </a:folHlink>
    </a:clrScheme>
    <a:fontScheme name="CFI Group presentat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900" b="1" i="0" u="none" strike="noStrike" cap="none" normalizeH="0" baseline="0" smtClean="0">
            <a:ln>
              <a:noFill/>
            </a:ln>
            <a:solidFill>
              <a:schemeClr val="bg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900" b="1" i="0" u="none" strike="noStrike" cap="none" normalizeH="0" baseline="0" smtClean="0">
            <a:ln>
              <a:noFill/>
            </a:ln>
            <a:solidFill>
              <a:schemeClr val="bg1"/>
            </a:solidFill>
            <a:effectLst/>
            <a:latin typeface="Times New Roman" pitchFamily="18" charset="0"/>
          </a:defRPr>
        </a:defPPr>
      </a:lstStyle>
    </a:lnDef>
  </a:objectDefaults>
  <a:extraClrSchemeLst>
    <a:extraClrScheme>
      <a:clrScheme name="CFI Group presentatio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CFI Group presentatio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CFI Group presentatio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CFI Group presentatio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CFI Group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CFI Group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CFI Group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I:\CFIGROUP\Templates\USA\CFI Group presentation.pot</Template>
  <TotalTime>25505</TotalTime>
  <Words>3108</Words>
  <Application>Microsoft Office PowerPoint</Application>
  <PresentationFormat>Custom</PresentationFormat>
  <Paragraphs>1046</Paragraphs>
  <Slides>39</Slides>
  <Notes>31</Notes>
  <HiddenSlides>0</HiddenSlides>
  <MMClips>0</MMClips>
  <ScaleCrop>false</ScaleCrop>
  <HeadingPairs>
    <vt:vector size="4" baseType="variant">
      <vt:variant>
        <vt:lpstr>Theme</vt:lpstr>
      </vt:variant>
      <vt:variant>
        <vt:i4>1</vt:i4>
      </vt:variant>
      <vt:variant>
        <vt:lpstr>Slide Titles</vt:lpstr>
      </vt:variant>
      <vt:variant>
        <vt:i4>39</vt:i4>
      </vt:variant>
    </vt:vector>
  </HeadingPairs>
  <TitlesOfParts>
    <vt:vector size="40" baseType="lpstr">
      <vt:lpstr>CFI Group presentation</vt:lpstr>
      <vt:lpstr>NASA  </vt:lpstr>
      <vt:lpstr>Today’s Discussion</vt:lpstr>
      <vt:lpstr>Slide 3</vt:lpstr>
      <vt:lpstr>Project Background Objectives</vt:lpstr>
      <vt:lpstr>Project Background Measurement timetable</vt:lpstr>
      <vt:lpstr>Project Background Data collection</vt:lpstr>
      <vt:lpstr>Project Background Respondent information</vt:lpstr>
      <vt:lpstr>Project Background Respondent information</vt:lpstr>
      <vt:lpstr>Slide 9</vt:lpstr>
      <vt:lpstr>NASA EOSDIS Customer satisfaction remains steady</vt:lpstr>
      <vt:lpstr>Slide 11</vt:lpstr>
      <vt:lpstr>NASA EOSDIS Model Product Search/Selection/Documentation most critical</vt:lpstr>
      <vt:lpstr>NASA EOSDIS 2008 – 2011  Scores hold steady; no change more than one point</vt:lpstr>
      <vt:lpstr>Slide 14</vt:lpstr>
      <vt:lpstr>Slide 15</vt:lpstr>
      <vt:lpstr>Score Comparison Same CSI inside and outside the USA</vt:lpstr>
      <vt:lpstr>CSI by Data Centers – 2008-2011 Three data centers show significant score changes</vt:lpstr>
      <vt:lpstr>Product Search Remains a key driver of satisfaction and is top priority</vt:lpstr>
      <vt:lpstr>Product Search Score Comparison By method for most recent search</vt:lpstr>
      <vt:lpstr>Product Search  Scores by Data Center; variation in the trends</vt:lpstr>
      <vt:lpstr>Product Selection and Order  Also a top opportunity for improvements</vt:lpstr>
      <vt:lpstr>Product Selection and Order  Scores by Data Center</vt:lpstr>
      <vt:lpstr>Product Documentation Data product description remains most sought after</vt:lpstr>
      <vt:lpstr>Product Documentation Scores by data center</vt:lpstr>
      <vt:lpstr>Customer Support Maintain great performance </vt:lpstr>
      <vt:lpstr>Product Quality Preferences somewhat in line with what provided </vt:lpstr>
      <vt:lpstr>Product Quality One-point gain from last year</vt:lpstr>
      <vt:lpstr>Delivery Timeliness and Delivery up one point</vt:lpstr>
      <vt:lpstr>Delivery Methods for receiving … </vt:lpstr>
      <vt:lpstr>Slide 30</vt:lpstr>
      <vt:lpstr>Summary</vt:lpstr>
      <vt:lpstr>Summary</vt:lpstr>
      <vt:lpstr>Slide 33</vt:lpstr>
      <vt:lpstr>Customers over multiple years Who have answered the survey multiple years … </vt:lpstr>
      <vt:lpstr>Customers over the past three years Who answered the survey in 2009, 2010 and 2011</vt:lpstr>
      <vt:lpstr>Customers over the past two years Who answered the survey in 2010 and 2011 </vt:lpstr>
      <vt:lpstr>The Math Behind the Numbers</vt:lpstr>
      <vt:lpstr>A Note About Score Calculation</vt:lpstr>
      <vt:lpstr>Deriving Impacts </vt:lpstr>
    </vt:vector>
  </TitlesOfParts>
  <Company>CFI Group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CFI Group PowerPoint template</dc:title>
  <dc:creator>Johanna Berger</dc:creator>
  <cp:keywords>template</cp:keywords>
  <cp:lastModifiedBy>esofinow</cp:lastModifiedBy>
  <cp:revision>1238</cp:revision>
  <cp:lastPrinted>2000-09-01T16:24:34Z</cp:lastPrinted>
  <dcterms:created xsi:type="dcterms:W3CDTF">2000-04-13T17:10:47Z</dcterms:created>
  <dcterms:modified xsi:type="dcterms:W3CDTF">2011-12-15T18:55:48Z</dcterms:modified>
</cp:coreProperties>
</file>